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18"/>
  </p:notesMasterIdLst>
  <p:sldIdLst>
    <p:sldId id="350" r:id="rId2"/>
    <p:sldId id="257" r:id="rId3"/>
    <p:sldId id="388" r:id="rId4"/>
    <p:sldId id="309" r:id="rId5"/>
    <p:sldId id="384" r:id="rId6"/>
    <p:sldId id="367" r:id="rId7"/>
    <p:sldId id="386" r:id="rId8"/>
    <p:sldId id="387" r:id="rId9"/>
    <p:sldId id="261" r:id="rId10"/>
    <p:sldId id="391" r:id="rId11"/>
    <p:sldId id="390" r:id="rId12"/>
    <p:sldId id="392" r:id="rId13"/>
    <p:sldId id="393" r:id="rId14"/>
    <p:sldId id="394" r:id="rId15"/>
    <p:sldId id="395" r:id="rId16"/>
    <p:sldId id="25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ông Nguyễn" initials="TC" lastIdx="20" clrIdx="0">
    <p:extLst>
      <p:ext uri="{19B8F6BF-5375-455C-9EA6-DF929625EA0E}">
        <p15:presenceInfo xmlns:p15="http://schemas.microsoft.com/office/powerpoint/2012/main" userId="Công Nguyễ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AB51C"/>
    <a:srgbClr val="FAD165"/>
    <a:srgbClr val="4A908D"/>
    <a:srgbClr val="4CC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2" autoAdjust="0"/>
    <p:restoredTop sz="94622"/>
  </p:normalViewPr>
  <p:slideViewPr>
    <p:cSldViewPr snapToGrid="0" snapToObjects="1">
      <p:cViewPr>
        <p:scale>
          <a:sx n="86" d="100"/>
          <a:sy n="86" d="100"/>
        </p:scale>
        <p:origin x="7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7483B-2E4C-4268-83E5-38E92551CB08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BE3E8BC-59D0-4EF4-965C-239649222020}">
      <dgm:prSet phldrT="[Text]"/>
      <dgm:spPr>
        <a:noFill/>
        <a:ln w="31750">
          <a:solidFill>
            <a:srgbClr val="FFFFFF"/>
          </a:solidFill>
        </a:ln>
      </dgm:spPr>
      <dgm:t>
        <a:bodyPr/>
        <a:lstStyle/>
        <a:p>
          <a:r>
            <a:rPr lang="en-US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Bài</a:t>
          </a:r>
          <a:r>
            <a:rPr lang="en-US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19</a:t>
          </a:r>
        </a:p>
        <a:p>
          <a:r>
            <a:rPr lang="en-US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Tốc</a:t>
          </a:r>
          <a:r>
            <a:rPr lang="en-US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độ</a:t>
          </a:r>
          <a:r>
            <a:rPr lang="en-US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phản</a:t>
          </a:r>
          <a:r>
            <a:rPr lang="en-US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ứng</a:t>
          </a:r>
          <a:r>
            <a:rPr lang="en-US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hóa</a:t>
          </a:r>
          <a:r>
            <a:rPr lang="en-US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học</a:t>
          </a:r>
          <a:endParaRPr lang="en-US" b="1" dirty="0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57846B7C-F965-433A-9CCD-CDD0426610CF}" type="parTrans" cxnId="{DFB7DE2A-A455-4BB7-BA63-787FEA51E955}">
      <dgm:prSet/>
      <dgm:spPr/>
      <dgm:t>
        <a:bodyPr/>
        <a:lstStyle/>
        <a:p>
          <a:endParaRPr lang="en-US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1024DAB6-A1E7-425D-A426-E7C822DD3E90}" type="sibTrans" cxnId="{DFB7DE2A-A455-4BB7-BA63-787FEA51E955}">
      <dgm:prSet/>
      <dgm:spPr/>
      <dgm:t>
        <a:bodyPr/>
        <a:lstStyle/>
        <a:p>
          <a:endParaRPr lang="en-US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8E1433C5-D039-456A-829C-5B281B0BE041}">
      <dgm:prSet phldrT="[Text]" custT="1"/>
      <dgm:spPr>
        <a:noFill/>
        <a:ln w="31750">
          <a:solidFill>
            <a:srgbClr val="FFFFFF"/>
          </a:solidFill>
        </a:ln>
      </dgm:spPr>
      <dgm:t>
        <a:bodyPr/>
        <a:lstStyle/>
        <a:p>
          <a:r>
            <a:rPr lang="en-US" sz="32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I. </a:t>
          </a:r>
          <a:r>
            <a:rPr lang="en-US" sz="32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Tốc</a:t>
          </a:r>
          <a:r>
            <a:rPr lang="en-US" sz="32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độ</a:t>
          </a:r>
          <a:r>
            <a:rPr lang="en-US" sz="32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phản</a:t>
          </a:r>
          <a:r>
            <a:rPr lang="en-US" sz="32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ứng</a:t>
          </a:r>
          <a:r>
            <a:rPr lang="en-US" sz="32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hóa</a:t>
          </a:r>
          <a:r>
            <a:rPr lang="en-US" sz="32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học</a:t>
          </a:r>
          <a:endParaRPr lang="en-US" sz="3200" b="1" dirty="0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F5173195-AEE7-4220-9B0A-0C9D43E3C186}" type="parTrans" cxnId="{237774D1-BE08-4E03-B680-5E00616A4158}">
      <dgm:prSet/>
      <dgm:spPr>
        <a:ln w="38100">
          <a:solidFill>
            <a:srgbClr val="FFFFFF"/>
          </a:solidFill>
        </a:ln>
      </dgm:spPr>
      <dgm:t>
        <a:bodyPr/>
        <a:lstStyle/>
        <a:p>
          <a:endParaRPr lang="en-US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F4E10F3D-16F5-477F-BF49-9FDB3DFA2129}" type="sibTrans" cxnId="{237774D1-BE08-4E03-B680-5E00616A4158}">
      <dgm:prSet/>
      <dgm:spPr/>
      <dgm:t>
        <a:bodyPr/>
        <a:lstStyle/>
        <a:p>
          <a:endParaRPr lang="en-US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846C1220-32EB-4F4A-B6F9-06E006F6FF1E}">
      <dgm:prSet phldrT="[Text]" custT="1"/>
      <dgm:spPr>
        <a:noFill/>
        <a:ln w="31750">
          <a:solidFill>
            <a:srgbClr val="FFFFFF"/>
          </a:solidFill>
        </a:ln>
      </dgm:spPr>
      <dgm:t>
        <a:bodyPr/>
        <a:lstStyle/>
        <a:p>
          <a:r>
            <a:rPr lang="en-US" sz="32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II. </a:t>
          </a:r>
          <a:r>
            <a:rPr lang="en-US" sz="32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Các</a:t>
          </a:r>
          <a:r>
            <a:rPr lang="en-US" sz="32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yếu</a:t>
          </a:r>
          <a:r>
            <a:rPr lang="en-US" sz="32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tố</a:t>
          </a:r>
          <a:r>
            <a:rPr lang="en-US" sz="32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</a:p>
        <a:p>
          <a:r>
            <a:rPr lang="en-US" sz="32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ảnh</a:t>
          </a:r>
          <a:r>
            <a:rPr lang="en-US" sz="32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hưởng</a:t>
          </a:r>
          <a:endParaRPr lang="en-US" sz="3200" b="1" dirty="0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9B1CE3DB-DAFD-4A00-AF6A-06BD2CF930C9}" type="parTrans" cxnId="{040BE61E-83E9-4492-8F33-23118BF73701}">
      <dgm:prSet/>
      <dgm:spPr>
        <a:ln w="38100">
          <a:solidFill>
            <a:srgbClr val="FFFFFF"/>
          </a:solidFill>
        </a:ln>
      </dgm:spPr>
      <dgm:t>
        <a:bodyPr/>
        <a:lstStyle/>
        <a:p>
          <a:endParaRPr lang="en-US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15B2ACE5-1130-4502-A451-CF22B1D6E3D6}" type="sibTrans" cxnId="{040BE61E-83E9-4492-8F33-23118BF73701}">
      <dgm:prSet/>
      <dgm:spPr/>
      <dgm:t>
        <a:bodyPr/>
        <a:lstStyle/>
        <a:p>
          <a:endParaRPr lang="en-US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E96303B3-272D-419D-9F2B-7A442A7A30F6}">
      <dgm:prSet phldrT="[Text]" custT="1"/>
      <dgm:spPr>
        <a:noFill/>
        <a:ln w="31750">
          <a:solidFill>
            <a:srgbClr val="FFFFFF"/>
          </a:solidFill>
        </a:ln>
      </dgm:spPr>
      <dgm:t>
        <a:bodyPr/>
        <a:lstStyle/>
        <a:p>
          <a:r>
            <a:rPr lang="en-US" sz="28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III. </a:t>
          </a:r>
          <a:r>
            <a:rPr lang="en-US" sz="28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Một</a:t>
          </a:r>
          <a:r>
            <a:rPr lang="en-US" sz="28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số</a:t>
          </a:r>
          <a:r>
            <a:rPr lang="en-US" sz="28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ứng</a:t>
          </a:r>
          <a:r>
            <a:rPr lang="en-US" sz="28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dụng</a:t>
          </a:r>
          <a:r>
            <a:rPr lang="en-US" sz="28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của</a:t>
          </a:r>
          <a:r>
            <a:rPr lang="en-US" sz="28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việc</a:t>
          </a:r>
          <a:r>
            <a:rPr lang="en-US" sz="28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thay</a:t>
          </a:r>
          <a:r>
            <a:rPr lang="en-US" sz="28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đổi</a:t>
          </a:r>
          <a:r>
            <a:rPr lang="en-US" sz="28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tốc</a:t>
          </a:r>
          <a:r>
            <a:rPr lang="en-US" sz="28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độ</a:t>
          </a:r>
          <a:r>
            <a:rPr lang="en-US" sz="28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phản</a:t>
          </a:r>
          <a:r>
            <a:rPr lang="en-US" sz="28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ứng</a:t>
          </a:r>
          <a:endParaRPr lang="en-US" sz="2800" b="1" dirty="0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553D9AF7-1418-4AF2-92FB-6382D967C2DE}" type="parTrans" cxnId="{428449CE-EEB4-4384-B94B-4E90473FA3CA}">
      <dgm:prSet/>
      <dgm:spPr>
        <a:ln w="38100">
          <a:solidFill>
            <a:srgbClr val="FFFFFF"/>
          </a:solidFill>
        </a:ln>
      </dgm:spPr>
      <dgm:t>
        <a:bodyPr/>
        <a:lstStyle/>
        <a:p>
          <a:endParaRPr lang="en-US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DD93AE7C-7C3F-45B8-AA02-0A39EEB19CAB}" type="sibTrans" cxnId="{428449CE-EEB4-4384-B94B-4E90473FA3CA}">
      <dgm:prSet/>
      <dgm:spPr/>
      <dgm:t>
        <a:bodyPr/>
        <a:lstStyle/>
        <a:p>
          <a:endParaRPr lang="en-US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0D7E275C-2E97-448A-A01F-024009CFB3F8}" type="pres">
      <dgm:prSet presAssocID="{B067483B-2E4C-4268-83E5-38E92551CB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E2C3F8-B328-4C79-936F-BE494A8E30D8}" type="pres">
      <dgm:prSet presAssocID="{9BE3E8BC-59D0-4EF4-965C-239649222020}" presName="hierRoot1" presStyleCnt="0">
        <dgm:presLayoutVars>
          <dgm:hierBranch val="init"/>
        </dgm:presLayoutVars>
      </dgm:prSet>
      <dgm:spPr/>
    </dgm:pt>
    <dgm:pt modelId="{629058CD-FD8B-4E6E-8780-69479903541B}" type="pres">
      <dgm:prSet presAssocID="{9BE3E8BC-59D0-4EF4-965C-239649222020}" presName="rootComposite1" presStyleCnt="0"/>
      <dgm:spPr/>
    </dgm:pt>
    <dgm:pt modelId="{9208D8E6-DF39-42C0-9412-01D4C50B14CE}" type="pres">
      <dgm:prSet presAssocID="{9BE3E8BC-59D0-4EF4-965C-239649222020}" presName="rootText1" presStyleLbl="node0" presStyleIdx="0" presStyleCnt="1" custScaleX="269877" custScaleY="166092" custLinFactNeighborY="-74523">
        <dgm:presLayoutVars>
          <dgm:chPref val="3"/>
        </dgm:presLayoutVars>
      </dgm:prSet>
      <dgm:spPr/>
    </dgm:pt>
    <dgm:pt modelId="{01F47905-88F9-4846-B386-A2C2D86A2AD8}" type="pres">
      <dgm:prSet presAssocID="{9BE3E8BC-59D0-4EF4-965C-239649222020}" presName="rootConnector1" presStyleLbl="node1" presStyleIdx="0" presStyleCnt="0"/>
      <dgm:spPr/>
    </dgm:pt>
    <dgm:pt modelId="{C13A5EB7-186A-44D6-B2A8-66DBFED9E339}" type="pres">
      <dgm:prSet presAssocID="{9BE3E8BC-59D0-4EF4-965C-239649222020}" presName="hierChild2" presStyleCnt="0"/>
      <dgm:spPr/>
    </dgm:pt>
    <dgm:pt modelId="{D18735CB-1553-4875-B8EB-F2C00A5DC97E}" type="pres">
      <dgm:prSet presAssocID="{F5173195-AEE7-4220-9B0A-0C9D43E3C186}" presName="Name37" presStyleLbl="parChTrans1D2" presStyleIdx="0" presStyleCnt="3"/>
      <dgm:spPr/>
    </dgm:pt>
    <dgm:pt modelId="{9732B4A4-6B1C-413B-AE11-4B7969F8AB26}" type="pres">
      <dgm:prSet presAssocID="{8E1433C5-D039-456A-829C-5B281B0BE041}" presName="hierRoot2" presStyleCnt="0">
        <dgm:presLayoutVars>
          <dgm:hierBranch val="init"/>
        </dgm:presLayoutVars>
      </dgm:prSet>
      <dgm:spPr/>
    </dgm:pt>
    <dgm:pt modelId="{FEA1DB43-1AF5-46C4-8359-21BC501289BD}" type="pres">
      <dgm:prSet presAssocID="{8E1433C5-D039-456A-829C-5B281B0BE041}" presName="rootComposite" presStyleCnt="0"/>
      <dgm:spPr/>
    </dgm:pt>
    <dgm:pt modelId="{A28AA407-CBC4-459E-96A9-3E87ABCE55BF}" type="pres">
      <dgm:prSet presAssocID="{8E1433C5-D039-456A-829C-5B281B0BE041}" presName="rootText" presStyleLbl="node2" presStyleIdx="0" presStyleCnt="3" custScaleX="120000" custLinFactNeighborY="-41138">
        <dgm:presLayoutVars>
          <dgm:chPref val="3"/>
        </dgm:presLayoutVars>
      </dgm:prSet>
      <dgm:spPr/>
    </dgm:pt>
    <dgm:pt modelId="{FEBAAFBB-C579-44B6-8E33-7A11DE5129B3}" type="pres">
      <dgm:prSet presAssocID="{8E1433C5-D039-456A-829C-5B281B0BE041}" presName="rootConnector" presStyleLbl="node2" presStyleIdx="0" presStyleCnt="3"/>
      <dgm:spPr/>
    </dgm:pt>
    <dgm:pt modelId="{7C3582C9-E66C-424E-9908-000130028E77}" type="pres">
      <dgm:prSet presAssocID="{8E1433C5-D039-456A-829C-5B281B0BE041}" presName="hierChild4" presStyleCnt="0"/>
      <dgm:spPr/>
    </dgm:pt>
    <dgm:pt modelId="{74DD7814-C4DB-4A48-9544-F61FC1B0451F}" type="pres">
      <dgm:prSet presAssocID="{8E1433C5-D039-456A-829C-5B281B0BE041}" presName="hierChild5" presStyleCnt="0"/>
      <dgm:spPr/>
    </dgm:pt>
    <dgm:pt modelId="{81E27438-981E-4B20-92BF-DC1D73FFD27C}" type="pres">
      <dgm:prSet presAssocID="{9B1CE3DB-DAFD-4A00-AF6A-06BD2CF930C9}" presName="Name37" presStyleLbl="parChTrans1D2" presStyleIdx="1" presStyleCnt="3"/>
      <dgm:spPr/>
    </dgm:pt>
    <dgm:pt modelId="{C556D591-69E5-489C-960F-267B7E65C38B}" type="pres">
      <dgm:prSet presAssocID="{846C1220-32EB-4F4A-B6F9-06E006F6FF1E}" presName="hierRoot2" presStyleCnt="0">
        <dgm:presLayoutVars>
          <dgm:hierBranch val="init"/>
        </dgm:presLayoutVars>
      </dgm:prSet>
      <dgm:spPr/>
    </dgm:pt>
    <dgm:pt modelId="{170EE6CC-82AC-420B-8B6D-A264C0DC2C7E}" type="pres">
      <dgm:prSet presAssocID="{846C1220-32EB-4F4A-B6F9-06E006F6FF1E}" presName="rootComposite" presStyleCnt="0"/>
      <dgm:spPr/>
    </dgm:pt>
    <dgm:pt modelId="{65560575-593E-442A-87BF-FFC7A283A524}" type="pres">
      <dgm:prSet presAssocID="{846C1220-32EB-4F4A-B6F9-06E006F6FF1E}" presName="rootText" presStyleLbl="node2" presStyleIdx="1" presStyleCnt="3" custScaleX="120000" custLinFactNeighborY="-41138">
        <dgm:presLayoutVars>
          <dgm:chPref val="3"/>
        </dgm:presLayoutVars>
      </dgm:prSet>
      <dgm:spPr/>
    </dgm:pt>
    <dgm:pt modelId="{0CD1D6F9-416D-4C8C-B7B4-B4FBD0FEB36E}" type="pres">
      <dgm:prSet presAssocID="{846C1220-32EB-4F4A-B6F9-06E006F6FF1E}" presName="rootConnector" presStyleLbl="node2" presStyleIdx="1" presStyleCnt="3"/>
      <dgm:spPr/>
    </dgm:pt>
    <dgm:pt modelId="{B753AD38-F4A2-4CFE-B5C1-D7406AA15F9B}" type="pres">
      <dgm:prSet presAssocID="{846C1220-32EB-4F4A-B6F9-06E006F6FF1E}" presName="hierChild4" presStyleCnt="0"/>
      <dgm:spPr/>
    </dgm:pt>
    <dgm:pt modelId="{6C937F76-5764-4AD3-B8FC-B5B051C11409}" type="pres">
      <dgm:prSet presAssocID="{846C1220-32EB-4F4A-B6F9-06E006F6FF1E}" presName="hierChild5" presStyleCnt="0"/>
      <dgm:spPr/>
    </dgm:pt>
    <dgm:pt modelId="{9404A961-EDA9-4683-BA9D-4648866B07B4}" type="pres">
      <dgm:prSet presAssocID="{553D9AF7-1418-4AF2-92FB-6382D967C2DE}" presName="Name37" presStyleLbl="parChTrans1D2" presStyleIdx="2" presStyleCnt="3"/>
      <dgm:spPr/>
    </dgm:pt>
    <dgm:pt modelId="{714F9FF3-9E92-4DA4-A043-C8361FAD8467}" type="pres">
      <dgm:prSet presAssocID="{E96303B3-272D-419D-9F2B-7A442A7A30F6}" presName="hierRoot2" presStyleCnt="0">
        <dgm:presLayoutVars>
          <dgm:hierBranch val="init"/>
        </dgm:presLayoutVars>
      </dgm:prSet>
      <dgm:spPr/>
    </dgm:pt>
    <dgm:pt modelId="{66724014-EF72-4A6B-B1F9-26F61B44EE20}" type="pres">
      <dgm:prSet presAssocID="{E96303B3-272D-419D-9F2B-7A442A7A30F6}" presName="rootComposite" presStyleCnt="0"/>
      <dgm:spPr/>
    </dgm:pt>
    <dgm:pt modelId="{82E07FB8-5849-4697-83FC-8F3AB5BC2EDB}" type="pres">
      <dgm:prSet presAssocID="{E96303B3-272D-419D-9F2B-7A442A7A30F6}" presName="rootText" presStyleLbl="node2" presStyleIdx="2" presStyleCnt="3" custScaleX="120000" custScaleY="122030" custLinFactNeighborY="-41138">
        <dgm:presLayoutVars>
          <dgm:chPref val="3"/>
        </dgm:presLayoutVars>
      </dgm:prSet>
      <dgm:spPr/>
    </dgm:pt>
    <dgm:pt modelId="{2A37F870-7294-4160-8329-B7161A9E1174}" type="pres">
      <dgm:prSet presAssocID="{E96303B3-272D-419D-9F2B-7A442A7A30F6}" presName="rootConnector" presStyleLbl="node2" presStyleIdx="2" presStyleCnt="3"/>
      <dgm:spPr/>
    </dgm:pt>
    <dgm:pt modelId="{6E186B8A-79F5-42E9-8EDE-C92D1E8D2BEB}" type="pres">
      <dgm:prSet presAssocID="{E96303B3-272D-419D-9F2B-7A442A7A30F6}" presName="hierChild4" presStyleCnt="0"/>
      <dgm:spPr/>
    </dgm:pt>
    <dgm:pt modelId="{D088B4CB-881E-495D-AD66-CD5B416711C8}" type="pres">
      <dgm:prSet presAssocID="{E96303B3-272D-419D-9F2B-7A442A7A30F6}" presName="hierChild5" presStyleCnt="0"/>
      <dgm:spPr/>
    </dgm:pt>
    <dgm:pt modelId="{39F972EB-0AA9-4700-9378-7C03A0C5BB0D}" type="pres">
      <dgm:prSet presAssocID="{9BE3E8BC-59D0-4EF4-965C-239649222020}" presName="hierChild3" presStyleCnt="0"/>
      <dgm:spPr/>
    </dgm:pt>
  </dgm:ptLst>
  <dgm:cxnLst>
    <dgm:cxn modelId="{040BE61E-83E9-4492-8F33-23118BF73701}" srcId="{9BE3E8BC-59D0-4EF4-965C-239649222020}" destId="{846C1220-32EB-4F4A-B6F9-06E006F6FF1E}" srcOrd="1" destOrd="0" parTransId="{9B1CE3DB-DAFD-4A00-AF6A-06BD2CF930C9}" sibTransId="{15B2ACE5-1130-4502-A451-CF22B1D6E3D6}"/>
    <dgm:cxn modelId="{609D451F-C185-474D-B0B8-BB9453327684}" type="presOf" srcId="{846C1220-32EB-4F4A-B6F9-06E006F6FF1E}" destId="{65560575-593E-442A-87BF-FFC7A283A524}" srcOrd="0" destOrd="0" presId="urn:microsoft.com/office/officeart/2005/8/layout/orgChart1"/>
    <dgm:cxn modelId="{8B2B6028-6A6F-49CB-A203-150BC5EBBF93}" type="presOf" srcId="{8E1433C5-D039-456A-829C-5B281B0BE041}" destId="{A28AA407-CBC4-459E-96A9-3E87ABCE55BF}" srcOrd="0" destOrd="0" presId="urn:microsoft.com/office/officeart/2005/8/layout/orgChart1"/>
    <dgm:cxn modelId="{DFB7DE2A-A455-4BB7-BA63-787FEA51E955}" srcId="{B067483B-2E4C-4268-83E5-38E92551CB08}" destId="{9BE3E8BC-59D0-4EF4-965C-239649222020}" srcOrd="0" destOrd="0" parTransId="{57846B7C-F965-433A-9CCD-CDD0426610CF}" sibTransId="{1024DAB6-A1E7-425D-A426-E7C822DD3E90}"/>
    <dgm:cxn modelId="{E54D0036-F61D-4676-8588-905AB7904D92}" type="presOf" srcId="{E96303B3-272D-419D-9F2B-7A442A7A30F6}" destId="{82E07FB8-5849-4697-83FC-8F3AB5BC2EDB}" srcOrd="0" destOrd="0" presId="urn:microsoft.com/office/officeart/2005/8/layout/orgChart1"/>
    <dgm:cxn modelId="{19F78736-233E-40A0-8E8A-D300732B701F}" type="presOf" srcId="{9BE3E8BC-59D0-4EF4-965C-239649222020}" destId="{9208D8E6-DF39-42C0-9412-01D4C50B14CE}" srcOrd="0" destOrd="0" presId="urn:microsoft.com/office/officeart/2005/8/layout/orgChart1"/>
    <dgm:cxn modelId="{41DA9A3E-9586-4808-A64D-854B7EFBDE1A}" type="presOf" srcId="{8E1433C5-D039-456A-829C-5B281B0BE041}" destId="{FEBAAFBB-C579-44B6-8E33-7A11DE5129B3}" srcOrd="1" destOrd="0" presId="urn:microsoft.com/office/officeart/2005/8/layout/orgChart1"/>
    <dgm:cxn modelId="{6D0E2287-5D61-4F76-B2CF-B3CDE95CCB0F}" type="presOf" srcId="{9B1CE3DB-DAFD-4A00-AF6A-06BD2CF930C9}" destId="{81E27438-981E-4B20-92BF-DC1D73FFD27C}" srcOrd="0" destOrd="0" presId="urn:microsoft.com/office/officeart/2005/8/layout/orgChart1"/>
    <dgm:cxn modelId="{E7B34787-FE6C-4311-BA3B-87529A32EC27}" type="presOf" srcId="{553D9AF7-1418-4AF2-92FB-6382D967C2DE}" destId="{9404A961-EDA9-4683-BA9D-4648866B07B4}" srcOrd="0" destOrd="0" presId="urn:microsoft.com/office/officeart/2005/8/layout/orgChart1"/>
    <dgm:cxn modelId="{0A918691-FA3D-4ED2-8A66-1DEF19048310}" type="presOf" srcId="{9BE3E8BC-59D0-4EF4-965C-239649222020}" destId="{01F47905-88F9-4846-B386-A2C2D86A2AD8}" srcOrd="1" destOrd="0" presId="urn:microsoft.com/office/officeart/2005/8/layout/orgChart1"/>
    <dgm:cxn modelId="{E7EEF7A0-1F57-47A5-9984-FCACB23778D9}" type="presOf" srcId="{846C1220-32EB-4F4A-B6F9-06E006F6FF1E}" destId="{0CD1D6F9-416D-4C8C-B7B4-B4FBD0FEB36E}" srcOrd="1" destOrd="0" presId="urn:microsoft.com/office/officeart/2005/8/layout/orgChart1"/>
    <dgm:cxn modelId="{5C7E4CBF-EC38-4A0B-AB10-64AF49DCDE78}" type="presOf" srcId="{E96303B3-272D-419D-9F2B-7A442A7A30F6}" destId="{2A37F870-7294-4160-8329-B7161A9E1174}" srcOrd="1" destOrd="0" presId="urn:microsoft.com/office/officeart/2005/8/layout/orgChart1"/>
    <dgm:cxn modelId="{AA1399CC-18F3-4940-A8F5-1D6B9720AAF1}" type="presOf" srcId="{B067483B-2E4C-4268-83E5-38E92551CB08}" destId="{0D7E275C-2E97-448A-A01F-024009CFB3F8}" srcOrd="0" destOrd="0" presId="urn:microsoft.com/office/officeart/2005/8/layout/orgChart1"/>
    <dgm:cxn modelId="{428449CE-EEB4-4384-B94B-4E90473FA3CA}" srcId="{9BE3E8BC-59D0-4EF4-965C-239649222020}" destId="{E96303B3-272D-419D-9F2B-7A442A7A30F6}" srcOrd="2" destOrd="0" parTransId="{553D9AF7-1418-4AF2-92FB-6382D967C2DE}" sibTransId="{DD93AE7C-7C3F-45B8-AA02-0A39EEB19CAB}"/>
    <dgm:cxn modelId="{237774D1-BE08-4E03-B680-5E00616A4158}" srcId="{9BE3E8BC-59D0-4EF4-965C-239649222020}" destId="{8E1433C5-D039-456A-829C-5B281B0BE041}" srcOrd="0" destOrd="0" parTransId="{F5173195-AEE7-4220-9B0A-0C9D43E3C186}" sibTransId="{F4E10F3D-16F5-477F-BF49-9FDB3DFA2129}"/>
    <dgm:cxn modelId="{EE77F4E5-3E98-4065-8A06-1EA733CE3D4D}" type="presOf" srcId="{F5173195-AEE7-4220-9B0A-0C9D43E3C186}" destId="{D18735CB-1553-4875-B8EB-F2C00A5DC97E}" srcOrd="0" destOrd="0" presId="urn:microsoft.com/office/officeart/2005/8/layout/orgChart1"/>
    <dgm:cxn modelId="{D80B48E4-D208-4C60-A28C-BD8E239AE7D5}" type="presParOf" srcId="{0D7E275C-2E97-448A-A01F-024009CFB3F8}" destId="{C9E2C3F8-B328-4C79-936F-BE494A8E30D8}" srcOrd="0" destOrd="0" presId="urn:microsoft.com/office/officeart/2005/8/layout/orgChart1"/>
    <dgm:cxn modelId="{8AD585FF-2278-4FFA-A00C-2AC2A2B83821}" type="presParOf" srcId="{C9E2C3F8-B328-4C79-936F-BE494A8E30D8}" destId="{629058CD-FD8B-4E6E-8780-69479903541B}" srcOrd="0" destOrd="0" presId="urn:microsoft.com/office/officeart/2005/8/layout/orgChart1"/>
    <dgm:cxn modelId="{137A4701-476E-4783-B128-0A20AB2F4430}" type="presParOf" srcId="{629058CD-FD8B-4E6E-8780-69479903541B}" destId="{9208D8E6-DF39-42C0-9412-01D4C50B14CE}" srcOrd="0" destOrd="0" presId="urn:microsoft.com/office/officeart/2005/8/layout/orgChart1"/>
    <dgm:cxn modelId="{B4746C72-3D62-48F7-9265-5FFDA8568D0B}" type="presParOf" srcId="{629058CD-FD8B-4E6E-8780-69479903541B}" destId="{01F47905-88F9-4846-B386-A2C2D86A2AD8}" srcOrd="1" destOrd="0" presId="urn:microsoft.com/office/officeart/2005/8/layout/orgChart1"/>
    <dgm:cxn modelId="{A3ADD52A-6486-4AE6-AD31-445509F58235}" type="presParOf" srcId="{C9E2C3F8-B328-4C79-936F-BE494A8E30D8}" destId="{C13A5EB7-186A-44D6-B2A8-66DBFED9E339}" srcOrd="1" destOrd="0" presId="urn:microsoft.com/office/officeart/2005/8/layout/orgChart1"/>
    <dgm:cxn modelId="{D8E1B25D-3FE3-4D79-A7DA-2268BD6D8A13}" type="presParOf" srcId="{C13A5EB7-186A-44D6-B2A8-66DBFED9E339}" destId="{D18735CB-1553-4875-B8EB-F2C00A5DC97E}" srcOrd="0" destOrd="0" presId="urn:microsoft.com/office/officeart/2005/8/layout/orgChart1"/>
    <dgm:cxn modelId="{A808256B-E48F-4E91-B8D5-23189A165527}" type="presParOf" srcId="{C13A5EB7-186A-44D6-B2A8-66DBFED9E339}" destId="{9732B4A4-6B1C-413B-AE11-4B7969F8AB26}" srcOrd="1" destOrd="0" presId="urn:microsoft.com/office/officeart/2005/8/layout/orgChart1"/>
    <dgm:cxn modelId="{1109A1F0-22D2-40AD-B710-C56EDAD9DFA8}" type="presParOf" srcId="{9732B4A4-6B1C-413B-AE11-4B7969F8AB26}" destId="{FEA1DB43-1AF5-46C4-8359-21BC501289BD}" srcOrd="0" destOrd="0" presId="urn:microsoft.com/office/officeart/2005/8/layout/orgChart1"/>
    <dgm:cxn modelId="{10528BAE-B400-40D8-929E-35944FF905EC}" type="presParOf" srcId="{FEA1DB43-1AF5-46C4-8359-21BC501289BD}" destId="{A28AA407-CBC4-459E-96A9-3E87ABCE55BF}" srcOrd="0" destOrd="0" presId="urn:microsoft.com/office/officeart/2005/8/layout/orgChart1"/>
    <dgm:cxn modelId="{903D08CF-81D9-4416-9DD4-51103669E1AC}" type="presParOf" srcId="{FEA1DB43-1AF5-46C4-8359-21BC501289BD}" destId="{FEBAAFBB-C579-44B6-8E33-7A11DE5129B3}" srcOrd="1" destOrd="0" presId="urn:microsoft.com/office/officeart/2005/8/layout/orgChart1"/>
    <dgm:cxn modelId="{0D7C49E9-2331-4E14-BC8C-9A058F541588}" type="presParOf" srcId="{9732B4A4-6B1C-413B-AE11-4B7969F8AB26}" destId="{7C3582C9-E66C-424E-9908-000130028E77}" srcOrd="1" destOrd="0" presId="urn:microsoft.com/office/officeart/2005/8/layout/orgChart1"/>
    <dgm:cxn modelId="{56693F29-7C68-4011-959C-1C3E0490B1D7}" type="presParOf" srcId="{9732B4A4-6B1C-413B-AE11-4B7969F8AB26}" destId="{74DD7814-C4DB-4A48-9544-F61FC1B0451F}" srcOrd="2" destOrd="0" presId="urn:microsoft.com/office/officeart/2005/8/layout/orgChart1"/>
    <dgm:cxn modelId="{844730EC-3A32-49B1-9609-E77A6B69EEED}" type="presParOf" srcId="{C13A5EB7-186A-44D6-B2A8-66DBFED9E339}" destId="{81E27438-981E-4B20-92BF-DC1D73FFD27C}" srcOrd="2" destOrd="0" presId="urn:microsoft.com/office/officeart/2005/8/layout/orgChart1"/>
    <dgm:cxn modelId="{88159B51-FD11-40F6-B532-158941788D47}" type="presParOf" srcId="{C13A5EB7-186A-44D6-B2A8-66DBFED9E339}" destId="{C556D591-69E5-489C-960F-267B7E65C38B}" srcOrd="3" destOrd="0" presId="urn:microsoft.com/office/officeart/2005/8/layout/orgChart1"/>
    <dgm:cxn modelId="{79265598-64BB-425B-BA87-1E1E7D3EA3C3}" type="presParOf" srcId="{C556D591-69E5-489C-960F-267B7E65C38B}" destId="{170EE6CC-82AC-420B-8B6D-A264C0DC2C7E}" srcOrd="0" destOrd="0" presId="urn:microsoft.com/office/officeart/2005/8/layout/orgChart1"/>
    <dgm:cxn modelId="{3BB9BDCD-3434-496A-85E1-6CFA87A2A71F}" type="presParOf" srcId="{170EE6CC-82AC-420B-8B6D-A264C0DC2C7E}" destId="{65560575-593E-442A-87BF-FFC7A283A524}" srcOrd="0" destOrd="0" presId="urn:microsoft.com/office/officeart/2005/8/layout/orgChart1"/>
    <dgm:cxn modelId="{2D6FFF4E-EEF5-468D-BA74-48F328C93A17}" type="presParOf" srcId="{170EE6CC-82AC-420B-8B6D-A264C0DC2C7E}" destId="{0CD1D6F9-416D-4C8C-B7B4-B4FBD0FEB36E}" srcOrd="1" destOrd="0" presId="urn:microsoft.com/office/officeart/2005/8/layout/orgChart1"/>
    <dgm:cxn modelId="{21D7050D-9003-4DE3-B2F2-9C217D58953E}" type="presParOf" srcId="{C556D591-69E5-489C-960F-267B7E65C38B}" destId="{B753AD38-F4A2-4CFE-B5C1-D7406AA15F9B}" srcOrd="1" destOrd="0" presId="urn:microsoft.com/office/officeart/2005/8/layout/orgChart1"/>
    <dgm:cxn modelId="{0C4E6FE3-3881-46B2-8D0E-D29E0795E778}" type="presParOf" srcId="{C556D591-69E5-489C-960F-267B7E65C38B}" destId="{6C937F76-5764-4AD3-B8FC-B5B051C11409}" srcOrd="2" destOrd="0" presId="urn:microsoft.com/office/officeart/2005/8/layout/orgChart1"/>
    <dgm:cxn modelId="{361254B3-73D8-42D6-8086-1300E0B5C2DE}" type="presParOf" srcId="{C13A5EB7-186A-44D6-B2A8-66DBFED9E339}" destId="{9404A961-EDA9-4683-BA9D-4648866B07B4}" srcOrd="4" destOrd="0" presId="urn:microsoft.com/office/officeart/2005/8/layout/orgChart1"/>
    <dgm:cxn modelId="{34A5FB6C-B9A2-4E68-92B8-5A6737B425C1}" type="presParOf" srcId="{C13A5EB7-186A-44D6-B2A8-66DBFED9E339}" destId="{714F9FF3-9E92-4DA4-A043-C8361FAD8467}" srcOrd="5" destOrd="0" presId="urn:microsoft.com/office/officeart/2005/8/layout/orgChart1"/>
    <dgm:cxn modelId="{37100148-F223-4C3A-991A-62CA222E1BE2}" type="presParOf" srcId="{714F9FF3-9E92-4DA4-A043-C8361FAD8467}" destId="{66724014-EF72-4A6B-B1F9-26F61B44EE20}" srcOrd="0" destOrd="0" presId="urn:microsoft.com/office/officeart/2005/8/layout/orgChart1"/>
    <dgm:cxn modelId="{74DD568D-0BDA-4F4B-8B80-687366A3731E}" type="presParOf" srcId="{66724014-EF72-4A6B-B1F9-26F61B44EE20}" destId="{82E07FB8-5849-4697-83FC-8F3AB5BC2EDB}" srcOrd="0" destOrd="0" presId="urn:microsoft.com/office/officeart/2005/8/layout/orgChart1"/>
    <dgm:cxn modelId="{7259F8B7-74EC-42FD-B64D-3FA213AB1C58}" type="presParOf" srcId="{66724014-EF72-4A6B-B1F9-26F61B44EE20}" destId="{2A37F870-7294-4160-8329-B7161A9E1174}" srcOrd="1" destOrd="0" presId="urn:microsoft.com/office/officeart/2005/8/layout/orgChart1"/>
    <dgm:cxn modelId="{E939ED5D-9F28-4198-83B3-556B0376FCD4}" type="presParOf" srcId="{714F9FF3-9E92-4DA4-A043-C8361FAD8467}" destId="{6E186B8A-79F5-42E9-8EDE-C92D1E8D2BEB}" srcOrd="1" destOrd="0" presId="urn:microsoft.com/office/officeart/2005/8/layout/orgChart1"/>
    <dgm:cxn modelId="{A8EE9FDA-9DFE-452B-99CA-ABCF77EE40AA}" type="presParOf" srcId="{714F9FF3-9E92-4DA4-A043-C8361FAD8467}" destId="{D088B4CB-881E-495D-AD66-CD5B416711C8}" srcOrd="2" destOrd="0" presId="urn:microsoft.com/office/officeart/2005/8/layout/orgChart1"/>
    <dgm:cxn modelId="{6BEC7231-A2AE-44AC-BA0B-993D4FC9B798}" type="presParOf" srcId="{C9E2C3F8-B328-4C79-936F-BE494A8E30D8}" destId="{39F972EB-0AA9-4700-9378-7C03A0C5BB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4A961-EDA9-4683-BA9D-4648866B07B4}">
      <dsp:nvSpPr>
        <dsp:cNvPr id="0" name=""/>
        <dsp:cNvSpPr/>
      </dsp:nvSpPr>
      <dsp:spPr>
        <a:xfrm>
          <a:off x="5562600" y="2297916"/>
          <a:ext cx="3901526" cy="509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34"/>
              </a:lnTo>
              <a:lnTo>
                <a:pt x="3901526" y="219034"/>
              </a:lnTo>
              <a:lnTo>
                <a:pt x="3901526" y="509573"/>
              </a:lnTo>
            </a:path>
          </a:pathLst>
        </a:custGeom>
        <a:noFill/>
        <a:ln w="38100" cap="rnd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27438-981E-4B20-92BF-DC1D73FFD27C}">
      <dsp:nvSpPr>
        <dsp:cNvPr id="0" name=""/>
        <dsp:cNvSpPr/>
      </dsp:nvSpPr>
      <dsp:spPr>
        <a:xfrm>
          <a:off x="5516880" y="2297916"/>
          <a:ext cx="91440" cy="509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573"/>
              </a:lnTo>
            </a:path>
          </a:pathLst>
        </a:custGeom>
        <a:noFill/>
        <a:ln w="38100" cap="rnd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735CB-1553-4875-B8EB-F2C00A5DC97E}">
      <dsp:nvSpPr>
        <dsp:cNvPr id="0" name=""/>
        <dsp:cNvSpPr/>
      </dsp:nvSpPr>
      <dsp:spPr>
        <a:xfrm>
          <a:off x="1661073" y="2297916"/>
          <a:ext cx="3901526" cy="509573"/>
        </a:xfrm>
        <a:custGeom>
          <a:avLst/>
          <a:gdLst/>
          <a:ahLst/>
          <a:cxnLst/>
          <a:rect l="0" t="0" r="0" b="0"/>
          <a:pathLst>
            <a:path>
              <a:moveTo>
                <a:pt x="3901526" y="0"/>
              </a:moveTo>
              <a:lnTo>
                <a:pt x="3901526" y="219034"/>
              </a:lnTo>
              <a:lnTo>
                <a:pt x="0" y="219034"/>
              </a:lnTo>
              <a:lnTo>
                <a:pt x="0" y="509573"/>
              </a:lnTo>
            </a:path>
          </a:pathLst>
        </a:custGeom>
        <a:noFill/>
        <a:ln w="38100" cap="rnd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8D8E6-DF39-42C0-9412-01D4C50B14CE}">
      <dsp:nvSpPr>
        <dsp:cNvPr id="0" name=""/>
        <dsp:cNvSpPr/>
      </dsp:nvSpPr>
      <dsp:spPr>
        <a:xfrm>
          <a:off x="1828797" y="0"/>
          <a:ext cx="7467605" cy="2297916"/>
        </a:xfrm>
        <a:prstGeom prst="rect">
          <a:avLst/>
        </a:prstGeom>
        <a:noFill/>
        <a:ln w="31750" cap="rnd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Bài</a:t>
          </a:r>
          <a:r>
            <a:rPr lang="en-US" sz="4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19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Tốc</a:t>
          </a:r>
          <a:r>
            <a:rPr lang="en-US" sz="4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4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độ</a:t>
          </a:r>
          <a:r>
            <a:rPr lang="en-US" sz="4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4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phản</a:t>
          </a:r>
          <a:r>
            <a:rPr lang="en-US" sz="4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4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ứng</a:t>
          </a:r>
          <a:r>
            <a:rPr lang="en-US" sz="4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4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hóa</a:t>
          </a:r>
          <a:r>
            <a:rPr lang="en-US" sz="4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4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học</a:t>
          </a:r>
          <a:endParaRPr lang="en-US" sz="4800" b="1" kern="1200" dirty="0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1828797" y="0"/>
        <a:ext cx="7467605" cy="2297916"/>
      </dsp:txXfrm>
    </dsp:sp>
    <dsp:sp modelId="{A28AA407-CBC4-459E-96A9-3E87ABCE55BF}">
      <dsp:nvSpPr>
        <dsp:cNvPr id="0" name=""/>
        <dsp:cNvSpPr/>
      </dsp:nvSpPr>
      <dsp:spPr>
        <a:xfrm>
          <a:off x="848" y="2807490"/>
          <a:ext cx="3320448" cy="1383520"/>
        </a:xfrm>
        <a:prstGeom prst="rect">
          <a:avLst/>
        </a:prstGeom>
        <a:noFill/>
        <a:ln w="31750" cap="rnd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I. </a:t>
          </a:r>
          <a:r>
            <a:rPr lang="en-US" sz="32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Tốc</a:t>
          </a:r>
          <a:r>
            <a:rPr lang="en-US" sz="32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độ</a:t>
          </a:r>
          <a:r>
            <a:rPr lang="en-US" sz="32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phản</a:t>
          </a:r>
          <a:r>
            <a:rPr lang="en-US" sz="32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ứng</a:t>
          </a:r>
          <a:r>
            <a:rPr lang="en-US" sz="32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hóa</a:t>
          </a:r>
          <a:r>
            <a:rPr lang="en-US" sz="32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học</a:t>
          </a:r>
          <a:endParaRPr lang="en-US" sz="3200" b="1" kern="1200" dirty="0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848" y="2807490"/>
        <a:ext cx="3320448" cy="1383520"/>
      </dsp:txXfrm>
    </dsp:sp>
    <dsp:sp modelId="{65560575-593E-442A-87BF-FFC7A283A524}">
      <dsp:nvSpPr>
        <dsp:cNvPr id="0" name=""/>
        <dsp:cNvSpPr/>
      </dsp:nvSpPr>
      <dsp:spPr>
        <a:xfrm>
          <a:off x="3902375" y="2807490"/>
          <a:ext cx="3320448" cy="1383520"/>
        </a:xfrm>
        <a:prstGeom prst="rect">
          <a:avLst/>
        </a:prstGeom>
        <a:noFill/>
        <a:ln w="31750" cap="rnd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II. </a:t>
          </a:r>
          <a:r>
            <a:rPr lang="en-US" sz="32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Các</a:t>
          </a:r>
          <a:r>
            <a:rPr lang="en-US" sz="32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yếu</a:t>
          </a:r>
          <a:r>
            <a:rPr lang="en-US" sz="32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tố</a:t>
          </a:r>
          <a:r>
            <a:rPr lang="en-US" sz="32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ảnh</a:t>
          </a:r>
          <a:r>
            <a:rPr lang="en-US" sz="32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32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hưởng</a:t>
          </a:r>
          <a:endParaRPr lang="en-US" sz="3200" b="1" kern="1200" dirty="0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3902375" y="2807490"/>
        <a:ext cx="3320448" cy="1383520"/>
      </dsp:txXfrm>
    </dsp:sp>
    <dsp:sp modelId="{82E07FB8-5849-4697-83FC-8F3AB5BC2EDB}">
      <dsp:nvSpPr>
        <dsp:cNvPr id="0" name=""/>
        <dsp:cNvSpPr/>
      </dsp:nvSpPr>
      <dsp:spPr>
        <a:xfrm>
          <a:off x="7803902" y="2807490"/>
          <a:ext cx="3320448" cy="1688309"/>
        </a:xfrm>
        <a:prstGeom prst="rect">
          <a:avLst/>
        </a:prstGeom>
        <a:noFill/>
        <a:ln w="31750" cap="rnd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III. </a:t>
          </a:r>
          <a:r>
            <a:rPr lang="en-US" sz="2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Một</a:t>
          </a:r>
          <a:r>
            <a:rPr lang="en-US" sz="2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số</a:t>
          </a:r>
          <a:r>
            <a:rPr lang="en-US" sz="2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ứng</a:t>
          </a:r>
          <a:r>
            <a:rPr lang="en-US" sz="2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dụng</a:t>
          </a:r>
          <a:r>
            <a:rPr lang="en-US" sz="2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của</a:t>
          </a:r>
          <a:r>
            <a:rPr lang="en-US" sz="2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việc</a:t>
          </a:r>
          <a:r>
            <a:rPr lang="en-US" sz="2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thay</a:t>
          </a:r>
          <a:r>
            <a:rPr lang="en-US" sz="2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đổi</a:t>
          </a:r>
          <a:r>
            <a:rPr lang="en-US" sz="2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tốc</a:t>
          </a:r>
          <a:r>
            <a:rPr lang="en-US" sz="2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độ</a:t>
          </a:r>
          <a:r>
            <a:rPr lang="en-US" sz="2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phản</a:t>
          </a:r>
          <a:r>
            <a:rPr lang="en-US" sz="2800" b="1" kern="1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800" b="1" kern="1200" dirty="0" err="1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ứng</a:t>
          </a:r>
          <a:endParaRPr lang="en-US" sz="2800" b="1" kern="1200" dirty="0">
            <a:ln w="19050">
              <a:noFill/>
            </a:ln>
            <a:solidFill>
              <a:schemeClr val="accent5">
                <a:lumMod val="5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7803902" y="2807490"/>
        <a:ext cx="3320448" cy="1688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04059-B641-48BE-B26D-D442FC7BEB76}" type="datetimeFigureOut">
              <a:rPr lang="zh-CN" altLang="en-US" smtClean="0"/>
              <a:t>2024/3/30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C7123-9E2E-477D-A376-3DBA591A5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53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A3EA90A-352B-DB34-5CD7-9D5DB5B1D0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ABF126-6355-48ED-B423-4554A99C3A56}" type="slidenum">
              <a:rPr lang="en-US" altLang="en-US" sz="1200"/>
              <a:pPr algn="r" eaLnBrk="1" hangingPunct="1"/>
              <a:t>1</a:t>
            </a:fld>
            <a:endParaRPr lang="en-US" altLang="en-US" sz="1200" dirty="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2E2EB362-D6BA-D45C-74A5-12186A060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6AC3DAA-4941-E6D6-7809-E60AC3191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noProof="1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0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Tốc độ phản ứng hóa học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78703D5-40C7-4B1F-A66B-E20BDB7BC9F9}" type="datetime2">
              <a:rPr lang="en-US" smtClean="0"/>
              <a:pPr>
                <a:defRPr/>
              </a:pPr>
              <a:t>Saturday, March 30,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Hóa học 10 - Chương trình nâng cao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701D0-25FC-4709-B565-568D2E2EAB9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43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70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08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8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49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14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268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432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03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290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28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9333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084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583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612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421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957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357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085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021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235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17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E7BA-7379-E64D-9FBF-720BE0625927}" type="datetimeFigureOut">
              <a:rPr kumimoji="1" lang="zh-CN" altLang="en-US" smtClean="0"/>
              <a:t>2024/3/30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7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9" name="j0212501.wav">
            <a:hlinkClick r:id="" action="ppaction://media"/>
            <a:extLst>
              <a:ext uri="{FF2B5EF4-FFF2-40B4-BE49-F238E27FC236}">
                <a16:creationId xmlns:a16="http://schemas.microsoft.com/office/drawing/2014/main" id="{E109A7BD-BCDE-5F92-821F-E8011095EE75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178">
            <a:extLst>
              <a:ext uri="{FF2B5EF4-FFF2-40B4-BE49-F238E27FC236}">
                <a16:creationId xmlns:a16="http://schemas.microsoft.com/office/drawing/2014/main" id="{F168DC1D-1A28-A7EE-50FC-27D94F6CD08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288" y="480"/>
            <a:chExt cx="5088" cy="3312"/>
          </a:xfrm>
        </p:grpSpPr>
        <p:pic>
          <p:nvPicPr>
            <p:cNvPr id="16409" name="Picture 179" descr="bg1">
              <a:extLst>
                <a:ext uri="{FF2B5EF4-FFF2-40B4-BE49-F238E27FC236}">
                  <a16:creationId xmlns:a16="http://schemas.microsoft.com/office/drawing/2014/main" id="{7685BAF9-AE7E-A9EE-5CF0-870CC7562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3" t="5725" r="1764" b="19624"/>
            <a:stretch>
              <a:fillRect/>
            </a:stretch>
          </p:blipFill>
          <p:spPr bwMode="auto">
            <a:xfrm>
              <a:off x="288" y="480"/>
              <a:ext cx="5088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0" name="Picture 180" descr="baloon">
              <a:extLst>
                <a:ext uri="{FF2B5EF4-FFF2-40B4-BE49-F238E27FC236}">
                  <a16:creationId xmlns:a16="http://schemas.microsoft.com/office/drawing/2014/main" id="{A376C8B5-1EC9-0B58-5355-A9A6473FA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720"/>
              <a:ext cx="64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1" name="Picture 181">
              <a:extLst>
                <a:ext uri="{FF2B5EF4-FFF2-40B4-BE49-F238E27FC236}">
                  <a16:creationId xmlns:a16="http://schemas.microsoft.com/office/drawing/2014/main" id="{4971FC46-1677-7085-7246-2809F2AAF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592"/>
              <a:ext cx="586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9" name="Picture 182" descr="SPARKLES">
            <a:extLst>
              <a:ext uri="{FF2B5EF4-FFF2-40B4-BE49-F238E27FC236}">
                <a16:creationId xmlns:a16="http://schemas.microsoft.com/office/drawing/2014/main" id="{0E1988D8-4B3C-9D2A-8EF1-24DA4C9D58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4" y="1323976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84" descr="SPARKLES">
            <a:extLst>
              <a:ext uri="{FF2B5EF4-FFF2-40B4-BE49-F238E27FC236}">
                <a16:creationId xmlns:a16="http://schemas.microsoft.com/office/drawing/2014/main" id="{73A886E8-9B81-8ED1-C971-CAC03EFC4F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4" y="561976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5" descr="SPARKLES">
            <a:extLst>
              <a:ext uri="{FF2B5EF4-FFF2-40B4-BE49-F238E27FC236}">
                <a16:creationId xmlns:a16="http://schemas.microsoft.com/office/drawing/2014/main" id="{070EB9A6-9526-6D17-8264-677E3FB1C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4" y="561976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8" name="Rectangle 208">
            <a:extLst>
              <a:ext uri="{FF2B5EF4-FFF2-40B4-BE49-F238E27FC236}">
                <a16:creationId xmlns:a16="http://schemas.microsoft.com/office/drawing/2014/main" id="{1D6F4FD0-97AA-8356-0180-5A4AC38D1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98749"/>
            <a:ext cx="8229600" cy="179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  <a:b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VỀ THĂM LỚP, DỰ GIỜ</a:t>
            </a:r>
          </a:p>
        </p:txBody>
      </p:sp>
      <p:sp>
        <p:nvSpPr>
          <p:cNvPr id="2" name="Rectangle 208">
            <a:extLst>
              <a:ext uri="{FF2B5EF4-FFF2-40B4-BE49-F238E27FC236}">
                <a16:creationId xmlns:a16="http://schemas.microsoft.com/office/drawing/2014/main" id="{4AC67178-4676-5F6A-D158-C19162C2F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1892300"/>
            <a:ext cx="601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THỂ LỚP 10A6</a:t>
            </a:r>
            <a:endParaRPr lang="en-US" altLang="en-US" sz="3000" b="1" baseline="-25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8" name="Rectangle 208">
            <a:extLst>
              <a:ext uri="{FF2B5EF4-FFF2-40B4-BE49-F238E27FC236}">
                <a16:creationId xmlns:a16="http://schemas.microsoft.com/office/drawing/2014/main" id="{3C7D57CA-CBE7-E0AF-C475-9D93CA29B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88" y="614363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&amp; ĐÀO TẠO LÂM ĐỒNG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LỘC THANH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E1BFC-A6DB-ECE8-7C0C-8D49BBD19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90" y="0"/>
            <a:ext cx="185771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E157F1-977E-C99F-1677-683ECA7DDA0C}"/>
              </a:ext>
            </a:extLst>
          </p:cNvPr>
          <p:cNvGraphicFramePr>
            <a:graphicFrameLocks noGrp="1"/>
          </p:cNvGraphicFramePr>
          <p:nvPr/>
        </p:nvGraphicFramePr>
        <p:xfrm>
          <a:off x="2669775" y="373883"/>
          <a:ext cx="8128002" cy="62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13931709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6042661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9194081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8493657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4908987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56261490"/>
                    </a:ext>
                  </a:extLst>
                </a:gridCol>
              </a:tblGrid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NHÓM 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87395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02049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NHÓM  B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374893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430654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NHÓM  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97934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6160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NHÓM  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487634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044993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NHÓM  E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70558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10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5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09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6168F4-F0FB-9C6B-12FD-4D941277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29" y="0"/>
            <a:ext cx="11151871" cy="5423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CC0A82-7CE9-DEFE-4559-B14E07C353FB}"/>
              </a:ext>
            </a:extLst>
          </p:cNvPr>
          <p:cNvSpPr txBox="1"/>
          <p:nvPr/>
        </p:nvSpPr>
        <p:spPr>
          <a:xfrm>
            <a:off x="6266985" y="1978409"/>
            <a:ext cx="5687122" cy="1972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Miếng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iron B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HCl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miếng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iron B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79705" algn="l"/>
                <a:tab pos="3420110" algn="l"/>
                <a:tab pos="5039995" algn="l"/>
              </a:tabLs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ồ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miếng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8ACDA-51A1-69FC-0639-333BCF200982}"/>
              </a:ext>
            </a:extLst>
          </p:cNvPr>
          <p:cNvSpPr txBox="1"/>
          <p:nvPr/>
        </p:nvSpPr>
        <p:spPr>
          <a:xfrm>
            <a:off x="4857750" y="273607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FC572-6F77-33D8-E76B-1EACDE89C986}"/>
              </a:ext>
            </a:extLst>
          </p:cNvPr>
          <p:cNvSpPr txBox="1"/>
          <p:nvPr/>
        </p:nvSpPr>
        <p:spPr>
          <a:xfrm>
            <a:off x="4883226" y="310541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96351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7CDA85-754A-6C60-B248-AAA2B7013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27" y="68425"/>
            <a:ext cx="7692897" cy="5475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5BE58-5230-2FA6-D23F-7E25C56A5DD6}"/>
              </a:ext>
            </a:extLst>
          </p:cNvPr>
          <p:cNvSpPr txBox="1"/>
          <p:nvPr/>
        </p:nvSpPr>
        <p:spPr>
          <a:xfrm>
            <a:off x="9250824" y="741950"/>
            <a:ext cx="2876550" cy="53741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(a). </a:t>
            </a:r>
          </a:p>
          <a:p>
            <a:pPr marL="457200"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F22FA6-63B3-B551-AD8E-F9A587915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6" y="0"/>
            <a:ext cx="9747751" cy="3632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B18462-95B4-539E-C4A5-DD3C0B4FD34E}"/>
              </a:ext>
            </a:extLst>
          </p:cNvPr>
          <p:cNvSpPr txBox="1"/>
          <p:nvPr/>
        </p:nvSpPr>
        <p:spPr>
          <a:xfrm>
            <a:off x="836840" y="3717931"/>
            <a:ext cx="10291082" cy="294888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28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(c)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AE51F1-E894-D6FD-37A8-F616E91CB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6" y="0"/>
            <a:ext cx="8445934" cy="415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68678F-FF3C-5224-7451-6E33BDFC3452}"/>
              </a:ext>
            </a:extLst>
          </p:cNvPr>
          <p:cNvSpPr txBox="1"/>
          <p:nvPr/>
        </p:nvSpPr>
        <p:spPr>
          <a:xfrm>
            <a:off x="485086" y="4153113"/>
            <a:ext cx="8086724" cy="10175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179705" algn="l"/>
                <a:tab pos="3420110" algn="l"/>
                <a:tab pos="5039995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b, c, e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20D10F-0318-B0CF-3AA1-C17FA3357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9" y="0"/>
            <a:ext cx="9982713" cy="3302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FE2406-95F2-2E27-5EFD-34B8F2214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0" y="3302170"/>
            <a:ext cx="5664465" cy="222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5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11968" y="852132"/>
            <a:ext cx="10666622" cy="10025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5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XIN CHÀO VÀ HẸN GẶP LẠI</a:t>
            </a:r>
            <a:endParaRPr lang="zh-CN" altLang="en-US" sz="5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87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246" y="1091628"/>
            <a:ext cx="11875507" cy="22116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 19:</a:t>
            </a:r>
          </a:p>
          <a:p>
            <a:pPr algn="ctr">
              <a:lnSpc>
                <a:spcPct val="120000"/>
              </a:lnSpc>
            </a:pPr>
            <a:r>
              <a:rPr lang="en-US" altLang="zh-CN" sz="60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TỐC ĐỘ PHẢN ỨNG HÓA HỌC</a:t>
            </a:r>
            <a:endParaRPr lang="zh-CN" altLang="en-US" sz="4800" b="1" dirty="0">
              <a:latin typeface="Times New Roman" panose="02020603050405020304" pitchFamily="18" charset="0"/>
              <a:ea typeface="Microsoft YaHei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591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E1BFC-A6DB-ECE8-7C0C-8D49BBD19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90" y="0"/>
            <a:ext cx="185771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E157F1-977E-C99F-1677-683ECA7DDA0C}"/>
              </a:ext>
            </a:extLst>
          </p:cNvPr>
          <p:cNvGraphicFramePr>
            <a:graphicFrameLocks noGrp="1"/>
          </p:cNvGraphicFramePr>
          <p:nvPr/>
        </p:nvGraphicFramePr>
        <p:xfrm>
          <a:off x="2669775" y="373883"/>
          <a:ext cx="8128000" cy="623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1393170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6042661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9194081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8493657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49089874"/>
                    </a:ext>
                  </a:extLst>
                </a:gridCol>
              </a:tblGrid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87395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02049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374893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430654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7934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6160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487634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044993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970558"/>
                  </a:ext>
                </a:extLst>
              </a:tr>
              <a:tr h="62343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NHÓM 10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59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38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EFEF2F0-B140-43FC-BC14-47E137DB3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109082"/>
              </p:ext>
            </p:extLst>
          </p:nvPr>
        </p:nvGraphicFramePr>
        <p:xfrm>
          <a:off x="457200" y="838200"/>
          <a:ext cx="11125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AD3C-5EB6-EDDE-584A-2590FBC8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 chơi “ Ai nhanh hơn” 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9828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08FE8573-2A49-54E6-D95C-743B777DBEFA}"/>
              </a:ext>
            </a:extLst>
          </p:cNvPr>
          <p:cNvSpPr txBox="1"/>
          <p:nvPr/>
        </p:nvSpPr>
        <p:spPr>
          <a:xfrm>
            <a:off x="55911" y="0"/>
            <a:ext cx="4257111" cy="748988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4267" b="1" kern="1600" spc="60" dirty="0">
                <a:solidFill>
                  <a:srgbClr val="FFFF00"/>
                </a:solidFill>
                <a:latin typeface="Times New Roman" panose="02020603050405020304" pitchFamily="18" charset="0"/>
              </a:rPr>
              <a:t>Ô CHỮ BÍ MẬT</a:t>
            </a:r>
            <a:endParaRPr lang="en-US" sz="4267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1760A2-AD4C-0391-DB11-F6DC79A17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909" y="59126"/>
            <a:ext cx="4997256" cy="3291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6B55CD-BCE2-444E-AEE2-2F8F9275644E}"/>
              </a:ext>
            </a:extLst>
          </p:cNvPr>
          <p:cNvSpPr txBox="1"/>
          <p:nvPr/>
        </p:nvSpPr>
        <p:spPr>
          <a:xfrm>
            <a:off x="55910" y="877269"/>
            <a:ext cx="7259289" cy="2373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zinc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HCl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18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zinc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(Al)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iodine (I</a:t>
            </a:r>
            <a:r>
              <a:rPr lang="en-US" sz="1800" b="1" kern="1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Trong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HCl 1M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HCl 0,5M,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49216-066C-F748-1EE5-D391CCA3165D}"/>
              </a:ext>
            </a:extLst>
          </p:cNvPr>
          <p:cNvSpPr txBox="1"/>
          <p:nvPr/>
        </p:nvSpPr>
        <p:spPr>
          <a:xfrm>
            <a:off x="55910" y="3429000"/>
            <a:ext cx="11792869" cy="30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8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……………..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14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(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Khi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……………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14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 (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Van’t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Hoff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endParaRPr lang="en-US" sz="14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 Trong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08FE8573-2A49-54E6-D95C-743B777DBEFA}"/>
              </a:ext>
            </a:extLst>
          </p:cNvPr>
          <p:cNvSpPr txBox="1"/>
          <p:nvPr/>
        </p:nvSpPr>
        <p:spPr>
          <a:xfrm>
            <a:off x="55911" y="0"/>
            <a:ext cx="4257111" cy="748988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4267" b="1" kern="1600" spc="60" dirty="0">
                <a:solidFill>
                  <a:srgbClr val="FFFF00"/>
                </a:solidFill>
                <a:latin typeface="Times New Roman" panose="02020603050405020304" pitchFamily="18" charset="0"/>
              </a:rPr>
              <a:t>Ô CHỮ BÍ MẬT</a:t>
            </a:r>
            <a:endParaRPr lang="en-US" sz="4267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B55CD-BCE2-444E-AEE2-2F8F9275644E}"/>
              </a:ext>
            </a:extLst>
          </p:cNvPr>
          <p:cNvSpPr txBox="1"/>
          <p:nvPr/>
        </p:nvSpPr>
        <p:spPr>
          <a:xfrm>
            <a:off x="55910" y="877269"/>
            <a:ext cx="7259289" cy="2373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zinc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HCl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1800" b="1" kern="1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zinc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(Al)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iodine (I</a:t>
            </a:r>
            <a:r>
              <a:rPr lang="en-US" sz="1800" b="1" kern="100" baseline="-25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Trong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HCl 1M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HCl 0,5M,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49216-066C-F748-1EE5-D391CCA3165D}"/>
              </a:ext>
            </a:extLst>
          </p:cNvPr>
          <p:cNvSpPr txBox="1"/>
          <p:nvPr/>
        </p:nvSpPr>
        <p:spPr>
          <a:xfrm>
            <a:off x="55910" y="3429000"/>
            <a:ext cx="11792869" cy="30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18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……………..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14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(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Khi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……………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14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 (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Van’t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Hoff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endParaRPr lang="en-US" sz="14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Wingdings" panose="05000000000000000000" pitchFamily="2" charset="2"/>
              <a:buChar char=""/>
              <a:tabLst>
                <a:tab pos="90170" algn="l"/>
              </a:tabLst>
            </a:pP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 Trong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B1875-DA4B-A85C-8738-EEAA25E37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442" y="292514"/>
            <a:ext cx="4963558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9B0A8-272E-6895-9112-8CDC8483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58" y="65903"/>
            <a:ext cx="11028424" cy="6573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FBDFCC-D9CC-AE66-EC06-C0119CAD8DDB}"/>
              </a:ext>
            </a:extLst>
          </p:cNvPr>
          <p:cNvSpPr/>
          <p:nvPr/>
        </p:nvSpPr>
        <p:spPr>
          <a:xfrm>
            <a:off x="3271706" y="511728"/>
            <a:ext cx="721454" cy="60149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54A6AC-D45F-E97A-AF3A-3AF99BBBF8D1}"/>
              </a:ext>
            </a:extLst>
          </p:cNvPr>
          <p:cNvSpPr/>
          <p:nvPr/>
        </p:nvSpPr>
        <p:spPr>
          <a:xfrm>
            <a:off x="2508308" y="1979802"/>
            <a:ext cx="4488110" cy="553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62C88-8D4A-212C-2396-D76F5B400EC2}"/>
              </a:ext>
            </a:extLst>
          </p:cNvPr>
          <p:cNvSpPr/>
          <p:nvPr/>
        </p:nvSpPr>
        <p:spPr>
          <a:xfrm>
            <a:off x="3271706" y="2979300"/>
            <a:ext cx="3724712" cy="55367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554A47-8612-58E9-00D1-2B4191689E0D}"/>
              </a:ext>
            </a:extLst>
          </p:cNvPr>
          <p:cNvSpPr/>
          <p:nvPr/>
        </p:nvSpPr>
        <p:spPr>
          <a:xfrm>
            <a:off x="1006679" y="5469622"/>
            <a:ext cx="4488110" cy="5536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0CFE37-09E0-428B-640E-CDC67657DA00}"/>
              </a:ext>
            </a:extLst>
          </p:cNvPr>
          <p:cNvSpPr/>
          <p:nvPr/>
        </p:nvSpPr>
        <p:spPr>
          <a:xfrm>
            <a:off x="6291743" y="2979300"/>
            <a:ext cx="704675" cy="304399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B2318-047A-58B8-3160-F3C5D967CBD9}"/>
              </a:ext>
            </a:extLst>
          </p:cNvPr>
          <p:cNvSpPr/>
          <p:nvPr/>
        </p:nvSpPr>
        <p:spPr>
          <a:xfrm>
            <a:off x="9135611" y="2466363"/>
            <a:ext cx="788565" cy="304399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340F7-1F07-94C6-F64D-7DD8088EC454}"/>
              </a:ext>
            </a:extLst>
          </p:cNvPr>
          <p:cNvSpPr/>
          <p:nvPr/>
        </p:nvSpPr>
        <p:spPr>
          <a:xfrm>
            <a:off x="6258187" y="3959604"/>
            <a:ext cx="5058562" cy="5536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9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AB530F36-AC11-42C0-BD06-4603A66123B5}"/>
              </a:ext>
            </a:extLst>
          </p:cNvPr>
          <p:cNvSpPr txBox="1"/>
          <p:nvPr/>
        </p:nvSpPr>
        <p:spPr>
          <a:xfrm>
            <a:off x="2858353" y="1369130"/>
            <a:ext cx="620485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8000" b="1" dirty="0">
                <a:latin typeface="Times New Roman" panose="02020603050405020304" pitchFamily="18" charset="0"/>
                <a:ea typeface="Microsoft YaHei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kumimoji="1" lang="zh-CN" altLang="en-US" sz="8000" b="1" dirty="0">
              <a:latin typeface="Times New Roman" panose="02020603050405020304" pitchFamily="18" charset="0"/>
              <a:ea typeface="Microsoft YaHei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826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学教育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6C8A9272-BAF8-467F-BED0-CB284A72ED3D}"/>
</p:tagLst>
</file>

<file path=ppt/theme/theme1.xml><?xml version="1.0" encoding="utf-8"?>
<a:theme xmlns:a="http://schemas.openxmlformats.org/drawingml/2006/main" name="Wisp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1766</TotalTime>
  <Words>1058</Words>
  <Application>Microsoft Office PowerPoint</Application>
  <PresentationFormat>Widescreen</PresentationFormat>
  <Paragraphs>160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Trò chơi “ Ai nhanh hơn”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教学教育课件</dc:title>
  <dc:creator>21566820@qq.com</dc:creator>
  <cp:lastModifiedBy>Phuong Hong</cp:lastModifiedBy>
  <cp:revision>38</cp:revision>
  <dcterms:created xsi:type="dcterms:W3CDTF">2017-03-10T12:08:10Z</dcterms:created>
  <dcterms:modified xsi:type="dcterms:W3CDTF">2024-03-30T05:15:12Z</dcterms:modified>
</cp:coreProperties>
</file>