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58" r:id="rId1"/>
  </p:sldMasterIdLst>
  <p:notesMasterIdLst>
    <p:notesMasterId r:id="rId72"/>
  </p:notesMasterIdLst>
  <p:handoutMasterIdLst>
    <p:handoutMasterId r:id="rId73"/>
  </p:handoutMasterIdLst>
  <p:sldIdLst>
    <p:sldId id="1054" r:id="rId2"/>
    <p:sldId id="1057" r:id="rId3"/>
    <p:sldId id="1055" r:id="rId4"/>
    <p:sldId id="704" r:id="rId5"/>
    <p:sldId id="705" r:id="rId6"/>
    <p:sldId id="463" r:id="rId7"/>
    <p:sldId id="448" r:id="rId8"/>
    <p:sldId id="643" r:id="rId9"/>
    <p:sldId id="709" r:id="rId10"/>
    <p:sldId id="1018" r:id="rId11"/>
    <p:sldId id="718" r:id="rId12"/>
    <p:sldId id="1020" r:id="rId13"/>
    <p:sldId id="1047" r:id="rId14"/>
    <p:sldId id="711" r:id="rId15"/>
    <p:sldId id="712" r:id="rId16"/>
    <p:sldId id="713" r:id="rId17"/>
    <p:sldId id="476" r:id="rId18"/>
    <p:sldId id="1045" r:id="rId19"/>
    <p:sldId id="1021" r:id="rId20"/>
    <p:sldId id="746" r:id="rId21"/>
    <p:sldId id="1046" r:id="rId22"/>
    <p:sldId id="341" r:id="rId23"/>
    <p:sldId id="496" r:id="rId24"/>
    <p:sldId id="342" r:id="rId25"/>
    <p:sldId id="500" r:id="rId26"/>
    <p:sldId id="504" r:id="rId27"/>
    <p:sldId id="1042" r:id="rId28"/>
    <p:sldId id="446" r:id="rId29"/>
    <p:sldId id="1048" r:id="rId30"/>
    <p:sldId id="1049" r:id="rId31"/>
    <p:sldId id="1050" r:id="rId32"/>
    <p:sldId id="724" r:id="rId33"/>
    <p:sldId id="734" r:id="rId34"/>
    <p:sldId id="725" r:id="rId35"/>
    <p:sldId id="1022" r:id="rId36"/>
    <p:sldId id="1023" r:id="rId37"/>
    <p:sldId id="731" r:id="rId38"/>
    <p:sldId id="1024" r:id="rId39"/>
    <p:sldId id="1025" r:id="rId40"/>
    <p:sldId id="1026" r:id="rId41"/>
    <p:sldId id="1027" r:id="rId42"/>
    <p:sldId id="1028" r:id="rId43"/>
    <p:sldId id="366" r:id="rId44"/>
    <p:sldId id="1029" r:id="rId45"/>
    <p:sldId id="318" r:id="rId46"/>
    <p:sldId id="1030" r:id="rId47"/>
    <p:sldId id="319" r:id="rId48"/>
    <p:sldId id="1031" r:id="rId49"/>
    <p:sldId id="1032" r:id="rId50"/>
    <p:sldId id="1033" r:id="rId51"/>
    <p:sldId id="1034" r:id="rId52"/>
    <p:sldId id="1036" r:id="rId53"/>
    <p:sldId id="1037" r:id="rId54"/>
    <p:sldId id="1038" r:id="rId55"/>
    <p:sldId id="578" r:id="rId56"/>
    <p:sldId id="580" r:id="rId57"/>
    <p:sldId id="583" r:id="rId58"/>
    <p:sldId id="629" r:id="rId59"/>
    <p:sldId id="630" r:id="rId60"/>
    <p:sldId id="631" r:id="rId61"/>
    <p:sldId id="737" r:id="rId62"/>
    <p:sldId id="738" r:id="rId63"/>
    <p:sldId id="739" r:id="rId64"/>
    <p:sldId id="740" r:id="rId65"/>
    <p:sldId id="741" r:id="rId66"/>
    <p:sldId id="742" r:id="rId67"/>
    <p:sldId id="743" r:id="rId68"/>
    <p:sldId id="744" r:id="rId69"/>
    <p:sldId id="745" r:id="rId70"/>
    <p:sldId id="736" r:id="rId7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C2FC5C8-BFE2-48BD-AF3E-E9F9D5DFC411}">
          <p14:sldIdLst>
            <p14:sldId id="1054"/>
            <p14:sldId id="1057"/>
            <p14:sldId id="1055"/>
            <p14:sldId id="704"/>
            <p14:sldId id="705"/>
          </p14:sldIdLst>
        </p14:section>
        <p14:section name="ND1: Khái quát về giáo dục STEM" id="{64E18A14-32DF-4EE6-9725-16A7B2E8EAC2}">
          <p14:sldIdLst>
            <p14:sldId id="463"/>
            <p14:sldId id="448"/>
            <p14:sldId id="643"/>
            <p14:sldId id="709"/>
            <p14:sldId id="1018"/>
            <p14:sldId id="718"/>
            <p14:sldId id="1020"/>
            <p14:sldId id="1047"/>
            <p14:sldId id="711"/>
            <p14:sldId id="712"/>
            <p14:sldId id="713"/>
            <p14:sldId id="476"/>
            <p14:sldId id="1045"/>
            <p14:sldId id="1021"/>
            <p14:sldId id="746"/>
            <p14:sldId id="1046"/>
            <p14:sldId id="341"/>
            <p14:sldId id="496"/>
            <p14:sldId id="342"/>
            <p14:sldId id="500"/>
            <p14:sldId id="504"/>
            <p14:sldId id="1042"/>
          </p14:sldIdLst>
        </p14:section>
        <p14:section name="2. Phân tích KHDH STEM minh họa" id="{3015F671-704E-47D5-9083-5971F6635B31}">
          <p14:sldIdLst>
            <p14:sldId id="446"/>
            <p14:sldId id="1048"/>
            <p14:sldId id="1049"/>
            <p14:sldId id="1050"/>
            <p14:sldId id="724"/>
            <p14:sldId id="734"/>
            <p14:sldId id="725"/>
            <p14:sldId id="1022"/>
            <p14:sldId id="1023"/>
            <p14:sldId id="731"/>
            <p14:sldId id="1024"/>
            <p14:sldId id="1025"/>
            <p14:sldId id="1026"/>
            <p14:sldId id="1027"/>
            <p14:sldId id="1028"/>
            <p14:sldId id="366"/>
            <p14:sldId id="1029"/>
            <p14:sldId id="318"/>
            <p14:sldId id="1030"/>
            <p14:sldId id="319"/>
            <p14:sldId id="1031"/>
            <p14:sldId id="1032"/>
            <p14:sldId id="1033"/>
            <p14:sldId id="1034"/>
            <p14:sldId id="1036"/>
            <p14:sldId id="1037"/>
          </p14:sldIdLst>
        </p14:section>
        <p14:section name="ND3: Thiết kế bài học STEM" id="{BDF621AB-41B4-4FE5-B877-319DBEACB63F}">
          <p14:sldIdLst/>
        </p14:section>
        <p14:section name="ND4: Thiết kế bài dạy STEM" id="{415EB2C2-E285-412B-9D5A-52CB50B78EE1}">
          <p14:sldIdLst>
            <p14:sldId id="1038"/>
            <p14:sldId id="578"/>
            <p14:sldId id="580"/>
            <p14:sldId id="583"/>
            <p14:sldId id="629"/>
            <p14:sldId id="630"/>
            <p14:sldId id="631"/>
          </p14:sldIdLst>
        </p14:section>
        <p14:section name="Đánh giá trong dạy học STEM" id="{04A0B3C9-B0B2-4EF2-88DE-55BC766EE23F}">
          <p14:sldIdLst>
            <p14:sldId id="737"/>
            <p14:sldId id="738"/>
            <p14:sldId id="739"/>
            <p14:sldId id="740"/>
            <p14:sldId id="741"/>
            <p14:sldId id="742"/>
            <p14:sldId id="743"/>
            <p14:sldId id="744"/>
            <p14:sldId id="745"/>
            <p14:sldId id="73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9AC2"/>
    <a:srgbClr val="005B74"/>
    <a:srgbClr val="0096B4"/>
    <a:srgbClr val="4BABC9"/>
    <a:srgbClr val="01D5FF"/>
    <a:srgbClr val="4EADCF"/>
    <a:srgbClr val="294983"/>
    <a:srgbClr val="FFD08B"/>
    <a:srgbClr val="FFBF61"/>
    <a:srgbClr val="93B8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88762" autoAdjust="0"/>
  </p:normalViewPr>
  <p:slideViewPr>
    <p:cSldViewPr snapToGrid="0">
      <p:cViewPr varScale="1">
        <p:scale>
          <a:sx n="60" d="100"/>
          <a:sy n="60" d="100"/>
        </p:scale>
        <p:origin x="908" y="28"/>
      </p:cViewPr>
      <p:guideLst>
        <p:guide orient="horz" pos="2160"/>
        <p:guide pos="3840"/>
      </p:guideLst>
    </p:cSldViewPr>
  </p:slideViewPr>
  <p:outlineViewPr>
    <p:cViewPr>
      <p:scale>
        <a:sx n="33" d="100"/>
        <a:sy n="33" d="100"/>
      </p:scale>
      <p:origin x="0" y="-1552"/>
    </p:cViewPr>
  </p:outlineViewPr>
  <p:notesTextViewPr>
    <p:cViewPr>
      <p:scale>
        <a:sx n="50" d="100"/>
        <a:sy n="50" d="100"/>
      </p:scale>
      <p:origin x="0" y="0"/>
    </p:cViewPr>
  </p:notesTextViewPr>
  <p:sorterViewPr>
    <p:cViewPr>
      <p:scale>
        <a:sx n="66" d="100"/>
        <a:sy n="66" d="100"/>
      </p:scale>
      <p:origin x="0" y="0"/>
    </p:cViewPr>
  </p:sorterViewPr>
  <p:notesViewPr>
    <p:cSldViewPr snapToGrid="0">
      <p:cViewPr varScale="1">
        <p:scale>
          <a:sx n="82" d="100"/>
          <a:sy n="82" d="100"/>
        </p:scale>
        <p:origin x="3180" y="4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7D3FBC-2CB4-47D1-BE4D-28F6128FEEB9}"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2130080C-D412-4CC5-8F73-820DEB61A057}">
      <dgm:prSet phldrT="[Text]" custT="1"/>
      <dgm:spPr/>
      <dgm:t>
        <a:bodyPr/>
        <a:lstStyle/>
        <a:p>
          <a:r>
            <a:rPr lang="en-US" sz="1800" b="1" dirty="0" err="1" smtClean="0">
              <a:latin typeface="Arial" panose="020B0604020202020204" pitchFamily="34" charset="0"/>
              <a:ea typeface="Roboto" panose="02000000000000000000" pitchFamily="2" charset="0"/>
            </a:rPr>
            <a:t>Các</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căn</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cứ</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pháp</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lý</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và</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mục</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tiêu</a:t>
          </a:r>
          <a:r>
            <a:rPr lang="en-US" sz="1800" b="1" dirty="0" smtClean="0">
              <a:latin typeface="Arial" panose="020B0604020202020204" pitchFamily="34" charset="0"/>
              <a:ea typeface="Roboto" panose="02000000000000000000" pitchFamily="2" charset="0"/>
            </a:rPr>
            <a:t> STEM, NCKH </a:t>
          </a:r>
          <a:r>
            <a:rPr lang="en-US" sz="1800" b="1" dirty="0" err="1" smtClean="0">
              <a:latin typeface="Arial" panose="020B0604020202020204" pitchFamily="34" charset="0"/>
              <a:ea typeface="Roboto" panose="02000000000000000000" pitchFamily="2" charset="0"/>
            </a:rPr>
            <a:t>theo</a:t>
          </a:r>
          <a:r>
            <a:rPr lang="en-US" sz="1800" b="1" dirty="0" smtClean="0">
              <a:latin typeface="Arial" panose="020B0604020202020204" pitchFamily="34" charset="0"/>
              <a:ea typeface="Roboto" panose="02000000000000000000" pitchFamily="2" charset="0"/>
            </a:rPr>
            <a:t> CT GDPT 2018</a:t>
          </a:r>
          <a:endParaRPr lang="en-US" sz="1800" b="1" dirty="0">
            <a:latin typeface="Arial" panose="020B0604020202020204" pitchFamily="34" charset="0"/>
            <a:ea typeface="Roboto" panose="02000000000000000000" pitchFamily="2" charset="0"/>
          </a:endParaRPr>
        </a:p>
      </dgm:t>
    </dgm:pt>
    <dgm:pt modelId="{F4D298F6-3505-49A5-BC30-86DCCD4FAB7C}" type="parTrans" cxnId="{0B9F86BA-2E8A-4140-A9C8-C101EAE4318C}">
      <dgm:prSet/>
      <dgm:spPr/>
      <dgm:t>
        <a:bodyPr/>
        <a:lstStyle/>
        <a:p>
          <a:endParaRPr lang="en-US" sz="2000" b="1">
            <a:latin typeface="Roboto" panose="02000000000000000000" pitchFamily="2" charset="0"/>
            <a:ea typeface="Roboto" panose="02000000000000000000" pitchFamily="2" charset="0"/>
          </a:endParaRPr>
        </a:p>
      </dgm:t>
    </dgm:pt>
    <dgm:pt modelId="{1BC39FA7-C2C9-4C76-9CD6-A4CFBC13FBC0}" type="sibTrans" cxnId="{0B9F86BA-2E8A-4140-A9C8-C101EAE4318C}">
      <dgm:prSet/>
      <dgm:spPr/>
      <dgm:t>
        <a:bodyPr/>
        <a:lstStyle/>
        <a:p>
          <a:endParaRPr lang="en-US" sz="2000" b="1">
            <a:latin typeface="Roboto" panose="02000000000000000000" pitchFamily="2" charset="0"/>
            <a:ea typeface="Roboto" panose="02000000000000000000" pitchFamily="2" charset="0"/>
          </a:endParaRPr>
        </a:p>
      </dgm:t>
    </dgm:pt>
    <dgm:pt modelId="{0F829E6D-9988-420F-A769-69B49C66BEB0}">
      <dgm:prSet custT="1"/>
      <dgm:spPr/>
      <dgm:t>
        <a:bodyPr/>
        <a:lstStyle/>
        <a:p>
          <a:r>
            <a:rPr lang="en-US" sz="1800" b="1" dirty="0" err="1" smtClean="0">
              <a:latin typeface="Arial" panose="020B0604020202020204" pitchFamily="34" charset="0"/>
              <a:ea typeface="Roboto" panose="02000000000000000000" pitchFamily="2" charset="0"/>
            </a:rPr>
            <a:t>Tổng</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thể</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về</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triển</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khai</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giáo</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dục</a:t>
          </a:r>
          <a:r>
            <a:rPr lang="en-US" sz="1800" b="1" dirty="0" smtClean="0">
              <a:latin typeface="Arial" panose="020B0604020202020204" pitchFamily="34" charset="0"/>
              <a:ea typeface="Roboto" panose="02000000000000000000" pitchFamily="2" charset="0"/>
            </a:rPr>
            <a:t> STEM </a:t>
          </a:r>
          <a:r>
            <a:rPr lang="en-US" sz="1800" b="1" dirty="0" err="1" smtClean="0">
              <a:latin typeface="Arial" panose="020B0604020202020204" pitchFamily="34" charset="0"/>
              <a:ea typeface="Roboto" panose="02000000000000000000" pitchFamily="2" charset="0"/>
            </a:rPr>
            <a:t>và</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tổ</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chức</a:t>
          </a:r>
          <a:r>
            <a:rPr lang="en-US" sz="1800" b="1" dirty="0" smtClean="0">
              <a:latin typeface="Arial" panose="020B0604020202020204" pitchFamily="34" charset="0"/>
              <a:ea typeface="Roboto" panose="02000000000000000000" pitchFamily="2" charset="0"/>
            </a:rPr>
            <a:t> NCKH </a:t>
          </a:r>
          <a:r>
            <a:rPr lang="en-US" sz="1800" b="1" dirty="0" err="1" smtClean="0">
              <a:latin typeface="Arial" panose="020B0604020202020204" pitchFamily="34" charset="0"/>
              <a:ea typeface="Roboto" panose="02000000000000000000" pitchFamily="2" charset="0"/>
            </a:rPr>
            <a:t>cho</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học</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sinh</a:t>
          </a:r>
          <a:endParaRPr lang="en-US" sz="1800" b="1" dirty="0">
            <a:latin typeface="Arial" panose="020B0604020202020204" pitchFamily="34" charset="0"/>
            <a:ea typeface="Roboto" panose="02000000000000000000" pitchFamily="2" charset="0"/>
          </a:endParaRPr>
        </a:p>
      </dgm:t>
    </dgm:pt>
    <dgm:pt modelId="{1B4B899B-902E-49B4-BBEC-432BD48EE35D}" type="parTrans" cxnId="{4EC24438-36C8-4840-8E2D-3FF08C9C4534}">
      <dgm:prSet/>
      <dgm:spPr/>
      <dgm:t>
        <a:bodyPr/>
        <a:lstStyle/>
        <a:p>
          <a:endParaRPr lang="en-US" sz="2000" b="1">
            <a:latin typeface="Roboto" panose="02000000000000000000" pitchFamily="2" charset="0"/>
            <a:ea typeface="Roboto" panose="02000000000000000000" pitchFamily="2" charset="0"/>
          </a:endParaRPr>
        </a:p>
      </dgm:t>
    </dgm:pt>
    <dgm:pt modelId="{D165B9B0-9CFC-4ADF-B4E2-28536B23FB9A}" type="sibTrans" cxnId="{4EC24438-36C8-4840-8E2D-3FF08C9C4534}">
      <dgm:prSet/>
      <dgm:spPr/>
      <dgm:t>
        <a:bodyPr/>
        <a:lstStyle/>
        <a:p>
          <a:endParaRPr lang="en-US" sz="2000" b="1">
            <a:latin typeface="Roboto" panose="02000000000000000000" pitchFamily="2" charset="0"/>
            <a:ea typeface="Roboto" panose="02000000000000000000" pitchFamily="2" charset="0"/>
          </a:endParaRPr>
        </a:p>
      </dgm:t>
    </dgm:pt>
    <dgm:pt modelId="{28737533-BC2C-45DA-9498-6C560F034F29}">
      <dgm:prSet custT="1"/>
      <dgm:spPr/>
      <dgm:t>
        <a:bodyPr/>
        <a:lstStyle/>
        <a:p>
          <a:r>
            <a:rPr lang="en-US" sz="1800" b="1" dirty="0" err="1" smtClean="0">
              <a:latin typeface="Arial" panose="020B0604020202020204" pitchFamily="34" charset="0"/>
              <a:ea typeface="Roboto" panose="02000000000000000000" pitchFamily="2" charset="0"/>
            </a:rPr>
            <a:t>Triển</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khai</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dạy</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học</a:t>
          </a:r>
          <a:r>
            <a:rPr lang="en-US" sz="1800" b="1" dirty="0" smtClean="0">
              <a:latin typeface="Arial" panose="020B0604020202020204" pitchFamily="34" charset="0"/>
              <a:ea typeface="Roboto" panose="02000000000000000000" pitchFamily="2" charset="0"/>
            </a:rPr>
            <a:t> STEM </a:t>
          </a:r>
          <a:r>
            <a:rPr lang="en-US" sz="1800" b="1" dirty="0" err="1" smtClean="0">
              <a:latin typeface="Arial" panose="020B0604020202020204" pitchFamily="34" charset="0"/>
              <a:ea typeface="Roboto" panose="02000000000000000000" pitchFamily="2" charset="0"/>
            </a:rPr>
            <a:t>và</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quy</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trình</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thiết</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kết</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thực</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hiện</a:t>
          </a:r>
          <a:endParaRPr lang="en-US" sz="1800" b="1" dirty="0">
            <a:latin typeface="Arial" panose="020B0604020202020204" pitchFamily="34" charset="0"/>
            <a:ea typeface="Roboto" panose="02000000000000000000" pitchFamily="2" charset="0"/>
          </a:endParaRPr>
        </a:p>
      </dgm:t>
    </dgm:pt>
    <dgm:pt modelId="{F1B0079C-CE36-46E1-B2B6-C72A317453E3}" type="parTrans" cxnId="{F5D611C1-194E-447B-81EE-550928C93AE2}">
      <dgm:prSet/>
      <dgm:spPr/>
      <dgm:t>
        <a:bodyPr/>
        <a:lstStyle/>
        <a:p>
          <a:endParaRPr lang="en-US" sz="2000" b="1">
            <a:latin typeface="Roboto" panose="02000000000000000000" pitchFamily="2" charset="0"/>
            <a:ea typeface="Roboto" panose="02000000000000000000" pitchFamily="2" charset="0"/>
          </a:endParaRPr>
        </a:p>
      </dgm:t>
    </dgm:pt>
    <dgm:pt modelId="{9FB75B0B-69DC-41FC-ACA8-9FC0A288FBFE}" type="sibTrans" cxnId="{F5D611C1-194E-447B-81EE-550928C93AE2}">
      <dgm:prSet/>
      <dgm:spPr/>
      <dgm:t>
        <a:bodyPr/>
        <a:lstStyle/>
        <a:p>
          <a:endParaRPr lang="en-US" sz="2000" b="1">
            <a:latin typeface="Roboto" panose="02000000000000000000" pitchFamily="2" charset="0"/>
            <a:ea typeface="Roboto" panose="02000000000000000000" pitchFamily="2" charset="0"/>
          </a:endParaRPr>
        </a:p>
      </dgm:t>
    </dgm:pt>
    <dgm:pt modelId="{CC0A2A7B-74FA-47D1-AF66-321F3F27A273}">
      <dgm:prSet custT="1"/>
      <dgm:spPr/>
      <dgm:t>
        <a:bodyPr/>
        <a:lstStyle/>
        <a:p>
          <a:r>
            <a:rPr lang="en-US" sz="1800" b="1" dirty="0" err="1" smtClean="0">
              <a:latin typeface="Arial" panose="020B0604020202020204" pitchFamily="34" charset="0"/>
              <a:ea typeface="Roboto" panose="02000000000000000000" pitchFamily="2" charset="0"/>
            </a:rPr>
            <a:t>Hướng</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dẫn</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về</a:t>
          </a:r>
          <a:r>
            <a:rPr lang="en-US" sz="1800" b="1" dirty="0" smtClean="0">
              <a:latin typeface="Arial" panose="020B0604020202020204" pitchFamily="34" charset="0"/>
              <a:ea typeface="Roboto" panose="02000000000000000000" pitchFamily="2" charset="0"/>
            </a:rPr>
            <a:t> NCKH </a:t>
          </a:r>
          <a:r>
            <a:rPr lang="en-US" sz="1800" b="1" dirty="0" err="1" smtClean="0">
              <a:latin typeface="Arial" panose="020B0604020202020204" pitchFamily="34" charset="0"/>
              <a:ea typeface="Roboto" panose="02000000000000000000" pitchFamily="2" charset="0"/>
            </a:rPr>
            <a:t>và</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tham</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gia</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dự</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thi</a:t>
          </a:r>
          <a:r>
            <a:rPr lang="en-US" sz="1800" b="1" dirty="0" smtClean="0">
              <a:latin typeface="Arial" panose="020B0604020202020204" pitchFamily="34" charset="0"/>
              <a:ea typeface="Roboto" panose="02000000000000000000" pitchFamily="2" charset="0"/>
            </a:rPr>
            <a:t> KHKT </a:t>
          </a:r>
          <a:r>
            <a:rPr lang="en-US" sz="1800" b="1" dirty="0" err="1" smtClean="0">
              <a:latin typeface="Arial" panose="020B0604020202020204" pitchFamily="34" charset="0"/>
              <a:ea typeface="Roboto" panose="02000000000000000000" pitchFamily="2" charset="0"/>
            </a:rPr>
            <a:t>cấp</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tỉnh</a:t>
          </a:r>
          <a:endParaRPr lang="en-US" sz="1800" b="1" dirty="0">
            <a:latin typeface="Arial" panose="020B0604020202020204" pitchFamily="34" charset="0"/>
            <a:ea typeface="Roboto" panose="02000000000000000000" pitchFamily="2" charset="0"/>
          </a:endParaRPr>
        </a:p>
      </dgm:t>
    </dgm:pt>
    <dgm:pt modelId="{ABB8DAB7-7AF6-4A34-836A-E41F45D7155F}" type="parTrans" cxnId="{1593FFBD-0814-4B5C-998F-C502046F1E2A}">
      <dgm:prSet/>
      <dgm:spPr/>
      <dgm:t>
        <a:bodyPr/>
        <a:lstStyle/>
        <a:p>
          <a:endParaRPr lang="en-US" sz="2000" b="1">
            <a:latin typeface="Roboto" panose="02000000000000000000" pitchFamily="2" charset="0"/>
            <a:ea typeface="Roboto" panose="02000000000000000000" pitchFamily="2" charset="0"/>
          </a:endParaRPr>
        </a:p>
      </dgm:t>
    </dgm:pt>
    <dgm:pt modelId="{E6B3B6DF-161B-4E4E-B2A7-3BF95C412105}" type="sibTrans" cxnId="{1593FFBD-0814-4B5C-998F-C502046F1E2A}">
      <dgm:prSet/>
      <dgm:spPr/>
      <dgm:t>
        <a:bodyPr/>
        <a:lstStyle/>
        <a:p>
          <a:endParaRPr lang="en-US" sz="2000" b="1">
            <a:latin typeface="Roboto" panose="02000000000000000000" pitchFamily="2" charset="0"/>
            <a:ea typeface="Roboto" panose="02000000000000000000" pitchFamily="2" charset="0"/>
          </a:endParaRPr>
        </a:p>
      </dgm:t>
    </dgm:pt>
    <dgm:pt modelId="{83B3C210-6E92-4E52-AB6B-B55B3327C534}">
      <dgm:prSet custT="1"/>
      <dgm:spPr/>
      <dgm:t>
        <a:bodyPr/>
        <a:lstStyle/>
        <a:p>
          <a:r>
            <a:rPr lang="en-US" sz="1800" b="1" dirty="0" smtClean="0">
              <a:latin typeface="Arial" panose="020B0604020202020204" pitchFamily="34" charset="0"/>
              <a:ea typeface="Roboto" panose="02000000000000000000" pitchFamily="2" charset="0"/>
            </a:rPr>
            <a:t>Chia </a:t>
          </a:r>
          <a:r>
            <a:rPr lang="en-US" sz="1800" b="1" dirty="0" err="1" smtClean="0">
              <a:latin typeface="Arial" panose="020B0604020202020204" pitchFamily="34" charset="0"/>
              <a:ea typeface="Roboto" panose="02000000000000000000" pitchFamily="2" charset="0"/>
            </a:rPr>
            <a:t>sẻ</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trao</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đổi</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về</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nội</a:t>
          </a:r>
          <a:r>
            <a:rPr lang="en-US" sz="1800" b="1" dirty="0" smtClean="0">
              <a:latin typeface="Arial" panose="020B0604020202020204" pitchFamily="34" charset="0"/>
              <a:ea typeface="Roboto" panose="02000000000000000000" pitchFamily="2" charset="0"/>
            </a:rPr>
            <a:t> dung </a:t>
          </a:r>
          <a:r>
            <a:rPr lang="en-US" sz="1800" b="1" dirty="0" err="1" smtClean="0">
              <a:latin typeface="Arial" panose="020B0604020202020204" pitchFamily="34" charset="0"/>
              <a:ea typeface="Roboto" panose="02000000000000000000" pitchFamily="2" charset="0"/>
            </a:rPr>
            <a:t>triển</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khai</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dạy</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học</a:t>
          </a:r>
          <a:r>
            <a:rPr lang="en-US" sz="1800" b="1" dirty="0" smtClean="0">
              <a:latin typeface="Arial" panose="020B0604020202020204" pitchFamily="34" charset="0"/>
              <a:ea typeface="Roboto" panose="02000000000000000000" pitchFamily="2" charset="0"/>
            </a:rPr>
            <a:t> STEM </a:t>
          </a:r>
          <a:r>
            <a:rPr lang="en-US" sz="1800" b="1" dirty="0" err="1" smtClean="0">
              <a:latin typeface="Arial" panose="020B0604020202020204" pitchFamily="34" charset="0"/>
              <a:ea typeface="Roboto" panose="02000000000000000000" pitchFamily="2" charset="0"/>
            </a:rPr>
            <a:t>đã</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thực</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hiện</a:t>
          </a:r>
          <a:endParaRPr lang="en-US" sz="1800" b="1" dirty="0">
            <a:latin typeface="Arial" panose="020B0604020202020204" pitchFamily="34" charset="0"/>
            <a:ea typeface="Roboto" panose="02000000000000000000" pitchFamily="2" charset="0"/>
          </a:endParaRPr>
        </a:p>
      </dgm:t>
    </dgm:pt>
    <dgm:pt modelId="{3502CF88-6FF3-4C7E-89B8-FA577033067A}" type="parTrans" cxnId="{0120E56C-9E08-4C00-88EA-041DFC36D9D3}">
      <dgm:prSet/>
      <dgm:spPr/>
      <dgm:t>
        <a:bodyPr/>
        <a:lstStyle/>
        <a:p>
          <a:endParaRPr lang="en-US" sz="1400" b="1"/>
        </a:p>
      </dgm:t>
    </dgm:pt>
    <dgm:pt modelId="{495B6EB7-9AE4-4CA2-A21C-AADD5BEF7C2E}" type="sibTrans" cxnId="{0120E56C-9E08-4C00-88EA-041DFC36D9D3}">
      <dgm:prSet/>
      <dgm:spPr/>
      <dgm:t>
        <a:bodyPr/>
        <a:lstStyle/>
        <a:p>
          <a:endParaRPr lang="en-US" sz="1400" b="1"/>
        </a:p>
      </dgm:t>
    </dgm:pt>
    <dgm:pt modelId="{34F6AACB-F024-4D34-8005-3C738C3742F5}">
      <dgm:prSet custT="1"/>
      <dgm:spPr/>
      <dgm:t>
        <a:bodyPr/>
        <a:lstStyle/>
        <a:p>
          <a:r>
            <a:rPr lang="en-US" sz="1800" b="1" dirty="0" smtClean="0">
              <a:latin typeface="Arial" panose="020B0604020202020204" pitchFamily="34" charset="0"/>
              <a:ea typeface="Roboto" panose="02000000000000000000" pitchFamily="2" charset="0"/>
            </a:rPr>
            <a:t>Chia </a:t>
          </a:r>
          <a:r>
            <a:rPr lang="en-US" sz="1800" b="1" dirty="0" err="1" smtClean="0">
              <a:latin typeface="Arial" panose="020B0604020202020204" pitchFamily="34" charset="0"/>
              <a:ea typeface="Roboto" panose="02000000000000000000" pitchFamily="2" charset="0"/>
            </a:rPr>
            <a:t>sẻ</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trao</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đổi</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với</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dự</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án</a:t>
          </a:r>
          <a:r>
            <a:rPr lang="en-US" sz="1800" b="1" dirty="0" smtClean="0">
              <a:latin typeface="Arial" panose="020B0604020202020204" pitchFamily="34" charset="0"/>
              <a:ea typeface="Roboto" panose="02000000000000000000" pitchFamily="2" charset="0"/>
            </a:rPr>
            <a:t> KHKT </a:t>
          </a:r>
          <a:r>
            <a:rPr lang="en-US" sz="1800" b="1" dirty="0" err="1" smtClean="0">
              <a:latin typeface="Arial" panose="020B0604020202020204" pitchFamily="34" charset="0"/>
              <a:ea typeface="Roboto" panose="02000000000000000000" pitchFamily="2" charset="0"/>
            </a:rPr>
            <a:t>đạt</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giải</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Nhất</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quốc</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gia</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và</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đã</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dự</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thi</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quốc</a:t>
          </a:r>
          <a:r>
            <a:rPr lang="en-US" sz="1800" b="1" dirty="0" smtClean="0">
              <a:latin typeface="Arial" panose="020B0604020202020204" pitchFamily="34" charset="0"/>
              <a:ea typeface="Roboto" panose="02000000000000000000" pitchFamily="2" charset="0"/>
            </a:rPr>
            <a:t> </a:t>
          </a:r>
          <a:r>
            <a:rPr lang="en-US" sz="1800" b="1" dirty="0" err="1" smtClean="0">
              <a:latin typeface="Arial" panose="020B0604020202020204" pitchFamily="34" charset="0"/>
              <a:ea typeface="Roboto" panose="02000000000000000000" pitchFamily="2" charset="0"/>
            </a:rPr>
            <a:t>tế</a:t>
          </a:r>
          <a:endParaRPr lang="en-US" sz="1800" b="1" dirty="0">
            <a:latin typeface="Arial" panose="020B0604020202020204" pitchFamily="34" charset="0"/>
            <a:ea typeface="Roboto" panose="02000000000000000000" pitchFamily="2" charset="0"/>
          </a:endParaRPr>
        </a:p>
      </dgm:t>
    </dgm:pt>
    <dgm:pt modelId="{D09087B9-4A4D-43B7-8D58-EE7AD15759E2}" type="parTrans" cxnId="{B133D026-C539-4492-B06B-7F74F63C1FAE}">
      <dgm:prSet/>
      <dgm:spPr/>
      <dgm:t>
        <a:bodyPr/>
        <a:lstStyle/>
        <a:p>
          <a:endParaRPr lang="en-US" sz="1400" b="1"/>
        </a:p>
      </dgm:t>
    </dgm:pt>
    <dgm:pt modelId="{B4A2D033-256C-4967-BC0F-C18F48C894E0}" type="sibTrans" cxnId="{B133D026-C539-4492-B06B-7F74F63C1FAE}">
      <dgm:prSet/>
      <dgm:spPr/>
      <dgm:t>
        <a:bodyPr/>
        <a:lstStyle/>
        <a:p>
          <a:endParaRPr lang="en-US" sz="1400" b="1"/>
        </a:p>
      </dgm:t>
    </dgm:pt>
    <dgm:pt modelId="{52970581-1AC5-4D11-AE67-CD4D1D1B9635}" type="pres">
      <dgm:prSet presAssocID="{BB7D3FBC-2CB4-47D1-BE4D-28F6128FEEB9}" presName="linear" presStyleCnt="0">
        <dgm:presLayoutVars>
          <dgm:dir/>
          <dgm:animLvl val="lvl"/>
          <dgm:resizeHandles val="exact"/>
        </dgm:presLayoutVars>
      </dgm:prSet>
      <dgm:spPr/>
      <dgm:t>
        <a:bodyPr/>
        <a:lstStyle/>
        <a:p>
          <a:endParaRPr lang="en-US"/>
        </a:p>
      </dgm:t>
    </dgm:pt>
    <dgm:pt modelId="{111B15C7-7442-4D66-97C4-1A1EEC6C4082}" type="pres">
      <dgm:prSet presAssocID="{2130080C-D412-4CC5-8F73-820DEB61A057}" presName="parentLin" presStyleCnt="0"/>
      <dgm:spPr/>
    </dgm:pt>
    <dgm:pt modelId="{926DAFA0-54FC-47AD-823A-A1AD56D55055}" type="pres">
      <dgm:prSet presAssocID="{2130080C-D412-4CC5-8F73-820DEB61A057}" presName="parentLeftMargin" presStyleLbl="node1" presStyleIdx="0" presStyleCnt="6"/>
      <dgm:spPr/>
      <dgm:t>
        <a:bodyPr/>
        <a:lstStyle/>
        <a:p>
          <a:endParaRPr lang="en-US"/>
        </a:p>
      </dgm:t>
    </dgm:pt>
    <dgm:pt modelId="{5B8164A2-652A-4BE3-90AD-AC81DBF3E042}" type="pres">
      <dgm:prSet presAssocID="{2130080C-D412-4CC5-8F73-820DEB61A057}" presName="parentText" presStyleLbl="node1" presStyleIdx="0" presStyleCnt="6" custScaleX="118979">
        <dgm:presLayoutVars>
          <dgm:chMax val="0"/>
          <dgm:bulletEnabled val="1"/>
        </dgm:presLayoutVars>
      </dgm:prSet>
      <dgm:spPr/>
      <dgm:t>
        <a:bodyPr/>
        <a:lstStyle/>
        <a:p>
          <a:endParaRPr lang="en-US"/>
        </a:p>
      </dgm:t>
    </dgm:pt>
    <dgm:pt modelId="{03F55FA8-67B9-4651-B869-BAD32A74CC8F}" type="pres">
      <dgm:prSet presAssocID="{2130080C-D412-4CC5-8F73-820DEB61A057}" presName="negativeSpace" presStyleCnt="0"/>
      <dgm:spPr/>
    </dgm:pt>
    <dgm:pt modelId="{A2A44D4B-63A7-410C-9084-17C37A85AB31}" type="pres">
      <dgm:prSet presAssocID="{2130080C-D412-4CC5-8F73-820DEB61A057}" presName="childText" presStyleLbl="conFgAcc1" presStyleIdx="0" presStyleCnt="6">
        <dgm:presLayoutVars>
          <dgm:bulletEnabled val="1"/>
        </dgm:presLayoutVars>
      </dgm:prSet>
      <dgm:spPr/>
    </dgm:pt>
    <dgm:pt modelId="{B3DCFBF8-1920-42C3-A778-2CF2F11CF475}" type="pres">
      <dgm:prSet presAssocID="{1BC39FA7-C2C9-4C76-9CD6-A4CFBC13FBC0}" presName="spaceBetweenRectangles" presStyleCnt="0"/>
      <dgm:spPr/>
    </dgm:pt>
    <dgm:pt modelId="{BEF4EB48-20BA-4C12-ADEA-1A32E774C015}" type="pres">
      <dgm:prSet presAssocID="{0F829E6D-9988-420F-A769-69B49C66BEB0}" presName="parentLin" presStyleCnt="0"/>
      <dgm:spPr/>
    </dgm:pt>
    <dgm:pt modelId="{81A18209-D009-4BE4-9DA7-9AF02E2D8636}" type="pres">
      <dgm:prSet presAssocID="{0F829E6D-9988-420F-A769-69B49C66BEB0}" presName="parentLeftMargin" presStyleLbl="node1" presStyleIdx="0" presStyleCnt="6"/>
      <dgm:spPr/>
      <dgm:t>
        <a:bodyPr/>
        <a:lstStyle/>
        <a:p>
          <a:endParaRPr lang="en-US"/>
        </a:p>
      </dgm:t>
    </dgm:pt>
    <dgm:pt modelId="{AD20FB33-FD3E-47A2-9E0F-57366D14819D}" type="pres">
      <dgm:prSet presAssocID="{0F829E6D-9988-420F-A769-69B49C66BEB0}" presName="parentText" presStyleLbl="node1" presStyleIdx="1" presStyleCnt="6" custScaleX="120490">
        <dgm:presLayoutVars>
          <dgm:chMax val="0"/>
          <dgm:bulletEnabled val="1"/>
        </dgm:presLayoutVars>
      </dgm:prSet>
      <dgm:spPr/>
      <dgm:t>
        <a:bodyPr/>
        <a:lstStyle/>
        <a:p>
          <a:endParaRPr lang="en-US"/>
        </a:p>
      </dgm:t>
    </dgm:pt>
    <dgm:pt modelId="{525C2E04-D217-4DD3-A476-64858B649B04}" type="pres">
      <dgm:prSet presAssocID="{0F829E6D-9988-420F-A769-69B49C66BEB0}" presName="negativeSpace" presStyleCnt="0"/>
      <dgm:spPr/>
    </dgm:pt>
    <dgm:pt modelId="{6BF5F71C-12AF-4D84-A3CF-184AF50379FF}" type="pres">
      <dgm:prSet presAssocID="{0F829E6D-9988-420F-A769-69B49C66BEB0}" presName="childText" presStyleLbl="conFgAcc1" presStyleIdx="1" presStyleCnt="6">
        <dgm:presLayoutVars>
          <dgm:bulletEnabled val="1"/>
        </dgm:presLayoutVars>
      </dgm:prSet>
      <dgm:spPr/>
    </dgm:pt>
    <dgm:pt modelId="{BEE0977D-554F-4F00-AFF8-21702F8D6A84}" type="pres">
      <dgm:prSet presAssocID="{D165B9B0-9CFC-4ADF-B4E2-28536B23FB9A}" presName="spaceBetweenRectangles" presStyleCnt="0"/>
      <dgm:spPr/>
    </dgm:pt>
    <dgm:pt modelId="{8F67134F-04D8-4325-9AE3-69BFF90B0784}" type="pres">
      <dgm:prSet presAssocID="{28737533-BC2C-45DA-9498-6C560F034F29}" presName="parentLin" presStyleCnt="0"/>
      <dgm:spPr/>
    </dgm:pt>
    <dgm:pt modelId="{BD41D2D7-A8D1-437C-BBA9-B0064CB2C2B0}" type="pres">
      <dgm:prSet presAssocID="{28737533-BC2C-45DA-9498-6C560F034F29}" presName="parentLeftMargin" presStyleLbl="node1" presStyleIdx="1" presStyleCnt="6"/>
      <dgm:spPr/>
      <dgm:t>
        <a:bodyPr/>
        <a:lstStyle/>
        <a:p>
          <a:endParaRPr lang="en-US"/>
        </a:p>
      </dgm:t>
    </dgm:pt>
    <dgm:pt modelId="{BA01AFD2-B56B-4217-B42F-A36CFE60A474}" type="pres">
      <dgm:prSet presAssocID="{28737533-BC2C-45DA-9498-6C560F034F29}" presName="parentText" presStyleLbl="node1" presStyleIdx="2" presStyleCnt="6" custScaleX="120211">
        <dgm:presLayoutVars>
          <dgm:chMax val="0"/>
          <dgm:bulletEnabled val="1"/>
        </dgm:presLayoutVars>
      </dgm:prSet>
      <dgm:spPr/>
      <dgm:t>
        <a:bodyPr/>
        <a:lstStyle/>
        <a:p>
          <a:endParaRPr lang="en-US"/>
        </a:p>
      </dgm:t>
    </dgm:pt>
    <dgm:pt modelId="{7519B556-643C-483B-BAFF-1EAC157D4FB5}" type="pres">
      <dgm:prSet presAssocID="{28737533-BC2C-45DA-9498-6C560F034F29}" presName="negativeSpace" presStyleCnt="0"/>
      <dgm:spPr/>
    </dgm:pt>
    <dgm:pt modelId="{57E378B1-D684-4FDF-B27D-C315356DB29A}" type="pres">
      <dgm:prSet presAssocID="{28737533-BC2C-45DA-9498-6C560F034F29}" presName="childText" presStyleLbl="conFgAcc1" presStyleIdx="2" presStyleCnt="6">
        <dgm:presLayoutVars>
          <dgm:bulletEnabled val="1"/>
        </dgm:presLayoutVars>
      </dgm:prSet>
      <dgm:spPr/>
    </dgm:pt>
    <dgm:pt modelId="{8D1B5FEE-B439-48EC-ACAB-F0C05D95C3DE}" type="pres">
      <dgm:prSet presAssocID="{9FB75B0B-69DC-41FC-ACA8-9FC0A288FBFE}" presName="spaceBetweenRectangles" presStyleCnt="0"/>
      <dgm:spPr/>
    </dgm:pt>
    <dgm:pt modelId="{398F72AA-63A7-4874-AD3A-270EE8098A4B}" type="pres">
      <dgm:prSet presAssocID="{CC0A2A7B-74FA-47D1-AF66-321F3F27A273}" presName="parentLin" presStyleCnt="0"/>
      <dgm:spPr/>
    </dgm:pt>
    <dgm:pt modelId="{8C64CF47-A9FD-48AB-9439-26F73378F01E}" type="pres">
      <dgm:prSet presAssocID="{CC0A2A7B-74FA-47D1-AF66-321F3F27A273}" presName="parentLeftMargin" presStyleLbl="node1" presStyleIdx="2" presStyleCnt="6"/>
      <dgm:spPr/>
      <dgm:t>
        <a:bodyPr/>
        <a:lstStyle/>
        <a:p>
          <a:endParaRPr lang="en-US"/>
        </a:p>
      </dgm:t>
    </dgm:pt>
    <dgm:pt modelId="{B7079032-735A-4CE6-86A4-F7DBEA2B14D6}" type="pres">
      <dgm:prSet presAssocID="{CC0A2A7B-74FA-47D1-AF66-321F3F27A273}" presName="parentText" presStyleLbl="node1" presStyleIdx="3" presStyleCnt="6" custScaleX="119536">
        <dgm:presLayoutVars>
          <dgm:chMax val="0"/>
          <dgm:bulletEnabled val="1"/>
        </dgm:presLayoutVars>
      </dgm:prSet>
      <dgm:spPr/>
      <dgm:t>
        <a:bodyPr/>
        <a:lstStyle/>
        <a:p>
          <a:endParaRPr lang="en-US"/>
        </a:p>
      </dgm:t>
    </dgm:pt>
    <dgm:pt modelId="{6430C115-E2D1-40D4-8E18-F0D0740CDC15}" type="pres">
      <dgm:prSet presAssocID="{CC0A2A7B-74FA-47D1-AF66-321F3F27A273}" presName="negativeSpace" presStyleCnt="0"/>
      <dgm:spPr/>
    </dgm:pt>
    <dgm:pt modelId="{C9521A5B-4DDE-47CF-AD22-60B9E15522C6}" type="pres">
      <dgm:prSet presAssocID="{CC0A2A7B-74FA-47D1-AF66-321F3F27A273}" presName="childText" presStyleLbl="conFgAcc1" presStyleIdx="3" presStyleCnt="6">
        <dgm:presLayoutVars>
          <dgm:bulletEnabled val="1"/>
        </dgm:presLayoutVars>
      </dgm:prSet>
      <dgm:spPr/>
    </dgm:pt>
    <dgm:pt modelId="{1E506DB8-8A83-4A1B-B8DA-902F44958425}" type="pres">
      <dgm:prSet presAssocID="{E6B3B6DF-161B-4E4E-B2A7-3BF95C412105}" presName="spaceBetweenRectangles" presStyleCnt="0"/>
      <dgm:spPr/>
    </dgm:pt>
    <dgm:pt modelId="{CCA7CB04-B557-4EEE-B890-D6B1115F6B17}" type="pres">
      <dgm:prSet presAssocID="{83B3C210-6E92-4E52-AB6B-B55B3327C534}" presName="parentLin" presStyleCnt="0"/>
      <dgm:spPr/>
    </dgm:pt>
    <dgm:pt modelId="{EE113A5C-A315-4563-BC84-DC245BFA933A}" type="pres">
      <dgm:prSet presAssocID="{83B3C210-6E92-4E52-AB6B-B55B3327C534}" presName="parentLeftMargin" presStyleLbl="node1" presStyleIdx="3" presStyleCnt="6"/>
      <dgm:spPr/>
      <dgm:t>
        <a:bodyPr/>
        <a:lstStyle/>
        <a:p>
          <a:endParaRPr lang="en-US"/>
        </a:p>
      </dgm:t>
    </dgm:pt>
    <dgm:pt modelId="{B24CA1AD-FC28-43CB-90D8-2CB4654A32ED}" type="pres">
      <dgm:prSet presAssocID="{83B3C210-6E92-4E52-AB6B-B55B3327C534}" presName="parentText" presStyleLbl="node1" presStyleIdx="4" presStyleCnt="6" custScaleX="120211">
        <dgm:presLayoutVars>
          <dgm:chMax val="0"/>
          <dgm:bulletEnabled val="1"/>
        </dgm:presLayoutVars>
      </dgm:prSet>
      <dgm:spPr/>
      <dgm:t>
        <a:bodyPr/>
        <a:lstStyle/>
        <a:p>
          <a:endParaRPr lang="en-US"/>
        </a:p>
      </dgm:t>
    </dgm:pt>
    <dgm:pt modelId="{2DEDC012-675A-426B-9965-7C6C5E7368F4}" type="pres">
      <dgm:prSet presAssocID="{83B3C210-6E92-4E52-AB6B-B55B3327C534}" presName="negativeSpace" presStyleCnt="0"/>
      <dgm:spPr/>
    </dgm:pt>
    <dgm:pt modelId="{D7E6FC34-477C-4C6B-AD20-A99A296D79E6}" type="pres">
      <dgm:prSet presAssocID="{83B3C210-6E92-4E52-AB6B-B55B3327C534}" presName="childText" presStyleLbl="conFgAcc1" presStyleIdx="4" presStyleCnt="6">
        <dgm:presLayoutVars>
          <dgm:bulletEnabled val="1"/>
        </dgm:presLayoutVars>
      </dgm:prSet>
      <dgm:spPr/>
    </dgm:pt>
    <dgm:pt modelId="{98556663-207A-4E22-99D8-BDE2A74E9BE2}" type="pres">
      <dgm:prSet presAssocID="{495B6EB7-9AE4-4CA2-A21C-AADD5BEF7C2E}" presName="spaceBetweenRectangles" presStyleCnt="0"/>
      <dgm:spPr/>
    </dgm:pt>
    <dgm:pt modelId="{19A9E96B-E8D0-4EFF-96C9-F86B0BC9F73D}" type="pres">
      <dgm:prSet presAssocID="{34F6AACB-F024-4D34-8005-3C738C3742F5}" presName="parentLin" presStyleCnt="0"/>
      <dgm:spPr/>
    </dgm:pt>
    <dgm:pt modelId="{73E4C627-2828-4ACE-9602-7539AB00AAE0}" type="pres">
      <dgm:prSet presAssocID="{34F6AACB-F024-4D34-8005-3C738C3742F5}" presName="parentLeftMargin" presStyleLbl="node1" presStyleIdx="4" presStyleCnt="6"/>
      <dgm:spPr/>
      <dgm:t>
        <a:bodyPr/>
        <a:lstStyle/>
        <a:p>
          <a:endParaRPr lang="en-US"/>
        </a:p>
      </dgm:t>
    </dgm:pt>
    <dgm:pt modelId="{931C7108-96E9-4729-B063-D481B682DA66}" type="pres">
      <dgm:prSet presAssocID="{34F6AACB-F024-4D34-8005-3C738C3742F5}" presName="parentText" presStyleLbl="node1" presStyleIdx="5" presStyleCnt="6" custScaleX="121047">
        <dgm:presLayoutVars>
          <dgm:chMax val="0"/>
          <dgm:bulletEnabled val="1"/>
        </dgm:presLayoutVars>
      </dgm:prSet>
      <dgm:spPr/>
      <dgm:t>
        <a:bodyPr/>
        <a:lstStyle/>
        <a:p>
          <a:endParaRPr lang="en-US"/>
        </a:p>
      </dgm:t>
    </dgm:pt>
    <dgm:pt modelId="{638AF9BE-9252-4889-B73A-4C77E0A7FF40}" type="pres">
      <dgm:prSet presAssocID="{34F6AACB-F024-4D34-8005-3C738C3742F5}" presName="negativeSpace" presStyleCnt="0"/>
      <dgm:spPr/>
    </dgm:pt>
    <dgm:pt modelId="{DF97B2CD-90B7-45D1-9D1C-84445810C685}" type="pres">
      <dgm:prSet presAssocID="{34F6AACB-F024-4D34-8005-3C738C3742F5}" presName="childText" presStyleLbl="conFgAcc1" presStyleIdx="5" presStyleCnt="6">
        <dgm:presLayoutVars>
          <dgm:bulletEnabled val="1"/>
        </dgm:presLayoutVars>
      </dgm:prSet>
      <dgm:spPr/>
    </dgm:pt>
  </dgm:ptLst>
  <dgm:cxnLst>
    <dgm:cxn modelId="{A4053FC3-FB35-425A-B23A-A9942BFFB368}" type="presOf" srcId="{CC0A2A7B-74FA-47D1-AF66-321F3F27A273}" destId="{B7079032-735A-4CE6-86A4-F7DBEA2B14D6}" srcOrd="1" destOrd="0" presId="urn:microsoft.com/office/officeart/2005/8/layout/list1"/>
    <dgm:cxn modelId="{01885BF6-8FC0-463A-9084-4EEAF626C4B7}" type="presOf" srcId="{34F6AACB-F024-4D34-8005-3C738C3742F5}" destId="{73E4C627-2828-4ACE-9602-7539AB00AAE0}" srcOrd="0" destOrd="0" presId="urn:microsoft.com/office/officeart/2005/8/layout/list1"/>
    <dgm:cxn modelId="{F5D611C1-194E-447B-81EE-550928C93AE2}" srcId="{BB7D3FBC-2CB4-47D1-BE4D-28F6128FEEB9}" destId="{28737533-BC2C-45DA-9498-6C560F034F29}" srcOrd="2" destOrd="0" parTransId="{F1B0079C-CE36-46E1-B2B6-C72A317453E3}" sibTransId="{9FB75B0B-69DC-41FC-ACA8-9FC0A288FBFE}"/>
    <dgm:cxn modelId="{B133D026-C539-4492-B06B-7F74F63C1FAE}" srcId="{BB7D3FBC-2CB4-47D1-BE4D-28F6128FEEB9}" destId="{34F6AACB-F024-4D34-8005-3C738C3742F5}" srcOrd="5" destOrd="0" parTransId="{D09087B9-4A4D-43B7-8D58-EE7AD15759E2}" sibTransId="{B4A2D033-256C-4967-BC0F-C18F48C894E0}"/>
    <dgm:cxn modelId="{24AC3E4F-64B6-4D87-B2FF-AAAAA628CDDD}" type="presOf" srcId="{83B3C210-6E92-4E52-AB6B-B55B3327C534}" destId="{EE113A5C-A315-4563-BC84-DC245BFA933A}" srcOrd="0" destOrd="0" presId="urn:microsoft.com/office/officeart/2005/8/layout/list1"/>
    <dgm:cxn modelId="{123CAA9B-41F2-46A2-BF4A-19AEBFAB972D}" type="presOf" srcId="{28737533-BC2C-45DA-9498-6C560F034F29}" destId="{BD41D2D7-A8D1-437C-BBA9-B0064CB2C2B0}" srcOrd="0" destOrd="0" presId="urn:microsoft.com/office/officeart/2005/8/layout/list1"/>
    <dgm:cxn modelId="{0120E56C-9E08-4C00-88EA-041DFC36D9D3}" srcId="{BB7D3FBC-2CB4-47D1-BE4D-28F6128FEEB9}" destId="{83B3C210-6E92-4E52-AB6B-B55B3327C534}" srcOrd="4" destOrd="0" parTransId="{3502CF88-6FF3-4C7E-89B8-FA577033067A}" sibTransId="{495B6EB7-9AE4-4CA2-A21C-AADD5BEF7C2E}"/>
    <dgm:cxn modelId="{1593FFBD-0814-4B5C-998F-C502046F1E2A}" srcId="{BB7D3FBC-2CB4-47D1-BE4D-28F6128FEEB9}" destId="{CC0A2A7B-74FA-47D1-AF66-321F3F27A273}" srcOrd="3" destOrd="0" parTransId="{ABB8DAB7-7AF6-4A34-836A-E41F45D7155F}" sibTransId="{E6B3B6DF-161B-4E4E-B2A7-3BF95C412105}"/>
    <dgm:cxn modelId="{0B9F86BA-2E8A-4140-A9C8-C101EAE4318C}" srcId="{BB7D3FBC-2CB4-47D1-BE4D-28F6128FEEB9}" destId="{2130080C-D412-4CC5-8F73-820DEB61A057}" srcOrd="0" destOrd="0" parTransId="{F4D298F6-3505-49A5-BC30-86DCCD4FAB7C}" sibTransId="{1BC39FA7-C2C9-4C76-9CD6-A4CFBC13FBC0}"/>
    <dgm:cxn modelId="{9034A95D-FA81-4264-B6CC-59028AEED6F1}" type="presOf" srcId="{2130080C-D412-4CC5-8F73-820DEB61A057}" destId="{926DAFA0-54FC-47AD-823A-A1AD56D55055}" srcOrd="0" destOrd="0" presId="urn:microsoft.com/office/officeart/2005/8/layout/list1"/>
    <dgm:cxn modelId="{7159A721-F557-48BF-A998-2B9D5424DA4B}" type="presOf" srcId="{34F6AACB-F024-4D34-8005-3C738C3742F5}" destId="{931C7108-96E9-4729-B063-D481B682DA66}" srcOrd="1" destOrd="0" presId="urn:microsoft.com/office/officeart/2005/8/layout/list1"/>
    <dgm:cxn modelId="{B27E290A-D882-4FDA-BCD9-23874E3E8A9E}" type="presOf" srcId="{0F829E6D-9988-420F-A769-69B49C66BEB0}" destId="{81A18209-D009-4BE4-9DA7-9AF02E2D8636}" srcOrd="0" destOrd="0" presId="urn:microsoft.com/office/officeart/2005/8/layout/list1"/>
    <dgm:cxn modelId="{EA05A4D8-FED3-4C72-82D5-0F3DE61A06C7}" type="presOf" srcId="{0F829E6D-9988-420F-A769-69B49C66BEB0}" destId="{AD20FB33-FD3E-47A2-9E0F-57366D14819D}" srcOrd="1" destOrd="0" presId="urn:microsoft.com/office/officeart/2005/8/layout/list1"/>
    <dgm:cxn modelId="{66BF3753-5957-4E4F-B2D5-A5B85F5D33B4}" type="presOf" srcId="{2130080C-D412-4CC5-8F73-820DEB61A057}" destId="{5B8164A2-652A-4BE3-90AD-AC81DBF3E042}" srcOrd="1" destOrd="0" presId="urn:microsoft.com/office/officeart/2005/8/layout/list1"/>
    <dgm:cxn modelId="{4EC24438-36C8-4840-8E2D-3FF08C9C4534}" srcId="{BB7D3FBC-2CB4-47D1-BE4D-28F6128FEEB9}" destId="{0F829E6D-9988-420F-A769-69B49C66BEB0}" srcOrd="1" destOrd="0" parTransId="{1B4B899B-902E-49B4-BBEC-432BD48EE35D}" sibTransId="{D165B9B0-9CFC-4ADF-B4E2-28536B23FB9A}"/>
    <dgm:cxn modelId="{D1148844-928F-4A59-8471-D6DCCBA59305}" type="presOf" srcId="{28737533-BC2C-45DA-9498-6C560F034F29}" destId="{BA01AFD2-B56B-4217-B42F-A36CFE60A474}" srcOrd="1" destOrd="0" presId="urn:microsoft.com/office/officeart/2005/8/layout/list1"/>
    <dgm:cxn modelId="{AC9AD426-B3B5-4EA6-AC0F-507E8A0DBCA4}" type="presOf" srcId="{CC0A2A7B-74FA-47D1-AF66-321F3F27A273}" destId="{8C64CF47-A9FD-48AB-9439-26F73378F01E}" srcOrd="0" destOrd="0" presId="urn:microsoft.com/office/officeart/2005/8/layout/list1"/>
    <dgm:cxn modelId="{6539C5C1-F2DF-4E90-8D9C-EE17DBBFAC05}" type="presOf" srcId="{BB7D3FBC-2CB4-47D1-BE4D-28F6128FEEB9}" destId="{52970581-1AC5-4D11-AE67-CD4D1D1B9635}" srcOrd="0" destOrd="0" presId="urn:microsoft.com/office/officeart/2005/8/layout/list1"/>
    <dgm:cxn modelId="{F72FDB6F-4F81-4CD9-BC2F-7EFB2D1980BB}" type="presOf" srcId="{83B3C210-6E92-4E52-AB6B-B55B3327C534}" destId="{B24CA1AD-FC28-43CB-90D8-2CB4654A32ED}" srcOrd="1" destOrd="0" presId="urn:microsoft.com/office/officeart/2005/8/layout/list1"/>
    <dgm:cxn modelId="{44FD41F1-8E7F-4E3B-A31C-D210D13C0ACA}" type="presParOf" srcId="{52970581-1AC5-4D11-AE67-CD4D1D1B9635}" destId="{111B15C7-7442-4D66-97C4-1A1EEC6C4082}" srcOrd="0" destOrd="0" presId="urn:microsoft.com/office/officeart/2005/8/layout/list1"/>
    <dgm:cxn modelId="{380959CD-B8A3-43FD-A674-4055B190442C}" type="presParOf" srcId="{111B15C7-7442-4D66-97C4-1A1EEC6C4082}" destId="{926DAFA0-54FC-47AD-823A-A1AD56D55055}" srcOrd="0" destOrd="0" presId="urn:microsoft.com/office/officeart/2005/8/layout/list1"/>
    <dgm:cxn modelId="{B515A7D0-98E8-456E-88E8-70A6298E4567}" type="presParOf" srcId="{111B15C7-7442-4D66-97C4-1A1EEC6C4082}" destId="{5B8164A2-652A-4BE3-90AD-AC81DBF3E042}" srcOrd="1" destOrd="0" presId="urn:microsoft.com/office/officeart/2005/8/layout/list1"/>
    <dgm:cxn modelId="{41F62725-E122-4AD0-A55F-841CA33CE26D}" type="presParOf" srcId="{52970581-1AC5-4D11-AE67-CD4D1D1B9635}" destId="{03F55FA8-67B9-4651-B869-BAD32A74CC8F}" srcOrd="1" destOrd="0" presId="urn:microsoft.com/office/officeart/2005/8/layout/list1"/>
    <dgm:cxn modelId="{93331CDA-9C4A-4025-9A16-A130281E347F}" type="presParOf" srcId="{52970581-1AC5-4D11-AE67-CD4D1D1B9635}" destId="{A2A44D4B-63A7-410C-9084-17C37A85AB31}" srcOrd="2" destOrd="0" presId="urn:microsoft.com/office/officeart/2005/8/layout/list1"/>
    <dgm:cxn modelId="{9BB83398-AFCF-4E1E-B9B0-30EAB938996B}" type="presParOf" srcId="{52970581-1AC5-4D11-AE67-CD4D1D1B9635}" destId="{B3DCFBF8-1920-42C3-A778-2CF2F11CF475}" srcOrd="3" destOrd="0" presId="urn:microsoft.com/office/officeart/2005/8/layout/list1"/>
    <dgm:cxn modelId="{993A1D52-C8C0-44EE-B210-F657178C930B}" type="presParOf" srcId="{52970581-1AC5-4D11-AE67-CD4D1D1B9635}" destId="{BEF4EB48-20BA-4C12-ADEA-1A32E774C015}" srcOrd="4" destOrd="0" presId="urn:microsoft.com/office/officeart/2005/8/layout/list1"/>
    <dgm:cxn modelId="{2D62F2D6-FD96-4C4E-82A2-962C42514278}" type="presParOf" srcId="{BEF4EB48-20BA-4C12-ADEA-1A32E774C015}" destId="{81A18209-D009-4BE4-9DA7-9AF02E2D8636}" srcOrd="0" destOrd="0" presId="urn:microsoft.com/office/officeart/2005/8/layout/list1"/>
    <dgm:cxn modelId="{4CA2DED8-6FD4-462A-B0DF-21701534DB50}" type="presParOf" srcId="{BEF4EB48-20BA-4C12-ADEA-1A32E774C015}" destId="{AD20FB33-FD3E-47A2-9E0F-57366D14819D}" srcOrd="1" destOrd="0" presId="urn:microsoft.com/office/officeart/2005/8/layout/list1"/>
    <dgm:cxn modelId="{387E72EC-A8A6-4561-B899-746F533D77A6}" type="presParOf" srcId="{52970581-1AC5-4D11-AE67-CD4D1D1B9635}" destId="{525C2E04-D217-4DD3-A476-64858B649B04}" srcOrd="5" destOrd="0" presId="urn:microsoft.com/office/officeart/2005/8/layout/list1"/>
    <dgm:cxn modelId="{C90B8144-DC0D-4422-B5C1-06498BC75F5F}" type="presParOf" srcId="{52970581-1AC5-4D11-AE67-CD4D1D1B9635}" destId="{6BF5F71C-12AF-4D84-A3CF-184AF50379FF}" srcOrd="6" destOrd="0" presId="urn:microsoft.com/office/officeart/2005/8/layout/list1"/>
    <dgm:cxn modelId="{0442729E-EF34-4FCB-9F59-6E0186C7A4C0}" type="presParOf" srcId="{52970581-1AC5-4D11-AE67-CD4D1D1B9635}" destId="{BEE0977D-554F-4F00-AFF8-21702F8D6A84}" srcOrd="7" destOrd="0" presId="urn:microsoft.com/office/officeart/2005/8/layout/list1"/>
    <dgm:cxn modelId="{A838A085-4942-433B-9D89-5877D7AAA2E6}" type="presParOf" srcId="{52970581-1AC5-4D11-AE67-CD4D1D1B9635}" destId="{8F67134F-04D8-4325-9AE3-69BFF90B0784}" srcOrd="8" destOrd="0" presId="urn:microsoft.com/office/officeart/2005/8/layout/list1"/>
    <dgm:cxn modelId="{0CA7A394-B877-4F39-BCCB-31CF8F8F7C7E}" type="presParOf" srcId="{8F67134F-04D8-4325-9AE3-69BFF90B0784}" destId="{BD41D2D7-A8D1-437C-BBA9-B0064CB2C2B0}" srcOrd="0" destOrd="0" presId="urn:microsoft.com/office/officeart/2005/8/layout/list1"/>
    <dgm:cxn modelId="{994F755D-E9B3-489A-960E-8C46B38F3186}" type="presParOf" srcId="{8F67134F-04D8-4325-9AE3-69BFF90B0784}" destId="{BA01AFD2-B56B-4217-B42F-A36CFE60A474}" srcOrd="1" destOrd="0" presId="urn:microsoft.com/office/officeart/2005/8/layout/list1"/>
    <dgm:cxn modelId="{E8FA1604-C238-410E-A20A-15C1BDB8232C}" type="presParOf" srcId="{52970581-1AC5-4D11-AE67-CD4D1D1B9635}" destId="{7519B556-643C-483B-BAFF-1EAC157D4FB5}" srcOrd="9" destOrd="0" presId="urn:microsoft.com/office/officeart/2005/8/layout/list1"/>
    <dgm:cxn modelId="{A8F531B0-51E3-4F15-B162-ADB443AA38E4}" type="presParOf" srcId="{52970581-1AC5-4D11-AE67-CD4D1D1B9635}" destId="{57E378B1-D684-4FDF-B27D-C315356DB29A}" srcOrd="10" destOrd="0" presId="urn:microsoft.com/office/officeart/2005/8/layout/list1"/>
    <dgm:cxn modelId="{001E81C5-7C6D-4B37-932E-9226DBA135B5}" type="presParOf" srcId="{52970581-1AC5-4D11-AE67-CD4D1D1B9635}" destId="{8D1B5FEE-B439-48EC-ACAB-F0C05D95C3DE}" srcOrd="11" destOrd="0" presId="urn:microsoft.com/office/officeart/2005/8/layout/list1"/>
    <dgm:cxn modelId="{1501286B-8309-4D8C-9C65-5FA86ABA4E55}" type="presParOf" srcId="{52970581-1AC5-4D11-AE67-CD4D1D1B9635}" destId="{398F72AA-63A7-4874-AD3A-270EE8098A4B}" srcOrd="12" destOrd="0" presId="urn:microsoft.com/office/officeart/2005/8/layout/list1"/>
    <dgm:cxn modelId="{8A5DFD3E-43AF-42F5-9FCF-97F6E1E33168}" type="presParOf" srcId="{398F72AA-63A7-4874-AD3A-270EE8098A4B}" destId="{8C64CF47-A9FD-48AB-9439-26F73378F01E}" srcOrd="0" destOrd="0" presId="urn:microsoft.com/office/officeart/2005/8/layout/list1"/>
    <dgm:cxn modelId="{9E48099C-C02E-4127-8CA7-D7901BB59908}" type="presParOf" srcId="{398F72AA-63A7-4874-AD3A-270EE8098A4B}" destId="{B7079032-735A-4CE6-86A4-F7DBEA2B14D6}" srcOrd="1" destOrd="0" presId="urn:microsoft.com/office/officeart/2005/8/layout/list1"/>
    <dgm:cxn modelId="{52CAC7E7-81D4-415D-9DA4-8A32FB0D8D28}" type="presParOf" srcId="{52970581-1AC5-4D11-AE67-CD4D1D1B9635}" destId="{6430C115-E2D1-40D4-8E18-F0D0740CDC15}" srcOrd="13" destOrd="0" presId="urn:microsoft.com/office/officeart/2005/8/layout/list1"/>
    <dgm:cxn modelId="{05F45E3F-8A8A-4FD7-846A-DAC208C1012B}" type="presParOf" srcId="{52970581-1AC5-4D11-AE67-CD4D1D1B9635}" destId="{C9521A5B-4DDE-47CF-AD22-60B9E15522C6}" srcOrd="14" destOrd="0" presId="urn:microsoft.com/office/officeart/2005/8/layout/list1"/>
    <dgm:cxn modelId="{CCC4DF19-F1FC-40CA-8E1C-1EB507811209}" type="presParOf" srcId="{52970581-1AC5-4D11-AE67-CD4D1D1B9635}" destId="{1E506DB8-8A83-4A1B-B8DA-902F44958425}" srcOrd="15" destOrd="0" presId="urn:microsoft.com/office/officeart/2005/8/layout/list1"/>
    <dgm:cxn modelId="{EB1B1B7B-64AE-4EBD-8927-815D812F77C6}" type="presParOf" srcId="{52970581-1AC5-4D11-AE67-CD4D1D1B9635}" destId="{CCA7CB04-B557-4EEE-B890-D6B1115F6B17}" srcOrd="16" destOrd="0" presId="urn:microsoft.com/office/officeart/2005/8/layout/list1"/>
    <dgm:cxn modelId="{BD8EBFF9-6BF8-4427-89E6-16DF50AC6462}" type="presParOf" srcId="{CCA7CB04-B557-4EEE-B890-D6B1115F6B17}" destId="{EE113A5C-A315-4563-BC84-DC245BFA933A}" srcOrd="0" destOrd="0" presId="urn:microsoft.com/office/officeart/2005/8/layout/list1"/>
    <dgm:cxn modelId="{332374FC-6854-4FC5-BBC5-B201F441D42A}" type="presParOf" srcId="{CCA7CB04-B557-4EEE-B890-D6B1115F6B17}" destId="{B24CA1AD-FC28-43CB-90D8-2CB4654A32ED}" srcOrd="1" destOrd="0" presId="urn:microsoft.com/office/officeart/2005/8/layout/list1"/>
    <dgm:cxn modelId="{2DF6CB2D-20A5-41C8-9DC4-0B0E182B3BE8}" type="presParOf" srcId="{52970581-1AC5-4D11-AE67-CD4D1D1B9635}" destId="{2DEDC012-675A-426B-9965-7C6C5E7368F4}" srcOrd="17" destOrd="0" presId="urn:microsoft.com/office/officeart/2005/8/layout/list1"/>
    <dgm:cxn modelId="{7BA872E1-DD12-4BF0-A801-524FC2465436}" type="presParOf" srcId="{52970581-1AC5-4D11-AE67-CD4D1D1B9635}" destId="{D7E6FC34-477C-4C6B-AD20-A99A296D79E6}" srcOrd="18" destOrd="0" presId="urn:microsoft.com/office/officeart/2005/8/layout/list1"/>
    <dgm:cxn modelId="{D689E4AC-E9AA-4405-9B7F-4150B324F85A}" type="presParOf" srcId="{52970581-1AC5-4D11-AE67-CD4D1D1B9635}" destId="{98556663-207A-4E22-99D8-BDE2A74E9BE2}" srcOrd="19" destOrd="0" presId="urn:microsoft.com/office/officeart/2005/8/layout/list1"/>
    <dgm:cxn modelId="{E7558CA0-BF37-4281-8A97-74F656124EC4}" type="presParOf" srcId="{52970581-1AC5-4D11-AE67-CD4D1D1B9635}" destId="{19A9E96B-E8D0-4EFF-96C9-F86B0BC9F73D}" srcOrd="20" destOrd="0" presId="urn:microsoft.com/office/officeart/2005/8/layout/list1"/>
    <dgm:cxn modelId="{5B434B99-662C-4394-A8DA-A08F988B02C0}" type="presParOf" srcId="{19A9E96B-E8D0-4EFF-96C9-F86B0BC9F73D}" destId="{73E4C627-2828-4ACE-9602-7539AB00AAE0}" srcOrd="0" destOrd="0" presId="urn:microsoft.com/office/officeart/2005/8/layout/list1"/>
    <dgm:cxn modelId="{C1D55DC1-091D-4C1F-BC4A-8846F82B0363}" type="presParOf" srcId="{19A9E96B-E8D0-4EFF-96C9-F86B0BC9F73D}" destId="{931C7108-96E9-4729-B063-D481B682DA66}" srcOrd="1" destOrd="0" presId="urn:microsoft.com/office/officeart/2005/8/layout/list1"/>
    <dgm:cxn modelId="{68A1494C-2AA5-455D-A794-ACDD97503A34}" type="presParOf" srcId="{52970581-1AC5-4D11-AE67-CD4D1D1B9635}" destId="{638AF9BE-9252-4889-B73A-4C77E0A7FF40}" srcOrd="21" destOrd="0" presId="urn:microsoft.com/office/officeart/2005/8/layout/list1"/>
    <dgm:cxn modelId="{2CCC0993-939E-496B-A6EF-6835706BC768}" type="presParOf" srcId="{52970581-1AC5-4D11-AE67-CD4D1D1B9635}" destId="{DF97B2CD-90B7-45D1-9D1C-84445810C685}"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237D0E-6638-4BD8-A158-9E4CC615A676}" type="doc">
      <dgm:prSet loTypeId="urn:microsoft.com/office/officeart/2005/8/layout/process4" loCatId="list" qsTypeId="urn:microsoft.com/office/officeart/2005/8/quickstyle/simple1" qsCatId="simple" csTypeId="urn:microsoft.com/office/officeart/2005/8/colors/colorful5" csCatId="colorful" phldr="1"/>
      <dgm:spPr/>
      <dgm:t>
        <a:bodyPr/>
        <a:lstStyle/>
        <a:p>
          <a:endParaRPr lang="en-US"/>
        </a:p>
      </dgm:t>
    </dgm:pt>
    <dgm:pt modelId="{D0F31292-B353-4758-9068-EAECBFCABEA1}">
      <dgm:prSet/>
      <dgm:spPr/>
      <dgm:t>
        <a:bodyPr/>
        <a:lstStyle/>
        <a:p>
          <a:r>
            <a:rPr lang="en-US" b="1"/>
            <a:t>Hình thức giáo dục STEM</a:t>
          </a:r>
          <a:endParaRPr lang="en-US" dirty="0"/>
        </a:p>
      </dgm:t>
    </dgm:pt>
    <dgm:pt modelId="{36AA8B5E-8DE0-4A82-BC27-9712202E4CDC}" type="parTrans" cxnId="{43DE2411-BD99-45C0-8251-809B0560688D}">
      <dgm:prSet/>
      <dgm:spPr/>
      <dgm:t>
        <a:bodyPr/>
        <a:lstStyle/>
        <a:p>
          <a:endParaRPr lang="en-US"/>
        </a:p>
      </dgm:t>
    </dgm:pt>
    <dgm:pt modelId="{7339DA37-89D2-4143-813A-84D6FAF6D9C0}" type="sibTrans" cxnId="{43DE2411-BD99-45C0-8251-809B0560688D}">
      <dgm:prSet/>
      <dgm:spPr/>
      <dgm:t>
        <a:bodyPr/>
        <a:lstStyle/>
        <a:p>
          <a:endParaRPr lang="en-US"/>
        </a:p>
      </dgm:t>
    </dgm:pt>
    <dgm:pt modelId="{6C6D605E-5342-45F6-AA37-AD270F98B952}">
      <dgm:prSet/>
      <dgm:spPr/>
      <dgm:t>
        <a:bodyPr/>
        <a:lstStyle/>
        <a:p>
          <a:r>
            <a:rPr lang="en-US" b="1" dirty="0"/>
            <a:t>Điều kiện thực hiện</a:t>
          </a:r>
        </a:p>
      </dgm:t>
    </dgm:pt>
    <dgm:pt modelId="{6AB4FD9F-141A-46E3-8A5A-F1C98987CD64}" type="parTrans" cxnId="{4735045B-A557-4AD9-9245-E58BC0AE5581}">
      <dgm:prSet/>
      <dgm:spPr/>
      <dgm:t>
        <a:bodyPr/>
        <a:lstStyle/>
        <a:p>
          <a:endParaRPr lang="en-US"/>
        </a:p>
      </dgm:t>
    </dgm:pt>
    <dgm:pt modelId="{D5780161-BF9B-44F7-8615-4DF12A28C772}" type="sibTrans" cxnId="{4735045B-A557-4AD9-9245-E58BC0AE5581}">
      <dgm:prSet/>
      <dgm:spPr/>
      <dgm:t>
        <a:bodyPr/>
        <a:lstStyle/>
        <a:p>
          <a:endParaRPr lang="en-US"/>
        </a:p>
      </dgm:t>
    </dgm:pt>
    <dgm:pt modelId="{8778CA0F-AADD-450E-8E7D-5F7799E44BE7}">
      <dgm:prSet/>
      <dgm:spPr/>
      <dgm:t>
        <a:bodyPr/>
        <a:lstStyle/>
        <a:p>
          <a:r>
            <a:rPr lang="en-US" b="1" dirty="0"/>
            <a:t>Giáo dục STEM trong CT </a:t>
          </a:r>
          <a:r>
            <a:rPr lang="en-US" b="1"/>
            <a:t>GDPT 2018</a:t>
          </a:r>
          <a:endParaRPr lang="en-US" b="1" dirty="0"/>
        </a:p>
      </dgm:t>
    </dgm:pt>
    <dgm:pt modelId="{6EA04B01-2A3F-4BCA-99CE-099460D831FC}" type="parTrans" cxnId="{B92BCC7A-A4A9-42C4-87C3-DA4CCDECA060}">
      <dgm:prSet/>
      <dgm:spPr/>
      <dgm:t>
        <a:bodyPr/>
        <a:lstStyle/>
        <a:p>
          <a:endParaRPr lang="en-US"/>
        </a:p>
      </dgm:t>
    </dgm:pt>
    <dgm:pt modelId="{04BAFFD1-AD75-4F1D-A179-DB2F02D76B0A}" type="sibTrans" cxnId="{B92BCC7A-A4A9-42C4-87C3-DA4CCDECA060}">
      <dgm:prSet/>
      <dgm:spPr/>
      <dgm:t>
        <a:bodyPr/>
        <a:lstStyle/>
        <a:p>
          <a:endParaRPr lang="en-US"/>
        </a:p>
      </dgm:t>
    </dgm:pt>
    <dgm:pt modelId="{9127A740-04D8-4308-9B7D-22583DFB07FC}" type="pres">
      <dgm:prSet presAssocID="{71237D0E-6638-4BD8-A158-9E4CC615A676}" presName="Name0" presStyleCnt="0">
        <dgm:presLayoutVars>
          <dgm:dir/>
          <dgm:animLvl val="lvl"/>
          <dgm:resizeHandles val="exact"/>
        </dgm:presLayoutVars>
      </dgm:prSet>
      <dgm:spPr/>
      <dgm:t>
        <a:bodyPr/>
        <a:lstStyle/>
        <a:p>
          <a:endParaRPr lang="en-US"/>
        </a:p>
      </dgm:t>
    </dgm:pt>
    <dgm:pt modelId="{EBD5C8A8-2372-45DA-9B57-CD3A4AD72F55}" type="pres">
      <dgm:prSet presAssocID="{8778CA0F-AADD-450E-8E7D-5F7799E44BE7}" presName="boxAndChildren" presStyleCnt="0"/>
      <dgm:spPr/>
    </dgm:pt>
    <dgm:pt modelId="{0D42270D-8D69-48DD-AB92-5D76F05A0E82}" type="pres">
      <dgm:prSet presAssocID="{8778CA0F-AADD-450E-8E7D-5F7799E44BE7}" presName="parentTextBox" presStyleLbl="node1" presStyleIdx="0" presStyleCnt="3"/>
      <dgm:spPr/>
      <dgm:t>
        <a:bodyPr/>
        <a:lstStyle/>
        <a:p>
          <a:endParaRPr lang="en-US"/>
        </a:p>
      </dgm:t>
    </dgm:pt>
    <dgm:pt modelId="{1E2C0905-D993-4D72-8D60-F34B5B4B85F5}" type="pres">
      <dgm:prSet presAssocID="{D5780161-BF9B-44F7-8615-4DF12A28C772}" presName="sp" presStyleCnt="0"/>
      <dgm:spPr/>
    </dgm:pt>
    <dgm:pt modelId="{2345EC7B-0647-41BF-AEBC-83CA09E29402}" type="pres">
      <dgm:prSet presAssocID="{6C6D605E-5342-45F6-AA37-AD270F98B952}" presName="arrowAndChildren" presStyleCnt="0"/>
      <dgm:spPr/>
    </dgm:pt>
    <dgm:pt modelId="{47FFC35A-C6F6-4FAD-B452-24C5D45E4336}" type="pres">
      <dgm:prSet presAssocID="{6C6D605E-5342-45F6-AA37-AD270F98B952}" presName="parentTextArrow" presStyleLbl="node1" presStyleIdx="1" presStyleCnt="3"/>
      <dgm:spPr/>
      <dgm:t>
        <a:bodyPr/>
        <a:lstStyle/>
        <a:p>
          <a:endParaRPr lang="en-US"/>
        </a:p>
      </dgm:t>
    </dgm:pt>
    <dgm:pt modelId="{FD2F3D3D-2D13-4ED3-B634-9F47E3FA224B}" type="pres">
      <dgm:prSet presAssocID="{7339DA37-89D2-4143-813A-84D6FAF6D9C0}" presName="sp" presStyleCnt="0"/>
      <dgm:spPr/>
    </dgm:pt>
    <dgm:pt modelId="{3C3E7AB5-FAC2-4CD8-AEA7-B760F1617C68}" type="pres">
      <dgm:prSet presAssocID="{D0F31292-B353-4758-9068-EAECBFCABEA1}" presName="arrowAndChildren" presStyleCnt="0"/>
      <dgm:spPr/>
    </dgm:pt>
    <dgm:pt modelId="{B293BC55-17E9-4665-BD60-A0387A5A5FA9}" type="pres">
      <dgm:prSet presAssocID="{D0F31292-B353-4758-9068-EAECBFCABEA1}" presName="parentTextArrow" presStyleLbl="node1" presStyleIdx="2" presStyleCnt="3"/>
      <dgm:spPr/>
      <dgm:t>
        <a:bodyPr/>
        <a:lstStyle/>
        <a:p>
          <a:endParaRPr lang="en-US"/>
        </a:p>
      </dgm:t>
    </dgm:pt>
  </dgm:ptLst>
  <dgm:cxnLst>
    <dgm:cxn modelId="{C153E861-8BF7-406C-8D27-D7A6A5AD6DC1}" type="presOf" srcId="{71237D0E-6638-4BD8-A158-9E4CC615A676}" destId="{9127A740-04D8-4308-9B7D-22583DFB07FC}" srcOrd="0" destOrd="0" presId="urn:microsoft.com/office/officeart/2005/8/layout/process4"/>
    <dgm:cxn modelId="{4735045B-A557-4AD9-9245-E58BC0AE5581}" srcId="{71237D0E-6638-4BD8-A158-9E4CC615A676}" destId="{6C6D605E-5342-45F6-AA37-AD270F98B952}" srcOrd="1" destOrd="0" parTransId="{6AB4FD9F-141A-46E3-8A5A-F1C98987CD64}" sibTransId="{D5780161-BF9B-44F7-8615-4DF12A28C772}"/>
    <dgm:cxn modelId="{58E6E191-A40D-4982-8D3C-96EFCB2F9151}" type="presOf" srcId="{8778CA0F-AADD-450E-8E7D-5F7799E44BE7}" destId="{0D42270D-8D69-48DD-AB92-5D76F05A0E82}" srcOrd="0" destOrd="0" presId="urn:microsoft.com/office/officeart/2005/8/layout/process4"/>
    <dgm:cxn modelId="{273D37B9-7866-47FC-B729-8E9E9D233FBA}" type="presOf" srcId="{6C6D605E-5342-45F6-AA37-AD270F98B952}" destId="{47FFC35A-C6F6-4FAD-B452-24C5D45E4336}" srcOrd="0" destOrd="0" presId="urn:microsoft.com/office/officeart/2005/8/layout/process4"/>
    <dgm:cxn modelId="{97D3DB27-EBFD-4FE2-8F01-ED1D4AC6019A}" type="presOf" srcId="{D0F31292-B353-4758-9068-EAECBFCABEA1}" destId="{B293BC55-17E9-4665-BD60-A0387A5A5FA9}" srcOrd="0" destOrd="0" presId="urn:microsoft.com/office/officeart/2005/8/layout/process4"/>
    <dgm:cxn modelId="{B92BCC7A-A4A9-42C4-87C3-DA4CCDECA060}" srcId="{71237D0E-6638-4BD8-A158-9E4CC615A676}" destId="{8778CA0F-AADD-450E-8E7D-5F7799E44BE7}" srcOrd="2" destOrd="0" parTransId="{6EA04B01-2A3F-4BCA-99CE-099460D831FC}" sibTransId="{04BAFFD1-AD75-4F1D-A179-DB2F02D76B0A}"/>
    <dgm:cxn modelId="{43DE2411-BD99-45C0-8251-809B0560688D}" srcId="{71237D0E-6638-4BD8-A158-9E4CC615A676}" destId="{D0F31292-B353-4758-9068-EAECBFCABEA1}" srcOrd="0" destOrd="0" parTransId="{36AA8B5E-8DE0-4A82-BC27-9712202E4CDC}" sibTransId="{7339DA37-89D2-4143-813A-84D6FAF6D9C0}"/>
    <dgm:cxn modelId="{7EA5EA33-F318-498D-A82B-0ACAB056AB4D}" type="presParOf" srcId="{9127A740-04D8-4308-9B7D-22583DFB07FC}" destId="{EBD5C8A8-2372-45DA-9B57-CD3A4AD72F55}" srcOrd="0" destOrd="0" presId="urn:microsoft.com/office/officeart/2005/8/layout/process4"/>
    <dgm:cxn modelId="{34F0ACD0-7356-45E5-A65C-69F5B1D4634F}" type="presParOf" srcId="{EBD5C8A8-2372-45DA-9B57-CD3A4AD72F55}" destId="{0D42270D-8D69-48DD-AB92-5D76F05A0E82}" srcOrd="0" destOrd="0" presId="urn:microsoft.com/office/officeart/2005/8/layout/process4"/>
    <dgm:cxn modelId="{6F58CA5C-0644-4B86-B338-24346E41323F}" type="presParOf" srcId="{9127A740-04D8-4308-9B7D-22583DFB07FC}" destId="{1E2C0905-D993-4D72-8D60-F34B5B4B85F5}" srcOrd="1" destOrd="0" presId="urn:microsoft.com/office/officeart/2005/8/layout/process4"/>
    <dgm:cxn modelId="{E46090DB-0A3C-4AA0-AEE8-7137C3BB9E50}" type="presParOf" srcId="{9127A740-04D8-4308-9B7D-22583DFB07FC}" destId="{2345EC7B-0647-41BF-AEBC-83CA09E29402}" srcOrd="2" destOrd="0" presId="urn:microsoft.com/office/officeart/2005/8/layout/process4"/>
    <dgm:cxn modelId="{F5B137B6-73CC-43DB-8B36-A4642A41285B}" type="presParOf" srcId="{2345EC7B-0647-41BF-AEBC-83CA09E29402}" destId="{47FFC35A-C6F6-4FAD-B452-24C5D45E4336}" srcOrd="0" destOrd="0" presId="urn:microsoft.com/office/officeart/2005/8/layout/process4"/>
    <dgm:cxn modelId="{3751709E-F91F-467D-B251-088C0DEAEC9D}" type="presParOf" srcId="{9127A740-04D8-4308-9B7D-22583DFB07FC}" destId="{FD2F3D3D-2D13-4ED3-B634-9F47E3FA224B}" srcOrd="3" destOrd="0" presId="urn:microsoft.com/office/officeart/2005/8/layout/process4"/>
    <dgm:cxn modelId="{82096FF8-F065-4017-BF3F-7448A4C94CEA}" type="presParOf" srcId="{9127A740-04D8-4308-9B7D-22583DFB07FC}" destId="{3C3E7AB5-FAC2-4CD8-AEA7-B760F1617C68}" srcOrd="4" destOrd="0" presId="urn:microsoft.com/office/officeart/2005/8/layout/process4"/>
    <dgm:cxn modelId="{75A84CEA-BB65-44D5-A8DE-28BAEB17CB02}" type="presParOf" srcId="{3C3E7AB5-FAC2-4CD8-AEA7-B760F1617C68}" destId="{B293BC55-17E9-4665-BD60-A0387A5A5FA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52627C-5877-4EF8-A711-C5A688489177}" type="doc">
      <dgm:prSet loTypeId="urn:microsoft.com/office/officeart/2005/8/layout/hierarchy1" loCatId="hierarchy" qsTypeId="urn:microsoft.com/office/officeart/2005/8/quickstyle/3d1" qsCatId="3D" csTypeId="urn:microsoft.com/office/officeart/2005/8/colors/colorful3" csCatId="colorful" phldr="1"/>
      <dgm:spPr/>
      <dgm:t>
        <a:bodyPr/>
        <a:lstStyle/>
        <a:p>
          <a:endParaRPr lang="en-US"/>
        </a:p>
      </dgm:t>
    </dgm:pt>
    <dgm:pt modelId="{5018466D-D849-4E7A-B450-059F43FF6455}">
      <dgm:prSet phldrT="[Text]" custT="1"/>
      <dgm:spPr/>
      <dgm:t>
        <a:bodyPr/>
        <a:lstStyle/>
        <a:p>
          <a:pPr algn="ctr"/>
          <a:r>
            <a:rPr lang="en-US" sz="2000" b="1" dirty="0">
              <a:latin typeface="Arial" panose="020B0604020202020204" pitchFamily="34" charset="0"/>
              <a:cs typeface="Arial" panose="020B0604020202020204" pitchFamily="34" charset="0"/>
            </a:rPr>
            <a:t>BÀI DẠY STEM</a:t>
          </a:r>
        </a:p>
      </dgm:t>
    </dgm:pt>
    <dgm:pt modelId="{2772E430-0E33-4709-8280-128D4202EF98}" type="parTrans" cxnId="{26F5F9BA-D58A-44E5-BFD5-1FCD8C1BF6E4}">
      <dgm:prSet/>
      <dgm:spPr/>
      <dgm:t>
        <a:bodyPr/>
        <a:lstStyle/>
        <a:p>
          <a:endParaRPr lang="en-US"/>
        </a:p>
      </dgm:t>
    </dgm:pt>
    <dgm:pt modelId="{CF61C62F-23E0-4BB1-821C-47B1E5117B3A}" type="sibTrans" cxnId="{26F5F9BA-D58A-44E5-BFD5-1FCD8C1BF6E4}">
      <dgm:prSet/>
      <dgm:spPr/>
      <dgm:t>
        <a:bodyPr/>
        <a:lstStyle/>
        <a:p>
          <a:endParaRPr lang="en-US"/>
        </a:p>
      </dgm:t>
    </dgm:pt>
    <dgm:pt modelId="{6A028A3B-2E80-48AE-A502-D1C1A7885254}">
      <dgm:prSet phldrT="[Text]" custT="1"/>
      <dgm:spPr/>
      <dgm:t>
        <a:bodyPr/>
        <a:lstStyle/>
        <a:p>
          <a:r>
            <a:rPr lang="en-US" sz="2000" dirty="0">
              <a:latin typeface="Arial" panose="020B0604020202020204" pitchFamily="34" charset="0"/>
              <a:cs typeface="Arial" panose="020B0604020202020204" pitchFamily="34" charset="0"/>
            </a:rPr>
            <a:t>STEM khoa </a:t>
          </a:r>
          <a:r>
            <a:rPr lang="en-US" sz="2000" dirty="0" err="1">
              <a:latin typeface="Arial" panose="020B0604020202020204" pitchFamily="34" charset="0"/>
              <a:cs typeface="Arial" panose="020B0604020202020204" pitchFamily="34" charset="0"/>
            </a:rPr>
            <a:t>học</a:t>
          </a:r>
          <a:r>
            <a:rPr lang="en-US" sz="2000" dirty="0">
              <a:latin typeface="Arial" panose="020B0604020202020204" pitchFamily="34" charset="0"/>
              <a:cs typeface="Arial" panose="020B0604020202020204" pitchFamily="34" charset="0"/>
            </a:rPr>
            <a:t> </a:t>
          </a:r>
        </a:p>
      </dgm:t>
    </dgm:pt>
    <dgm:pt modelId="{9A1DCF69-D489-4562-B80B-088ADC17673F}" type="parTrans" cxnId="{DBC4605A-87A2-4604-8055-388BDFC5ECEF}">
      <dgm:prSet custT="1"/>
      <dgm:spPr/>
      <dgm:t>
        <a:bodyPr/>
        <a:lstStyle/>
        <a:p>
          <a:endParaRPr lang="en-US" sz="1200">
            <a:latin typeface="Times New Roman" panose="02020603050405020304" pitchFamily="18" charset="0"/>
            <a:cs typeface="Times New Roman" panose="02020603050405020304" pitchFamily="18" charset="0"/>
          </a:endParaRPr>
        </a:p>
      </dgm:t>
    </dgm:pt>
    <dgm:pt modelId="{113A1B3E-76BF-44C1-B2F8-EF6D68B38522}" type="sibTrans" cxnId="{DBC4605A-87A2-4604-8055-388BDFC5ECEF}">
      <dgm:prSet/>
      <dgm:spPr/>
      <dgm:t>
        <a:bodyPr/>
        <a:lstStyle/>
        <a:p>
          <a:endParaRPr lang="en-US"/>
        </a:p>
      </dgm:t>
    </dgm:pt>
    <dgm:pt modelId="{FEEFA499-F26D-487A-8823-DBA985CFD175}">
      <dgm:prSet phldrT="[Text]" custT="1"/>
      <dgm:spPr/>
      <dgm:t>
        <a:bodyPr/>
        <a:lstStyle/>
        <a:p>
          <a:r>
            <a:rPr lang="en-US" sz="2000" dirty="0" err="1">
              <a:latin typeface="Arial" panose="020B0604020202020204" pitchFamily="34" charset="0"/>
              <a:cs typeface="Arial" panose="020B0604020202020204" pitchFamily="34" charset="0"/>
            </a:rPr>
            <a:t>Dựa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quy</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trình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khoa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học</a:t>
          </a:r>
          <a:r>
            <a:rPr lang="en-US" sz="2000" dirty="0">
              <a:latin typeface="Arial" panose="020B0604020202020204" pitchFamily="34" charset="0"/>
              <a:cs typeface="Arial" panose="020B0604020202020204" pitchFamily="34" charset="0"/>
            </a:rPr>
            <a:t> </a:t>
          </a:r>
        </a:p>
      </dgm:t>
    </dgm:pt>
    <dgm:pt modelId="{DBAF5F14-ECBA-41BE-8A5B-E997068AA7D4}" type="parTrans" cxnId="{C3D59932-7F03-4FEB-96C2-963EDA79E6BB}">
      <dgm:prSet custT="1"/>
      <dgm:spPr/>
      <dgm:t>
        <a:bodyPr/>
        <a:lstStyle/>
        <a:p>
          <a:endParaRPr lang="en-US" sz="1200"/>
        </a:p>
      </dgm:t>
    </dgm:pt>
    <dgm:pt modelId="{91EC4C8A-C366-43CF-937E-CD7488CC1B39}" type="sibTrans" cxnId="{C3D59932-7F03-4FEB-96C2-963EDA79E6BB}">
      <dgm:prSet/>
      <dgm:spPr/>
      <dgm:t>
        <a:bodyPr/>
        <a:lstStyle/>
        <a:p>
          <a:endParaRPr lang="en-US"/>
        </a:p>
      </dgm:t>
    </dgm:pt>
    <dgm:pt modelId="{CC26C633-7185-4190-B55B-69898644C345}">
      <dgm:prSet phldrT="[Text]" custT="1"/>
      <dgm:spPr/>
      <dgm:t>
        <a:bodyPr/>
        <a:lstStyle/>
        <a:p>
          <a:r>
            <a:rPr lang="en-US" sz="2000" dirty="0">
              <a:latin typeface="Arial" panose="020B0604020202020204" pitchFamily="34" charset="0"/>
              <a:cs typeface="Arial" panose="020B0604020202020204" pitchFamily="34" charset="0"/>
            </a:rPr>
            <a:t>STEM </a:t>
          </a:r>
          <a:r>
            <a:rPr lang="en-US" sz="2000" dirty="0" err="1">
              <a:latin typeface="Arial" panose="020B0604020202020204" pitchFamily="34" charset="0"/>
              <a:cs typeface="Arial" panose="020B0604020202020204" pitchFamily="34" charset="0"/>
            </a:rPr>
            <a:t>kĩ</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thuật</a:t>
          </a:r>
          <a:endParaRPr lang="en-US" sz="2000" dirty="0">
            <a:latin typeface="Arial" panose="020B0604020202020204" pitchFamily="34" charset="0"/>
            <a:cs typeface="Arial" panose="020B0604020202020204" pitchFamily="34" charset="0"/>
          </a:endParaRPr>
        </a:p>
      </dgm:t>
    </dgm:pt>
    <dgm:pt modelId="{EC752E52-E0C7-41FC-B01F-DF83E85F7E81}" type="parTrans" cxnId="{4DDDEB4A-ECE2-4894-A680-F09A28EC9323}">
      <dgm:prSet custT="1"/>
      <dgm:spPr/>
      <dgm:t>
        <a:bodyPr/>
        <a:lstStyle/>
        <a:p>
          <a:endParaRPr lang="en-US" sz="1200"/>
        </a:p>
      </dgm:t>
    </dgm:pt>
    <dgm:pt modelId="{39D23D7D-4C0F-4CF3-8F5E-57CBBB960781}" type="sibTrans" cxnId="{4DDDEB4A-ECE2-4894-A680-F09A28EC9323}">
      <dgm:prSet/>
      <dgm:spPr/>
      <dgm:t>
        <a:bodyPr/>
        <a:lstStyle/>
        <a:p>
          <a:endParaRPr lang="en-US"/>
        </a:p>
      </dgm:t>
    </dgm:pt>
    <dgm:pt modelId="{371C9F55-AF56-4709-B4DE-0CE358ABFF40}">
      <dgm:prSet phldrT="[Text]" custT="1"/>
      <dgm:spPr/>
      <dgm:t>
        <a:bodyPr/>
        <a:lstStyle/>
        <a:p>
          <a:r>
            <a:rPr lang="en-US" sz="2000" dirty="0" err="1">
              <a:latin typeface="Arial" panose="020B0604020202020204" pitchFamily="34" charset="0"/>
              <a:cs typeface="Arial" panose="020B0604020202020204" pitchFamily="34" charset="0"/>
            </a:rPr>
            <a:t>Dựa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trên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quy</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trình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thiết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kế</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kĩ</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thuật</a:t>
          </a:r>
          <a:endParaRPr lang="en-US" sz="2000" dirty="0">
            <a:latin typeface="Arial" panose="020B0604020202020204" pitchFamily="34" charset="0"/>
            <a:cs typeface="Arial" panose="020B0604020202020204" pitchFamily="34" charset="0"/>
          </a:endParaRPr>
        </a:p>
      </dgm:t>
    </dgm:pt>
    <dgm:pt modelId="{35A6625E-0091-48A4-A71D-F6E39C788C2E}" type="parTrans" cxnId="{A5ECF981-7A19-4C07-82FF-B30596EA3D16}">
      <dgm:prSet custT="1"/>
      <dgm:spPr/>
      <dgm:t>
        <a:bodyPr/>
        <a:lstStyle/>
        <a:p>
          <a:endParaRPr lang="en-US" sz="1200"/>
        </a:p>
      </dgm:t>
    </dgm:pt>
    <dgm:pt modelId="{B2BD585B-F167-41DD-BF4D-06272B983D2B}" type="sibTrans" cxnId="{A5ECF981-7A19-4C07-82FF-B30596EA3D16}">
      <dgm:prSet/>
      <dgm:spPr/>
      <dgm:t>
        <a:bodyPr/>
        <a:lstStyle/>
        <a:p>
          <a:endParaRPr lang="en-US"/>
        </a:p>
      </dgm:t>
    </dgm:pt>
    <dgm:pt modelId="{D2AD01BE-8BFE-4517-9136-A7FF5096D341}">
      <dgm:prSet phldrT="[Text]" custT="1"/>
      <dgm:spPr/>
      <dgm:t>
        <a:bodyPr/>
        <a:lstStyle/>
        <a:p>
          <a:r>
            <a:rPr lang="en-US" sz="2000" dirty="0" err="1">
              <a:latin typeface="Arial" panose="020B0604020202020204" pitchFamily="34" charset="0"/>
              <a:cs typeface="Arial" panose="020B0604020202020204" pitchFamily="34" charset="0"/>
            </a:rPr>
            <a:t>Chủ</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yếu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môn</a:t>
          </a:r>
          <a:r>
            <a:rPr lang="en-US" sz="2000" dirty="0">
              <a:latin typeface="Arial" panose="020B0604020202020204" pitchFamily="34" charset="0"/>
              <a:cs typeface="Arial" panose="020B0604020202020204" pitchFamily="34" charset="0"/>
            </a:rPr>
            <a:t> KHTN, </a:t>
          </a:r>
          <a:r>
            <a:rPr lang="en-US" sz="2000" dirty="0" err="1">
              <a:latin typeface="Arial" panose="020B0604020202020204" pitchFamily="34" charset="0"/>
              <a:cs typeface="Arial" panose="020B0604020202020204" pitchFamily="34" charset="0"/>
            </a:rPr>
            <a:t>hình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thành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kiến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thức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mới</a:t>
          </a:r>
          <a:endParaRPr lang="en-US" sz="2000" dirty="0">
            <a:latin typeface="Arial" panose="020B0604020202020204" pitchFamily="34" charset="0"/>
            <a:cs typeface="Arial" panose="020B0604020202020204" pitchFamily="34" charset="0"/>
          </a:endParaRPr>
        </a:p>
      </dgm:t>
    </dgm:pt>
    <dgm:pt modelId="{FE312E8D-3255-4E39-A0A3-8A848B76552F}" type="parTrans" cxnId="{39CA4E60-B9EB-41DC-94E8-A8D5D576D25C}">
      <dgm:prSet/>
      <dgm:spPr/>
      <dgm:t>
        <a:bodyPr/>
        <a:lstStyle/>
        <a:p>
          <a:endParaRPr lang="en-US"/>
        </a:p>
      </dgm:t>
    </dgm:pt>
    <dgm:pt modelId="{481DA9B0-B75C-493D-920D-AA7AFF15F171}" type="sibTrans" cxnId="{39CA4E60-B9EB-41DC-94E8-A8D5D576D25C}">
      <dgm:prSet/>
      <dgm:spPr/>
      <dgm:t>
        <a:bodyPr/>
        <a:lstStyle/>
        <a:p>
          <a:endParaRPr lang="en-US"/>
        </a:p>
      </dgm:t>
    </dgm:pt>
    <dgm:pt modelId="{A298F2C3-0A89-42AB-8FE4-023E195B445A}">
      <dgm:prSet phldrT="[Text]" custT="1"/>
      <dgm:spPr/>
      <dgm:t>
        <a:bodyPr/>
        <a:lstStyle/>
        <a:p>
          <a:r>
            <a:rPr lang="en-US" sz="2000" dirty="0" err="1">
              <a:latin typeface="Arial" panose="020B0604020202020204" pitchFamily="34" charset="0"/>
              <a:cs typeface="Arial" panose="020B0604020202020204" pitchFamily="34" charset="0"/>
            </a:rPr>
            <a:t>Tìm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tòi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nguyên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lí</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khoa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học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kết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hợp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vận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dụng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vào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thiết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kế</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tạo</a:t>
          </a:r>
          <a:r>
            <a:rPr lang="en-US" sz="2000" dirty="0">
              <a:latin typeface="Arial" panose="020B0604020202020204" pitchFamily="34" charset="0"/>
              <a:cs typeface="Arial" panose="020B0604020202020204" pitchFamily="34" charset="0"/>
            </a:rPr>
            <a:t> SP</a:t>
          </a:r>
        </a:p>
      </dgm:t>
    </dgm:pt>
    <dgm:pt modelId="{B0CCAC20-A103-4B47-8A5E-7B5B74848F63}" type="parTrans" cxnId="{BCDC8C70-76B4-4094-9D68-E48EAC60CC94}">
      <dgm:prSet/>
      <dgm:spPr/>
      <dgm:t>
        <a:bodyPr/>
        <a:lstStyle/>
        <a:p>
          <a:endParaRPr lang="en-US"/>
        </a:p>
      </dgm:t>
    </dgm:pt>
    <dgm:pt modelId="{B2050864-DFAB-4E64-B679-82DBF08E9B9F}" type="sibTrans" cxnId="{BCDC8C70-76B4-4094-9D68-E48EAC60CC94}">
      <dgm:prSet/>
      <dgm:spPr/>
      <dgm:t>
        <a:bodyPr/>
        <a:lstStyle/>
        <a:p>
          <a:endParaRPr lang="en-US"/>
        </a:p>
      </dgm:t>
    </dgm:pt>
    <dgm:pt modelId="{9D1CC88F-CD7A-42A8-B132-702E54FCC449}" type="pres">
      <dgm:prSet presAssocID="{7B52627C-5877-4EF8-A711-C5A688489177}" presName="hierChild1" presStyleCnt="0">
        <dgm:presLayoutVars>
          <dgm:chPref val="1"/>
          <dgm:dir/>
          <dgm:animOne val="branch"/>
          <dgm:animLvl val="lvl"/>
          <dgm:resizeHandles/>
        </dgm:presLayoutVars>
      </dgm:prSet>
      <dgm:spPr/>
      <dgm:t>
        <a:bodyPr/>
        <a:lstStyle/>
        <a:p>
          <a:endParaRPr lang="en-US"/>
        </a:p>
      </dgm:t>
    </dgm:pt>
    <dgm:pt modelId="{83739C44-81FB-4D2E-BF5B-A9E84C4C5443}" type="pres">
      <dgm:prSet presAssocID="{5018466D-D849-4E7A-B450-059F43FF6455}" presName="hierRoot1" presStyleCnt="0"/>
      <dgm:spPr/>
    </dgm:pt>
    <dgm:pt modelId="{1CCFF00F-60C0-427D-A22C-4D25EDD477F9}" type="pres">
      <dgm:prSet presAssocID="{5018466D-D849-4E7A-B450-059F43FF6455}" presName="composite" presStyleCnt="0"/>
      <dgm:spPr/>
    </dgm:pt>
    <dgm:pt modelId="{13D765F0-8E9F-4B6D-BF29-83C8F07DB2F3}" type="pres">
      <dgm:prSet presAssocID="{5018466D-D849-4E7A-B450-059F43FF6455}" presName="background" presStyleLbl="node0" presStyleIdx="0" presStyleCnt="1"/>
      <dgm:spPr/>
    </dgm:pt>
    <dgm:pt modelId="{3DB5B7A5-50BC-441C-A169-6786317B299C}" type="pres">
      <dgm:prSet presAssocID="{5018466D-D849-4E7A-B450-059F43FF6455}" presName="text" presStyleLbl="fgAcc0" presStyleIdx="0" presStyleCnt="1">
        <dgm:presLayoutVars>
          <dgm:chPref val="3"/>
        </dgm:presLayoutVars>
      </dgm:prSet>
      <dgm:spPr/>
      <dgm:t>
        <a:bodyPr/>
        <a:lstStyle/>
        <a:p>
          <a:endParaRPr lang="en-US"/>
        </a:p>
      </dgm:t>
    </dgm:pt>
    <dgm:pt modelId="{100FD6C0-0983-4FE2-B9FC-5F1A279A7CE3}" type="pres">
      <dgm:prSet presAssocID="{5018466D-D849-4E7A-B450-059F43FF6455}" presName="hierChild2" presStyleCnt="0"/>
      <dgm:spPr/>
    </dgm:pt>
    <dgm:pt modelId="{CB4D76AA-FA65-48EF-977B-34101A9D4516}" type="pres">
      <dgm:prSet presAssocID="{9A1DCF69-D489-4562-B80B-088ADC17673F}" presName="Name10" presStyleLbl="parChTrans1D2" presStyleIdx="0" presStyleCnt="2"/>
      <dgm:spPr/>
      <dgm:t>
        <a:bodyPr/>
        <a:lstStyle/>
        <a:p>
          <a:endParaRPr lang="en-US"/>
        </a:p>
      </dgm:t>
    </dgm:pt>
    <dgm:pt modelId="{A42A2D86-E945-4A66-AF7F-75CAFC71B020}" type="pres">
      <dgm:prSet presAssocID="{6A028A3B-2E80-48AE-A502-D1C1A7885254}" presName="hierRoot2" presStyleCnt="0"/>
      <dgm:spPr/>
    </dgm:pt>
    <dgm:pt modelId="{F310705B-B9F1-43CD-8660-869A4CD8E945}" type="pres">
      <dgm:prSet presAssocID="{6A028A3B-2E80-48AE-A502-D1C1A7885254}" presName="composite2" presStyleCnt="0"/>
      <dgm:spPr/>
    </dgm:pt>
    <dgm:pt modelId="{9C2D4055-4C12-4325-8C7C-BCC0BFAB6B1D}" type="pres">
      <dgm:prSet presAssocID="{6A028A3B-2E80-48AE-A502-D1C1A7885254}" presName="background2" presStyleLbl="node2" presStyleIdx="0" presStyleCnt="2"/>
      <dgm:spPr/>
    </dgm:pt>
    <dgm:pt modelId="{795A727E-D28A-4EA6-899C-7A94F28299DF}" type="pres">
      <dgm:prSet presAssocID="{6A028A3B-2E80-48AE-A502-D1C1A7885254}" presName="text2" presStyleLbl="fgAcc2" presStyleIdx="0" presStyleCnt="2">
        <dgm:presLayoutVars>
          <dgm:chPref val="3"/>
        </dgm:presLayoutVars>
      </dgm:prSet>
      <dgm:spPr/>
      <dgm:t>
        <a:bodyPr/>
        <a:lstStyle/>
        <a:p>
          <a:endParaRPr lang="en-US"/>
        </a:p>
      </dgm:t>
    </dgm:pt>
    <dgm:pt modelId="{45A19FB0-3997-46C6-99D4-1045F528D97B}" type="pres">
      <dgm:prSet presAssocID="{6A028A3B-2E80-48AE-A502-D1C1A7885254}" presName="hierChild3" presStyleCnt="0"/>
      <dgm:spPr/>
    </dgm:pt>
    <dgm:pt modelId="{E8DD0FD4-BD1B-4FE1-9C5D-82CA19AD0897}" type="pres">
      <dgm:prSet presAssocID="{DBAF5F14-ECBA-41BE-8A5B-E997068AA7D4}" presName="Name17" presStyleLbl="parChTrans1D3" presStyleIdx="0" presStyleCnt="4"/>
      <dgm:spPr/>
      <dgm:t>
        <a:bodyPr/>
        <a:lstStyle/>
        <a:p>
          <a:endParaRPr lang="en-US"/>
        </a:p>
      </dgm:t>
    </dgm:pt>
    <dgm:pt modelId="{1D760D23-2C5A-4777-855F-65BE4DC450DC}" type="pres">
      <dgm:prSet presAssocID="{FEEFA499-F26D-487A-8823-DBA985CFD175}" presName="hierRoot3" presStyleCnt="0"/>
      <dgm:spPr/>
    </dgm:pt>
    <dgm:pt modelId="{7E5D9E50-BFC3-479E-8A6E-7E7DE0F8B499}" type="pres">
      <dgm:prSet presAssocID="{FEEFA499-F26D-487A-8823-DBA985CFD175}" presName="composite3" presStyleCnt="0"/>
      <dgm:spPr/>
    </dgm:pt>
    <dgm:pt modelId="{C133650A-223E-4C46-BB46-7743CEBC5006}" type="pres">
      <dgm:prSet presAssocID="{FEEFA499-F26D-487A-8823-DBA985CFD175}" presName="background3" presStyleLbl="node3" presStyleIdx="0" presStyleCnt="4"/>
      <dgm:spPr/>
    </dgm:pt>
    <dgm:pt modelId="{AB1728E6-4215-4CA0-918C-873D846AE0B8}" type="pres">
      <dgm:prSet presAssocID="{FEEFA499-F26D-487A-8823-DBA985CFD175}" presName="text3" presStyleLbl="fgAcc3" presStyleIdx="0" presStyleCnt="4">
        <dgm:presLayoutVars>
          <dgm:chPref val="3"/>
        </dgm:presLayoutVars>
      </dgm:prSet>
      <dgm:spPr/>
      <dgm:t>
        <a:bodyPr/>
        <a:lstStyle/>
        <a:p>
          <a:endParaRPr lang="en-US"/>
        </a:p>
      </dgm:t>
    </dgm:pt>
    <dgm:pt modelId="{3CFE802D-648B-40F0-932A-0FD4FE3FB107}" type="pres">
      <dgm:prSet presAssocID="{FEEFA499-F26D-487A-8823-DBA985CFD175}" presName="hierChild4" presStyleCnt="0"/>
      <dgm:spPr/>
    </dgm:pt>
    <dgm:pt modelId="{F822DE25-799E-4F5F-A99E-E6D72AA6043E}" type="pres">
      <dgm:prSet presAssocID="{FE312E8D-3255-4E39-A0A3-8A848B76552F}" presName="Name17" presStyleLbl="parChTrans1D3" presStyleIdx="1" presStyleCnt="4"/>
      <dgm:spPr/>
      <dgm:t>
        <a:bodyPr/>
        <a:lstStyle/>
        <a:p>
          <a:endParaRPr lang="en-US"/>
        </a:p>
      </dgm:t>
    </dgm:pt>
    <dgm:pt modelId="{C4A0F524-55F1-451E-9881-FEA57222E1C3}" type="pres">
      <dgm:prSet presAssocID="{D2AD01BE-8BFE-4517-9136-A7FF5096D341}" presName="hierRoot3" presStyleCnt="0"/>
      <dgm:spPr/>
    </dgm:pt>
    <dgm:pt modelId="{8320982A-D49A-41CB-A996-689AD83D8E00}" type="pres">
      <dgm:prSet presAssocID="{D2AD01BE-8BFE-4517-9136-A7FF5096D341}" presName="composite3" presStyleCnt="0"/>
      <dgm:spPr/>
    </dgm:pt>
    <dgm:pt modelId="{3A08D1F9-5D60-4200-B4B8-0F7B506ECCE8}" type="pres">
      <dgm:prSet presAssocID="{D2AD01BE-8BFE-4517-9136-A7FF5096D341}" presName="background3" presStyleLbl="node3" presStyleIdx="1" presStyleCnt="4"/>
      <dgm:spPr/>
    </dgm:pt>
    <dgm:pt modelId="{1A2CBAB8-85F9-4E3F-A917-E7F187FBCFBE}" type="pres">
      <dgm:prSet presAssocID="{D2AD01BE-8BFE-4517-9136-A7FF5096D341}" presName="text3" presStyleLbl="fgAcc3" presStyleIdx="1" presStyleCnt="4">
        <dgm:presLayoutVars>
          <dgm:chPref val="3"/>
        </dgm:presLayoutVars>
      </dgm:prSet>
      <dgm:spPr/>
      <dgm:t>
        <a:bodyPr/>
        <a:lstStyle/>
        <a:p>
          <a:endParaRPr lang="en-US"/>
        </a:p>
      </dgm:t>
    </dgm:pt>
    <dgm:pt modelId="{BCE49F22-25FC-4A9F-89D4-A12E89C9CCAA}" type="pres">
      <dgm:prSet presAssocID="{D2AD01BE-8BFE-4517-9136-A7FF5096D341}" presName="hierChild4" presStyleCnt="0"/>
      <dgm:spPr/>
    </dgm:pt>
    <dgm:pt modelId="{9B6153C1-F959-4BA5-83FD-537B6C61A732}" type="pres">
      <dgm:prSet presAssocID="{EC752E52-E0C7-41FC-B01F-DF83E85F7E81}" presName="Name10" presStyleLbl="parChTrans1D2" presStyleIdx="1" presStyleCnt="2"/>
      <dgm:spPr/>
      <dgm:t>
        <a:bodyPr/>
        <a:lstStyle/>
        <a:p>
          <a:endParaRPr lang="en-US"/>
        </a:p>
      </dgm:t>
    </dgm:pt>
    <dgm:pt modelId="{0F19BE59-84BB-47DE-AA4F-052F30DD43B9}" type="pres">
      <dgm:prSet presAssocID="{CC26C633-7185-4190-B55B-69898644C345}" presName="hierRoot2" presStyleCnt="0"/>
      <dgm:spPr/>
    </dgm:pt>
    <dgm:pt modelId="{4A01FB95-416A-4173-B4F0-257A2FDD3DEA}" type="pres">
      <dgm:prSet presAssocID="{CC26C633-7185-4190-B55B-69898644C345}" presName="composite2" presStyleCnt="0"/>
      <dgm:spPr/>
    </dgm:pt>
    <dgm:pt modelId="{A38894A8-1E71-48C6-A04F-0AD24814919A}" type="pres">
      <dgm:prSet presAssocID="{CC26C633-7185-4190-B55B-69898644C345}" presName="background2" presStyleLbl="node2" presStyleIdx="1" presStyleCnt="2"/>
      <dgm:spPr/>
    </dgm:pt>
    <dgm:pt modelId="{886796F2-B6A8-4D18-8638-9D3059F1C22D}" type="pres">
      <dgm:prSet presAssocID="{CC26C633-7185-4190-B55B-69898644C345}" presName="text2" presStyleLbl="fgAcc2" presStyleIdx="1" presStyleCnt="2">
        <dgm:presLayoutVars>
          <dgm:chPref val="3"/>
        </dgm:presLayoutVars>
      </dgm:prSet>
      <dgm:spPr/>
      <dgm:t>
        <a:bodyPr/>
        <a:lstStyle/>
        <a:p>
          <a:endParaRPr lang="en-US"/>
        </a:p>
      </dgm:t>
    </dgm:pt>
    <dgm:pt modelId="{C885CC01-8947-4391-A8C5-EA6BEE60C687}" type="pres">
      <dgm:prSet presAssocID="{CC26C633-7185-4190-B55B-69898644C345}" presName="hierChild3" presStyleCnt="0"/>
      <dgm:spPr/>
    </dgm:pt>
    <dgm:pt modelId="{945A791E-8E78-4A0F-920B-99E44BE58BF7}" type="pres">
      <dgm:prSet presAssocID="{35A6625E-0091-48A4-A71D-F6E39C788C2E}" presName="Name17" presStyleLbl="parChTrans1D3" presStyleIdx="2" presStyleCnt="4"/>
      <dgm:spPr/>
      <dgm:t>
        <a:bodyPr/>
        <a:lstStyle/>
        <a:p>
          <a:endParaRPr lang="en-US"/>
        </a:p>
      </dgm:t>
    </dgm:pt>
    <dgm:pt modelId="{E47A24FC-176A-4216-AF55-D455AB75AB69}" type="pres">
      <dgm:prSet presAssocID="{371C9F55-AF56-4709-B4DE-0CE358ABFF40}" presName="hierRoot3" presStyleCnt="0"/>
      <dgm:spPr/>
    </dgm:pt>
    <dgm:pt modelId="{12B01C8D-88F6-4792-AC83-5A01909F9B2E}" type="pres">
      <dgm:prSet presAssocID="{371C9F55-AF56-4709-B4DE-0CE358ABFF40}" presName="composite3" presStyleCnt="0"/>
      <dgm:spPr/>
    </dgm:pt>
    <dgm:pt modelId="{96249FB4-1EE6-45F5-9850-248BCB36C051}" type="pres">
      <dgm:prSet presAssocID="{371C9F55-AF56-4709-B4DE-0CE358ABFF40}" presName="background3" presStyleLbl="node3" presStyleIdx="2" presStyleCnt="4"/>
      <dgm:spPr/>
    </dgm:pt>
    <dgm:pt modelId="{18A70B14-428A-4490-A04E-E4A782E7745A}" type="pres">
      <dgm:prSet presAssocID="{371C9F55-AF56-4709-B4DE-0CE358ABFF40}" presName="text3" presStyleLbl="fgAcc3" presStyleIdx="2" presStyleCnt="4">
        <dgm:presLayoutVars>
          <dgm:chPref val="3"/>
        </dgm:presLayoutVars>
      </dgm:prSet>
      <dgm:spPr/>
      <dgm:t>
        <a:bodyPr/>
        <a:lstStyle/>
        <a:p>
          <a:endParaRPr lang="en-US"/>
        </a:p>
      </dgm:t>
    </dgm:pt>
    <dgm:pt modelId="{26A6D1CF-F7F1-494A-AD11-5C6751711C94}" type="pres">
      <dgm:prSet presAssocID="{371C9F55-AF56-4709-B4DE-0CE358ABFF40}" presName="hierChild4" presStyleCnt="0"/>
      <dgm:spPr/>
    </dgm:pt>
    <dgm:pt modelId="{B7492393-E58A-44F5-9D63-D9B60B0090AA}" type="pres">
      <dgm:prSet presAssocID="{B0CCAC20-A103-4B47-8A5E-7B5B74848F63}" presName="Name17" presStyleLbl="parChTrans1D3" presStyleIdx="3" presStyleCnt="4"/>
      <dgm:spPr/>
      <dgm:t>
        <a:bodyPr/>
        <a:lstStyle/>
        <a:p>
          <a:endParaRPr lang="en-US"/>
        </a:p>
      </dgm:t>
    </dgm:pt>
    <dgm:pt modelId="{29160AAB-975E-4881-8B72-CD84E1CA8349}" type="pres">
      <dgm:prSet presAssocID="{A298F2C3-0A89-42AB-8FE4-023E195B445A}" presName="hierRoot3" presStyleCnt="0"/>
      <dgm:spPr/>
    </dgm:pt>
    <dgm:pt modelId="{51D8C534-3D36-4316-8148-111B965CE620}" type="pres">
      <dgm:prSet presAssocID="{A298F2C3-0A89-42AB-8FE4-023E195B445A}" presName="composite3" presStyleCnt="0"/>
      <dgm:spPr/>
    </dgm:pt>
    <dgm:pt modelId="{61202710-13C6-485D-B4BD-84F013AB2DE2}" type="pres">
      <dgm:prSet presAssocID="{A298F2C3-0A89-42AB-8FE4-023E195B445A}" presName="background3" presStyleLbl="node3" presStyleIdx="3" presStyleCnt="4"/>
      <dgm:spPr/>
    </dgm:pt>
    <dgm:pt modelId="{FE5AC871-DC82-431E-9832-317878D43B03}" type="pres">
      <dgm:prSet presAssocID="{A298F2C3-0A89-42AB-8FE4-023E195B445A}" presName="text3" presStyleLbl="fgAcc3" presStyleIdx="3" presStyleCnt="4">
        <dgm:presLayoutVars>
          <dgm:chPref val="3"/>
        </dgm:presLayoutVars>
      </dgm:prSet>
      <dgm:spPr/>
      <dgm:t>
        <a:bodyPr/>
        <a:lstStyle/>
        <a:p>
          <a:endParaRPr lang="en-US"/>
        </a:p>
      </dgm:t>
    </dgm:pt>
    <dgm:pt modelId="{A959BB2A-6ECA-4AA5-A99C-A44A02BDF74F}" type="pres">
      <dgm:prSet presAssocID="{A298F2C3-0A89-42AB-8FE4-023E195B445A}" presName="hierChild4" presStyleCnt="0"/>
      <dgm:spPr/>
    </dgm:pt>
  </dgm:ptLst>
  <dgm:cxnLst>
    <dgm:cxn modelId="{D040CDEA-7FDA-4910-A6C0-F65F90AF18CB}" type="presOf" srcId="{D2AD01BE-8BFE-4517-9136-A7FF5096D341}" destId="{1A2CBAB8-85F9-4E3F-A917-E7F187FBCFBE}" srcOrd="0" destOrd="0" presId="urn:microsoft.com/office/officeart/2005/8/layout/hierarchy1"/>
    <dgm:cxn modelId="{32D9BFF8-DBCF-445F-A05A-8C5759485A13}" type="presOf" srcId="{371C9F55-AF56-4709-B4DE-0CE358ABFF40}" destId="{18A70B14-428A-4490-A04E-E4A782E7745A}" srcOrd="0" destOrd="0" presId="urn:microsoft.com/office/officeart/2005/8/layout/hierarchy1"/>
    <dgm:cxn modelId="{5753BDE1-AA43-404F-9B4E-7F842C9E9484}" type="presOf" srcId="{DBAF5F14-ECBA-41BE-8A5B-E997068AA7D4}" destId="{E8DD0FD4-BD1B-4FE1-9C5D-82CA19AD0897}" srcOrd="0" destOrd="0" presId="urn:microsoft.com/office/officeart/2005/8/layout/hierarchy1"/>
    <dgm:cxn modelId="{BCDC8C70-76B4-4094-9D68-E48EAC60CC94}" srcId="{CC26C633-7185-4190-B55B-69898644C345}" destId="{A298F2C3-0A89-42AB-8FE4-023E195B445A}" srcOrd="1" destOrd="0" parTransId="{B0CCAC20-A103-4B47-8A5E-7B5B74848F63}" sibTransId="{B2050864-DFAB-4E64-B679-82DBF08E9B9F}"/>
    <dgm:cxn modelId="{AF0BACBE-6A8B-4538-8BAB-91512CC123E7}" type="presOf" srcId="{7B52627C-5877-4EF8-A711-C5A688489177}" destId="{9D1CC88F-CD7A-42A8-B132-702E54FCC449}" srcOrd="0" destOrd="0" presId="urn:microsoft.com/office/officeart/2005/8/layout/hierarchy1"/>
    <dgm:cxn modelId="{098D06A9-4CC2-4DC3-BFE9-B1B0C050326C}" type="presOf" srcId="{FE312E8D-3255-4E39-A0A3-8A848B76552F}" destId="{F822DE25-799E-4F5F-A99E-E6D72AA6043E}" srcOrd="0" destOrd="0" presId="urn:microsoft.com/office/officeart/2005/8/layout/hierarchy1"/>
    <dgm:cxn modelId="{53B38210-FBA1-42EE-9907-0557216F523C}" type="presOf" srcId="{6A028A3B-2E80-48AE-A502-D1C1A7885254}" destId="{795A727E-D28A-4EA6-899C-7A94F28299DF}" srcOrd="0" destOrd="0" presId="urn:microsoft.com/office/officeart/2005/8/layout/hierarchy1"/>
    <dgm:cxn modelId="{A5ECF981-7A19-4C07-82FF-B30596EA3D16}" srcId="{CC26C633-7185-4190-B55B-69898644C345}" destId="{371C9F55-AF56-4709-B4DE-0CE358ABFF40}" srcOrd="0" destOrd="0" parTransId="{35A6625E-0091-48A4-A71D-F6E39C788C2E}" sibTransId="{B2BD585B-F167-41DD-BF4D-06272B983D2B}"/>
    <dgm:cxn modelId="{782E16E1-8F7A-4B2E-96BB-F9FBF50E94F9}" type="presOf" srcId="{A298F2C3-0A89-42AB-8FE4-023E195B445A}" destId="{FE5AC871-DC82-431E-9832-317878D43B03}" srcOrd="0" destOrd="0" presId="urn:microsoft.com/office/officeart/2005/8/layout/hierarchy1"/>
    <dgm:cxn modelId="{C91373C8-DDCE-41E6-B965-0E02C2047542}" type="presOf" srcId="{FEEFA499-F26D-487A-8823-DBA985CFD175}" destId="{AB1728E6-4215-4CA0-918C-873D846AE0B8}" srcOrd="0" destOrd="0" presId="urn:microsoft.com/office/officeart/2005/8/layout/hierarchy1"/>
    <dgm:cxn modelId="{09CB4EA8-5489-4983-95DA-76C945A82A0A}" type="presOf" srcId="{9A1DCF69-D489-4562-B80B-088ADC17673F}" destId="{CB4D76AA-FA65-48EF-977B-34101A9D4516}" srcOrd="0" destOrd="0" presId="urn:microsoft.com/office/officeart/2005/8/layout/hierarchy1"/>
    <dgm:cxn modelId="{370F15A0-583F-466C-AD66-D020136BF7E6}" type="presOf" srcId="{CC26C633-7185-4190-B55B-69898644C345}" destId="{886796F2-B6A8-4D18-8638-9D3059F1C22D}" srcOrd="0" destOrd="0" presId="urn:microsoft.com/office/officeart/2005/8/layout/hierarchy1"/>
    <dgm:cxn modelId="{74031C79-5757-46FD-A82D-AF9455E3EE94}" type="presOf" srcId="{35A6625E-0091-48A4-A71D-F6E39C788C2E}" destId="{945A791E-8E78-4A0F-920B-99E44BE58BF7}" srcOrd="0" destOrd="0" presId="urn:microsoft.com/office/officeart/2005/8/layout/hierarchy1"/>
    <dgm:cxn modelId="{DBC4605A-87A2-4604-8055-388BDFC5ECEF}" srcId="{5018466D-D849-4E7A-B450-059F43FF6455}" destId="{6A028A3B-2E80-48AE-A502-D1C1A7885254}" srcOrd="0" destOrd="0" parTransId="{9A1DCF69-D489-4562-B80B-088ADC17673F}" sibTransId="{113A1B3E-76BF-44C1-B2F8-EF6D68B38522}"/>
    <dgm:cxn modelId="{4DDDEB4A-ECE2-4894-A680-F09A28EC9323}" srcId="{5018466D-D849-4E7A-B450-059F43FF6455}" destId="{CC26C633-7185-4190-B55B-69898644C345}" srcOrd="1" destOrd="0" parTransId="{EC752E52-E0C7-41FC-B01F-DF83E85F7E81}" sibTransId="{39D23D7D-4C0F-4CF3-8F5E-57CBBB960781}"/>
    <dgm:cxn modelId="{C3D59932-7F03-4FEB-96C2-963EDA79E6BB}" srcId="{6A028A3B-2E80-48AE-A502-D1C1A7885254}" destId="{FEEFA499-F26D-487A-8823-DBA985CFD175}" srcOrd="0" destOrd="0" parTransId="{DBAF5F14-ECBA-41BE-8A5B-E997068AA7D4}" sibTransId="{91EC4C8A-C366-43CF-937E-CD7488CC1B39}"/>
    <dgm:cxn modelId="{39CA4E60-B9EB-41DC-94E8-A8D5D576D25C}" srcId="{6A028A3B-2E80-48AE-A502-D1C1A7885254}" destId="{D2AD01BE-8BFE-4517-9136-A7FF5096D341}" srcOrd="1" destOrd="0" parTransId="{FE312E8D-3255-4E39-A0A3-8A848B76552F}" sibTransId="{481DA9B0-B75C-493D-920D-AA7AFF15F171}"/>
    <dgm:cxn modelId="{17F5172D-7A40-49C4-8C22-CEDDCF5029AB}" type="presOf" srcId="{EC752E52-E0C7-41FC-B01F-DF83E85F7E81}" destId="{9B6153C1-F959-4BA5-83FD-537B6C61A732}" srcOrd="0" destOrd="0" presId="urn:microsoft.com/office/officeart/2005/8/layout/hierarchy1"/>
    <dgm:cxn modelId="{26F5F9BA-D58A-44E5-BFD5-1FCD8C1BF6E4}" srcId="{7B52627C-5877-4EF8-A711-C5A688489177}" destId="{5018466D-D849-4E7A-B450-059F43FF6455}" srcOrd="0" destOrd="0" parTransId="{2772E430-0E33-4709-8280-128D4202EF98}" sibTransId="{CF61C62F-23E0-4BB1-821C-47B1E5117B3A}"/>
    <dgm:cxn modelId="{20D3B1FE-33E2-4BD8-B5F7-70771B80004A}" type="presOf" srcId="{B0CCAC20-A103-4B47-8A5E-7B5B74848F63}" destId="{B7492393-E58A-44F5-9D63-D9B60B0090AA}" srcOrd="0" destOrd="0" presId="urn:microsoft.com/office/officeart/2005/8/layout/hierarchy1"/>
    <dgm:cxn modelId="{DBC1BBB8-C5B1-4A34-BDE0-012770BC8D9B}" type="presOf" srcId="{5018466D-D849-4E7A-B450-059F43FF6455}" destId="{3DB5B7A5-50BC-441C-A169-6786317B299C}" srcOrd="0" destOrd="0" presId="urn:microsoft.com/office/officeart/2005/8/layout/hierarchy1"/>
    <dgm:cxn modelId="{39789D28-54CC-4A9E-9DD6-C564F1E73322}" type="presParOf" srcId="{9D1CC88F-CD7A-42A8-B132-702E54FCC449}" destId="{83739C44-81FB-4D2E-BF5B-A9E84C4C5443}" srcOrd="0" destOrd="0" presId="urn:microsoft.com/office/officeart/2005/8/layout/hierarchy1"/>
    <dgm:cxn modelId="{85A88157-03DD-4DBE-8234-49CA3F4F572C}" type="presParOf" srcId="{83739C44-81FB-4D2E-BF5B-A9E84C4C5443}" destId="{1CCFF00F-60C0-427D-A22C-4D25EDD477F9}" srcOrd="0" destOrd="0" presId="urn:microsoft.com/office/officeart/2005/8/layout/hierarchy1"/>
    <dgm:cxn modelId="{1FA73E5C-ACAC-44CD-92E0-E7570CDDA49F}" type="presParOf" srcId="{1CCFF00F-60C0-427D-A22C-4D25EDD477F9}" destId="{13D765F0-8E9F-4B6D-BF29-83C8F07DB2F3}" srcOrd="0" destOrd="0" presId="urn:microsoft.com/office/officeart/2005/8/layout/hierarchy1"/>
    <dgm:cxn modelId="{40374318-6E62-45D7-8AB0-1271D57F1A8C}" type="presParOf" srcId="{1CCFF00F-60C0-427D-A22C-4D25EDD477F9}" destId="{3DB5B7A5-50BC-441C-A169-6786317B299C}" srcOrd="1" destOrd="0" presId="urn:microsoft.com/office/officeart/2005/8/layout/hierarchy1"/>
    <dgm:cxn modelId="{66074F1E-9422-414E-A797-CCA717B9E426}" type="presParOf" srcId="{83739C44-81FB-4D2E-BF5B-A9E84C4C5443}" destId="{100FD6C0-0983-4FE2-B9FC-5F1A279A7CE3}" srcOrd="1" destOrd="0" presId="urn:microsoft.com/office/officeart/2005/8/layout/hierarchy1"/>
    <dgm:cxn modelId="{846AFBC2-8E6A-43C6-AF23-A6C695BDBE1A}" type="presParOf" srcId="{100FD6C0-0983-4FE2-B9FC-5F1A279A7CE3}" destId="{CB4D76AA-FA65-48EF-977B-34101A9D4516}" srcOrd="0" destOrd="0" presId="urn:microsoft.com/office/officeart/2005/8/layout/hierarchy1"/>
    <dgm:cxn modelId="{EC582AA8-8596-4C4F-BCA9-0287A5FE3080}" type="presParOf" srcId="{100FD6C0-0983-4FE2-B9FC-5F1A279A7CE3}" destId="{A42A2D86-E945-4A66-AF7F-75CAFC71B020}" srcOrd="1" destOrd="0" presId="urn:microsoft.com/office/officeart/2005/8/layout/hierarchy1"/>
    <dgm:cxn modelId="{79665A6B-80DC-4E78-9167-5E68106A8CA9}" type="presParOf" srcId="{A42A2D86-E945-4A66-AF7F-75CAFC71B020}" destId="{F310705B-B9F1-43CD-8660-869A4CD8E945}" srcOrd="0" destOrd="0" presId="urn:microsoft.com/office/officeart/2005/8/layout/hierarchy1"/>
    <dgm:cxn modelId="{98EBF07D-17D5-4211-9F12-1C08782FA618}" type="presParOf" srcId="{F310705B-B9F1-43CD-8660-869A4CD8E945}" destId="{9C2D4055-4C12-4325-8C7C-BCC0BFAB6B1D}" srcOrd="0" destOrd="0" presId="urn:microsoft.com/office/officeart/2005/8/layout/hierarchy1"/>
    <dgm:cxn modelId="{6B7EEE73-D831-43F2-8F04-4727A4EC9CFB}" type="presParOf" srcId="{F310705B-B9F1-43CD-8660-869A4CD8E945}" destId="{795A727E-D28A-4EA6-899C-7A94F28299DF}" srcOrd="1" destOrd="0" presId="urn:microsoft.com/office/officeart/2005/8/layout/hierarchy1"/>
    <dgm:cxn modelId="{DF249408-A8E5-4C41-B76F-A0DEA812F923}" type="presParOf" srcId="{A42A2D86-E945-4A66-AF7F-75CAFC71B020}" destId="{45A19FB0-3997-46C6-99D4-1045F528D97B}" srcOrd="1" destOrd="0" presId="urn:microsoft.com/office/officeart/2005/8/layout/hierarchy1"/>
    <dgm:cxn modelId="{97F610D8-B19B-4099-B8C5-5A8743E0564D}" type="presParOf" srcId="{45A19FB0-3997-46C6-99D4-1045F528D97B}" destId="{E8DD0FD4-BD1B-4FE1-9C5D-82CA19AD0897}" srcOrd="0" destOrd="0" presId="urn:microsoft.com/office/officeart/2005/8/layout/hierarchy1"/>
    <dgm:cxn modelId="{6E171C5B-AE68-4278-AE9E-0DAA0D6C38B2}" type="presParOf" srcId="{45A19FB0-3997-46C6-99D4-1045F528D97B}" destId="{1D760D23-2C5A-4777-855F-65BE4DC450DC}" srcOrd="1" destOrd="0" presId="urn:microsoft.com/office/officeart/2005/8/layout/hierarchy1"/>
    <dgm:cxn modelId="{59D0F78B-2290-40E6-980D-2B39867E9DB0}" type="presParOf" srcId="{1D760D23-2C5A-4777-855F-65BE4DC450DC}" destId="{7E5D9E50-BFC3-479E-8A6E-7E7DE0F8B499}" srcOrd="0" destOrd="0" presId="urn:microsoft.com/office/officeart/2005/8/layout/hierarchy1"/>
    <dgm:cxn modelId="{642338B4-E04E-47C2-9A13-AFEBF06F8331}" type="presParOf" srcId="{7E5D9E50-BFC3-479E-8A6E-7E7DE0F8B499}" destId="{C133650A-223E-4C46-BB46-7743CEBC5006}" srcOrd="0" destOrd="0" presId="urn:microsoft.com/office/officeart/2005/8/layout/hierarchy1"/>
    <dgm:cxn modelId="{79BD32ED-99DB-4FE6-ADD0-6A3F4B4EE376}" type="presParOf" srcId="{7E5D9E50-BFC3-479E-8A6E-7E7DE0F8B499}" destId="{AB1728E6-4215-4CA0-918C-873D846AE0B8}" srcOrd="1" destOrd="0" presId="urn:microsoft.com/office/officeart/2005/8/layout/hierarchy1"/>
    <dgm:cxn modelId="{619986E7-CBAC-4DBA-B2E8-D20A50C4DEBF}" type="presParOf" srcId="{1D760D23-2C5A-4777-855F-65BE4DC450DC}" destId="{3CFE802D-648B-40F0-932A-0FD4FE3FB107}" srcOrd="1" destOrd="0" presId="urn:microsoft.com/office/officeart/2005/8/layout/hierarchy1"/>
    <dgm:cxn modelId="{8F2B6CEA-C6C0-4E9A-918F-08776A5F0B80}" type="presParOf" srcId="{45A19FB0-3997-46C6-99D4-1045F528D97B}" destId="{F822DE25-799E-4F5F-A99E-E6D72AA6043E}" srcOrd="2" destOrd="0" presId="urn:microsoft.com/office/officeart/2005/8/layout/hierarchy1"/>
    <dgm:cxn modelId="{F4918896-D20D-4530-A270-512C3BEE27FD}" type="presParOf" srcId="{45A19FB0-3997-46C6-99D4-1045F528D97B}" destId="{C4A0F524-55F1-451E-9881-FEA57222E1C3}" srcOrd="3" destOrd="0" presId="urn:microsoft.com/office/officeart/2005/8/layout/hierarchy1"/>
    <dgm:cxn modelId="{0C205D8C-9408-4E44-8C56-3CAB6484FE2C}" type="presParOf" srcId="{C4A0F524-55F1-451E-9881-FEA57222E1C3}" destId="{8320982A-D49A-41CB-A996-689AD83D8E00}" srcOrd="0" destOrd="0" presId="urn:microsoft.com/office/officeart/2005/8/layout/hierarchy1"/>
    <dgm:cxn modelId="{B3128884-0A8B-4B09-9F48-90CC88770380}" type="presParOf" srcId="{8320982A-D49A-41CB-A996-689AD83D8E00}" destId="{3A08D1F9-5D60-4200-B4B8-0F7B506ECCE8}" srcOrd="0" destOrd="0" presId="urn:microsoft.com/office/officeart/2005/8/layout/hierarchy1"/>
    <dgm:cxn modelId="{3BDD01FD-59B8-423A-B7F0-CE357C8B021C}" type="presParOf" srcId="{8320982A-D49A-41CB-A996-689AD83D8E00}" destId="{1A2CBAB8-85F9-4E3F-A917-E7F187FBCFBE}" srcOrd="1" destOrd="0" presId="urn:microsoft.com/office/officeart/2005/8/layout/hierarchy1"/>
    <dgm:cxn modelId="{88A829DD-8A1D-4173-BCDF-2D650DD8BE86}" type="presParOf" srcId="{C4A0F524-55F1-451E-9881-FEA57222E1C3}" destId="{BCE49F22-25FC-4A9F-89D4-A12E89C9CCAA}" srcOrd="1" destOrd="0" presId="urn:microsoft.com/office/officeart/2005/8/layout/hierarchy1"/>
    <dgm:cxn modelId="{E6B13D79-A1CC-42A6-86A5-55C73F62037A}" type="presParOf" srcId="{100FD6C0-0983-4FE2-B9FC-5F1A279A7CE3}" destId="{9B6153C1-F959-4BA5-83FD-537B6C61A732}" srcOrd="2" destOrd="0" presId="urn:microsoft.com/office/officeart/2005/8/layout/hierarchy1"/>
    <dgm:cxn modelId="{713D63D4-8C41-48F5-8F19-960DE30409B7}" type="presParOf" srcId="{100FD6C0-0983-4FE2-B9FC-5F1A279A7CE3}" destId="{0F19BE59-84BB-47DE-AA4F-052F30DD43B9}" srcOrd="3" destOrd="0" presId="urn:microsoft.com/office/officeart/2005/8/layout/hierarchy1"/>
    <dgm:cxn modelId="{633AFFB6-1C3A-47FB-97AF-FEEF0CDB0776}" type="presParOf" srcId="{0F19BE59-84BB-47DE-AA4F-052F30DD43B9}" destId="{4A01FB95-416A-4173-B4F0-257A2FDD3DEA}" srcOrd="0" destOrd="0" presId="urn:microsoft.com/office/officeart/2005/8/layout/hierarchy1"/>
    <dgm:cxn modelId="{843F438B-D840-4485-916A-8975BCAF4A83}" type="presParOf" srcId="{4A01FB95-416A-4173-B4F0-257A2FDD3DEA}" destId="{A38894A8-1E71-48C6-A04F-0AD24814919A}" srcOrd="0" destOrd="0" presId="urn:microsoft.com/office/officeart/2005/8/layout/hierarchy1"/>
    <dgm:cxn modelId="{D0028433-F9DD-45A6-A84D-B5DEA426E3C8}" type="presParOf" srcId="{4A01FB95-416A-4173-B4F0-257A2FDD3DEA}" destId="{886796F2-B6A8-4D18-8638-9D3059F1C22D}" srcOrd="1" destOrd="0" presId="urn:microsoft.com/office/officeart/2005/8/layout/hierarchy1"/>
    <dgm:cxn modelId="{C6C0F8D1-B019-4D16-BD0B-B49596F46AC1}" type="presParOf" srcId="{0F19BE59-84BB-47DE-AA4F-052F30DD43B9}" destId="{C885CC01-8947-4391-A8C5-EA6BEE60C687}" srcOrd="1" destOrd="0" presId="urn:microsoft.com/office/officeart/2005/8/layout/hierarchy1"/>
    <dgm:cxn modelId="{B54A7E50-1BAE-4D27-8A2B-A2DFA94CF099}" type="presParOf" srcId="{C885CC01-8947-4391-A8C5-EA6BEE60C687}" destId="{945A791E-8E78-4A0F-920B-99E44BE58BF7}" srcOrd="0" destOrd="0" presId="urn:microsoft.com/office/officeart/2005/8/layout/hierarchy1"/>
    <dgm:cxn modelId="{5F82792B-5487-49B2-A631-241AB2C1F471}" type="presParOf" srcId="{C885CC01-8947-4391-A8C5-EA6BEE60C687}" destId="{E47A24FC-176A-4216-AF55-D455AB75AB69}" srcOrd="1" destOrd="0" presId="urn:microsoft.com/office/officeart/2005/8/layout/hierarchy1"/>
    <dgm:cxn modelId="{8D089813-A68E-4491-A74B-07FD1DACD293}" type="presParOf" srcId="{E47A24FC-176A-4216-AF55-D455AB75AB69}" destId="{12B01C8D-88F6-4792-AC83-5A01909F9B2E}" srcOrd="0" destOrd="0" presId="urn:microsoft.com/office/officeart/2005/8/layout/hierarchy1"/>
    <dgm:cxn modelId="{4C037A21-2428-4C9C-8E9E-2EA18F0E0BC3}" type="presParOf" srcId="{12B01C8D-88F6-4792-AC83-5A01909F9B2E}" destId="{96249FB4-1EE6-45F5-9850-248BCB36C051}" srcOrd="0" destOrd="0" presId="urn:microsoft.com/office/officeart/2005/8/layout/hierarchy1"/>
    <dgm:cxn modelId="{74EBA8C7-B17A-4B2F-B6A9-84F7701D7822}" type="presParOf" srcId="{12B01C8D-88F6-4792-AC83-5A01909F9B2E}" destId="{18A70B14-428A-4490-A04E-E4A782E7745A}" srcOrd="1" destOrd="0" presId="urn:microsoft.com/office/officeart/2005/8/layout/hierarchy1"/>
    <dgm:cxn modelId="{0A598060-F264-4D42-8A83-F070C4478A88}" type="presParOf" srcId="{E47A24FC-176A-4216-AF55-D455AB75AB69}" destId="{26A6D1CF-F7F1-494A-AD11-5C6751711C94}" srcOrd="1" destOrd="0" presId="urn:microsoft.com/office/officeart/2005/8/layout/hierarchy1"/>
    <dgm:cxn modelId="{1F4F2AD0-C67D-4430-8416-D79F1514D0EC}" type="presParOf" srcId="{C885CC01-8947-4391-A8C5-EA6BEE60C687}" destId="{B7492393-E58A-44F5-9D63-D9B60B0090AA}" srcOrd="2" destOrd="0" presId="urn:microsoft.com/office/officeart/2005/8/layout/hierarchy1"/>
    <dgm:cxn modelId="{63111DB3-7BB2-4321-9407-3853329BB378}" type="presParOf" srcId="{C885CC01-8947-4391-A8C5-EA6BEE60C687}" destId="{29160AAB-975E-4881-8B72-CD84E1CA8349}" srcOrd="3" destOrd="0" presId="urn:microsoft.com/office/officeart/2005/8/layout/hierarchy1"/>
    <dgm:cxn modelId="{EBD845AA-DE4F-483B-A7B1-C3A4A04A58C0}" type="presParOf" srcId="{29160AAB-975E-4881-8B72-CD84E1CA8349}" destId="{51D8C534-3D36-4316-8148-111B965CE620}" srcOrd="0" destOrd="0" presId="urn:microsoft.com/office/officeart/2005/8/layout/hierarchy1"/>
    <dgm:cxn modelId="{C836F227-28C6-4547-A7E0-0ADF05BF4A0E}" type="presParOf" srcId="{51D8C534-3D36-4316-8148-111B965CE620}" destId="{61202710-13C6-485D-B4BD-84F013AB2DE2}" srcOrd="0" destOrd="0" presId="urn:microsoft.com/office/officeart/2005/8/layout/hierarchy1"/>
    <dgm:cxn modelId="{E94424ED-8A58-41BF-8D7A-F1F340F14EC6}" type="presParOf" srcId="{51D8C534-3D36-4316-8148-111B965CE620}" destId="{FE5AC871-DC82-431E-9832-317878D43B03}" srcOrd="1" destOrd="0" presId="urn:microsoft.com/office/officeart/2005/8/layout/hierarchy1"/>
    <dgm:cxn modelId="{8DE5AADD-7C13-494E-8C14-9E3278710A6B}" type="presParOf" srcId="{29160AAB-975E-4881-8B72-CD84E1CA8349}" destId="{A959BB2A-6ECA-4AA5-A99C-A44A02BDF74F}"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D42284-3CE3-4CDC-96EF-6CF1EAFAA664}" type="doc">
      <dgm:prSet loTypeId="urn:microsoft.com/office/officeart/2005/8/layout/StepDownProcess" loCatId="process" qsTypeId="urn:microsoft.com/office/officeart/2005/8/quickstyle/simple1" qsCatId="simple" csTypeId="urn:microsoft.com/office/officeart/2005/8/colors/colorful1" csCatId="colorful" phldr="1"/>
      <dgm:spPr/>
      <dgm:t>
        <a:bodyPr/>
        <a:lstStyle/>
        <a:p>
          <a:endParaRPr lang="en-US"/>
        </a:p>
      </dgm:t>
    </dgm:pt>
    <dgm:pt modelId="{E513139A-C474-4CC5-8D1D-201F8C46A79C}">
      <dgm:prSet phldrT="[Text]" custT="1"/>
      <dgm:spPr/>
      <dgm:t>
        <a:bodyPr/>
        <a:lstStyle/>
        <a:p>
          <a:r>
            <a:rPr lang="en-US" sz="2200" dirty="0">
              <a:latin typeface="Arial" panose="020B0604020202020204" pitchFamily="34" charset="0"/>
              <a:cs typeface="Arial" panose="020B0604020202020204" pitchFamily="34" charset="0"/>
            </a:rPr>
            <a:t>(1) </a:t>
          </a:r>
          <a:r>
            <a:rPr lang="en-US" sz="2200" dirty="0" err="1">
              <a:latin typeface="Arial" panose="020B0604020202020204" pitchFamily="34" charset="0"/>
              <a:cs typeface="Arial" panose="020B0604020202020204" pitchFamily="34" charset="0"/>
            </a:rPr>
            <a:t>Xác</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định</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vấn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đề</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thiết</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kế</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chế</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tạo</a:t>
          </a:r>
          <a:r>
            <a:rPr lang="en-US" sz="2200" dirty="0">
              <a:latin typeface="Arial" panose="020B0604020202020204" pitchFamily="34" charset="0"/>
              <a:cs typeface="Arial" panose="020B0604020202020204" pitchFamily="34" charset="0"/>
            </a:rPr>
            <a:t>;</a:t>
          </a:r>
        </a:p>
      </dgm:t>
    </dgm:pt>
    <dgm:pt modelId="{15B7E789-E6D4-4781-BDD2-747C43D3FE3C}" type="parTrans" cxnId="{3871D30D-F516-437F-92BA-179BDA683695}">
      <dgm:prSet/>
      <dgm:spPr/>
      <dgm:t>
        <a:bodyPr/>
        <a:lstStyle/>
        <a:p>
          <a:endParaRPr lang="en-US" sz="2200"/>
        </a:p>
      </dgm:t>
    </dgm:pt>
    <dgm:pt modelId="{7BFF61C3-F669-47C4-AA1A-BF4C3CD234AF}" type="sibTrans" cxnId="{3871D30D-F516-437F-92BA-179BDA683695}">
      <dgm:prSet/>
      <dgm:spPr/>
      <dgm:t>
        <a:bodyPr/>
        <a:lstStyle/>
        <a:p>
          <a:endParaRPr lang="en-US" sz="2200"/>
        </a:p>
      </dgm:t>
    </dgm:pt>
    <dgm:pt modelId="{2471FDB3-70FD-4D81-84BC-3194D822B3B5}">
      <dgm:prSet phldrT="[Text]" custT="1"/>
      <dgm:spPr/>
      <dgm:t>
        <a:bodyPr/>
        <a:lstStyle/>
        <a:p>
          <a:r>
            <a:rPr lang="en-US" sz="2200" dirty="0">
              <a:latin typeface="Arial" panose="020B0604020202020204" pitchFamily="34" charset="0"/>
              <a:cs typeface="Arial" panose="020B0604020202020204" pitchFamily="34" charset="0"/>
            </a:rPr>
            <a:t>(2) </a:t>
          </a:r>
          <a:r>
            <a:rPr lang="en-US" sz="2200" dirty="0" err="1">
              <a:latin typeface="Arial" panose="020B0604020202020204" pitchFamily="34" charset="0"/>
              <a:cs typeface="Arial" panose="020B0604020202020204" pitchFamily="34" charset="0"/>
            </a:rPr>
            <a:t>Nghiên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cứu</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kiến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thức</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nền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và</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đề</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xuất</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giải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pháp</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thiết</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kế</a:t>
          </a:r>
          <a:r>
            <a:rPr lang="en-US" sz="2200" dirty="0">
              <a:latin typeface="Arial" panose="020B0604020202020204" pitchFamily="34" charset="0"/>
              <a:cs typeface="Arial" panose="020B0604020202020204" pitchFamily="34" charset="0"/>
            </a:rPr>
            <a:t>; </a:t>
          </a:r>
        </a:p>
      </dgm:t>
    </dgm:pt>
    <dgm:pt modelId="{E281F057-55C0-4863-8D2A-2AD573D46123}" type="parTrans" cxnId="{5C161AA0-F786-4B2D-B076-A2EFEEB54D37}">
      <dgm:prSet/>
      <dgm:spPr/>
      <dgm:t>
        <a:bodyPr/>
        <a:lstStyle/>
        <a:p>
          <a:endParaRPr lang="en-US" sz="2200"/>
        </a:p>
      </dgm:t>
    </dgm:pt>
    <dgm:pt modelId="{8BBD33B6-D166-4AB3-B624-0232A28A015C}" type="sibTrans" cxnId="{5C161AA0-F786-4B2D-B076-A2EFEEB54D37}">
      <dgm:prSet/>
      <dgm:spPr/>
      <dgm:t>
        <a:bodyPr/>
        <a:lstStyle/>
        <a:p>
          <a:endParaRPr lang="en-US" sz="2200"/>
        </a:p>
      </dgm:t>
    </dgm:pt>
    <dgm:pt modelId="{92371467-3E42-431A-BE5A-B5928B3E9E3B}">
      <dgm:prSet phldrT="[Text]" custT="1"/>
      <dgm:spPr/>
      <dgm:t>
        <a:bodyPr/>
        <a:lstStyle/>
        <a:p>
          <a:r>
            <a:rPr lang="en-US" sz="2200" dirty="0">
              <a:latin typeface="Arial" panose="020B0604020202020204" pitchFamily="34" charset="0"/>
              <a:cs typeface="Arial" panose="020B0604020202020204" pitchFamily="34" charset="0"/>
            </a:rPr>
            <a:t>(3) </a:t>
          </a:r>
          <a:r>
            <a:rPr lang="en-US" sz="2200" dirty="0" err="1">
              <a:latin typeface="Arial" panose="020B0604020202020204" pitchFamily="34" charset="0"/>
              <a:cs typeface="Arial" panose="020B0604020202020204" pitchFamily="34" charset="0"/>
            </a:rPr>
            <a:t>Lựa</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chọn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giải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pháp</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thiết</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kế</a:t>
          </a:r>
          <a:r>
            <a:rPr lang="en-US" sz="2200" dirty="0">
              <a:latin typeface="Arial" panose="020B0604020202020204" pitchFamily="34" charset="0"/>
              <a:cs typeface="Arial" panose="020B0604020202020204" pitchFamily="34" charset="0"/>
            </a:rPr>
            <a:t>; </a:t>
          </a:r>
        </a:p>
      </dgm:t>
    </dgm:pt>
    <dgm:pt modelId="{F7673033-3D74-405C-AD89-C3C3B09313E9}" type="parTrans" cxnId="{BF3E9899-D219-455C-A1E5-DB050D41568E}">
      <dgm:prSet/>
      <dgm:spPr/>
      <dgm:t>
        <a:bodyPr/>
        <a:lstStyle/>
        <a:p>
          <a:endParaRPr lang="en-US" sz="2200"/>
        </a:p>
      </dgm:t>
    </dgm:pt>
    <dgm:pt modelId="{ECE4E7F0-AD6A-4C8B-BD27-51572B1F2520}" type="sibTrans" cxnId="{BF3E9899-D219-455C-A1E5-DB050D41568E}">
      <dgm:prSet/>
      <dgm:spPr/>
      <dgm:t>
        <a:bodyPr/>
        <a:lstStyle/>
        <a:p>
          <a:endParaRPr lang="en-US" sz="2200"/>
        </a:p>
      </dgm:t>
    </dgm:pt>
    <dgm:pt modelId="{342EAAB4-E0C1-4B0A-B174-9A48FF5D6B62}">
      <dgm:prSet phldrT="[Text]" custT="1"/>
      <dgm:spPr/>
      <dgm:t>
        <a:bodyPr/>
        <a:lstStyle/>
        <a:p>
          <a:r>
            <a:rPr lang="en-US" sz="2200" dirty="0">
              <a:latin typeface="Arial" panose="020B0604020202020204" pitchFamily="34" charset="0"/>
              <a:cs typeface="Arial" panose="020B0604020202020204" pitchFamily="34" charset="0"/>
            </a:rPr>
            <a:t>(4) </a:t>
          </a:r>
          <a:r>
            <a:rPr lang="en-US" sz="2200" dirty="0" err="1">
              <a:latin typeface="Arial" panose="020B0604020202020204" pitchFamily="34" charset="0"/>
              <a:cs typeface="Arial" panose="020B0604020202020204" pitchFamily="34" charset="0"/>
            </a:rPr>
            <a:t>Chế</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tạo</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mẫu</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thử</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nghiệm</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và</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đánh</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giá</a:t>
          </a:r>
          <a:r>
            <a:rPr lang="en-US" sz="2200" dirty="0">
              <a:latin typeface="Arial" panose="020B0604020202020204" pitchFamily="34" charset="0"/>
              <a:cs typeface="Arial" panose="020B0604020202020204" pitchFamily="34" charset="0"/>
            </a:rPr>
            <a:t>;</a:t>
          </a:r>
        </a:p>
      </dgm:t>
    </dgm:pt>
    <dgm:pt modelId="{C105A1CC-C7E0-45D1-8044-F3729B12A4B1}" type="parTrans" cxnId="{9FEC6E9B-3EB0-4664-9B05-506B11AB3988}">
      <dgm:prSet/>
      <dgm:spPr/>
      <dgm:t>
        <a:bodyPr/>
        <a:lstStyle/>
        <a:p>
          <a:endParaRPr lang="en-US" sz="2200"/>
        </a:p>
      </dgm:t>
    </dgm:pt>
    <dgm:pt modelId="{477D8C9F-B50C-4895-B910-EC8D54FA3603}" type="sibTrans" cxnId="{9FEC6E9B-3EB0-4664-9B05-506B11AB3988}">
      <dgm:prSet/>
      <dgm:spPr/>
      <dgm:t>
        <a:bodyPr/>
        <a:lstStyle/>
        <a:p>
          <a:endParaRPr lang="en-US" sz="2200"/>
        </a:p>
      </dgm:t>
    </dgm:pt>
    <dgm:pt modelId="{A24A4CAD-7141-46B9-9715-C6BC0C607C30}">
      <dgm:prSet phldrT="[Text]" custT="1"/>
      <dgm:spPr/>
      <dgm:t>
        <a:bodyPr/>
        <a:lstStyle/>
        <a:p>
          <a:r>
            <a:rPr lang="en-US" sz="2200" dirty="0">
              <a:latin typeface="Arial" panose="020B0604020202020204" pitchFamily="34" charset="0"/>
              <a:cs typeface="Arial" panose="020B0604020202020204" pitchFamily="34" charset="0"/>
            </a:rPr>
            <a:t>(5) Chia </a:t>
          </a:r>
          <a:r>
            <a:rPr lang="en-US" sz="2200" dirty="0" err="1">
              <a:latin typeface="Arial" panose="020B0604020202020204" pitchFamily="34" charset="0"/>
              <a:cs typeface="Arial" panose="020B0604020202020204" pitchFamily="34" charset="0"/>
            </a:rPr>
            <a:t>sẻ</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thảo</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luận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và</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điều</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chỉnh</a:t>
          </a:r>
          <a:r>
            <a:rPr lang="en-US" sz="2200" dirty="0">
              <a:latin typeface="Arial" panose="020B0604020202020204" pitchFamily="34" charset="0"/>
              <a:cs typeface="Arial" panose="020B0604020202020204" pitchFamily="34" charset="0"/>
            </a:rPr>
            <a:t>. </a:t>
          </a:r>
        </a:p>
      </dgm:t>
    </dgm:pt>
    <dgm:pt modelId="{954901CB-9B0D-4C51-A9A1-245BCC92BA4A}" type="parTrans" cxnId="{41FD81AE-56DF-4DB0-9B4D-7299F5DADCAD}">
      <dgm:prSet/>
      <dgm:spPr/>
      <dgm:t>
        <a:bodyPr/>
        <a:lstStyle/>
        <a:p>
          <a:endParaRPr lang="en-US" sz="2200"/>
        </a:p>
      </dgm:t>
    </dgm:pt>
    <dgm:pt modelId="{2609770E-A60B-4AB3-9570-4BAAE8A838D9}" type="sibTrans" cxnId="{41FD81AE-56DF-4DB0-9B4D-7299F5DADCAD}">
      <dgm:prSet/>
      <dgm:spPr/>
      <dgm:t>
        <a:bodyPr/>
        <a:lstStyle/>
        <a:p>
          <a:endParaRPr lang="en-US" sz="2200"/>
        </a:p>
      </dgm:t>
    </dgm:pt>
    <dgm:pt modelId="{2B5A089D-F728-417E-B1C8-E5FF9EA3AC60}" type="pres">
      <dgm:prSet presAssocID="{5FD42284-3CE3-4CDC-96EF-6CF1EAFAA664}" presName="rootnode" presStyleCnt="0">
        <dgm:presLayoutVars>
          <dgm:chMax/>
          <dgm:chPref/>
          <dgm:dir/>
          <dgm:animLvl val="lvl"/>
        </dgm:presLayoutVars>
      </dgm:prSet>
      <dgm:spPr/>
      <dgm:t>
        <a:bodyPr/>
        <a:lstStyle/>
        <a:p>
          <a:endParaRPr lang="en-US"/>
        </a:p>
      </dgm:t>
    </dgm:pt>
    <dgm:pt modelId="{B56FBDD9-B9E0-4519-9A45-475B156D3717}" type="pres">
      <dgm:prSet presAssocID="{E513139A-C474-4CC5-8D1D-201F8C46A79C}" presName="composite" presStyleCnt="0"/>
      <dgm:spPr/>
    </dgm:pt>
    <dgm:pt modelId="{2B4035B6-0149-4820-B7EA-2BC1DEF79330}" type="pres">
      <dgm:prSet presAssocID="{E513139A-C474-4CC5-8D1D-201F8C46A79C}" presName="bentUpArrow1" presStyleLbl="alignImgPlace1" presStyleIdx="0" presStyleCnt="4" custLinFactX="-55349" custLinFactNeighborX="-100000" custLinFactNeighborY="-30703"/>
      <dgm:spPr/>
    </dgm:pt>
    <dgm:pt modelId="{29147908-B174-4955-8C12-33788B02A26D}" type="pres">
      <dgm:prSet presAssocID="{E513139A-C474-4CC5-8D1D-201F8C46A79C}" presName="ParentText" presStyleLbl="node1" presStyleIdx="0" presStyleCnt="5" custScaleX="441168" custScaleY="218879" custLinFactNeighborX="-6583" custLinFactNeighborY="-40896">
        <dgm:presLayoutVars>
          <dgm:chMax val="1"/>
          <dgm:chPref val="1"/>
          <dgm:bulletEnabled val="1"/>
        </dgm:presLayoutVars>
      </dgm:prSet>
      <dgm:spPr/>
      <dgm:t>
        <a:bodyPr/>
        <a:lstStyle/>
        <a:p>
          <a:endParaRPr lang="en-US"/>
        </a:p>
      </dgm:t>
    </dgm:pt>
    <dgm:pt modelId="{D55CF540-9E0F-4F67-AD28-9E4470C928D2}" type="pres">
      <dgm:prSet presAssocID="{E513139A-C474-4CC5-8D1D-201F8C46A79C}" presName="ChildText" presStyleLbl="revTx" presStyleIdx="0" presStyleCnt="4">
        <dgm:presLayoutVars>
          <dgm:chMax val="0"/>
          <dgm:chPref val="0"/>
          <dgm:bulletEnabled val="1"/>
        </dgm:presLayoutVars>
      </dgm:prSet>
      <dgm:spPr/>
    </dgm:pt>
    <dgm:pt modelId="{7938F05F-AB44-4539-B475-911422E2120B}" type="pres">
      <dgm:prSet presAssocID="{7BFF61C3-F669-47C4-AA1A-BF4C3CD234AF}" presName="sibTrans" presStyleCnt="0"/>
      <dgm:spPr/>
    </dgm:pt>
    <dgm:pt modelId="{3A45A2A4-0C1E-4194-AF61-A655435199D8}" type="pres">
      <dgm:prSet presAssocID="{2471FDB3-70FD-4D81-84BC-3194D822B3B5}" presName="composite" presStyleCnt="0"/>
      <dgm:spPr/>
    </dgm:pt>
    <dgm:pt modelId="{CDF934B6-6D0F-484E-B0B2-95DBBBB12271}" type="pres">
      <dgm:prSet presAssocID="{2471FDB3-70FD-4D81-84BC-3194D822B3B5}" presName="bentUpArrow1" presStyleLbl="alignImgPlace1" presStyleIdx="1" presStyleCnt="4" custLinFactX="-100000" custLinFactNeighborX="-131070" custLinFactNeighborY="-893"/>
      <dgm:spPr/>
    </dgm:pt>
    <dgm:pt modelId="{23CDED3D-5A8B-494E-B44B-306343A9094D}" type="pres">
      <dgm:prSet presAssocID="{2471FDB3-70FD-4D81-84BC-3194D822B3B5}" presName="ParentText" presStyleLbl="node1" presStyleIdx="1" presStyleCnt="5" custScaleX="441168" custScaleY="218879" custLinFactNeighborX="-65515" custLinFactNeighborY="4581">
        <dgm:presLayoutVars>
          <dgm:chMax val="1"/>
          <dgm:chPref val="1"/>
          <dgm:bulletEnabled val="1"/>
        </dgm:presLayoutVars>
      </dgm:prSet>
      <dgm:spPr/>
      <dgm:t>
        <a:bodyPr/>
        <a:lstStyle/>
        <a:p>
          <a:endParaRPr lang="en-US"/>
        </a:p>
      </dgm:t>
    </dgm:pt>
    <dgm:pt modelId="{B52C99CB-97EA-45C3-8B53-DE732C7C3040}" type="pres">
      <dgm:prSet presAssocID="{2471FDB3-70FD-4D81-84BC-3194D822B3B5}" presName="ChildText" presStyleLbl="revTx" presStyleIdx="1" presStyleCnt="4">
        <dgm:presLayoutVars>
          <dgm:chMax val="0"/>
          <dgm:chPref val="0"/>
          <dgm:bulletEnabled val="1"/>
        </dgm:presLayoutVars>
      </dgm:prSet>
      <dgm:spPr/>
    </dgm:pt>
    <dgm:pt modelId="{D7DB202C-25F8-4D86-9B39-BA51BFA71CB6}" type="pres">
      <dgm:prSet presAssocID="{8BBD33B6-D166-4AB3-B624-0232A28A015C}" presName="sibTrans" presStyleCnt="0"/>
      <dgm:spPr/>
    </dgm:pt>
    <dgm:pt modelId="{E3CFF37A-9B0B-4833-A35B-0CDA2EBB2399}" type="pres">
      <dgm:prSet presAssocID="{92371467-3E42-431A-BE5A-B5928B3E9E3B}" presName="composite" presStyleCnt="0"/>
      <dgm:spPr/>
    </dgm:pt>
    <dgm:pt modelId="{70E5D97F-3748-48C6-8135-D3DA7F0086B0}" type="pres">
      <dgm:prSet presAssocID="{92371467-3E42-431A-BE5A-B5928B3E9E3B}" presName="bentUpArrow1" presStyleLbl="alignImgPlace1" presStyleIdx="2" presStyleCnt="4" custLinFactX="-101431" custLinFactNeighborX="-200000" custLinFactNeighborY="19854"/>
      <dgm:spPr/>
    </dgm:pt>
    <dgm:pt modelId="{B5046CB3-22BE-4E5C-9FE3-88E831B84B8F}" type="pres">
      <dgm:prSet presAssocID="{92371467-3E42-431A-BE5A-B5928B3E9E3B}" presName="ParentText" presStyleLbl="node1" presStyleIdx="2" presStyleCnt="5" custScaleX="441168" custScaleY="218879" custLinFactNeighborX="-76583" custLinFactNeighborY="24891">
        <dgm:presLayoutVars>
          <dgm:chMax val="1"/>
          <dgm:chPref val="1"/>
          <dgm:bulletEnabled val="1"/>
        </dgm:presLayoutVars>
      </dgm:prSet>
      <dgm:spPr/>
      <dgm:t>
        <a:bodyPr/>
        <a:lstStyle/>
        <a:p>
          <a:endParaRPr lang="en-US"/>
        </a:p>
      </dgm:t>
    </dgm:pt>
    <dgm:pt modelId="{4D133B51-7C4A-4A62-9286-8245D2B1DE5B}" type="pres">
      <dgm:prSet presAssocID="{92371467-3E42-431A-BE5A-B5928B3E9E3B}" presName="ChildText" presStyleLbl="revTx" presStyleIdx="2" presStyleCnt="4">
        <dgm:presLayoutVars>
          <dgm:chMax val="0"/>
          <dgm:chPref val="0"/>
          <dgm:bulletEnabled val="1"/>
        </dgm:presLayoutVars>
      </dgm:prSet>
      <dgm:spPr/>
    </dgm:pt>
    <dgm:pt modelId="{67D6BE8F-9B8F-4E6E-ADF2-4D98D8A057A1}" type="pres">
      <dgm:prSet presAssocID="{ECE4E7F0-AD6A-4C8B-BD27-51572B1F2520}" presName="sibTrans" presStyleCnt="0"/>
      <dgm:spPr/>
    </dgm:pt>
    <dgm:pt modelId="{3E2248BD-6E79-43BA-9D7D-40E55E0F0A9E}" type="pres">
      <dgm:prSet presAssocID="{342EAAB4-E0C1-4B0A-B174-9A48FF5D6B62}" presName="composite" presStyleCnt="0"/>
      <dgm:spPr/>
    </dgm:pt>
    <dgm:pt modelId="{25432F4E-8258-406D-BFCB-00FAFFE34FE2}" type="pres">
      <dgm:prSet presAssocID="{342EAAB4-E0C1-4B0A-B174-9A48FF5D6B62}" presName="bentUpArrow1" presStyleLbl="alignImgPlace1" presStyleIdx="3" presStyleCnt="4" custLinFactX="-192383" custLinFactNeighborX="-200000" custLinFactNeighborY="39696"/>
      <dgm:spPr/>
    </dgm:pt>
    <dgm:pt modelId="{DA5AEF53-583C-43B5-A26B-4C930F371EE0}" type="pres">
      <dgm:prSet presAssocID="{342EAAB4-E0C1-4B0A-B174-9A48FF5D6B62}" presName="ParentText" presStyleLbl="node1" presStyleIdx="3" presStyleCnt="5" custScaleX="441168" custScaleY="218879" custLinFactNeighborX="-92838" custLinFactNeighborY="22609">
        <dgm:presLayoutVars>
          <dgm:chMax val="1"/>
          <dgm:chPref val="1"/>
          <dgm:bulletEnabled val="1"/>
        </dgm:presLayoutVars>
      </dgm:prSet>
      <dgm:spPr/>
      <dgm:t>
        <a:bodyPr/>
        <a:lstStyle/>
        <a:p>
          <a:endParaRPr lang="en-US"/>
        </a:p>
      </dgm:t>
    </dgm:pt>
    <dgm:pt modelId="{54D709E4-41E6-4261-B090-D014D561022F}" type="pres">
      <dgm:prSet presAssocID="{342EAAB4-E0C1-4B0A-B174-9A48FF5D6B62}" presName="ChildText" presStyleLbl="revTx" presStyleIdx="3" presStyleCnt="4">
        <dgm:presLayoutVars>
          <dgm:chMax val="0"/>
          <dgm:chPref val="0"/>
          <dgm:bulletEnabled val="1"/>
        </dgm:presLayoutVars>
      </dgm:prSet>
      <dgm:spPr/>
    </dgm:pt>
    <dgm:pt modelId="{D4968029-B70A-43AF-8018-481B954FC3CA}" type="pres">
      <dgm:prSet presAssocID="{477D8C9F-B50C-4895-B910-EC8D54FA3603}" presName="sibTrans" presStyleCnt="0"/>
      <dgm:spPr/>
    </dgm:pt>
    <dgm:pt modelId="{D20DE297-084A-4347-A819-E41400EA4EA4}" type="pres">
      <dgm:prSet presAssocID="{A24A4CAD-7141-46B9-9715-C6BC0C607C30}" presName="composite" presStyleCnt="0"/>
      <dgm:spPr/>
    </dgm:pt>
    <dgm:pt modelId="{9FB0B398-786A-4490-A4F9-8FEA9C114EFF}" type="pres">
      <dgm:prSet presAssocID="{A24A4CAD-7141-46B9-9715-C6BC0C607C30}" presName="ParentText" presStyleLbl="node1" presStyleIdx="4" presStyleCnt="5" custScaleX="364055" custScaleY="178895" custLinFactX="-11414" custLinFactNeighborX="-100000" custLinFactNeighborY="55342">
        <dgm:presLayoutVars>
          <dgm:chMax val="1"/>
          <dgm:chPref val="1"/>
          <dgm:bulletEnabled val="1"/>
        </dgm:presLayoutVars>
      </dgm:prSet>
      <dgm:spPr/>
      <dgm:t>
        <a:bodyPr/>
        <a:lstStyle/>
        <a:p>
          <a:endParaRPr lang="en-US"/>
        </a:p>
      </dgm:t>
    </dgm:pt>
  </dgm:ptLst>
  <dgm:cxnLst>
    <dgm:cxn modelId="{BAE6FA2F-EDD5-4752-B25E-1622BC6522BE}" type="presOf" srcId="{2471FDB3-70FD-4D81-84BC-3194D822B3B5}" destId="{23CDED3D-5A8B-494E-B44B-306343A9094D}" srcOrd="0" destOrd="0" presId="urn:microsoft.com/office/officeart/2005/8/layout/StepDownProcess"/>
    <dgm:cxn modelId="{19F4E4FA-4534-42C9-B197-B2CEF114D1C4}" type="presOf" srcId="{342EAAB4-E0C1-4B0A-B174-9A48FF5D6B62}" destId="{DA5AEF53-583C-43B5-A26B-4C930F371EE0}" srcOrd="0" destOrd="0" presId="urn:microsoft.com/office/officeart/2005/8/layout/StepDownProcess"/>
    <dgm:cxn modelId="{FDEE6ADF-75E0-4806-A35C-A8DAFB069891}" type="presOf" srcId="{A24A4CAD-7141-46B9-9715-C6BC0C607C30}" destId="{9FB0B398-786A-4490-A4F9-8FEA9C114EFF}" srcOrd="0" destOrd="0" presId="urn:microsoft.com/office/officeart/2005/8/layout/StepDownProcess"/>
    <dgm:cxn modelId="{5C161AA0-F786-4B2D-B076-A2EFEEB54D37}" srcId="{5FD42284-3CE3-4CDC-96EF-6CF1EAFAA664}" destId="{2471FDB3-70FD-4D81-84BC-3194D822B3B5}" srcOrd="1" destOrd="0" parTransId="{E281F057-55C0-4863-8D2A-2AD573D46123}" sibTransId="{8BBD33B6-D166-4AB3-B624-0232A28A015C}"/>
    <dgm:cxn modelId="{41FD81AE-56DF-4DB0-9B4D-7299F5DADCAD}" srcId="{5FD42284-3CE3-4CDC-96EF-6CF1EAFAA664}" destId="{A24A4CAD-7141-46B9-9715-C6BC0C607C30}" srcOrd="4" destOrd="0" parTransId="{954901CB-9B0D-4C51-A9A1-245BCC92BA4A}" sibTransId="{2609770E-A60B-4AB3-9570-4BAAE8A838D9}"/>
    <dgm:cxn modelId="{6C365544-40E6-4E9A-BE8F-4F5D5EB32D88}" type="presOf" srcId="{E513139A-C474-4CC5-8D1D-201F8C46A79C}" destId="{29147908-B174-4955-8C12-33788B02A26D}" srcOrd="0" destOrd="0" presId="urn:microsoft.com/office/officeart/2005/8/layout/StepDownProcess"/>
    <dgm:cxn modelId="{3871D30D-F516-437F-92BA-179BDA683695}" srcId="{5FD42284-3CE3-4CDC-96EF-6CF1EAFAA664}" destId="{E513139A-C474-4CC5-8D1D-201F8C46A79C}" srcOrd="0" destOrd="0" parTransId="{15B7E789-E6D4-4781-BDD2-747C43D3FE3C}" sibTransId="{7BFF61C3-F669-47C4-AA1A-BF4C3CD234AF}"/>
    <dgm:cxn modelId="{8D078B1C-B299-4A14-B701-61FAC35E6644}" type="presOf" srcId="{5FD42284-3CE3-4CDC-96EF-6CF1EAFAA664}" destId="{2B5A089D-F728-417E-B1C8-E5FF9EA3AC60}" srcOrd="0" destOrd="0" presId="urn:microsoft.com/office/officeart/2005/8/layout/StepDownProcess"/>
    <dgm:cxn modelId="{BF3E9899-D219-455C-A1E5-DB050D41568E}" srcId="{5FD42284-3CE3-4CDC-96EF-6CF1EAFAA664}" destId="{92371467-3E42-431A-BE5A-B5928B3E9E3B}" srcOrd="2" destOrd="0" parTransId="{F7673033-3D74-405C-AD89-C3C3B09313E9}" sibTransId="{ECE4E7F0-AD6A-4C8B-BD27-51572B1F2520}"/>
    <dgm:cxn modelId="{FBA49D40-970E-4141-A14C-18867172E3DA}" type="presOf" srcId="{92371467-3E42-431A-BE5A-B5928B3E9E3B}" destId="{B5046CB3-22BE-4E5C-9FE3-88E831B84B8F}" srcOrd="0" destOrd="0" presId="urn:microsoft.com/office/officeart/2005/8/layout/StepDownProcess"/>
    <dgm:cxn modelId="{9FEC6E9B-3EB0-4664-9B05-506B11AB3988}" srcId="{5FD42284-3CE3-4CDC-96EF-6CF1EAFAA664}" destId="{342EAAB4-E0C1-4B0A-B174-9A48FF5D6B62}" srcOrd="3" destOrd="0" parTransId="{C105A1CC-C7E0-45D1-8044-F3729B12A4B1}" sibTransId="{477D8C9F-B50C-4895-B910-EC8D54FA3603}"/>
    <dgm:cxn modelId="{6A65C70B-2E7F-43AB-B12D-7D34E7118CC8}" type="presParOf" srcId="{2B5A089D-F728-417E-B1C8-E5FF9EA3AC60}" destId="{B56FBDD9-B9E0-4519-9A45-475B156D3717}" srcOrd="0" destOrd="0" presId="urn:microsoft.com/office/officeart/2005/8/layout/StepDownProcess"/>
    <dgm:cxn modelId="{66C484C9-44DA-4AFF-9CF9-57095274AC88}" type="presParOf" srcId="{B56FBDD9-B9E0-4519-9A45-475B156D3717}" destId="{2B4035B6-0149-4820-B7EA-2BC1DEF79330}" srcOrd="0" destOrd="0" presId="urn:microsoft.com/office/officeart/2005/8/layout/StepDownProcess"/>
    <dgm:cxn modelId="{BD95919A-6260-431C-B957-53DE21F7A986}" type="presParOf" srcId="{B56FBDD9-B9E0-4519-9A45-475B156D3717}" destId="{29147908-B174-4955-8C12-33788B02A26D}" srcOrd="1" destOrd="0" presId="urn:microsoft.com/office/officeart/2005/8/layout/StepDownProcess"/>
    <dgm:cxn modelId="{2477AA6B-B929-49F1-9A61-B4540ED9C249}" type="presParOf" srcId="{B56FBDD9-B9E0-4519-9A45-475B156D3717}" destId="{D55CF540-9E0F-4F67-AD28-9E4470C928D2}" srcOrd="2" destOrd="0" presId="urn:microsoft.com/office/officeart/2005/8/layout/StepDownProcess"/>
    <dgm:cxn modelId="{4409A664-2DF8-4E69-98A6-20E558F6F4BB}" type="presParOf" srcId="{2B5A089D-F728-417E-B1C8-E5FF9EA3AC60}" destId="{7938F05F-AB44-4539-B475-911422E2120B}" srcOrd="1" destOrd="0" presId="urn:microsoft.com/office/officeart/2005/8/layout/StepDownProcess"/>
    <dgm:cxn modelId="{3A3931B7-627E-4423-A1D7-EDEFFE9D5D2D}" type="presParOf" srcId="{2B5A089D-F728-417E-B1C8-E5FF9EA3AC60}" destId="{3A45A2A4-0C1E-4194-AF61-A655435199D8}" srcOrd="2" destOrd="0" presId="urn:microsoft.com/office/officeart/2005/8/layout/StepDownProcess"/>
    <dgm:cxn modelId="{E232F6A7-9164-404A-8F1F-4ECF1FB70CAF}" type="presParOf" srcId="{3A45A2A4-0C1E-4194-AF61-A655435199D8}" destId="{CDF934B6-6D0F-484E-B0B2-95DBBBB12271}" srcOrd="0" destOrd="0" presId="urn:microsoft.com/office/officeart/2005/8/layout/StepDownProcess"/>
    <dgm:cxn modelId="{D1801DCA-4CDC-4B50-92BB-A20352E79F57}" type="presParOf" srcId="{3A45A2A4-0C1E-4194-AF61-A655435199D8}" destId="{23CDED3D-5A8B-494E-B44B-306343A9094D}" srcOrd="1" destOrd="0" presId="urn:microsoft.com/office/officeart/2005/8/layout/StepDownProcess"/>
    <dgm:cxn modelId="{FD03275E-1B9D-40CB-991A-D1D305D4A730}" type="presParOf" srcId="{3A45A2A4-0C1E-4194-AF61-A655435199D8}" destId="{B52C99CB-97EA-45C3-8B53-DE732C7C3040}" srcOrd="2" destOrd="0" presId="urn:microsoft.com/office/officeart/2005/8/layout/StepDownProcess"/>
    <dgm:cxn modelId="{3F9CDA21-9400-4D16-9A74-463920D9C555}" type="presParOf" srcId="{2B5A089D-F728-417E-B1C8-E5FF9EA3AC60}" destId="{D7DB202C-25F8-4D86-9B39-BA51BFA71CB6}" srcOrd="3" destOrd="0" presId="urn:microsoft.com/office/officeart/2005/8/layout/StepDownProcess"/>
    <dgm:cxn modelId="{B0E3B885-747D-47A5-9C4E-70EE9FFF9944}" type="presParOf" srcId="{2B5A089D-F728-417E-B1C8-E5FF9EA3AC60}" destId="{E3CFF37A-9B0B-4833-A35B-0CDA2EBB2399}" srcOrd="4" destOrd="0" presId="urn:microsoft.com/office/officeart/2005/8/layout/StepDownProcess"/>
    <dgm:cxn modelId="{970CE2C0-778D-4091-B08A-E3A771F18318}" type="presParOf" srcId="{E3CFF37A-9B0B-4833-A35B-0CDA2EBB2399}" destId="{70E5D97F-3748-48C6-8135-D3DA7F0086B0}" srcOrd="0" destOrd="0" presId="urn:microsoft.com/office/officeart/2005/8/layout/StepDownProcess"/>
    <dgm:cxn modelId="{E42F01ED-F89C-49BF-936B-A6D2290A33D5}" type="presParOf" srcId="{E3CFF37A-9B0B-4833-A35B-0CDA2EBB2399}" destId="{B5046CB3-22BE-4E5C-9FE3-88E831B84B8F}" srcOrd="1" destOrd="0" presId="urn:microsoft.com/office/officeart/2005/8/layout/StepDownProcess"/>
    <dgm:cxn modelId="{AA8B80EC-7ACC-4AB9-AA3F-4BD457D9F8F9}" type="presParOf" srcId="{E3CFF37A-9B0B-4833-A35B-0CDA2EBB2399}" destId="{4D133B51-7C4A-4A62-9286-8245D2B1DE5B}" srcOrd="2" destOrd="0" presId="urn:microsoft.com/office/officeart/2005/8/layout/StepDownProcess"/>
    <dgm:cxn modelId="{233CE534-5004-4BB9-B24D-F68FB94914D6}" type="presParOf" srcId="{2B5A089D-F728-417E-B1C8-E5FF9EA3AC60}" destId="{67D6BE8F-9B8F-4E6E-ADF2-4D98D8A057A1}" srcOrd="5" destOrd="0" presId="urn:microsoft.com/office/officeart/2005/8/layout/StepDownProcess"/>
    <dgm:cxn modelId="{0EF89F65-1CB5-4EFF-86AA-FA70B173596E}" type="presParOf" srcId="{2B5A089D-F728-417E-B1C8-E5FF9EA3AC60}" destId="{3E2248BD-6E79-43BA-9D7D-40E55E0F0A9E}" srcOrd="6" destOrd="0" presId="urn:microsoft.com/office/officeart/2005/8/layout/StepDownProcess"/>
    <dgm:cxn modelId="{85DED8BD-1696-435E-81B1-CA74A73849B2}" type="presParOf" srcId="{3E2248BD-6E79-43BA-9D7D-40E55E0F0A9E}" destId="{25432F4E-8258-406D-BFCB-00FAFFE34FE2}" srcOrd="0" destOrd="0" presId="urn:microsoft.com/office/officeart/2005/8/layout/StepDownProcess"/>
    <dgm:cxn modelId="{EC096F39-AEB0-48AB-99E9-E37845832CC1}" type="presParOf" srcId="{3E2248BD-6E79-43BA-9D7D-40E55E0F0A9E}" destId="{DA5AEF53-583C-43B5-A26B-4C930F371EE0}" srcOrd="1" destOrd="0" presId="urn:microsoft.com/office/officeart/2005/8/layout/StepDownProcess"/>
    <dgm:cxn modelId="{327100B5-0637-47B1-A469-91232F56BC2C}" type="presParOf" srcId="{3E2248BD-6E79-43BA-9D7D-40E55E0F0A9E}" destId="{54D709E4-41E6-4261-B090-D014D561022F}" srcOrd="2" destOrd="0" presId="urn:microsoft.com/office/officeart/2005/8/layout/StepDownProcess"/>
    <dgm:cxn modelId="{D3336524-EA74-4A6C-A043-65A61FD781C4}" type="presParOf" srcId="{2B5A089D-F728-417E-B1C8-E5FF9EA3AC60}" destId="{D4968029-B70A-43AF-8018-481B954FC3CA}" srcOrd="7" destOrd="0" presId="urn:microsoft.com/office/officeart/2005/8/layout/StepDownProcess"/>
    <dgm:cxn modelId="{C839B75D-5A71-43CE-95D7-31C79A76A45F}" type="presParOf" srcId="{2B5A089D-F728-417E-B1C8-E5FF9EA3AC60}" destId="{D20DE297-084A-4347-A819-E41400EA4EA4}" srcOrd="8" destOrd="0" presId="urn:microsoft.com/office/officeart/2005/8/layout/StepDownProcess"/>
    <dgm:cxn modelId="{567B9ACD-6616-4A31-9D19-27CCFAFE78E1}" type="presParOf" srcId="{D20DE297-084A-4347-A819-E41400EA4EA4}" destId="{9FB0B398-786A-4490-A4F9-8FEA9C114EFF}"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B52627C-5877-4EF8-A711-C5A688489177}" type="doc">
      <dgm:prSet loTypeId="urn:microsoft.com/office/officeart/2009/3/layout/HorizontalOrganizationChart" loCatId="hierarchy" qsTypeId="urn:microsoft.com/office/officeart/2005/8/quickstyle/simple3" qsCatId="simple" csTypeId="urn:microsoft.com/office/officeart/2005/8/colors/colorful3" csCatId="colorful" phldr="1"/>
      <dgm:spPr/>
      <dgm:t>
        <a:bodyPr/>
        <a:lstStyle/>
        <a:p>
          <a:endParaRPr lang="en-US"/>
        </a:p>
      </dgm:t>
    </dgm:pt>
    <dgm:pt modelId="{5018466D-D849-4E7A-B450-059F43FF6455}">
      <dgm:prSet phldrT="[Text]" custT="1"/>
      <dgm:spPr/>
      <dgm:t>
        <a:bodyPr/>
        <a:lstStyle/>
        <a:p>
          <a:pPr algn="ctr"/>
          <a:r>
            <a:rPr lang="en-US" sz="1800" b="1" dirty="0" err="1">
              <a:latin typeface="Arial" panose="020B0604020202020204" pitchFamily="34" charset="0"/>
              <a:cs typeface="Arial" panose="020B0604020202020204" pitchFamily="34" charset="0"/>
            </a:rPr>
            <a:t>Hoạt</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động</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trải</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nghiệm</a:t>
          </a:r>
          <a:r>
            <a:rPr lang="en-US" sz="1800" b="1" dirty="0">
              <a:latin typeface="Arial" panose="020B0604020202020204" pitchFamily="34" charset="0"/>
              <a:cs typeface="Arial" panose="020B0604020202020204" pitchFamily="34" charset="0"/>
            </a:rPr>
            <a:t> STEM</a:t>
          </a:r>
        </a:p>
      </dgm:t>
    </dgm:pt>
    <dgm:pt modelId="{2772E430-0E33-4709-8280-128D4202EF98}" type="parTrans" cxnId="{26F5F9BA-D58A-44E5-BFD5-1FCD8C1BF6E4}">
      <dgm:prSet/>
      <dgm:spPr/>
      <dgm:t>
        <a:bodyPr/>
        <a:lstStyle/>
        <a:p>
          <a:endParaRPr lang="en-US">
            <a:latin typeface="Arial" panose="020B0604020202020204" pitchFamily="34" charset="0"/>
            <a:cs typeface="Arial" panose="020B0604020202020204" pitchFamily="34" charset="0"/>
          </a:endParaRPr>
        </a:p>
      </dgm:t>
    </dgm:pt>
    <dgm:pt modelId="{CF61C62F-23E0-4BB1-821C-47B1E5117B3A}" type="sibTrans" cxnId="{26F5F9BA-D58A-44E5-BFD5-1FCD8C1BF6E4}">
      <dgm:prSet/>
      <dgm:spPr/>
      <dgm:t>
        <a:bodyPr/>
        <a:lstStyle/>
        <a:p>
          <a:endParaRPr lang="en-US">
            <a:latin typeface="Arial" panose="020B0604020202020204" pitchFamily="34" charset="0"/>
            <a:cs typeface="Arial" panose="020B0604020202020204" pitchFamily="34" charset="0"/>
          </a:endParaRPr>
        </a:p>
      </dgm:t>
    </dgm:pt>
    <dgm:pt modelId="{82FF0F86-46D0-4502-99E7-5429418B072B}">
      <dgm:prSet phldrT="[Text]" custT="1"/>
      <dgm:spPr/>
      <dgm:t>
        <a:bodyPr/>
        <a:lstStyle/>
        <a:p>
          <a:r>
            <a:rPr lang="en-US" sz="1800" dirty="0" err="1">
              <a:latin typeface="Arial" panose="020B0604020202020204" pitchFamily="34" charset="0"/>
              <a:cs typeface="Arial" panose="020B0604020202020204" pitchFamily="34" charset="0"/>
            </a:rPr>
            <a:t>Ngày</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hội</a:t>
          </a:r>
          <a:r>
            <a:rPr lang="en-US" sz="1800" dirty="0">
              <a:latin typeface="Arial" panose="020B0604020202020204" pitchFamily="34" charset="0"/>
              <a:cs typeface="Arial" panose="020B0604020202020204" pitchFamily="34" charset="0"/>
            </a:rPr>
            <a:t> STEM</a:t>
          </a:r>
        </a:p>
      </dgm:t>
    </dgm:pt>
    <dgm:pt modelId="{2EB0CEBE-F63A-451F-A3EB-CAC203099A0F}" type="parTrans" cxnId="{B7DC6890-A65B-4C21-AAAE-89950D9BE522}">
      <dgm:prSet custT="1"/>
      <dgm:spPr/>
      <dgm:t>
        <a:bodyPr/>
        <a:lstStyle/>
        <a:p>
          <a:endParaRPr lang="en-US" sz="1200">
            <a:latin typeface="Arial" panose="020B0604020202020204" pitchFamily="34" charset="0"/>
            <a:cs typeface="Arial" panose="020B0604020202020204" pitchFamily="34" charset="0"/>
          </a:endParaRPr>
        </a:p>
      </dgm:t>
    </dgm:pt>
    <dgm:pt modelId="{5928AFF1-D6D8-4BBB-94DC-29C03D196F28}" type="sibTrans" cxnId="{B7DC6890-A65B-4C21-AAAE-89950D9BE522}">
      <dgm:prSet/>
      <dgm:spPr/>
      <dgm:t>
        <a:bodyPr/>
        <a:lstStyle/>
        <a:p>
          <a:endParaRPr lang="en-US">
            <a:latin typeface="Arial" panose="020B0604020202020204" pitchFamily="34" charset="0"/>
            <a:cs typeface="Arial" panose="020B0604020202020204" pitchFamily="34" charset="0"/>
          </a:endParaRPr>
        </a:p>
      </dgm:t>
    </dgm:pt>
    <dgm:pt modelId="{FEEFA499-F26D-487A-8823-DBA985CFD175}">
      <dgm:prSet phldrT="[Text]" custT="1"/>
      <dgm:spPr/>
      <dgm:t>
        <a:bodyPr/>
        <a:lstStyle/>
        <a:p>
          <a:r>
            <a:rPr lang="en-US" sz="1800" dirty="0" err="1">
              <a:latin typeface="Arial" panose="020B0604020202020204" pitchFamily="34" charset="0"/>
              <a:cs typeface="Arial" panose="020B0604020202020204" pitchFamily="34" charset="0"/>
            </a:rPr>
            <a:t>Nâng</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cao</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trình</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độ</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tìm</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hiểu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các</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ngành</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nghề</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thuộc</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lĩnh</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vực</a:t>
          </a:r>
          <a:r>
            <a:rPr lang="en-US" sz="1800" dirty="0">
              <a:latin typeface="Arial" panose="020B0604020202020204" pitchFamily="34" charset="0"/>
              <a:cs typeface="Arial" panose="020B0604020202020204" pitchFamily="34" charset="0"/>
            </a:rPr>
            <a:t> STEM</a:t>
          </a:r>
        </a:p>
      </dgm:t>
    </dgm:pt>
    <dgm:pt modelId="{DBAF5F14-ECBA-41BE-8A5B-E997068AA7D4}" type="parTrans" cxnId="{C3D59932-7F03-4FEB-96C2-963EDA79E6BB}">
      <dgm:prSet custT="1"/>
      <dgm:spPr/>
      <dgm:t>
        <a:bodyPr/>
        <a:lstStyle/>
        <a:p>
          <a:endParaRPr lang="en-US" sz="1200">
            <a:latin typeface="Arial" panose="020B0604020202020204" pitchFamily="34" charset="0"/>
            <a:cs typeface="Arial" panose="020B0604020202020204" pitchFamily="34" charset="0"/>
          </a:endParaRPr>
        </a:p>
      </dgm:t>
    </dgm:pt>
    <dgm:pt modelId="{91EC4C8A-C366-43CF-937E-CD7488CC1B39}" type="sibTrans" cxnId="{C3D59932-7F03-4FEB-96C2-963EDA79E6BB}">
      <dgm:prSet/>
      <dgm:spPr/>
      <dgm:t>
        <a:bodyPr/>
        <a:lstStyle/>
        <a:p>
          <a:endParaRPr lang="en-US">
            <a:latin typeface="Arial" panose="020B0604020202020204" pitchFamily="34" charset="0"/>
            <a:cs typeface="Arial" panose="020B0604020202020204" pitchFamily="34" charset="0"/>
          </a:endParaRPr>
        </a:p>
      </dgm:t>
    </dgm:pt>
    <dgm:pt modelId="{CC26C633-7185-4190-B55B-69898644C345}">
      <dgm:prSet phldrT="[Text]" custT="1"/>
      <dgm:spPr/>
      <dgm:t>
        <a:bodyPr/>
        <a:lstStyle/>
        <a:p>
          <a:r>
            <a:rPr lang="en-US" sz="1800" dirty="0" err="1">
              <a:latin typeface="Arial" panose="020B0604020202020204" pitchFamily="34" charset="0"/>
              <a:cs typeface="Arial" panose="020B0604020202020204" pitchFamily="34" charset="0"/>
            </a:rPr>
            <a:t>Tiền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đề</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triển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khai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các</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dự</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án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nghiên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cứu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trong</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khuôn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khổ</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cuộc</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thi</a:t>
          </a:r>
          <a:r>
            <a:rPr lang="en-US" sz="1800" dirty="0">
              <a:latin typeface="Arial" panose="020B0604020202020204" pitchFamily="34" charset="0"/>
              <a:cs typeface="Arial" panose="020B0604020202020204" pitchFamily="34" charset="0"/>
            </a:rPr>
            <a:t> khoa </a:t>
          </a:r>
          <a:r>
            <a:rPr lang="en-US" sz="1800" dirty="0" err="1">
              <a:latin typeface="Arial" panose="020B0604020202020204" pitchFamily="34" charset="0"/>
              <a:cs typeface="Arial" panose="020B0604020202020204" pitchFamily="34" charset="0"/>
            </a:rPr>
            <a:t>học</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kĩ</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thuật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dành</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cho</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học</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sinh</a:t>
          </a:r>
          <a:r>
            <a:rPr lang="en-US" sz="1800" dirty="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THCS </a:t>
          </a:r>
          <a:r>
            <a:rPr lang="en-US" sz="1800" dirty="0" err="1" smtClean="0">
              <a:latin typeface="Arial" panose="020B0604020202020204" pitchFamily="34" charset="0"/>
              <a:cs typeface="Arial" panose="020B0604020202020204" pitchFamily="34" charset="0"/>
            </a:rPr>
            <a:t>và</a:t>
          </a:r>
          <a:r>
            <a:rPr lang="en-US" sz="1800" dirty="0" smtClean="0">
              <a:latin typeface="Arial" panose="020B0604020202020204" pitchFamily="34" charset="0"/>
              <a:cs typeface="Arial" panose="020B0604020202020204" pitchFamily="34" charset="0"/>
            </a:rPr>
            <a:t> THPT.</a:t>
          </a:r>
          <a:endParaRPr lang="en-US" sz="1800" dirty="0">
            <a:latin typeface="Arial" panose="020B0604020202020204" pitchFamily="34" charset="0"/>
            <a:cs typeface="Arial" panose="020B0604020202020204" pitchFamily="34" charset="0"/>
          </a:endParaRPr>
        </a:p>
      </dgm:t>
    </dgm:pt>
    <dgm:pt modelId="{EC752E52-E0C7-41FC-B01F-DF83E85F7E81}" type="parTrans" cxnId="{4DDDEB4A-ECE2-4894-A680-F09A28EC9323}">
      <dgm:prSet custT="1"/>
      <dgm:spPr/>
      <dgm:t>
        <a:bodyPr/>
        <a:lstStyle/>
        <a:p>
          <a:endParaRPr lang="en-US" sz="1200">
            <a:latin typeface="Arial" panose="020B0604020202020204" pitchFamily="34" charset="0"/>
            <a:cs typeface="Arial" panose="020B0604020202020204" pitchFamily="34" charset="0"/>
          </a:endParaRPr>
        </a:p>
      </dgm:t>
    </dgm:pt>
    <dgm:pt modelId="{39D23D7D-4C0F-4CF3-8F5E-57CBBB960781}" type="sibTrans" cxnId="{4DDDEB4A-ECE2-4894-A680-F09A28EC9323}">
      <dgm:prSet/>
      <dgm:spPr/>
      <dgm:t>
        <a:bodyPr/>
        <a:lstStyle/>
        <a:p>
          <a:endParaRPr lang="en-US">
            <a:latin typeface="Arial" panose="020B0604020202020204" pitchFamily="34" charset="0"/>
            <a:cs typeface="Arial" panose="020B0604020202020204" pitchFamily="34" charset="0"/>
          </a:endParaRPr>
        </a:p>
      </dgm:t>
    </dgm:pt>
    <dgm:pt modelId="{371C9F55-AF56-4709-B4DE-0CE358ABFF40}">
      <dgm:prSet phldrT="[Text]" custT="1"/>
      <dgm:spPr/>
      <dgm:t>
        <a:bodyPr/>
        <a:lstStyle/>
        <a:p>
          <a:r>
            <a:rPr lang="en-US" sz="1800" dirty="0">
              <a:latin typeface="Arial" panose="020B0604020202020204" pitchFamily="34" charset="0"/>
              <a:cs typeface="Arial" panose="020B0604020202020204" pitchFamily="34" charset="0"/>
            </a:rPr>
            <a:t>Thu </a:t>
          </a:r>
          <a:r>
            <a:rPr lang="en-US" sz="1800" dirty="0" err="1">
              <a:latin typeface="Arial" panose="020B0604020202020204" pitchFamily="34" charset="0"/>
              <a:cs typeface="Arial" panose="020B0604020202020204" pitchFamily="34" charset="0"/>
            </a:rPr>
            <a:t>hút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sự</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quan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tâm</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về</a:t>
          </a:r>
          <a:r>
            <a:rPr lang="en-US" sz="1800" dirty="0">
              <a:latin typeface="Arial" panose="020B0604020202020204" pitchFamily="34" charset="0"/>
              <a:cs typeface="Arial" panose="020B0604020202020204" pitchFamily="34" charset="0"/>
            </a:rPr>
            <a:t> STEM</a:t>
          </a:r>
        </a:p>
      </dgm:t>
    </dgm:pt>
    <dgm:pt modelId="{35A6625E-0091-48A4-A71D-F6E39C788C2E}" type="parTrans" cxnId="{A5ECF981-7A19-4C07-82FF-B30596EA3D16}">
      <dgm:prSet custT="1"/>
      <dgm:spPr/>
      <dgm:t>
        <a:bodyPr/>
        <a:lstStyle/>
        <a:p>
          <a:endParaRPr lang="en-US" sz="1200">
            <a:latin typeface="Arial" panose="020B0604020202020204" pitchFamily="34" charset="0"/>
            <a:cs typeface="Arial" panose="020B0604020202020204" pitchFamily="34" charset="0"/>
          </a:endParaRPr>
        </a:p>
      </dgm:t>
    </dgm:pt>
    <dgm:pt modelId="{B2BD585B-F167-41DD-BF4D-06272B983D2B}" type="sibTrans" cxnId="{A5ECF981-7A19-4C07-82FF-B30596EA3D16}">
      <dgm:prSet/>
      <dgm:spPr/>
      <dgm:t>
        <a:bodyPr/>
        <a:lstStyle/>
        <a:p>
          <a:endParaRPr lang="en-US">
            <a:latin typeface="Arial" panose="020B0604020202020204" pitchFamily="34" charset="0"/>
            <a:cs typeface="Arial" panose="020B0604020202020204" pitchFamily="34" charset="0"/>
          </a:endParaRPr>
        </a:p>
      </dgm:t>
    </dgm:pt>
    <dgm:pt modelId="{CF6FA2F5-46E9-4078-89FA-D320938388CB}">
      <dgm:prSet phldrT="[Text]" custT="1"/>
      <dgm:spPr/>
      <dgm:t>
        <a:bodyPr/>
        <a:lstStyle/>
        <a:p>
          <a:r>
            <a:rPr lang="en-US" sz="1800" dirty="0" err="1">
              <a:latin typeface="Arial" panose="020B0604020202020204" pitchFamily="34" charset="0"/>
              <a:cs typeface="Arial" panose="020B0604020202020204" pitchFamily="34" charset="0"/>
            </a:rPr>
            <a:t>Nhấn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mạnh</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vai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trò</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môn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học</a:t>
          </a:r>
          <a:r>
            <a:rPr lang="en-US" sz="1800" dirty="0">
              <a:latin typeface="Arial" panose="020B0604020202020204" pitchFamily="34" charset="0"/>
              <a:cs typeface="Arial" panose="020B0604020202020204" pitchFamily="34" charset="0"/>
            </a:rPr>
            <a:t> STEM </a:t>
          </a:r>
          <a:r>
            <a:rPr lang="en-US" sz="1800" dirty="0" err="1">
              <a:latin typeface="Arial" panose="020B0604020202020204" pitchFamily="34" charset="0"/>
              <a:cs typeface="Arial" panose="020B0604020202020204" pitchFamily="34" charset="0"/>
            </a:rPr>
            <a:t>trong</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đời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sống</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xã</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hội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và</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phát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triển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nghề</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nghiệp</a:t>
          </a:r>
          <a:endParaRPr lang="en-US" sz="1800" dirty="0">
            <a:latin typeface="Arial" panose="020B0604020202020204" pitchFamily="34" charset="0"/>
            <a:cs typeface="Arial" panose="020B0604020202020204" pitchFamily="34" charset="0"/>
          </a:endParaRPr>
        </a:p>
      </dgm:t>
    </dgm:pt>
    <dgm:pt modelId="{4F624FEC-835D-422E-8F1F-4450AE00459B}" type="parTrans" cxnId="{C9CBEA12-2C7C-4858-9ACC-D53CD655D146}">
      <dgm:prSet custT="1"/>
      <dgm:spPr/>
      <dgm:t>
        <a:bodyPr/>
        <a:lstStyle/>
        <a:p>
          <a:endParaRPr lang="en-US" sz="1200">
            <a:latin typeface="Arial" panose="020B0604020202020204" pitchFamily="34" charset="0"/>
            <a:cs typeface="Arial" panose="020B0604020202020204" pitchFamily="34" charset="0"/>
          </a:endParaRPr>
        </a:p>
      </dgm:t>
    </dgm:pt>
    <dgm:pt modelId="{C30F9251-7357-4EBE-A339-E8AA1DC0C413}" type="sibTrans" cxnId="{C9CBEA12-2C7C-4858-9ACC-D53CD655D146}">
      <dgm:prSet/>
      <dgm:spPr/>
      <dgm:t>
        <a:bodyPr/>
        <a:lstStyle/>
        <a:p>
          <a:endParaRPr lang="en-US">
            <a:latin typeface="Arial" panose="020B0604020202020204" pitchFamily="34" charset="0"/>
            <a:cs typeface="Arial" panose="020B0604020202020204" pitchFamily="34" charset="0"/>
          </a:endParaRPr>
        </a:p>
      </dgm:t>
    </dgm:pt>
    <dgm:pt modelId="{6A028A3B-2E80-48AE-A502-D1C1A7885254}">
      <dgm:prSet phldrT="[Text]" custT="1"/>
      <dgm:spPr/>
      <dgm:t>
        <a:bodyPr/>
        <a:lstStyle/>
        <a:p>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Hoạt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động</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Câu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lạc</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bộ</a:t>
          </a:r>
          <a:r>
            <a:rPr lang="en-US" sz="1800" dirty="0">
              <a:latin typeface="Arial" panose="020B0604020202020204" pitchFamily="34" charset="0"/>
              <a:cs typeface="Arial" panose="020B0604020202020204" pitchFamily="34" charset="0"/>
            </a:rPr>
            <a:t> STEM</a:t>
          </a:r>
        </a:p>
      </dgm:t>
    </dgm:pt>
    <dgm:pt modelId="{113A1B3E-76BF-44C1-B2F8-EF6D68B38522}" type="sibTrans" cxnId="{DBC4605A-87A2-4604-8055-388BDFC5ECEF}">
      <dgm:prSet/>
      <dgm:spPr/>
      <dgm:t>
        <a:bodyPr/>
        <a:lstStyle/>
        <a:p>
          <a:endParaRPr lang="en-US">
            <a:latin typeface="Arial" panose="020B0604020202020204" pitchFamily="34" charset="0"/>
            <a:cs typeface="Arial" panose="020B0604020202020204" pitchFamily="34" charset="0"/>
          </a:endParaRPr>
        </a:p>
      </dgm:t>
    </dgm:pt>
    <dgm:pt modelId="{9A1DCF69-D489-4562-B80B-088ADC17673F}" type="parTrans" cxnId="{DBC4605A-87A2-4604-8055-388BDFC5ECEF}">
      <dgm:prSet custT="1"/>
      <dgm:spPr/>
      <dgm:t>
        <a:bodyPr/>
        <a:lstStyle/>
        <a:p>
          <a:endParaRPr lang="en-US" sz="1200">
            <a:latin typeface="Arial" panose="020B0604020202020204" pitchFamily="34" charset="0"/>
            <a:cs typeface="Arial" panose="020B0604020202020204" pitchFamily="34" charset="0"/>
          </a:endParaRPr>
        </a:p>
      </dgm:t>
    </dgm:pt>
    <dgm:pt modelId="{B6A40AC3-2A19-47FC-831A-2074C3F57704}" type="pres">
      <dgm:prSet presAssocID="{7B52627C-5877-4EF8-A711-C5A688489177}" presName="hierChild1" presStyleCnt="0">
        <dgm:presLayoutVars>
          <dgm:orgChart val="1"/>
          <dgm:chPref val="1"/>
          <dgm:dir/>
          <dgm:animOne val="branch"/>
          <dgm:animLvl val="lvl"/>
          <dgm:resizeHandles/>
        </dgm:presLayoutVars>
      </dgm:prSet>
      <dgm:spPr/>
      <dgm:t>
        <a:bodyPr/>
        <a:lstStyle/>
        <a:p>
          <a:endParaRPr lang="en-US"/>
        </a:p>
      </dgm:t>
    </dgm:pt>
    <dgm:pt modelId="{D5BC6FDE-1BE2-47CB-955F-161E57E5D272}" type="pres">
      <dgm:prSet presAssocID="{5018466D-D849-4E7A-B450-059F43FF6455}" presName="hierRoot1" presStyleCnt="0">
        <dgm:presLayoutVars>
          <dgm:hierBranch val="init"/>
        </dgm:presLayoutVars>
      </dgm:prSet>
      <dgm:spPr/>
    </dgm:pt>
    <dgm:pt modelId="{1F83B6A0-B5CD-4EAF-A4A8-E6D4DF3DB4E9}" type="pres">
      <dgm:prSet presAssocID="{5018466D-D849-4E7A-B450-059F43FF6455}" presName="rootComposite1" presStyleCnt="0"/>
      <dgm:spPr/>
    </dgm:pt>
    <dgm:pt modelId="{35569E49-57AF-4150-9848-5F5D902EEC3C}" type="pres">
      <dgm:prSet presAssocID="{5018466D-D849-4E7A-B450-059F43FF6455}" presName="rootText1" presStyleLbl="node0" presStyleIdx="0" presStyleCnt="1">
        <dgm:presLayoutVars>
          <dgm:chPref val="3"/>
        </dgm:presLayoutVars>
      </dgm:prSet>
      <dgm:spPr/>
      <dgm:t>
        <a:bodyPr/>
        <a:lstStyle/>
        <a:p>
          <a:endParaRPr lang="en-US"/>
        </a:p>
      </dgm:t>
    </dgm:pt>
    <dgm:pt modelId="{FDE4150C-3348-40CF-840C-811DDD8510D9}" type="pres">
      <dgm:prSet presAssocID="{5018466D-D849-4E7A-B450-059F43FF6455}" presName="rootConnector1" presStyleLbl="node1" presStyleIdx="0" presStyleCnt="0"/>
      <dgm:spPr/>
      <dgm:t>
        <a:bodyPr/>
        <a:lstStyle/>
        <a:p>
          <a:endParaRPr lang="en-US"/>
        </a:p>
      </dgm:t>
    </dgm:pt>
    <dgm:pt modelId="{540D3EB1-D901-4A8B-901B-96939E5C3583}" type="pres">
      <dgm:prSet presAssocID="{5018466D-D849-4E7A-B450-059F43FF6455}" presName="hierChild2" presStyleCnt="0"/>
      <dgm:spPr/>
    </dgm:pt>
    <dgm:pt modelId="{03E5BBEB-CF42-4966-93F4-358799BA0809}" type="pres">
      <dgm:prSet presAssocID="{9A1DCF69-D489-4562-B80B-088ADC17673F}" presName="Name64" presStyleLbl="parChTrans1D2" presStyleIdx="0" presStyleCnt="2"/>
      <dgm:spPr/>
      <dgm:t>
        <a:bodyPr/>
        <a:lstStyle/>
        <a:p>
          <a:endParaRPr lang="en-US"/>
        </a:p>
      </dgm:t>
    </dgm:pt>
    <dgm:pt modelId="{3F5762E8-4329-414D-A137-1DF558517BEA}" type="pres">
      <dgm:prSet presAssocID="{6A028A3B-2E80-48AE-A502-D1C1A7885254}" presName="hierRoot2" presStyleCnt="0">
        <dgm:presLayoutVars>
          <dgm:hierBranch val="init"/>
        </dgm:presLayoutVars>
      </dgm:prSet>
      <dgm:spPr/>
    </dgm:pt>
    <dgm:pt modelId="{3B939077-C7E8-43F5-A286-7655C980C4C3}" type="pres">
      <dgm:prSet presAssocID="{6A028A3B-2E80-48AE-A502-D1C1A7885254}" presName="rootComposite" presStyleCnt="0"/>
      <dgm:spPr/>
    </dgm:pt>
    <dgm:pt modelId="{81F21D50-488A-4D16-ABE1-F16590A1E438}" type="pres">
      <dgm:prSet presAssocID="{6A028A3B-2E80-48AE-A502-D1C1A7885254}" presName="rootText" presStyleLbl="node2" presStyleIdx="0" presStyleCnt="2">
        <dgm:presLayoutVars>
          <dgm:chPref val="3"/>
        </dgm:presLayoutVars>
      </dgm:prSet>
      <dgm:spPr/>
      <dgm:t>
        <a:bodyPr/>
        <a:lstStyle/>
        <a:p>
          <a:endParaRPr lang="en-US"/>
        </a:p>
      </dgm:t>
    </dgm:pt>
    <dgm:pt modelId="{9BB198C4-57C6-4846-8AE2-C1007F7FD29B}" type="pres">
      <dgm:prSet presAssocID="{6A028A3B-2E80-48AE-A502-D1C1A7885254}" presName="rootConnector" presStyleLbl="node2" presStyleIdx="0" presStyleCnt="2"/>
      <dgm:spPr/>
      <dgm:t>
        <a:bodyPr/>
        <a:lstStyle/>
        <a:p>
          <a:endParaRPr lang="en-US"/>
        </a:p>
      </dgm:t>
    </dgm:pt>
    <dgm:pt modelId="{FC17AE16-3B35-441D-8048-263B84E5CBED}" type="pres">
      <dgm:prSet presAssocID="{6A028A3B-2E80-48AE-A502-D1C1A7885254}" presName="hierChild4" presStyleCnt="0"/>
      <dgm:spPr/>
    </dgm:pt>
    <dgm:pt modelId="{482B029F-10FA-494C-B566-8361603B55D8}" type="pres">
      <dgm:prSet presAssocID="{DBAF5F14-ECBA-41BE-8A5B-E997068AA7D4}" presName="Name64" presStyleLbl="parChTrans1D3" presStyleIdx="0" presStyleCnt="4"/>
      <dgm:spPr/>
      <dgm:t>
        <a:bodyPr/>
        <a:lstStyle/>
        <a:p>
          <a:endParaRPr lang="en-US"/>
        </a:p>
      </dgm:t>
    </dgm:pt>
    <dgm:pt modelId="{66BA544B-4EE0-4FA9-AB39-C74F7434CE6C}" type="pres">
      <dgm:prSet presAssocID="{FEEFA499-F26D-487A-8823-DBA985CFD175}" presName="hierRoot2" presStyleCnt="0">
        <dgm:presLayoutVars>
          <dgm:hierBranch val="init"/>
        </dgm:presLayoutVars>
      </dgm:prSet>
      <dgm:spPr/>
    </dgm:pt>
    <dgm:pt modelId="{25D2AD65-380A-4F7D-BD29-A0E71EA2C2D0}" type="pres">
      <dgm:prSet presAssocID="{FEEFA499-F26D-487A-8823-DBA985CFD175}" presName="rootComposite" presStyleCnt="0"/>
      <dgm:spPr/>
    </dgm:pt>
    <dgm:pt modelId="{91504230-7994-4C0E-BF00-6347CA2A0BD9}" type="pres">
      <dgm:prSet presAssocID="{FEEFA499-F26D-487A-8823-DBA985CFD175}" presName="rootText" presStyleLbl="node3" presStyleIdx="0" presStyleCnt="4" custScaleX="211258" custScaleY="123309">
        <dgm:presLayoutVars>
          <dgm:chPref val="3"/>
        </dgm:presLayoutVars>
      </dgm:prSet>
      <dgm:spPr/>
      <dgm:t>
        <a:bodyPr/>
        <a:lstStyle/>
        <a:p>
          <a:endParaRPr lang="en-US"/>
        </a:p>
      </dgm:t>
    </dgm:pt>
    <dgm:pt modelId="{889A3CAD-A0ED-43B0-8354-6C3640345C34}" type="pres">
      <dgm:prSet presAssocID="{FEEFA499-F26D-487A-8823-DBA985CFD175}" presName="rootConnector" presStyleLbl="node3" presStyleIdx="0" presStyleCnt="4"/>
      <dgm:spPr/>
      <dgm:t>
        <a:bodyPr/>
        <a:lstStyle/>
        <a:p>
          <a:endParaRPr lang="en-US"/>
        </a:p>
      </dgm:t>
    </dgm:pt>
    <dgm:pt modelId="{86D5A03A-C7BB-4E87-B7DF-6E7CCC5CE69F}" type="pres">
      <dgm:prSet presAssocID="{FEEFA499-F26D-487A-8823-DBA985CFD175}" presName="hierChild4" presStyleCnt="0"/>
      <dgm:spPr/>
    </dgm:pt>
    <dgm:pt modelId="{0FDE3922-C9AE-4B2A-96D0-14562B3D2A27}" type="pres">
      <dgm:prSet presAssocID="{FEEFA499-F26D-487A-8823-DBA985CFD175}" presName="hierChild5" presStyleCnt="0"/>
      <dgm:spPr/>
    </dgm:pt>
    <dgm:pt modelId="{AB1DB6E2-0C2F-496E-B6FA-A71BA136FCB4}" type="pres">
      <dgm:prSet presAssocID="{EC752E52-E0C7-41FC-B01F-DF83E85F7E81}" presName="Name64" presStyleLbl="parChTrans1D3" presStyleIdx="1" presStyleCnt="4"/>
      <dgm:spPr/>
      <dgm:t>
        <a:bodyPr/>
        <a:lstStyle/>
        <a:p>
          <a:endParaRPr lang="en-US"/>
        </a:p>
      </dgm:t>
    </dgm:pt>
    <dgm:pt modelId="{CA0950BE-7D1E-4077-91D3-FF5A5DAB40F0}" type="pres">
      <dgm:prSet presAssocID="{CC26C633-7185-4190-B55B-69898644C345}" presName="hierRoot2" presStyleCnt="0">
        <dgm:presLayoutVars>
          <dgm:hierBranch val="init"/>
        </dgm:presLayoutVars>
      </dgm:prSet>
      <dgm:spPr/>
    </dgm:pt>
    <dgm:pt modelId="{1604E46B-B9D9-45BA-829F-AB32A2DE5939}" type="pres">
      <dgm:prSet presAssocID="{CC26C633-7185-4190-B55B-69898644C345}" presName="rootComposite" presStyleCnt="0"/>
      <dgm:spPr/>
    </dgm:pt>
    <dgm:pt modelId="{5FEAE85F-7594-4CDA-881E-34766315B6DF}" type="pres">
      <dgm:prSet presAssocID="{CC26C633-7185-4190-B55B-69898644C345}" presName="rootText" presStyleLbl="node3" presStyleIdx="1" presStyleCnt="4" custScaleX="211588" custScaleY="129594">
        <dgm:presLayoutVars>
          <dgm:chPref val="3"/>
        </dgm:presLayoutVars>
      </dgm:prSet>
      <dgm:spPr/>
      <dgm:t>
        <a:bodyPr/>
        <a:lstStyle/>
        <a:p>
          <a:endParaRPr lang="en-US"/>
        </a:p>
      </dgm:t>
    </dgm:pt>
    <dgm:pt modelId="{AB2B08DB-1CF4-4308-B29F-B4A86A23C8D2}" type="pres">
      <dgm:prSet presAssocID="{CC26C633-7185-4190-B55B-69898644C345}" presName="rootConnector" presStyleLbl="node3" presStyleIdx="1" presStyleCnt="4"/>
      <dgm:spPr/>
      <dgm:t>
        <a:bodyPr/>
        <a:lstStyle/>
        <a:p>
          <a:endParaRPr lang="en-US"/>
        </a:p>
      </dgm:t>
    </dgm:pt>
    <dgm:pt modelId="{02E817A7-E7B3-4477-97AE-40A737044541}" type="pres">
      <dgm:prSet presAssocID="{CC26C633-7185-4190-B55B-69898644C345}" presName="hierChild4" presStyleCnt="0"/>
      <dgm:spPr/>
    </dgm:pt>
    <dgm:pt modelId="{BC88E565-A50A-48C6-B04B-72CEF700A06C}" type="pres">
      <dgm:prSet presAssocID="{CC26C633-7185-4190-B55B-69898644C345}" presName="hierChild5" presStyleCnt="0"/>
      <dgm:spPr/>
    </dgm:pt>
    <dgm:pt modelId="{E4D7D991-55C8-4EEF-A00C-2F0B6E5B044B}" type="pres">
      <dgm:prSet presAssocID="{6A028A3B-2E80-48AE-A502-D1C1A7885254}" presName="hierChild5" presStyleCnt="0"/>
      <dgm:spPr/>
    </dgm:pt>
    <dgm:pt modelId="{51761FD3-8D8C-4193-B3E4-3F3AD034204A}" type="pres">
      <dgm:prSet presAssocID="{2EB0CEBE-F63A-451F-A3EB-CAC203099A0F}" presName="Name64" presStyleLbl="parChTrans1D2" presStyleIdx="1" presStyleCnt="2"/>
      <dgm:spPr/>
      <dgm:t>
        <a:bodyPr/>
        <a:lstStyle/>
        <a:p>
          <a:endParaRPr lang="en-US"/>
        </a:p>
      </dgm:t>
    </dgm:pt>
    <dgm:pt modelId="{DBB0F937-235C-4D4E-AD10-A79BBA274895}" type="pres">
      <dgm:prSet presAssocID="{82FF0F86-46D0-4502-99E7-5429418B072B}" presName="hierRoot2" presStyleCnt="0">
        <dgm:presLayoutVars>
          <dgm:hierBranch val="init"/>
        </dgm:presLayoutVars>
      </dgm:prSet>
      <dgm:spPr/>
    </dgm:pt>
    <dgm:pt modelId="{D7D2E0AA-03E1-4E1E-877F-3229B7A27850}" type="pres">
      <dgm:prSet presAssocID="{82FF0F86-46D0-4502-99E7-5429418B072B}" presName="rootComposite" presStyleCnt="0"/>
      <dgm:spPr/>
    </dgm:pt>
    <dgm:pt modelId="{8F16D93A-20FA-4E81-A5B1-934246FB12FD}" type="pres">
      <dgm:prSet presAssocID="{82FF0F86-46D0-4502-99E7-5429418B072B}" presName="rootText" presStyleLbl="node2" presStyleIdx="1" presStyleCnt="2">
        <dgm:presLayoutVars>
          <dgm:chPref val="3"/>
        </dgm:presLayoutVars>
      </dgm:prSet>
      <dgm:spPr/>
      <dgm:t>
        <a:bodyPr/>
        <a:lstStyle/>
        <a:p>
          <a:endParaRPr lang="en-US"/>
        </a:p>
      </dgm:t>
    </dgm:pt>
    <dgm:pt modelId="{E0814435-8E00-485D-9895-4E46FEBDC7FD}" type="pres">
      <dgm:prSet presAssocID="{82FF0F86-46D0-4502-99E7-5429418B072B}" presName="rootConnector" presStyleLbl="node2" presStyleIdx="1" presStyleCnt="2"/>
      <dgm:spPr/>
      <dgm:t>
        <a:bodyPr/>
        <a:lstStyle/>
        <a:p>
          <a:endParaRPr lang="en-US"/>
        </a:p>
      </dgm:t>
    </dgm:pt>
    <dgm:pt modelId="{6DB6DBC4-04E3-4A9B-AC4A-9DBA482245C7}" type="pres">
      <dgm:prSet presAssocID="{82FF0F86-46D0-4502-99E7-5429418B072B}" presName="hierChild4" presStyleCnt="0"/>
      <dgm:spPr/>
    </dgm:pt>
    <dgm:pt modelId="{0DE201BA-348E-4A33-B68A-550C0D117DB9}" type="pres">
      <dgm:prSet presAssocID="{35A6625E-0091-48A4-A71D-F6E39C788C2E}" presName="Name64" presStyleLbl="parChTrans1D3" presStyleIdx="2" presStyleCnt="4"/>
      <dgm:spPr/>
      <dgm:t>
        <a:bodyPr/>
        <a:lstStyle/>
        <a:p>
          <a:endParaRPr lang="en-US"/>
        </a:p>
      </dgm:t>
    </dgm:pt>
    <dgm:pt modelId="{C2510887-90CE-42CF-A968-665911C6C125}" type="pres">
      <dgm:prSet presAssocID="{371C9F55-AF56-4709-B4DE-0CE358ABFF40}" presName="hierRoot2" presStyleCnt="0">
        <dgm:presLayoutVars>
          <dgm:hierBranch val="init"/>
        </dgm:presLayoutVars>
      </dgm:prSet>
      <dgm:spPr/>
    </dgm:pt>
    <dgm:pt modelId="{44A39704-68DE-4EA0-8674-8903A3249A5F}" type="pres">
      <dgm:prSet presAssocID="{371C9F55-AF56-4709-B4DE-0CE358ABFF40}" presName="rootComposite" presStyleCnt="0"/>
      <dgm:spPr/>
    </dgm:pt>
    <dgm:pt modelId="{D1878EFE-162F-4DE4-990D-7D71F9B4ECE1}" type="pres">
      <dgm:prSet presAssocID="{371C9F55-AF56-4709-B4DE-0CE358ABFF40}" presName="rootText" presStyleLbl="node3" presStyleIdx="2" presStyleCnt="4" custScaleX="211732">
        <dgm:presLayoutVars>
          <dgm:chPref val="3"/>
        </dgm:presLayoutVars>
      </dgm:prSet>
      <dgm:spPr/>
      <dgm:t>
        <a:bodyPr/>
        <a:lstStyle/>
        <a:p>
          <a:endParaRPr lang="en-US"/>
        </a:p>
      </dgm:t>
    </dgm:pt>
    <dgm:pt modelId="{ABDDB8EF-10DB-4FD4-8FC5-FEB112C16AF5}" type="pres">
      <dgm:prSet presAssocID="{371C9F55-AF56-4709-B4DE-0CE358ABFF40}" presName="rootConnector" presStyleLbl="node3" presStyleIdx="2" presStyleCnt="4"/>
      <dgm:spPr/>
      <dgm:t>
        <a:bodyPr/>
        <a:lstStyle/>
        <a:p>
          <a:endParaRPr lang="en-US"/>
        </a:p>
      </dgm:t>
    </dgm:pt>
    <dgm:pt modelId="{E888F4B1-7F3F-455B-B935-6FFDAEE9C456}" type="pres">
      <dgm:prSet presAssocID="{371C9F55-AF56-4709-B4DE-0CE358ABFF40}" presName="hierChild4" presStyleCnt="0"/>
      <dgm:spPr/>
    </dgm:pt>
    <dgm:pt modelId="{6D985D17-AC42-4E2D-AF77-96D9DE4EF74C}" type="pres">
      <dgm:prSet presAssocID="{371C9F55-AF56-4709-B4DE-0CE358ABFF40}" presName="hierChild5" presStyleCnt="0"/>
      <dgm:spPr/>
    </dgm:pt>
    <dgm:pt modelId="{BA95E52E-2830-42C8-AB4B-1FA9FAB368EB}" type="pres">
      <dgm:prSet presAssocID="{4F624FEC-835D-422E-8F1F-4450AE00459B}" presName="Name64" presStyleLbl="parChTrans1D3" presStyleIdx="3" presStyleCnt="4"/>
      <dgm:spPr/>
      <dgm:t>
        <a:bodyPr/>
        <a:lstStyle/>
        <a:p>
          <a:endParaRPr lang="en-US"/>
        </a:p>
      </dgm:t>
    </dgm:pt>
    <dgm:pt modelId="{F11E1080-296B-4D38-B1CB-C37AAA556E0E}" type="pres">
      <dgm:prSet presAssocID="{CF6FA2F5-46E9-4078-89FA-D320938388CB}" presName="hierRoot2" presStyleCnt="0">
        <dgm:presLayoutVars>
          <dgm:hierBranch val="init"/>
        </dgm:presLayoutVars>
      </dgm:prSet>
      <dgm:spPr/>
    </dgm:pt>
    <dgm:pt modelId="{34841E76-51DA-494E-8641-82724AEE322B}" type="pres">
      <dgm:prSet presAssocID="{CF6FA2F5-46E9-4078-89FA-D320938388CB}" presName="rootComposite" presStyleCnt="0"/>
      <dgm:spPr/>
    </dgm:pt>
    <dgm:pt modelId="{BC488B9C-0131-47B3-90CD-46B68FC7B444}" type="pres">
      <dgm:prSet presAssocID="{CF6FA2F5-46E9-4078-89FA-D320938388CB}" presName="rootText" presStyleLbl="node3" presStyleIdx="3" presStyleCnt="4" custScaleX="211964">
        <dgm:presLayoutVars>
          <dgm:chPref val="3"/>
        </dgm:presLayoutVars>
      </dgm:prSet>
      <dgm:spPr/>
      <dgm:t>
        <a:bodyPr/>
        <a:lstStyle/>
        <a:p>
          <a:endParaRPr lang="en-US"/>
        </a:p>
      </dgm:t>
    </dgm:pt>
    <dgm:pt modelId="{911D3C11-CF00-4E2B-98A0-09E5069059D1}" type="pres">
      <dgm:prSet presAssocID="{CF6FA2F5-46E9-4078-89FA-D320938388CB}" presName="rootConnector" presStyleLbl="node3" presStyleIdx="3" presStyleCnt="4"/>
      <dgm:spPr/>
      <dgm:t>
        <a:bodyPr/>
        <a:lstStyle/>
        <a:p>
          <a:endParaRPr lang="en-US"/>
        </a:p>
      </dgm:t>
    </dgm:pt>
    <dgm:pt modelId="{C11B653C-E9E8-4F09-BB52-EC0F9E85D503}" type="pres">
      <dgm:prSet presAssocID="{CF6FA2F5-46E9-4078-89FA-D320938388CB}" presName="hierChild4" presStyleCnt="0"/>
      <dgm:spPr/>
    </dgm:pt>
    <dgm:pt modelId="{BA2BA32B-8A6C-4CC4-983A-2668CD1815DB}" type="pres">
      <dgm:prSet presAssocID="{CF6FA2F5-46E9-4078-89FA-D320938388CB}" presName="hierChild5" presStyleCnt="0"/>
      <dgm:spPr/>
    </dgm:pt>
    <dgm:pt modelId="{537065FD-817D-4F66-844A-6759702D7010}" type="pres">
      <dgm:prSet presAssocID="{82FF0F86-46D0-4502-99E7-5429418B072B}" presName="hierChild5" presStyleCnt="0"/>
      <dgm:spPr/>
    </dgm:pt>
    <dgm:pt modelId="{C957E3D0-E710-41DF-B754-EFCB3FF9F441}" type="pres">
      <dgm:prSet presAssocID="{5018466D-D849-4E7A-B450-059F43FF6455}" presName="hierChild3" presStyleCnt="0"/>
      <dgm:spPr/>
    </dgm:pt>
  </dgm:ptLst>
  <dgm:cxnLst>
    <dgm:cxn modelId="{4DDDEB4A-ECE2-4894-A680-F09A28EC9323}" srcId="{6A028A3B-2E80-48AE-A502-D1C1A7885254}" destId="{CC26C633-7185-4190-B55B-69898644C345}" srcOrd="1" destOrd="0" parTransId="{EC752E52-E0C7-41FC-B01F-DF83E85F7E81}" sibTransId="{39D23D7D-4C0F-4CF3-8F5E-57CBBB960781}"/>
    <dgm:cxn modelId="{49D6DE61-80B6-45C2-B3A8-A219A8AB6F92}" type="presOf" srcId="{CF6FA2F5-46E9-4078-89FA-D320938388CB}" destId="{911D3C11-CF00-4E2B-98A0-09E5069059D1}" srcOrd="1" destOrd="0" presId="urn:microsoft.com/office/officeart/2009/3/layout/HorizontalOrganizationChart"/>
    <dgm:cxn modelId="{D46AA2BF-6966-4BEF-BC37-82ABE8E9D91C}" type="presOf" srcId="{CC26C633-7185-4190-B55B-69898644C345}" destId="{5FEAE85F-7594-4CDA-881E-34766315B6DF}" srcOrd="0" destOrd="0" presId="urn:microsoft.com/office/officeart/2009/3/layout/HorizontalOrganizationChart"/>
    <dgm:cxn modelId="{C05AE320-C7EA-4DEC-A077-49A6675C8590}" type="presOf" srcId="{2EB0CEBE-F63A-451F-A3EB-CAC203099A0F}" destId="{51761FD3-8D8C-4193-B3E4-3F3AD034204A}" srcOrd="0" destOrd="0" presId="urn:microsoft.com/office/officeart/2009/3/layout/HorizontalOrganizationChart"/>
    <dgm:cxn modelId="{A6D5DB91-B912-496D-A0CA-EA7057B97CB9}" type="presOf" srcId="{371C9F55-AF56-4709-B4DE-0CE358ABFF40}" destId="{D1878EFE-162F-4DE4-990D-7D71F9B4ECE1}" srcOrd="0" destOrd="0" presId="urn:microsoft.com/office/officeart/2009/3/layout/HorizontalOrganizationChart"/>
    <dgm:cxn modelId="{26F5F9BA-D58A-44E5-BFD5-1FCD8C1BF6E4}" srcId="{7B52627C-5877-4EF8-A711-C5A688489177}" destId="{5018466D-D849-4E7A-B450-059F43FF6455}" srcOrd="0" destOrd="0" parTransId="{2772E430-0E33-4709-8280-128D4202EF98}" sibTransId="{CF61C62F-23E0-4BB1-821C-47B1E5117B3A}"/>
    <dgm:cxn modelId="{03FF94CE-577A-4A52-AD48-3EC66EFC376C}" type="presOf" srcId="{4F624FEC-835D-422E-8F1F-4450AE00459B}" destId="{BA95E52E-2830-42C8-AB4B-1FA9FAB368EB}" srcOrd="0" destOrd="0" presId="urn:microsoft.com/office/officeart/2009/3/layout/HorizontalOrganizationChart"/>
    <dgm:cxn modelId="{C3D59932-7F03-4FEB-96C2-963EDA79E6BB}" srcId="{6A028A3B-2E80-48AE-A502-D1C1A7885254}" destId="{FEEFA499-F26D-487A-8823-DBA985CFD175}" srcOrd="0" destOrd="0" parTransId="{DBAF5F14-ECBA-41BE-8A5B-E997068AA7D4}" sibTransId="{91EC4C8A-C366-43CF-937E-CD7488CC1B39}"/>
    <dgm:cxn modelId="{DD57E3D4-3DA8-47B8-A9FE-74519732B42E}" type="presOf" srcId="{6A028A3B-2E80-48AE-A502-D1C1A7885254}" destId="{9BB198C4-57C6-4846-8AE2-C1007F7FD29B}" srcOrd="1" destOrd="0" presId="urn:microsoft.com/office/officeart/2009/3/layout/HorizontalOrganizationChart"/>
    <dgm:cxn modelId="{5CE57C32-C86A-473C-B54A-2EFDFD17B6D4}" type="presOf" srcId="{EC752E52-E0C7-41FC-B01F-DF83E85F7E81}" destId="{AB1DB6E2-0C2F-496E-B6FA-A71BA136FCB4}" srcOrd="0" destOrd="0" presId="urn:microsoft.com/office/officeart/2009/3/layout/HorizontalOrganizationChart"/>
    <dgm:cxn modelId="{C9CBEA12-2C7C-4858-9ACC-D53CD655D146}" srcId="{82FF0F86-46D0-4502-99E7-5429418B072B}" destId="{CF6FA2F5-46E9-4078-89FA-D320938388CB}" srcOrd="1" destOrd="0" parTransId="{4F624FEC-835D-422E-8F1F-4450AE00459B}" sibTransId="{C30F9251-7357-4EBE-A339-E8AA1DC0C413}"/>
    <dgm:cxn modelId="{C486D354-85C0-485E-B04F-C185249E8501}" type="presOf" srcId="{FEEFA499-F26D-487A-8823-DBA985CFD175}" destId="{889A3CAD-A0ED-43B0-8354-6C3640345C34}" srcOrd="1" destOrd="0" presId="urn:microsoft.com/office/officeart/2009/3/layout/HorizontalOrganizationChart"/>
    <dgm:cxn modelId="{B7DC6890-A65B-4C21-AAAE-89950D9BE522}" srcId="{5018466D-D849-4E7A-B450-059F43FF6455}" destId="{82FF0F86-46D0-4502-99E7-5429418B072B}" srcOrd="1" destOrd="0" parTransId="{2EB0CEBE-F63A-451F-A3EB-CAC203099A0F}" sibTransId="{5928AFF1-D6D8-4BBB-94DC-29C03D196F28}"/>
    <dgm:cxn modelId="{15C7728B-8DA2-4BD1-BA7F-36A26682D197}" type="presOf" srcId="{5018466D-D849-4E7A-B450-059F43FF6455}" destId="{FDE4150C-3348-40CF-840C-811DDD8510D9}" srcOrd="1" destOrd="0" presId="urn:microsoft.com/office/officeart/2009/3/layout/HorizontalOrganizationChart"/>
    <dgm:cxn modelId="{40A555A5-DA44-45D5-B977-0F5D5CB3B599}" type="presOf" srcId="{DBAF5F14-ECBA-41BE-8A5B-E997068AA7D4}" destId="{482B029F-10FA-494C-B566-8361603B55D8}" srcOrd="0" destOrd="0" presId="urn:microsoft.com/office/officeart/2009/3/layout/HorizontalOrganizationChart"/>
    <dgm:cxn modelId="{E42649A5-AFC3-4189-A9A4-50643038D86D}" type="presOf" srcId="{371C9F55-AF56-4709-B4DE-0CE358ABFF40}" destId="{ABDDB8EF-10DB-4FD4-8FC5-FEB112C16AF5}" srcOrd="1" destOrd="0" presId="urn:microsoft.com/office/officeart/2009/3/layout/HorizontalOrganizationChart"/>
    <dgm:cxn modelId="{0C28D670-3244-41E6-85EA-B806713D5DF8}" type="presOf" srcId="{FEEFA499-F26D-487A-8823-DBA985CFD175}" destId="{91504230-7994-4C0E-BF00-6347CA2A0BD9}" srcOrd="0" destOrd="0" presId="urn:microsoft.com/office/officeart/2009/3/layout/HorizontalOrganizationChart"/>
    <dgm:cxn modelId="{A5ECF981-7A19-4C07-82FF-B30596EA3D16}" srcId="{82FF0F86-46D0-4502-99E7-5429418B072B}" destId="{371C9F55-AF56-4709-B4DE-0CE358ABFF40}" srcOrd="0" destOrd="0" parTransId="{35A6625E-0091-48A4-A71D-F6E39C788C2E}" sibTransId="{B2BD585B-F167-41DD-BF4D-06272B983D2B}"/>
    <dgm:cxn modelId="{D35BF379-9C76-48F9-A413-75FC7FE8AF92}" type="presOf" srcId="{7B52627C-5877-4EF8-A711-C5A688489177}" destId="{B6A40AC3-2A19-47FC-831A-2074C3F57704}" srcOrd="0" destOrd="0" presId="urn:microsoft.com/office/officeart/2009/3/layout/HorizontalOrganizationChart"/>
    <dgm:cxn modelId="{706C1911-0042-485A-905D-42F96CE7FAAC}" type="presOf" srcId="{6A028A3B-2E80-48AE-A502-D1C1A7885254}" destId="{81F21D50-488A-4D16-ABE1-F16590A1E438}" srcOrd="0" destOrd="0" presId="urn:microsoft.com/office/officeart/2009/3/layout/HorizontalOrganizationChart"/>
    <dgm:cxn modelId="{9C5835C0-10B8-4EA2-A880-5F2D00C3441C}" type="presOf" srcId="{5018466D-D849-4E7A-B450-059F43FF6455}" destId="{35569E49-57AF-4150-9848-5F5D902EEC3C}" srcOrd="0" destOrd="0" presId="urn:microsoft.com/office/officeart/2009/3/layout/HorizontalOrganizationChart"/>
    <dgm:cxn modelId="{AA6901F2-BA86-41F7-AA0F-FEECEC4F90A6}" type="presOf" srcId="{82FF0F86-46D0-4502-99E7-5429418B072B}" destId="{E0814435-8E00-485D-9895-4E46FEBDC7FD}" srcOrd="1" destOrd="0" presId="urn:microsoft.com/office/officeart/2009/3/layout/HorizontalOrganizationChart"/>
    <dgm:cxn modelId="{47679136-190F-438D-9267-33C7B48B4336}" type="presOf" srcId="{9A1DCF69-D489-4562-B80B-088ADC17673F}" destId="{03E5BBEB-CF42-4966-93F4-358799BA0809}" srcOrd="0" destOrd="0" presId="urn:microsoft.com/office/officeart/2009/3/layout/HorizontalOrganizationChart"/>
    <dgm:cxn modelId="{ADF36EF2-FBCA-44D8-BC7A-546517864657}" type="presOf" srcId="{35A6625E-0091-48A4-A71D-F6E39C788C2E}" destId="{0DE201BA-348E-4A33-B68A-550C0D117DB9}" srcOrd="0" destOrd="0" presId="urn:microsoft.com/office/officeart/2009/3/layout/HorizontalOrganizationChart"/>
    <dgm:cxn modelId="{9982F81E-4490-4805-AA08-2A9D4DB7F50D}" type="presOf" srcId="{82FF0F86-46D0-4502-99E7-5429418B072B}" destId="{8F16D93A-20FA-4E81-A5B1-934246FB12FD}" srcOrd="0" destOrd="0" presId="urn:microsoft.com/office/officeart/2009/3/layout/HorizontalOrganizationChart"/>
    <dgm:cxn modelId="{DBC4605A-87A2-4604-8055-388BDFC5ECEF}" srcId="{5018466D-D849-4E7A-B450-059F43FF6455}" destId="{6A028A3B-2E80-48AE-A502-D1C1A7885254}" srcOrd="0" destOrd="0" parTransId="{9A1DCF69-D489-4562-B80B-088ADC17673F}" sibTransId="{113A1B3E-76BF-44C1-B2F8-EF6D68B38522}"/>
    <dgm:cxn modelId="{93EB0A8A-32DA-4968-BC13-8A4B2226AE73}" type="presOf" srcId="{CC26C633-7185-4190-B55B-69898644C345}" destId="{AB2B08DB-1CF4-4308-B29F-B4A86A23C8D2}" srcOrd="1" destOrd="0" presId="urn:microsoft.com/office/officeart/2009/3/layout/HorizontalOrganizationChart"/>
    <dgm:cxn modelId="{A41D2C7A-2766-4C8F-8393-0E13E0CEC29C}" type="presOf" srcId="{CF6FA2F5-46E9-4078-89FA-D320938388CB}" destId="{BC488B9C-0131-47B3-90CD-46B68FC7B444}" srcOrd="0" destOrd="0" presId="urn:microsoft.com/office/officeart/2009/3/layout/HorizontalOrganizationChart"/>
    <dgm:cxn modelId="{A6E008E9-D3E2-40BF-898A-086F7C22B661}" type="presParOf" srcId="{B6A40AC3-2A19-47FC-831A-2074C3F57704}" destId="{D5BC6FDE-1BE2-47CB-955F-161E57E5D272}" srcOrd="0" destOrd="0" presId="urn:microsoft.com/office/officeart/2009/3/layout/HorizontalOrganizationChart"/>
    <dgm:cxn modelId="{362A74A3-388A-4421-8A44-A44B5ED9CB3F}" type="presParOf" srcId="{D5BC6FDE-1BE2-47CB-955F-161E57E5D272}" destId="{1F83B6A0-B5CD-4EAF-A4A8-E6D4DF3DB4E9}" srcOrd="0" destOrd="0" presId="urn:microsoft.com/office/officeart/2009/3/layout/HorizontalOrganizationChart"/>
    <dgm:cxn modelId="{F94FA78C-BF06-47F2-B524-F527D70A86E5}" type="presParOf" srcId="{1F83B6A0-B5CD-4EAF-A4A8-E6D4DF3DB4E9}" destId="{35569E49-57AF-4150-9848-5F5D902EEC3C}" srcOrd="0" destOrd="0" presId="urn:microsoft.com/office/officeart/2009/3/layout/HorizontalOrganizationChart"/>
    <dgm:cxn modelId="{7AEFF8CA-92FD-4413-B413-36C9631FD4B8}" type="presParOf" srcId="{1F83B6A0-B5CD-4EAF-A4A8-E6D4DF3DB4E9}" destId="{FDE4150C-3348-40CF-840C-811DDD8510D9}" srcOrd="1" destOrd="0" presId="urn:microsoft.com/office/officeart/2009/3/layout/HorizontalOrganizationChart"/>
    <dgm:cxn modelId="{5BE55270-8A29-41F4-BAD7-95341ECE9878}" type="presParOf" srcId="{D5BC6FDE-1BE2-47CB-955F-161E57E5D272}" destId="{540D3EB1-D901-4A8B-901B-96939E5C3583}" srcOrd="1" destOrd="0" presId="urn:microsoft.com/office/officeart/2009/3/layout/HorizontalOrganizationChart"/>
    <dgm:cxn modelId="{92E48002-95A5-48AE-AE4A-F4088EF93AF2}" type="presParOf" srcId="{540D3EB1-D901-4A8B-901B-96939E5C3583}" destId="{03E5BBEB-CF42-4966-93F4-358799BA0809}" srcOrd="0" destOrd="0" presId="urn:microsoft.com/office/officeart/2009/3/layout/HorizontalOrganizationChart"/>
    <dgm:cxn modelId="{60B69795-1620-451E-B8A6-7971F365B584}" type="presParOf" srcId="{540D3EB1-D901-4A8B-901B-96939E5C3583}" destId="{3F5762E8-4329-414D-A137-1DF558517BEA}" srcOrd="1" destOrd="0" presId="urn:microsoft.com/office/officeart/2009/3/layout/HorizontalOrganizationChart"/>
    <dgm:cxn modelId="{A4D7BB2D-7B29-452E-A92E-2D7F2123FE03}" type="presParOf" srcId="{3F5762E8-4329-414D-A137-1DF558517BEA}" destId="{3B939077-C7E8-43F5-A286-7655C980C4C3}" srcOrd="0" destOrd="0" presId="urn:microsoft.com/office/officeart/2009/3/layout/HorizontalOrganizationChart"/>
    <dgm:cxn modelId="{E39462B7-1646-4930-965A-4B9280F83C37}" type="presParOf" srcId="{3B939077-C7E8-43F5-A286-7655C980C4C3}" destId="{81F21D50-488A-4D16-ABE1-F16590A1E438}" srcOrd="0" destOrd="0" presId="urn:microsoft.com/office/officeart/2009/3/layout/HorizontalOrganizationChart"/>
    <dgm:cxn modelId="{9007A7E0-AFE7-47C0-8809-E41CC7269653}" type="presParOf" srcId="{3B939077-C7E8-43F5-A286-7655C980C4C3}" destId="{9BB198C4-57C6-4846-8AE2-C1007F7FD29B}" srcOrd="1" destOrd="0" presId="urn:microsoft.com/office/officeart/2009/3/layout/HorizontalOrganizationChart"/>
    <dgm:cxn modelId="{9AFBB0EC-8E55-46DD-BF32-6ABA7EEE585D}" type="presParOf" srcId="{3F5762E8-4329-414D-A137-1DF558517BEA}" destId="{FC17AE16-3B35-441D-8048-263B84E5CBED}" srcOrd="1" destOrd="0" presId="urn:microsoft.com/office/officeart/2009/3/layout/HorizontalOrganizationChart"/>
    <dgm:cxn modelId="{90DCF327-616B-44F7-A691-C4F52B698FEF}" type="presParOf" srcId="{FC17AE16-3B35-441D-8048-263B84E5CBED}" destId="{482B029F-10FA-494C-B566-8361603B55D8}" srcOrd="0" destOrd="0" presId="urn:microsoft.com/office/officeart/2009/3/layout/HorizontalOrganizationChart"/>
    <dgm:cxn modelId="{A6A79CFD-8B81-41F3-AEE6-AC39884D3CF9}" type="presParOf" srcId="{FC17AE16-3B35-441D-8048-263B84E5CBED}" destId="{66BA544B-4EE0-4FA9-AB39-C74F7434CE6C}" srcOrd="1" destOrd="0" presId="urn:microsoft.com/office/officeart/2009/3/layout/HorizontalOrganizationChart"/>
    <dgm:cxn modelId="{C8AB068A-14C8-49E8-9935-91F5E66D96DC}" type="presParOf" srcId="{66BA544B-4EE0-4FA9-AB39-C74F7434CE6C}" destId="{25D2AD65-380A-4F7D-BD29-A0E71EA2C2D0}" srcOrd="0" destOrd="0" presId="urn:microsoft.com/office/officeart/2009/3/layout/HorizontalOrganizationChart"/>
    <dgm:cxn modelId="{545A1E0A-CD4B-4760-BB4E-8EA4CF101DA0}" type="presParOf" srcId="{25D2AD65-380A-4F7D-BD29-A0E71EA2C2D0}" destId="{91504230-7994-4C0E-BF00-6347CA2A0BD9}" srcOrd="0" destOrd="0" presId="urn:microsoft.com/office/officeart/2009/3/layout/HorizontalOrganizationChart"/>
    <dgm:cxn modelId="{CDA91561-F409-4691-9230-A71C64EB09F1}" type="presParOf" srcId="{25D2AD65-380A-4F7D-BD29-A0E71EA2C2D0}" destId="{889A3CAD-A0ED-43B0-8354-6C3640345C34}" srcOrd="1" destOrd="0" presId="urn:microsoft.com/office/officeart/2009/3/layout/HorizontalOrganizationChart"/>
    <dgm:cxn modelId="{D072EC80-5B34-406E-80A1-AC276053FA1A}" type="presParOf" srcId="{66BA544B-4EE0-4FA9-AB39-C74F7434CE6C}" destId="{86D5A03A-C7BB-4E87-B7DF-6E7CCC5CE69F}" srcOrd="1" destOrd="0" presId="urn:microsoft.com/office/officeart/2009/3/layout/HorizontalOrganizationChart"/>
    <dgm:cxn modelId="{7AFAAD94-B5FA-4048-BB17-25B926BD28FE}" type="presParOf" srcId="{66BA544B-4EE0-4FA9-AB39-C74F7434CE6C}" destId="{0FDE3922-C9AE-4B2A-96D0-14562B3D2A27}" srcOrd="2" destOrd="0" presId="urn:microsoft.com/office/officeart/2009/3/layout/HorizontalOrganizationChart"/>
    <dgm:cxn modelId="{467E6DA1-4707-4A3E-9FDE-DDBE48D5E4D0}" type="presParOf" srcId="{FC17AE16-3B35-441D-8048-263B84E5CBED}" destId="{AB1DB6E2-0C2F-496E-B6FA-A71BA136FCB4}" srcOrd="2" destOrd="0" presId="urn:microsoft.com/office/officeart/2009/3/layout/HorizontalOrganizationChart"/>
    <dgm:cxn modelId="{296D1723-514B-42E3-837E-9F48506B1F69}" type="presParOf" srcId="{FC17AE16-3B35-441D-8048-263B84E5CBED}" destId="{CA0950BE-7D1E-4077-91D3-FF5A5DAB40F0}" srcOrd="3" destOrd="0" presId="urn:microsoft.com/office/officeart/2009/3/layout/HorizontalOrganizationChart"/>
    <dgm:cxn modelId="{F94B5BF0-5FFC-483E-B0F2-4CDAC7696CCD}" type="presParOf" srcId="{CA0950BE-7D1E-4077-91D3-FF5A5DAB40F0}" destId="{1604E46B-B9D9-45BA-829F-AB32A2DE5939}" srcOrd="0" destOrd="0" presId="urn:microsoft.com/office/officeart/2009/3/layout/HorizontalOrganizationChart"/>
    <dgm:cxn modelId="{4A1653DA-F1E7-4CAE-8C3A-598FD2B425B7}" type="presParOf" srcId="{1604E46B-B9D9-45BA-829F-AB32A2DE5939}" destId="{5FEAE85F-7594-4CDA-881E-34766315B6DF}" srcOrd="0" destOrd="0" presId="urn:microsoft.com/office/officeart/2009/3/layout/HorizontalOrganizationChart"/>
    <dgm:cxn modelId="{868CF11E-0DC9-4228-842F-D56DFCD96F9D}" type="presParOf" srcId="{1604E46B-B9D9-45BA-829F-AB32A2DE5939}" destId="{AB2B08DB-1CF4-4308-B29F-B4A86A23C8D2}" srcOrd="1" destOrd="0" presId="urn:microsoft.com/office/officeart/2009/3/layout/HorizontalOrganizationChart"/>
    <dgm:cxn modelId="{2C6F2CEA-D740-464A-999D-16CC0BD519ED}" type="presParOf" srcId="{CA0950BE-7D1E-4077-91D3-FF5A5DAB40F0}" destId="{02E817A7-E7B3-4477-97AE-40A737044541}" srcOrd="1" destOrd="0" presId="urn:microsoft.com/office/officeart/2009/3/layout/HorizontalOrganizationChart"/>
    <dgm:cxn modelId="{24968F1D-F707-4C5D-B657-6EED8C7ABE81}" type="presParOf" srcId="{CA0950BE-7D1E-4077-91D3-FF5A5DAB40F0}" destId="{BC88E565-A50A-48C6-B04B-72CEF700A06C}" srcOrd="2" destOrd="0" presId="urn:microsoft.com/office/officeart/2009/3/layout/HorizontalOrganizationChart"/>
    <dgm:cxn modelId="{C3804E3F-3939-4F10-AA2E-46F892A8CB04}" type="presParOf" srcId="{3F5762E8-4329-414D-A137-1DF558517BEA}" destId="{E4D7D991-55C8-4EEF-A00C-2F0B6E5B044B}" srcOrd="2" destOrd="0" presId="urn:microsoft.com/office/officeart/2009/3/layout/HorizontalOrganizationChart"/>
    <dgm:cxn modelId="{E9126D05-B074-4C4E-8BD9-B9E23F290D10}" type="presParOf" srcId="{540D3EB1-D901-4A8B-901B-96939E5C3583}" destId="{51761FD3-8D8C-4193-B3E4-3F3AD034204A}" srcOrd="2" destOrd="0" presId="urn:microsoft.com/office/officeart/2009/3/layout/HorizontalOrganizationChart"/>
    <dgm:cxn modelId="{B82821D7-AC4D-4770-8259-E05B48E13B87}" type="presParOf" srcId="{540D3EB1-D901-4A8B-901B-96939E5C3583}" destId="{DBB0F937-235C-4D4E-AD10-A79BBA274895}" srcOrd="3" destOrd="0" presId="urn:microsoft.com/office/officeart/2009/3/layout/HorizontalOrganizationChart"/>
    <dgm:cxn modelId="{E664990D-9635-4352-9CEF-14CA1D279ADE}" type="presParOf" srcId="{DBB0F937-235C-4D4E-AD10-A79BBA274895}" destId="{D7D2E0AA-03E1-4E1E-877F-3229B7A27850}" srcOrd="0" destOrd="0" presId="urn:microsoft.com/office/officeart/2009/3/layout/HorizontalOrganizationChart"/>
    <dgm:cxn modelId="{6A19CCB2-5EA6-420B-AA2A-ADBA77ACB469}" type="presParOf" srcId="{D7D2E0AA-03E1-4E1E-877F-3229B7A27850}" destId="{8F16D93A-20FA-4E81-A5B1-934246FB12FD}" srcOrd="0" destOrd="0" presId="urn:microsoft.com/office/officeart/2009/3/layout/HorizontalOrganizationChart"/>
    <dgm:cxn modelId="{BF4B3661-895C-4D00-BB14-2CC68C637E15}" type="presParOf" srcId="{D7D2E0AA-03E1-4E1E-877F-3229B7A27850}" destId="{E0814435-8E00-485D-9895-4E46FEBDC7FD}" srcOrd="1" destOrd="0" presId="urn:microsoft.com/office/officeart/2009/3/layout/HorizontalOrganizationChart"/>
    <dgm:cxn modelId="{2C765735-C312-475F-87D4-1A2CB2D40307}" type="presParOf" srcId="{DBB0F937-235C-4D4E-AD10-A79BBA274895}" destId="{6DB6DBC4-04E3-4A9B-AC4A-9DBA482245C7}" srcOrd="1" destOrd="0" presId="urn:microsoft.com/office/officeart/2009/3/layout/HorizontalOrganizationChart"/>
    <dgm:cxn modelId="{DDBD20D9-DE3A-4F99-A5E9-1452348D0B7E}" type="presParOf" srcId="{6DB6DBC4-04E3-4A9B-AC4A-9DBA482245C7}" destId="{0DE201BA-348E-4A33-B68A-550C0D117DB9}" srcOrd="0" destOrd="0" presId="urn:microsoft.com/office/officeart/2009/3/layout/HorizontalOrganizationChart"/>
    <dgm:cxn modelId="{F7D412A8-CA46-4C08-8775-817C4954EF23}" type="presParOf" srcId="{6DB6DBC4-04E3-4A9B-AC4A-9DBA482245C7}" destId="{C2510887-90CE-42CF-A968-665911C6C125}" srcOrd="1" destOrd="0" presId="urn:microsoft.com/office/officeart/2009/3/layout/HorizontalOrganizationChart"/>
    <dgm:cxn modelId="{ED49424F-1148-45A8-A32F-571965ABF875}" type="presParOf" srcId="{C2510887-90CE-42CF-A968-665911C6C125}" destId="{44A39704-68DE-4EA0-8674-8903A3249A5F}" srcOrd="0" destOrd="0" presId="urn:microsoft.com/office/officeart/2009/3/layout/HorizontalOrganizationChart"/>
    <dgm:cxn modelId="{7D2A87EF-B5E6-4531-BE3C-2435ED97D1B9}" type="presParOf" srcId="{44A39704-68DE-4EA0-8674-8903A3249A5F}" destId="{D1878EFE-162F-4DE4-990D-7D71F9B4ECE1}" srcOrd="0" destOrd="0" presId="urn:microsoft.com/office/officeart/2009/3/layout/HorizontalOrganizationChart"/>
    <dgm:cxn modelId="{478BC8BB-D7D8-4184-844E-DE59873DAF1C}" type="presParOf" srcId="{44A39704-68DE-4EA0-8674-8903A3249A5F}" destId="{ABDDB8EF-10DB-4FD4-8FC5-FEB112C16AF5}" srcOrd="1" destOrd="0" presId="urn:microsoft.com/office/officeart/2009/3/layout/HorizontalOrganizationChart"/>
    <dgm:cxn modelId="{4F78D3CD-2BD2-4EAC-9D50-02E843630F8F}" type="presParOf" srcId="{C2510887-90CE-42CF-A968-665911C6C125}" destId="{E888F4B1-7F3F-455B-B935-6FFDAEE9C456}" srcOrd="1" destOrd="0" presId="urn:microsoft.com/office/officeart/2009/3/layout/HorizontalOrganizationChart"/>
    <dgm:cxn modelId="{0A3FFE33-82CB-481F-AE03-8144673DA087}" type="presParOf" srcId="{C2510887-90CE-42CF-A968-665911C6C125}" destId="{6D985D17-AC42-4E2D-AF77-96D9DE4EF74C}" srcOrd="2" destOrd="0" presId="urn:microsoft.com/office/officeart/2009/3/layout/HorizontalOrganizationChart"/>
    <dgm:cxn modelId="{711758DA-B4E4-4BF2-9A4D-AB0EA01D0728}" type="presParOf" srcId="{6DB6DBC4-04E3-4A9B-AC4A-9DBA482245C7}" destId="{BA95E52E-2830-42C8-AB4B-1FA9FAB368EB}" srcOrd="2" destOrd="0" presId="urn:microsoft.com/office/officeart/2009/3/layout/HorizontalOrganizationChart"/>
    <dgm:cxn modelId="{EBACC7A6-A448-4892-A989-6DF921CB00D4}" type="presParOf" srcId="{6DB6DBC4-04E3-4A9B-AC4A-9DBA482245C7}" destId="{F11E1080-296B-4D38-B1CB-C37AAA556E0E}" srcOrd="3" destOrd="0" presId="urn:microsoft.com/office/officeart/2009/3/layout/HorizontalOrganizationChart"/>
    <dgm:cxn modelId="{09890F92-416C-43D1-B726-230E78F5B53D}" type="presParOf" srcId="{F11E1080-296B-4D38-B1CB-C37AAA556E0E}" destId="{34841E76-51DA-494E-8641-82724AEE322B}" srcOrd="0" destOrd="0" presId="urn:microsoft.com/office/officeart/2009/3/layout/HorizontalOrganizationChart"/>
    <dgm:cxn modelId="{6FF759B1-079F-411E-BCFD-05EC51C31624}" type="presParOf" srcId="{34841E76-51DA-494E-8641-82724AEE322B}" destId="{BC488B9C-0131-47B3-90CD-46B68FC7B444}" srcOrd="0" destOrd="0" presId="urn:microsoft.com/office/officeart/2009/3/layout/HorizontalOrganizationChart"/>
    <dgm:cxn modelId="{4DB0BFCA-6276-4339-83B8-C7294356C257}" type="presParOf" srcId="{34841E76-51DA-494E-8641-82724AEE322B}" destId="{911D3C11-CF00-4E2B-98A0-09E5069059D1}" srcOrd="1" destOrd="0" presId="urn:microsoft.com/office/officeart/2009/3/layout/HorizontalOrganizationChart"/>
    <dgm:cxn modelId="{02F78839-499C-4E62-A145-F4E78EEFF0FF}" type="presParOf" srcId="{F11E1080-296B-4D38-B1CB-C37AAA556E0E}" destId="{C11B653C-E9E8-4F09-BB52-EC0F9E85D503}" srcOrd="1" destOrd="0" presId="urn:microsoft.com/office/officeart/2009/3/layout/HorizontalOrganizationChart"/>
    <dgm:cxn modelId="{240F6611-52CF-4647-A934-E4999302E904}" type="presParOf" srcId="{F11E1080-296B-4D38-B1CB-C37AAA556E0E}" destId="{BA2BA32B-8A6C-4CC4-983A-2668CD1815DB}" srcOrd="2" destOrd="0" presId="urn:microsoft.com/office/officeart/2009/3/layout/HorizontalOrganizationChart"/>
    <dgm:cxn modelId="{BCB52E42-BFF6-4BFC-B92C-0DDCA8AB4F08}" type="presParOf" srcId="{DBB0F937-235C-4D4E-AD10-A79BBA274895}" destId="{537065FD-817D-4F66-844A-6759702D7010}" srcOrd="2" destOrd="0" presId="urn:microsoft.com/office/officeart/2009/3/layout/HorizontalOrganizationChart"/>
    <dgm:cxn modelId="{A1695328-FD96-44AC-B3EC-73E5567FE200}" type="presParOf" srcId="{D5BC6FDE-1BE2-47CB-955F-161E57E5D272}" destId="{C957E3D0-E710-41DF-B754-EFCB3FF9F441}"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B52627C-5877-4EF8-A711-C5A688489177}" type="doc">
      <dgm:prSet loTypeId="urn:microsoft.com/office/officeart/2005/8/layout/bProcess3" loCatId="process" qsTypeId="urn:microsoft.com/office/officeart/2005/8/quickstyle/simple2" qsCatId="simple" csTypeId="urn:microsoft.com/office/officeart/2005/8/colors/accent2_1" csCatId="accent2" phldr="1"/>
      <dgm:spPr/>
      <dgm:t>
        <a:bodyPr/>
        <a:lstStyle/>
        <a:p>
          <a:endParaRPr lang="en-US"/>
        </a:p>
      </dgm:t>
    </dgm:pt>
    <dgm:pt modelId="{5018466D-D849-4E7A-B450-059F43FF6455}">
      <dgm:prSet phldrT="[Text]" custT="1"/>
      <dgm:spPr/>
      <dgm:t>
        <a:bodyPr/>
        <a:lstStyle/>
        <a:p>
          <a:pPr algn="ctr"/>
          <a:r>
            <a:rPr lang="vi-VN" sz="1800" b="1" dirty="0">
              <a:latin typeface="Arial" panose="020B0604020202020204" pitchFamily="34" charset="0"/>
              <a:cs typeface="Times New Roman" panose="02020603050405020304" pitchFamily="18" charset="0"/>
            </a:rPr>
            <a:t>Bước 1. Lựa chọn chủ đề nghiên cứu</a:t>
          </a:r>
          <a:endParaRPr lang="en-US" sz="1800" b="1" dirty="0">
            <a:latin typeface="Arial" panose="020B0604020202020204" pitchFamily="34" charset="0"/>
            <a:cs typeface="Times New Roman" panose="02020603050405020304" pitchFamily="18" charset="0"/>
          </a:endParaRPr>
        </a:p>
      </dgm:t>
    </dgm:pt>
    <dgm:pt modelId="{2772E430-0E33-4709-8280-128D4202EF98}" type="parTrans" cxnId="{26F5F9BA-D58A-44E5-BFD5-1FCD8C1BF6E4}">
      <dgm:prSet/>
      <dgm:spPr/>
      <dgm:t>
        <a:bodyPr/>
        <a:lstStyle/>
        <a:p>
          <a:endParaRPr lang="en-US">
            <a:latin typeface="+mn-lt"/>
          </a:endParaRPr>
        </a:p>
      </dgm:t>
    </dgm:pt>
    <dgm:pt modelId="{CF61C62F-23E0-4BB1-821C-47B1E5117B3A}" type="sibTrans" cxnId="{26F5F9BA-D58A-44E5-BFD5-1FCD8C1BF6E4}">
      <dgm:prSet custT="1"/>
      <dgm:spPr/>
      <dgm:t>
        <a:bodyPr/>
        <a:lstStyle/>
        <a:p>
          <a:endParaRPr lang="en-US" sz="500" b="1" dirty="0">
            <a:solidFill>
              <a:schemeClr val="tx1"/>
            </a:solidFill>
            <a:latin typeface="Arial" panose="020B0604020202020204" pitchFamily="34" charset="0"/>
          </a:endParaRPr>
        </a:p>
      </dgm:t>
    </dgm:pt>
    <dgm:pt modelId="{D42D3228-3458-4F1D-A312-ADDECD55EAB0}">
      <dgm:prSet phldrT="[Text]" custT="1"/>
      <dgm:spPr/>
      <dgm:t>
        <a:bodyPr/>
        <a:lstStyle/>
        <a:p>
          <a:pPr algn="ctr"/>
          <a:r>
            <a:rPr lang="vi-VN" sz="1800" b="1" dirty="0">
              <a:latin typeface="Arial" panose="020B0604020202020204" pitchFamily="34" charset="0"/>
              <a:cs typeface="Times New Roman" panose="02020603050405020304" pitchFamily="18" charset="0"/>
            </a:rPr>
            <a:t>Bước 2. Hoàn thành các tài liệu cần thiết cho dự án</a:t>
          </a:r>
          <a:endParaRPr lang="en-US" sz="1800" b="1" dirty="0">
            <a:latin typeface="Arial" panose="020B0604020202020204" pitchFamily="34" charset="0"/>
            <a:cs typeface="Times New Roman" panose="02020603050405020304" pitchFamily="18" charset="0"/>
          </a:endParaRPr>
        </a:p>
      </dgm:t>
    </dgm:pt>
    <dgm:pt modelId="{13012FFB-C1B5-4E90-BFC9-F5633E65C811}" type="parTrans" cxnId="{91E6BE35-3500-4677-9B0D-9A71FF507BDC}">
      <dgm:prSet/>
      <dgm:spPr/>
      <dgm:t>
        <a:bodyPr/>
        <a:lstStyle/>
        <a:p>
          <a:endParaRPr lang="en-US">
            <a:latin typeface="+mn-lt"/>
          </a:endParaRPr>
        </a:p>
      </dgm:t>
    </dgm:pt>
    <dgm:pt modelId="{F32FCB6D-CFDF-476C-BCB7-4842EAA7BFD5}" type="sibTrans" cxnId="{91E6BE35-3500-4677-9B0D-9A71FF507BDC}">
      <dgm:prSet custT="1"/>
      <dgm:spPr/>
      <dgm:t>
        <a:bodyPr/>
        <a:lstStyle/>
        <a:p>
          <a:endParaRPr lang="en-US" sz="500" b="1" dirty="0">
            <a:solidFill>
              <a:schemeClr val="tx1"/>
            </a:solidFill>
            <a:latin typeface="Arial" panose="020B0604020202020204" pitchFamily="34" charset="0"/>
          </a:endParaRPr>
        </a:p>
      </dgm:t>
    </dgm:pt>
    <dgm:pt modelId="{7315F30F-B57D-4DD7-981C-CAF413922803}">
      <dgm:prSet phldrT="[Text]" custT="1"/>
      <dgm:spPr/>
      <dgm:t>
        <a:bodyPr/>
        <a:lstStyle/>
        <a:p>
          <a:pPr algn="ctr"/>
          <a:r>
            <a:rPr lang="vi-VN" sz="1800" b="1" dirty="0">
              <a:latin typeface="Arial" panose="020B0604020202020204" pitchFamily="34" charset="0"/>
              <a:cs typeface="Times New Roman" panose="02020603050405020304" pitchFamily="18" charset="0"/>
            </a:rPr>
            <a:t>Bước 3. Nghiên cứu tổng quan</a:t>
          </a:r>
          <a:endParaRPr lang="en-US" sz="1800" b="1" dirty="0">
            <a:latin typeface="Arial" panose="020B0604020202020204" pitchFamily="34" charset="0"/>
            <a:cs typeface="Times New Roman" panose="02020603050405020304" pitchFamily="18" charset="0"/>
          </a:endParaRPr>
        </a:p>
      </dgm:t>
    </dgm:pt>
    <dgm:pt modelId="{4749E1F5-0231-40C7-910B-9FB1EAC9BDA8}" type="parTrans" cxnId="{83B3BBC5-3CF0-4A9A-B5E2-42D0B91DCFFD}">
      <dgm:prSet/>
      <dgm:spPr/>
      <dgm:t>
        <a:bodyPr/>
        <a:lstStyle/>
        <a:p>
          <a:endParaRPr lang="en-US">
            <a:latin typeface="+mn-lt"/>
          </a:endParaRPr>
        </a:p>
      </dgm:t>
    </dgm:pt>
    <dgm:pt modelId="{4E5F4E67-C5E3-4061-940A-752F795CE9B9}" type="sibTrans" cxnId="{83B3BBC5-3CF0-4A9A-B5E2-42D0B91DCFFD}">
      <dgm:prSet custT="1"/>
      <dgm:spPr/>
      <dgm:t>
        <a:bodyPr/>
        <a:lstStyle/>
        <a:p>
          <a:endParaRPr lang="en-US" sz="500" b="1" dirty="0">
            <a:solidFill>
              <a:schemeClr val="tx1"/>
            </a:solidFill>
            <a:latin typeface="Arial" panose="020B0604020202020204" pitchFamily="34" charset="0"/>
          </a:endParaRPr>
        </a:p>
      </dgm:t>
    </dgm:pt>
    <dgm:pt modelId="{864F204E-8B38-443F-B9E5-7FBD3E4432CC}">
      <dgm:prSet phldrT="[Text]" custT="1"/>
      <dgm:spPr/>
      <dgm:t>
        <a:bodyPr/>
        <a:lstStyle/>
        <a:p>
          <a:pPr algn="ctr"/>
          <a:r>
            <a:rPr lang="vi-VN" sz="1800" b="1" dirty="0">
              <a:latin typeface="Arial" panose="020B0604020202020204" pitchFamily="34" charset="0"/>
              <a:cs typeface="Times New Roman" panose="02020603050405020304" pitchFamily="18" charset="0"/>
            </a:rPr>
            <a:t>Bước 4. Đưa ra giả thuyết khoa học hoặc đặt mục tiêu</a:t>
          </a:r>
          <a:endParaRPr lang="en-US" sz="1800" b="1" dirty="0">
            <a:latin typeface="Arial" panose="020B0604020202020204" pitchFamily="34" charset="0"/>
            <a:cs typeface="Times New Roman" panose="02020603050405020304" pitchFamily="18" charset="0"/>
          </a:endParaRPr>
        </a:p>
      </dgm:t>
    </dgm:pt>
    <dgm:pt modelId="{B63C5568-E0B3-457B-ADE5-953B1DC62B04}" type="parTrans" cxnId="{BBFF6656-9C8A-4AA1-89D7-9EA2382BA96C}">
      <dgm:prSet/>
      <dgm:spPr/>
      <dgm:t>
        <a:bodyPr/>
        <a:lstStyle/>
        <a:p>
          <a:endParaRPr lang="en-US">
            <a:latin typeface="+mn-lt"/>
          </a:endParaRPr>
        </a:p>
      </dgm:t>
    </dgm:pt>
    <dgm:pt modelId="{82E2E6D3-1AB4-446C-B9DB-5E95D3000E3B}" type="sibTrans" cxnId="{BBFF6656-9C8A-4AA1-89D7-9EA2382BA96C}">
      <dgm:prSet custT="1"/>
      <dgm:spPr/>
      <dgm:t>
        <a:bodyPr/>
        <a:lstStyle/>
        <a:p>
          <a:endParaRPr lang="en-US" sz="500" b="1" dirty="0">
            <a:solidFill>
              <a:schemeClr val="tx1"/>
            </a:solidFill>
            <a:latin typeface="Arial" panose="020B0604020202020204" pitchFamily="34" charset="0"/>
          </a:endParaRPr>
        </a:p>
      </dgm:t>
    </dgm:pt>
    <dgm:pt modelId="{22AB64C8-C879-4F6B-BA25-D95BCAB85AAA}">
      <dgm:prSet phldrT="[Text]" custT="1"/>
      <dgm:spPr/>
      <dgm:t>
        <a:bodyPr/>
        <a:lstStyle/>
        <a:p>
          <a:pPr algn="ctr"/>
          <a:r>
            <a:rPr lang="vi-VN" sz="1800" b="1" dirty="0">
              <a:latin typeface="Arial" panose="020B0604020202020204" pitchFamily="34" charset="0"/>
              <a:cs typeface="Times New Roman" panose="02020603050405020304" pitchFamily="18" charset="0"/>
            </a:rPr>
            <a:t>Bước 5. Thiết kế thí nghiệm hoặc lập kế hoạch nghiên cứu</a:t>
          </a:r>
          <a:endParaRPr lang="en-US" sz="1800" b="1" dirty="0">
            <a:latin typeface="Arial" panose="020B0604020202020204" pitchFamily="34" charset="0"/>
            <a:cs typeface="Times New Roman" panose="02020603050405020304" pitchFamily="18" charset="0"/>
          </a:endParaRPr>
        </a:p>
      </dgm:t>
    </dgm:pt>
    <dgm:pt modelId="{A33CBAD5-B07C-474C-9AEE-EEB8BC0D1145}" type="parTrans" cxnId="{095AA0DD-CA1E-4D48-8C89-A03D44C89E55}">
      <dgm:prSet/>
      <dgm:spPr/>
      <dgm:t>
        <a:bodyPr/>
        <a:lstStyle/>
        <a:p>
          <a:endParaRPr lang="en-US">
            <a:latin typeface="+mn-lt"/>
          </a:endParaRPr>
        </a:p>
      </dgm:t>
    </dgm:pt>
    <dgm:pt modelId="{7F4639AA-CEA5-4FCB-9CD0-6384ED924B03}" type="sibTrans" cxnId="{095AA0DD-CA1E-4D48-8C89-A03D44C89E55}">
      <dgm:prSet custT="1"/>
      <dgm:spPr/>
      <dgm:t>
        <a:bodyPr/>
        <a:lstStyle/>
        <a:p>
          <a:endParaRPr lang="en-US" sz="500" b="1" dirty="0">
            <a:solidFill>
              <a:schemeClr val="tx1"/>
            </a:solidFill>
            <a:latin typeface="Arial" panose="020B0604020202020204" pitchFamily="34" charset="0"/>
          </a:endParaRPr>
        </a:p>
      </dgm:t>
    </dgm:pt>
    <dgm:pt modelId="{68371DBA-BAD1-41A4-9C0A-5FDA8DA994CF}">
      <dgm:prSet phldrT="[Text]" custT="1"/>
      <dgm:spPr/>
      <dgm:t>
        <a:bodyPr/>
        <a:lstStyle/>
        <a:p>
          <a:pPr algn="ctr"/>
          <a:r>
            <a:rPr lang="vi-VN" sz="1800" b="1" dirty="0">
              <a:latin typeface="Arial" panose="020B0604020202020204" pitchFamily="34" charset="0"/>
              <a:cs typeface="Times New Roman" panose="02020603050405020304" pitchFamily="18" charset="0"/>
            </a:rPr>
            <a:t>Bước 6. Tiến hành thí nghiệm nghiên cứu</a:t>
          </a:r>
          <a:endParaRPr lang="en-US" sz="1800" b="1" dirty="0">
            <a:latin typeface="Arial" panose="020B0604020202020204" pitchFamily="34" charset="0"/>
            <a:cs typeface="Times New Roman" panose="02020603050405020304" pitchFamily="18" charset="0"/>
          </a:endParaRPr>
        </a:p>
      </dgm:t>
    </dgm:pt>
    <dgm:pt modelId="{660E5319-2797-4028-B3FD-EBCC355E3E6D}" type="parTrans" cxnId="{79E80888-FE80-4063-8418-C17A17BD6FA8}">
      <dgm:prSet/>
      <dgm:spPr/>
      <dgm:t>
        <a:bodyPr/>
        <a:lstStyle/>
        <a:p>
          <a:endParaRPr lang="en-US">
            <a:latin typeface="+mn-lt"/>
          </a:endParaRPr>
        </a:p>
      </dgm:t>
    </dgm:pt>
    <dgm:pt modelId="{F54BEBE2-74CC-4A1E-806C-5CC8626F80E2}" type="sibTrans" cxnId="{79E80888-FE80-4063-8418-C17A17BD6FA8}">
      <dgm:prSet custT="1"/>
      <dgm:spPr/>
      <dgm:t>
        <a:bodyPr/>
        <a:lstStyle/>
        <a:p>
          <a:endParaRPr lang="en-US" sz="500" b="1" dirty="0">
            <a:solidFill>
              <a:schemeClr val="tx1"/>
            </a:solidFill>
            <a:latin typeface="Arial" panose="020B0604020202020204" pitchFamily="34" charset="0"/>
          </a:endParaRPr>
        </a:p>
      </dgm:t>
    </dgm:pt>
    <dgm:pt modelId="{FE64DB39-AAA6-49C8-8F65-524303F3F57F}">
      <dgm:prSet phldrT="[Text]" custT="1"/>
      <dgm:spPr/>
      <dgm:t>
        <a:bodyPr/>
        <a:lstStyle/>
        <a:p>
          <a:pPr algn="ctr"/>
          <a:r>
            <a:rPr lang="vi-VN" sz="1800" b="1" dirty="0">
              <a:latin typeface="Arial" panose="020B0604020202020204" pitchFamily="34" charset="0"/>
              <a:cs typeface="Times New Roman" panose="02020603050405020304" pitchFamily="18" charset="0"/>
            </a:rPr>
            <a:t>Bước 7. Phân tích dữ liệu thí nghiệm</a:t>
          </a:r>
          <a:endParaRPr lang="en-US" sz="1800" b="1" dirty="0">
            <a:latin typeface="Arial" panose="020B0604020202020204" pitchFamily="34" charset="0"/>
            <a:cs typeface="Times New Roman" panose="02020603050405020304" pitchFamily="18" charset="0"/>
          </a:endParaRPr>
        </a:p>
      </dgm:t>
    </dgm:pt>
    <dgm:pt modelId="{C66C0B0E-0A4A-444A-8CF3-39A6777FF857}" type="parTrans" cxnId="{CCF7764F-4920-4A84-BEC9-1A9BB2E996E0}">
      <dgm:prSet/>
      <dgm:spPr/>
      <dgm:t>
        <a:bodyPr/>
        <a:lstStyle/>
        <a:p>
          <a:endParaRPr lang="en-US">
            <a:latin typeface="+mn-lt"/>
          </a:endParaRPr>
        </a:p>
      </dgm:t>
    </dgm:pt>
    <dgm:pt modelId="{5C1DAB33-2175-4C49-B93F-CF29C07B0701}" type="sibTrans" cxnId="{CCF7764F-4920-4A84-BEC9-1A9BB2E996E0}">
      <dgm:prSet custT="1"/>
      <dgm:spPr/>
      <dgm:t>
        <a:bodyPr/>
        <a:lstStyle/>
        <a:p>
          <a:endParaRPr lang="en-US" sz="500" b="1" dirty="0">
            <a:solidFill>
              <a:schemeClr val="tx1"/>
            </a:solidFill>
            <a:latin typeface="Arial" panose="020B0604020202020204" pitchFamily="34" charset="0"/>
          </a:endParaRPr>
        </a:p>
      </dgm:t>
    </dgm:pt>
    <dgm:pt modelId="{D1DCC1CA-F587-4158-B4B2-3580D3B20488}">
      <dgm:prSet phldrT="[Text]" custT="1"/>
      <dgm:spPr/>
      <dgm:t>
        <a:bodyPr/>
        <a:lstStyle/>
        <a:p>
          <a:pPr algn="ctr"/>
          <a:r>
            <a:rPr lang="vi-VN" sz="1800" b="1" dirty="0">
              <a:latin typeface="Arial" panose="020B0604020202020204" pitchFamily="34" charset="0"/>
              <a:cs typeface="Times New Roman" panose="02020603050405020304" pitchFamily="18" charset="0"/>
            </a:rPr>
            <a:t>Bước 8. Tìm ra quy luật và đưa ra kết luận</a:t>
          </a:r>
          <a:endParaRPr lang="en-US" sz="1800" b="1" dirty="0">
            <a:latin typeface="Arial" panose="020B0604020202020204" pitchFamily="34" charset="0"/>
            <a:cs typeface="Times New Roman" panose="02020603050405020304" pitchFamily="18" charset="0"/>
          </a:endParaRPr>
        </a:p>
      </dgm:t>
    </dgm:pt>
    <dgm:pt modelId="{3ED8FDE5-AAE5-489E-ACB9-0F2B47552021}" type="parTrans" cxnId="{269FFA6F-1DC7-4669-AD11-1BA3F26BAFF7}">
      <dgm:prSet/>
      <dgm:spPr/>
      <dgm:t>
        <a:bodyPr/>
        <a:lstStyle/>
        <a:p>
          <a:endParaRPr lang="en-US">
            <a:latin typeface="+mn-lt"/>
          </a:endParaRPr>
        </a:p>
      </dgm:t>
    </dgm:pt>
    <dgm:pt modelId="{F58C3A1A-95E1-4126-B96C-818310B0E059}" type="sibTrans" cxnId="{269FFA6F-1DC7-4669-AD11-1BA3F26BAFF7}">
      <dgm:prSet custT="1"/>
      <dgm:spPr/>
      <dgm:t>
        <a:bodyPr/>
        <a:lstStyle/>
        <a:p>
          <a:endParaRPr lang="en-US" sz="500" b="1" dirty="0">
            <a:solidFill>
              <a:schemeClr val="tx1"/>
            </a:solidFill>
            <a:latin typeface="Arial" panose="020B0604020202020204" pitchFamily="34" charset="0"/>
          </a:endParaRPr>
        </a:p>
      </dgm:t>
    </dgm:pt>
    <dgm:pt modelId="{D032D43A-EFB7-4C4F-A18A-0E2CD90F58C4}">
      <dgm:prSet phldrT="[Text]" custT="1"/>
      <dgm:spPr/>
      <dgm:t>
        <a:bodyPr/>
        <a:lstStyle/>
        <a:p>
          <a:pPr algn="ctr"/>
          <a:r>
            <a:rPr lang="vi-VN" sz="1800" b="1" dirty="0">
              <a:latin typeface="Arial" panose="020B0604020202020204" pitchFamily="34" charset="0"/>
              <a:cs typeface="Times New Roman" panose="02020603050405020304" pitchFamily="18" charset="0"/>
            </a:rPr>
            <a:t>Bước 9. Viết báo cáo</a:t>
          </a:r>
          <a:endParaRPr lang="en-US" sz="1800" b="1" dirty="0">
            <a:latin typeface="Arial" panose="020B0604020202020204" pitchFamily="34" charset="0"/>
            <a:cs typeface="Times New Roman" panose="02020603050405020304" pitchFamily="18" charset="0"/>
          </a:endParaRPr>
        </a:p>
      </dgm:t>
    </dgm:pt>
    <dgm:pt modelId="{75769B92-5A46-48ED-805B-A8B114B7891A}" type="parTrans" cxnId="{30AE20D3-C794-4DCF-B2A9-61E7925D9F17}">
      <dgm:prSet/>
      <dgm:spPr/>
      <dgm:t>
        <a:bodyPr/>
        <a:lstStyle/>
        <a:p>
          <a:endParaRPr lang="en-US">
            <a:latin typeface="+mn-lt"/>
          </a:endParaRPr>
        </a:p>
      </dgm:t>
    </dgm:pt>
    <dgm:pt modelId="{2FC23060-B9E9-49AA-BBEF-D0FDAC8F4371}" type="sibTrans" cxnId="{30AE20D3-C794-4DCF-B2A9-61E7925D9F17}">
      <dgm:prSet custT="1"/>
      <dgm:spPr/>
      <dgm:t>
        <a:bodyPr/>
        <a:lstStyle/>
        <a:p>
          <a:endParaRPr lang="en-US" sz="500" b="1" dirty="0">
            <a:solidFill>
              <a:schemeClr val="tx1"/>
            </a:solidFill>
            <a:latin typeface="Arial" panose="020B0604020202020204" pitchFamily="34" charset="0"/>
          </a:endParaRPr>
        </a:p>
      </dgm:t>
    </dgm:pt>
    <dgm:pt modelId="{3045739E-E400-401E-AEC4-DD19C2FDA8DD}">
      <dgm:prSet phldrT="[Text]" custT="1"/>
      <dgm:spPr/>
      <dgm:t>
        <a:bodyPr/>
        <a:lstStyle/>
        <a:p>
          <a:pPr algn="ctr"/>
          <a:r>
            <a:rPr lang="vi-VN" sz="1800" b="1" dirty="0">
              <a:latin typeface="Arial" panose="020B0604020202020204" pitchFamily="34" charset="0"/>
              <a:cs typeface="Times New Roman" panose="02020603050405020304" pitchFamily="18" charset="0"/>
            </a:rPr>
            <a:t>Bước 10. Viết tóm tắt báo cáo</a:t>
          </a:r>
          <a:endParaRPr lang="en-US" sz="1800" b="1" dirty="0">
            <a:latin typeface="Arial" panose="020B0604020202020204" pitchFamily="34" charset="0"/>
            <a:cs typeface="Times New Roman" panose="02020603050405020304" pitchFamily="18" charset="0"/>
          </a:endParaRPr>
        </a:p>
      </dgm:t>
    </dgm:pt>
    <dgm:pt modelId="{2242A84D-9ED3-409C-92AB-EB454DC19FE3}" type="parTrans" cxnId="{36581E4B-29CA-4C2F-85BA-59F3C637BC4E}">
      <dgm:prSet/>
      <dgm:spPr/>
      <dgm:t>
        <a:bodyPr/>
        <a:lstStyle/>
        <a:p>
          <a:endParaRPr lang="en-US">
            <a:latin typeface="+mn-lt"/>
          </a:endParaRPr>
        </a:p>
      </dgm:t>
    </dgm:pt>
    <dgm:pt modelId="{9EDAC917-38C2-4643-BDD2-C49C47A7A89D}" type="sibTrans" cxnId="{36581E4B-29CA-4C2F-85BA-59F3C637BC4E}">
      <dgm:prSet custT="1"/>
      <dgm:spPr/>
      <dgm:t>
        <a:bodyPr/>
        <a:lstStyle/>
        <a:p>
          <a:endParaRPr lang="en-US" sz="500" b="1" dirty="0">
            <a:solidFill>
              <a:schemeClr val="tx1"/>
            </a:solidFill>
            <a:latin typeface="Arial" panose="020B0604020202020204" pitchFamily="34" charset="0"/>
          </a:endParaRPr>
        </a:p>
      </dgm:t>
    </dgm:pt>
    <dgm:pt modelId="{053DEB2D-6B6B-47F9-A8A6-C56DC795937D}">
      <dgm:prSet phldrT="[Text]" custT="1"/>
      <dgm:spPr/>
      <dgm:t>
        <a:bodyPr/>
        <a:lstStyle/>
        <a:p>
          <a:pPr algn="ctr"/>
          <a:r>
            <a:rPr lang="vi-VN" sz="1800" b="1" dirty="0">
              <a:latin typeface="Arial" panose="020B0604020202020204" pitchFamily="34" charset="0"/>
              <a:cs typeface="Times New Roman" panose="02020603050405020304" pitchFamily="18" charset="0"/>
            </a:rPr>
            <a:t>Bước 11. Chuẩn bị Poster và các hình ảnh giới thiệu dự án</a:t>
          </a:r>
          <a:endParaRPr lang="en-US" sz="1800" b="1" dirty="0">
            <a:latin typeface="Arial" panose="020B0604020202020204" pitchFamily="34" charset="0"/>
            <a:cs typeface="Times New Roman" panose="02020603050405020304" pitchFamily="18" charset="0"/>
          </a:endParaRPr>
        </a:p>
      </dgm:t>
    </dgm:pt>
    <dgm:pt modelId="{FC27B0BE-70C1-47DB-A7A7-1C2AC812C811}" type="parTrans" cxnId="{C289FC01-E112-4D70-A045-4D31A9F8ABF3}">
      <dgm:prSet/>
      <dgm:spPr/>
      <dgm:t>
        <a:bodyPr/>
        <a:lstStyle/>
        <a:p>
          <a:endParaRPr lang="en-US">
            <a:latin typeface="+mn-lt"/>
          </a:endParaRPr>
        </a:p>
      </dgm:t>
    </dgm:pt>
    <dgm:pt modelId="{239F8E29-655A-4336-915F-B648344DFF69}" type="sibTrans" cxnId="{C289FC01-E112-4D70-A045-4D31A9F8ABF3}">
      <dgm:prSet custT="1"/>
      <dgm:spPr/>
      <dgm:t>
        <a:bodyPr/>
        <a:lstStyle/>
        <a:p>
          <a:endParaRPr lang="en-US" sz="500" b="1" dirty="0">
            <a:solidFill>
              <a:schemeClr val="tx1"/>
            </a:solidFill>
            <a:latin typeface="Arial" panose="020B0604020202020204" pitchFamily="34" charset="0"/>
          </a:endParaRPr>
        </a:p>
      </dgm:t>
    </dgm:pt>
    <dgm:pt modelId="{1EF022B8-76C8-4F97-B1FF-33F2640593BC}">
      <dgm:prSet phldrT="[Text]" custT="1"/>
      <dgm:spPr/>
      <dgm:t>
        <a:bodyPr/>
        <a:lstStyle/>
        <a:p>
          <a:pPr algn="ctr"/>
          <a:r>
            <a:rPr lang="vi-VN" sz="1800" b="1" dirty="0">
              <a:latin typeface="Arial" panose="020B0604020202020204" pitchFamily="34" charset="0"/>
              <a:cs typeface="Times New Roman" panose="02020603050405020304" pitchFamily="18" charset="0"/>
            </a:rPr>
            <a:t>Bước 12. Thuyết trình</a:t>
          </a:r>
          <a:endParaRPr lang="en-US" sz="1800" b="1" dirty="0">
            <a:latin typeface="Arial" panose="020B0604020202020204" pitchFamily="34" charset="0"/>
            <a:cs typeface="Times New Roman" panose="02020603050405020304" pitchFamily="18" charset="0"/>
          </a:endParaRPr>
        </a:p>
      </dgm:t>
    </dgm:pt>
    <dgm:pt modelId="{1BF46BF1-7C60-41CD-A2CE-FEC8CAF03794}" type="parTrans" cxnId="{1F5BA8D4-B2CB-4F19-87EB-18A6AB6FC622}">
      <dgm:prSet/>
      <dgm:spPr/>
      <dgm:t>
        <a:bodyPr/>
        <a:lstStyle/>
        <a:p>
          <a:endParaRPr lang="en-US">
            <a:latin typeface="+mn-lt"/>
          </a:endParaRPr>
        </a:p>
      </dgm:t>
    </dgm:pt>
    <dgm:pt modelId="{D2AD2E8F-ABBF-4DFB-B582-789C07C77E01}" type="sibTrans" cxnId="{1F5BA8D4-B2CB-4F19-87EB-18A6AB6FC622}">
      <dgm:prSet/>
      <dgm:spPr/>
      <dgm:t>
        <a:bodyPr/>
        <a:lstStyle/>
        <a:p>
          <a:endParaRPr lang="en-US">
            <a:latin typeface="+mn-lt"/>
          </a:endParaRPr>
        </a:p>
      </dgm:t>
    </dgm:pt>
    <dgm:pt modelId="{BD580BC1-E306-438F-92D3-AEDFCAF3AB3A}" type="pres">
      <dgm:prSet presAssocID="{7B52627C-5877-4EF8-A711-C5A688489177}" presName="Name0" presStyleCnt="0">
        <dgm:presLayoutVars>
          <dgm:dir/>
          <dgm:resizeHandles val="exact"/>
        </dgm:presLayoutVars>
      </dgm:prSet>
      <dgm:spPr/>
      <dgm:t>
        <a:bodyPr/>
        <a:lstStyle/>
        <a:p>
          <a:endParaRPr lang="en-US"/>
        </a:p>
      </dgm:t>
    </dgm:pt>
    <dgm:pt modelId="{ADA7FF31-A719-4057-8D45-DD474EFDD4AB}" type="pres">
      <dgm:prSet presAssocID="{5018466D-D849-4E7A-B450-059F43FF6455}" presName="node" presStyleLbl="node1" presStyleIdx="0" presStyleCnt="12">
        <dgm:presLayoutVars>
          <dgm:bulletEnabled val="1"/>
        </dgm:presLayoutVars>
      </dgm:prSet>
      <dgm:spPr/>
      <dgm:t>
        <a:bodyPr/>
        <a:lstStyle/>
        <a:p>
          <a:endParaRPr lang="en-US"/>
        </a:p>
      </dgm:t>
    </dgm:pt>
    <dgm:pt modelId="{ACAEDEDA-FD24-454E-9618-C8F5E8651CF7}" type="pres">
      <dgm:prSet presAssocID="{CF61C62F-23E0-4BB1-821C-47B1E5117B3A}" presName="sibTrans" presStyleLbl="sibTrans1D1" presStyleIdx="0" presStyleCnt="11"/>
      <dgm:spPr/>
      <dgm:t>
        <a:bodyPr/>
        <a:lstStyle/>
        <a:p>
          <a:endParaRPr lang="en-US"/>
        </a:p>
      </dgm:t>
    </dgm:pt>
    <dgm:pt modelId="{197B15A5-FE29-4241-839F-FABC6E78457C}" type="pres">
      <dgm:prSet presAssocID="{CF61C62F-23E0-4BB1-821C-47B1E5117B3A}" presName="connectorText" presStyleLbl="sibTrans1D1" presStyleIdx="0" presStyleCnt="11"/>
      <dgm:spPr/>
      <dgm:t>
        <a:bodyPr/>
        <a:lstStyle/>
        <a:p>
          <a:endParaRPr lang="en-US"/>
        </a:p>
      </dgm:t>
    </dgm:pt>
    <dgm:pt modelId="{FC915313-7703-4E41-A807-1B611F9C02E6}" type="pres">
      <dgm:prSet presAssocID="{D42D3228-3458-4F1D-A312-ADDECD55EAB0}" presName="node" presStyleLbl="node1" presStyleIdx="1" presStyleCnt="12">
        <dgm:presLayoutVars>
          <dgm:bulletEnabled val="1"/>
        </dgm:presLayoutVars>
      </dgm:prSet>
      <dgm:spPr/>
      <dgm:t>
        <a:bodyPr/>
        <a:lstStyle/>
        <a:p>
          <a:endParaRPr lang="en-US"/>
        </a:p>
      </dgm:t>
    </dgm:pt>
    <dgm:pt modelId="{7BAF473C-A277-443B-A6C7-9D5644704BF9}" type="pres">
      <dgm:prSet presAssocID="{F32FCB6D-CFDF-476C-BCB7-4842EAA7BFD5}" presName="sibTrans" presStyleLbl="sibTrans1D1" presStyleIdx="1" presStyleCnt="11"/>
      <dgm:spPr/>
      <dgm:t>
        <a:bodyPr/>
        <a:lstStyle/>
        <a:p>
          <a:endParaRPr lang="en-US"/>
        </a:p>
      </dgm:t>
    </dgm:pt>
    <dgm:pt modelId="{4C95697C-D56E-462A-8441-F72FDFC4C00F}" type="pres">
      <dgm:prSet presAssocID="{F32FCB6D-CFDF-476C-BCB7-4842EAA7BFD5}" presName="connectorText" presStyleLbl="sibTrans1D1" presStyleIdx="1" presStyleCnt="11"/>
      <dgm:spPr/>
      <dgm:t>
        <a:bodyPr/>
        <a:lstStyle/>
        <a:p>
          <a:endParaRPr lang="en-US"/>
        </a:p>
      </dgm:t>
    </dgm:pt>
    <dgm:pt modelId="{D3F127B4-4117-4367-A23A-BE2880D1D9CB}" type="pres">
      <dgm:prSet presAssocID="{7315F30F-B57D-4DD7-981C-CAF413922803}" presName="node" presStyleLbl="node1" presStyleIdx="2" presStyleCnt="12">
        <dgm:presLayoutVars>
          <dgm:bulletEnabled val="1"/>
        </dgm:presLayoutVars>
      </dgm:prSet>
      <dgm:spPr/>
      <dgm:t>
        <a:bodyPr/>
        <a:lstStyle/>
        <a:p>
          <a:endParaRPr lang="en-US"/>
        </a:p>
      </dgm:t>
    </dgm:pt>
    <dgm:pt modelId="{894CC6AC-1883-4ECC-B19B-F73D91A8A9BE}" type="pres">
      <dgm:prSet presAssocID="{4E5F4E67-C5E3-4061-940A-752F795CE9B9}" presName="sibTrans" presStyleLbl="sibTrans1D1" presStyleIdx="2" presStyleCnt="11"/>
      <dgm:spPr/>
      <dgm:t>
        <a:bodyPr/>
        <a:lstStyle/>
        <a:p>
          <a:endParaRPr lang="en-US"/>
        </a:p>
      </dgm:t>
    </dgm:pt>
    <dgm:pt modelId="{F1482602-2D84-4062-96AF-A474B68BDC0E}" type="pres">
      <dgm:prSet presAssocID="{4E5F4E67-C5E3-4061-940A-752F795CE9B9}" presName="connectorText" presStyleLbl="sibTrans1D1" presStyleIdx="2" presStyleCnt="11"/>
      <dgm:spPr/>
      <dgm:t>
        <a:bodyPr/>
        <a:lstStyle/>
        <a:p>
          <a:endParaRPr lang="en-US"/>
        </a:p>
      </dgm:t>
    </dgm:pt>
    <dgm:pt modelId="{9224C237-1FC5-4872-A008-B1428CCB7C86}" type="pres">
      <dgm:prSet presAssocID="{864F204E-8B38-443F-B9E5-7FBD3E4432CC}" presName="node" presStyleLbl="node1" presStyleIdx="3" presStyleCnt="12">
        <dgm:presLayoutVars>
          <dgm:bulletEnabled val="1"/>
        </dgm:presLayoutVars>
      </dgm:prSet>
      <dgm:spPr/>
      <dgm:t>
        <a:bodyPr/>
        <a:lstStyle/>
        <a:p>
          <a:endParaRPr lang="en-US"/>
        </a:p>
      </dgm:t>
    </dgm:pt>
    <dgm:pt modelId="{9DEA50BE-6AA3-41BA-8F4F-94A75737D1E1}" type="pres">
      <dgm:prSet presAssocID="{82E2E6D3-1AB4-446C-B9DB-5E95D3000E3B}" presName="sibTrans" presStyleLbl="sibTrans1D1" presStyleIdx="3" presStyleCnt="11"/>
      <dgm:spPr/>
      <dgm:t>
        <a:bodyPr/>
        <a:lstStyle/>
        <a:p>
          <a:endParaRPr lang="en-US"/>
        </a:p>
      </dgm:t>
    </dgm:pt>
    <dgm:pt modelId="{736E7DA6-C708-4B68-B8F9-5EE5DB29E9C8}" type="pres">
      <dgm:prSet presAssocID="{82E2E6D3-1AB4-446C-B9DB-5E95D3000E3B}" presName="connectorText" presStyleLbl="sibTrans1D1" presStyleIdx="3" presStyleCnt="11"/>
      <dgm:spPr/>
      <dgm:t>
        <a:bodyPr/>
        <a:lstStyle/>
        <a:p>
          <a:endParaRPr lang="en-US"/>
        </a:p>
      </dgm:t>
    </dgm:pt>
    <dgm:pt modelId="{C2A13CDF-A047-4B2B-A8EA-DD8828C4FA84}" type="pres">
      <dgm:prSet presAssocID="{22AB64C8-C879-4F6B-BA25-D95BCAB85AAA}" presName="node" presStyleLbl="node1" presStyleIdx="4" presStyleCnt="12">
        <dgm:presLayoutVars>
          <dgm:bulletEnabled val="1"/>
        </dgm:presLayoutVars>
      </dgm:prSet>
      <dgm:spPr/>
      <dgm:t>
        <a:bodyPr/>
        <a:lstStyle/>
        <a:p>
          <a:endParaRPr lang="en-US"/>
        </a:p>
      </dgm:t>
    </dgm:pt>
    <dgm:pt modelId="{0E9CFA55-FA04-49F1-94B7-E684D3F13B0A}" type="pres">
      <dgm:prSet presAssocID="{7F4639AA-CEA5-4FCB-9CD0-6384ED924B03}" presName="sibTrans" presStyleLbl="sibTrans1D1" presStyleIdx="4" presStyleCnt="11"/>
      <dgm:spPr/>
      <dgm:t>
        <a:bodyPr/>
        <a:lstStyle/>
        <a:p>
          <a:endParaRPr lang="en-US"/>
        </a:p>
      </dgm:t>
    </dgm:pt>
    <dgm:pt modelId="{119ECFA7-FB6F-44D1-8F2A-26DDF4693271}" type="pres">
      <dgm:prSet presAssocID="{7F4639AA-CEA5-4FCB-9CD0-6384ED924B03}" presName="connectorText" presStyleLbl="sibTrans1D1" presStyleIdx="4" presStyleCnt="11"/>
      <dgm:spPr/>
      <dgm:t>
        <a:bodyPr/>
        <a:lstStyle/>
        <a:p>
          <a:endParaRPr lang="en-US"/>
        </a:p>
      </dgm:t>
    </dgm:pt>
    <dgm:pt modelId="{F4A5A4B2-17CB-4400-9AAB-67FBAC0168F0}" type="pres">
      <dgm:prSet presAssocID="{68371DBA-BAD1-41A4-9C0A-5FDA8DA994CF}" presName="node" presStyleLbl="node1" presStyleIdx="5" presStyleCnt="12">
        <dgm:presLayoutVars>
          <dgm:bulletEnabled val="1"/>
        </dgm:presLayoutVars>
      </dgm:prSet>
      <dgm:spPr/>
      <dgm:t>
        <a:bodyPr/>
        <a:lstStyle/>
        <a:p>
          <a:endParaRPr lang="en-US"/>
        </a:p>
      </dgm:t>
    </dgm:pt>
    <dgm:pt modelId="{50E0E1D4-A3FA-461A-A65B-168D6969806A}" type="pres">
      <dgm:prSet presAssocID="{F54BEBE2-74CC-4A1E-806C-5CC8626F80E2}" presName="sibTrans" presStyleLbl="sibTrans1D1" presStyleIdx="5" presStyleCnt="11"/>
      <dgm:spPr/>
      <dgm:t>
        <a:bodyPr/>
        <a:lstStyle/>
        <a:p>
          <a:endParaRPr lang="en-US"/>
        </a:p>
      </dgm:t>
    </dgm:pt>
    <dgm:pt modelId="{6333314C-3D4D-4351-9F8C-F5087887C77E}" type="pres">
      <dgm:prSet presAssocID="{F54BEBE2-74CC-4A1E-806C-5CC8626F80E2}" presName="connectorText" presStyleLbl="sibTrans1D1" presStyleIdx="5" presStyleCnt="11"/>
      <dgm:spPr/>
      <dgm:t>
        <a:bodyPr/>
        <a:lstStyle/>
        <a:p>
          <a:endParaRPr lang="en-US"/>
        </a:p>
      </dgm:t>
    </dgm:pt>
    <dgm:pt modelId="{0C808DA6-FCB0-447B-8F16-85944489522F}" type="pres">
      <dgm:prSet presAssocID="{FE64DB39-AAA6-49C8-8F65-524303F3F57F}" presName="node" presStyleLbl="node1" presStyleIdx="6" presStyleCnt="12">
        <dgm:presLayoutVars>
          <dgm:bulletEnabled val="1"/>
        </dgm:presLayoutVars>
      </dgm:prSet>
      <dgm:spPr/>
      <dgm:t>
        <a:bodyPr/>
        <a:lstStyle/>
        <a:p>
          <a:endParaRPr lang="en-US"/>
        </a:p>
      </dgm:t>
    </dgm:pt>
    <dgm:pt modelId="{A65FD9E1-98DD-46D3-9BB8-33611084C178}" type="pres">
      <dgm:prSet presAssocID="{5C1DAB33-2175-4C49-B93F-CF29C07B0701}" presName="sibTrans" presStyleLbl="sibTrans1D1" presStyleIdx="6" presStyleCnt="11"/>
      <dgm:spPr/>
      <dgm:t>
        <a:bodyPr/>
        <a:lstStyle/>
        <a:p>
          <a:endParaRPr lang="en-US"/>
        </a:p>
      </dgm:t>
    </dgm:pt>
    <dgm:pt modelId="{6C4A46FA-F433-4CFB-95B4-E882D6C3B0C5}" type="pres">
      <dgm:prSet presAssocID="{5C1DAB33-2175-4C49-B93F-CF29C07B0701}" presName="connectorText" presStyleLbl="sibTrans1D1" presStyleIdx="6" presStyleCnt="11"/>
      <dgm:spPr/>
      <dgm:t>
        <a:bodyPr/>
        <a:lstStyle/>
        <a:p>
          <a:endParaRPr lang="en-US"/>
        </a:p>
      </dgm:t>
    </dgm:pt>
    <dgm:pt modelId="{637E02DD-1416-448B-AD50-3626F144CF40}" type="pres">
      <dgm:prSet presAssocID="{D1DCC1CA-F587-4158-B4B2-3580D3B20488}" presName="node" presStyleLbl="node1" presStyleIdx="7" presStyleCnt="12">
        <dgm:presLayoutVars>
          <dgm:bulletEnabled val="1"/>
        </dgm:presLayoutVars>
      </dgm:prSet>
      <dgm:spPr/>
      <dgm:t>
        <a:bodyPr/>
        <a:lstStyle/>
        <a:p>
          <a:endParaRPr lang="en-US"/>
        </a:p>
      </dgm:t>
    </dgm:pt>
    <dgm:pt modelId="{1826AFB7-07AD-494D-B569-83AE42CDA09C}" type="pres">
      <dgm:prSet presAssocID="{F58C3A1A-95E1-4126-B96C-818310B0E059}" presName="sibTrans" presStyleLbl="sibTrans1D1" presStyleIdx="7" presStyleCnt="11"/>
      <dgm:spPr/>
      <dgm:t>
        <a:bodyPr/>
        <a:lstStyle/>
        <a:p>
          <a:endParaRPr lang="en-US"/>
        </a:p>
      </dgm:t>
    </dgm:pt>
    <dgm:pt modelId="{C2B4FC39-7973-4BF2-ABD4-DC736BD9F474}" type="pres">
      <dgm:prSet presAssocID="{F58C3A1A-95E1-4126-B96C-818310B0E059}" presName="connectorText" presStyleLbl="sibTrans1D1" presStyleIdx="7" presStyleCnt="11"/>
      <dgm:spPr/>
      <dgm:t>
        <a:bodyPr/>
        <a:lstStyle/>
        <a:p>
          <a:endParaRPr lang="en-US"/>
        </a:p>
      </dgm:t>
    </dgm:pt>
    <dgm:pt modelId="{2EDDFCE8-74D2-46E1-8B13-46D1D69CD62A}" type="pres">
      <dgm:prSet presAssocID="{D032D43A-EFB7-4C4F-A18A-0E2CD90F58C4}" presName="node" presStyleLbl="node1" presStyleIdx="8" presStyleCnt="12">
        <dgm:presLayoutVars>
          <dgm:bulletEnabled val="1"/>
        </dgm:presLayoutVars>
      </dgm:prSet>
      <dgm:spPr/>
      <dgm:t>
        <a:bodyPr/>
        <a:lstStyle/>
        <a:p>
          <a:endParaRPr lang="en-US"/>
        </a:p>
      </dgm:t>
    </dgm:pt>
    <dgm:pt modelId="{B5DDE6B1-AA25-4866-861C-752970672756}" type="pres">
      <dgm:prSet presAssocID="{2FC23060-B9E9-49AA-BBEF-D0FDAC8F4371}" presName="sibTrans" presStyleLbl="sibTrans1D1" presStyleIdx="8" presStyleCnt="11"/>
      <dgm:spPr/>
      <dgm:t>
        <a:bodyPr/>
        <a:lstStyle/>
        <a:p>
          <a:endParaRPr lang="en-US"/>
        </a:p>
      </dgm:t>
    </dgm:pt>
    <dgm:pt modelId="{076A0D79-71A0-401A-B5FB-6778711EA69A}" type="pres">
      <dgm:prSet presAssocID="{2FC23060-B9E9-49AA-BBEF-D0FDAC8F4371}" presName="connectorText" presStyleLbl="sibTrans1D1" presStyleIdx="8" presStyleCnt="11"/>
      <dgm:spPr/>
      <dgm:t>
        <a:bodyPr/>
        <a:lstStyle/>
        <a:p>
          <a:endParaRPr lang="en-US"/>
        </a:p>
      </dgm:t>
    </dgm:pt>
    <dgm:pt modelId="{9FFCF0E3-3BA1-460A-898B-B88DB03D8862}" type="pres">
      <dgm:prSet presAssocID="{3045739E-E400-401E-AEC4-DD19C2FDA8DD}" presName="node" presStyleLbl="node1" presStyleIdx="9" presStyleCnt="12">
        <dgm:presLayoutVars>
          <dgm:bulletEnabled val="1"/>
        </dgm:presLayoutVars>
      </dgm:prSet>
      <dgm:spPr/>
      <dgm:t>
        <a:bodyPr/>
        <a:lstStyle/>
        <a:p>
          <a:endParaRPr lang="en-US"/>
        </a:p>
      </dgm:t>
    </dgm:pt>
    <dgm:pt modelId="{AE651642-F504-4F8F-9777-C5175744070A}" type="pres">
      <dgm:prSet presAssocID="{9EDAC917-38C2-4643-BDD2-C49C47A7A89D}" presName="sibTrans" presStyleLbl="sibTrans1D1" presStyleIdx="9" presStyleCnt="11"/>
      <dgm:spPr/>
      <dgm:t>
        <a:bodyPr/>
        <a:lstStyle/>
        <a:p>
          <a:endParaRPr lang="en-US"/>
        </a:p>
      </dgm:t>
    </dgm:pt>
    <dgm:pt modelId="{7FEAC2E2-6EE3-447E-92C3-70549B60528C}" type="pres">
      <dgm:prSet presAssocID="{9EDAC917-38C2-4643-BDD2-C49C47A7A89D}" presName="connectorText" presStyleLbl="sibTrans1D1" presStyleIdx="9" presStyleCnt="11"/>
      <dgm:spPr/>
      <dgm:t>
        <a:bodyPr/>
        <a:lstStyle/>
        <a:p>
          <a:endParaRPr lang="en-US"/>
        </a:p>
      </dgm:t>
    </dgm:pt>
    <dgm:pt modelId="{4F50C78F-08FA-41AF-A0D1-7E52086D1174}" type="pres">
      <dgm:prSet presAssocID="{053DEB2D-6B6B-47F9-A8A6-C56DC795937D}" presName="node" presStyleLbl="node1" presStyleIdx="10" presStyleCnt="12">
        <dgm:presLayoutVars>
          <dgm:bulletEnabled val="1"/>
        </dgm:presLayoutVars>
      </dgm:prSet>
      <dgm:spPr/>
      <dgm:t>
        <a:bodyPr/>
        <a:lstStyle/>
        <a:p>
          <a:endParaRPr lang="en-US"/>
        </a:p>
      </dgm:t>
    </dgm:pt>
    <dgm:pt modelId="{5D8EDD22-B40D-4EC6-83D9-2B9AE41D41CF}" type="pres">
      <dgm:prSet presAssocID="{239F8E29-655A-4336-915F-B648344DFF69}" presName="sibTrans" presStyleLbl="sibTrans1D1" presStyleIdx="10" presStyleCnt="11"/>
      <dgm:spPr/>
      <dgm:t>
        <a:bodyPr/>
        <a:lstStyle/>
        <a:p>
          <a:endParaRPr lang="en-US"/>
        </a:p>
      </dgm:t>
    </dgm:pt>
    <dgm:pt modelId="{FFB60803-FFAB-49A3-B904-E4C806251215}" type="pres">
      <dgm:prSet presAssocID="{239F8E29-655A-4336-915F-B648344DFF69}" presName="connectorText" presStyleLbl="sibTrans1D1" presStyleIdx="10" presStyleCnt="11"/>
      <dgm:spPr/>
      <dgm:t>
        <a:bodyPr/>
        <a:lstStyle/>
        <a:p>
          <a:endParaRPr lang="en-US"/>
        </a:p>
      </dgm:t>
    </dgm:pt>
    <dgm:pt modelId="{7399C154-E9C7-4742-BB58-D367B9ECB8E6}" type="pres">
      <dgm:prSet presAssocID="{1EF022B8-76C8-4F97-B1FF-33F2640593BC}" presName="node" presStyleLbl="node1" presStyleIdx="11" presStyleCnt="12">
        <dgm:presLayoutVars>
          <dgm:bulletEnabled val="1"/>
        </dgm:presLayoutVars>
      </dgm:prSet>
      <dgm:spPr/>
      <dgm:t>
        <a:bodyPr/>
        <a:lstStyle/>
        <a:p>
          <a:endParaRPr lang="en-US"/>
        </a:p>
      </dgm:t>
    </dgm:pt>
  </dgm:ptLst>
  <dgm:cxnLst>
    <dgm:cxn modelId="{64A8F6B5-954B-45B8-92A4-0841D0BD64C0}" type="presOf" srcId="{D032D43A-EFB7-4C4F-A18A-0E2CD90F58C4}" destId="{2EDDFCE8-74D2-46E1-8B13-46D1D69CD62A}" srcOrd="0" destOrd="0" presId="urn:microsoft.com/office/officeart/2005/8/layout/bProcess3"/>
    <dgm:cxn modelId="{3B571D0A-F132-4951-A602-A09FB5140ADD}" type="presOf" srcId="{FE64DB39-AAA6-49C8-8F65-524303F3F57F}" destId="{0C808DA6-FCB0-447B-8F16-85944489522F}" srcOrd="0" destOrd="0" presId="urn:microsoft.com/office/officeart/2005/8/layout/bProcess3"/>
    <dgm:cxn modelId="{A1B44EBB-0203-4F44-9C61-81B675C075AE}" type="presOf" srcId="{4E5F4E67-C5E3-4061-940A-752F795CE9B9}" destId="{894CC6AC-1883-4ECC-B19B-F73D91A8A9BE}" srcOrd="0" destOrd="0" presId="urn:microsoft.com/office/officeart/2005/8/layout/bProcess3"/>
    <dgm:cxn modelId="{269FFA6F-1DC7-4669-AD11-1BA3F26BAFF7}" srcId="{7B52627C-5877-4EF8-A711-C5A688489177}" destId="{D1DCC1CA-F587-4158-B4B2-3580D3B20488}" srcOrd="7" destOrd="0" parTransId="{3ED8FDE5-AAE5-489E-ACB9-0F2B47552021}" sibTransId="{F58C3A1A-95E1-4126-B96C-818310B0E059}"/>
    <dgm:cxn modelId="{3DF895D6-4657-49F6-9C10-2D659528BA51}" type="presOf" srcId="{7315F30F-B57D-4DD7-981C-CAF413922803}" destId="{D3F127B4-4117-4367-A23A-BE2880D1D9CB}" srcOrd="0" destOrd="0" presId="urn:microsoft.com/office/officeart/2005/8/layout/bProcess3"/>
    <dgm:cxn modelId="{83B3BBC5-3CF0-4A9A-B5E2-42D0B91DCFFD}" srcId="{7B52627C-5877-4EF8-A711-C5A688489177}" destId="{7315F30F-B57D-4DD7-981C-CAF413922803}" srcOrd="2" destOrd="0" parTransId="{4749E1F5-0231-40C7-910B-9FB1EAC9BDA8}" sibTransId="{4E5F4E67-C5E3-4061-940A-752F795CE9B9}"/>
    <dgm:cxn modelId="{19EF656F-187A-4BEA-B442-E59F16436CC3}" type="presOf" srcId="{4E5F4E67-C5E3-4061-940A-752F795CE9B9}" destId="{F1482602-2D84-4062-96AF-A474B68BDC0E}" srcOrd="1" destOrd="0" presId="urn:microsoft.com/office/officeart/2005/8/layout/bProcess3"/>
    <dgm:cxn modelId="{F9781B57-FBFE-424E-8569-89F4A2E0AF35}" type="presOf" srcId="{5018466D-D849-4E7A-B450-059F43FF6455}" destId="{ADA7FF31-A719-4057-8D45-DD474EFDD4AB}" srcOrd="0" destOrd="0" presId="urn:microsoft.com/office/officeart/2005/8/layout/bProcess3"/>
    <dgm:cxn modelId="{20862DE9-E835-466A-A243-9AED2C5BCF20}" type="presOf" srcId="{F54BEBE2-74CC-4A1E-806C-5CC8626F80E2}" destId="{6333314C-3D4D-4351-9F8C-F5087887C77E}" srcOrd="1" destOrd="0" presId="urn:microsoft.com/office/officeart/2005/8/layout/bProcess3"/>
    <dgm:cxn modelId="{813FA0B3-6625-4B89-A3CD-B7B96868DC3F}" type="presOf" srcId="{5C1DAB33-2175-4C49-B93F-CF29C07B0701}" destId="{6C4A46FA-F433-4CFB-95B4-E882D6C3B0C5}" srcOrd="1" destOrd="0" presId="urn:microsoft.com/office/officeart/2005/8/layout/bProcess3"/>
    <dgm:cxn modelId="{08946DE7-352E-42B8-9D54-695976E1418A}" type="presOf" srcId="{82E2E6D3-1AB4-446C-B9DB-5E95D3000E3B}" destId="{9DEA50BE-6AA3-41BA-8F4F-94A75737D1E1}" srcOrd="0" destOrd="0" presId="urn:microsoft.com/office/officeart/2005/8/layout/bProcess3"/>
    <dgm:cxn modelId="{57EC7AC1-F767-4D51-AE6B-BEC404027956}" type="presOf" srcId="{3045739E-E400-401E-AEC4-DD19C2FDA8DD}" destId="{9FFCF0E3-3BA1-460A-898B-B88DB03D8862}" srcOrd="0" destOrd="0" presId="urn:microsoft.com/office/officeart/2005/8/layout/bProcess3"/>
    <dgm:cxn modelId="{26F5F9BA-D58A-44E5-BFD5-1FCD8C1BF6E4}" srcId="{7B52627C-5877-4EF8-A711-C5A688489177}" destId="{5018466D-D849-4E7A-B450-059F43FF6455}" srcOrd="0" destOrd="0" parTransId="{2772E430-0E33-4709-8280-128D4202EF98}" sibTransId="{CF61C62F-23E0-4BB1-821C-47B1E5117B3A}"/>
    <dgm:cxn modelId="{AC28FFD1-AEE4-4B1E-A3B5-179C6185AB24}" type="presOf" srcId="{7F4639AA-CEA5-4FCB-9CD0-6384ED924B03}" destId="{119ECFA7-FB6F-44D1-8F2A-26DDF4693271}" srcOrd="1" destOrd="0" presId="urn:microsoft.com/office/officeart/2005/8/layout/bProcess3"/>
    <dgm:cxn modelId="{71BB349E-9EC0-40A1-9DC4-94343854493D}" type="presOf" srcId="{2FC23060-B9E9-49AA-BBEF-D0FDAC8F4371}" destId="{076A0D79-71A0-401A-B5FB-6778711EA69A}" srcOrd="1" destOrd="0" presId="urn:microsoft.com/office/officeart/2005/8/layout/bProcess3"/>
    <dgm:cxn modelId="{BD471AC3-4DE6-4B52-8022-DF7823C69FF4}" type="presOf" srcId="{D42D3228-3458-4F1D-A312-ADDECD55EAB0}" destId="{FC915313-7703-4E41-A807-1B611F9C02E6}" srcOrd="0" destOrd="0" presId="urn:microsoft.com/office/officeart/2005/8/layout/bProcess3"/>
    <dgm:cxn modelId="{C34EE1C7-3A91-4658-9135-36AAC605148E}" type="presOf" srcId="{82E2E6D3-1AB4-446C-B9DB-5E95D3000E3B}" destId="{736E7DA6-C708-4B68-B8F9-5EE5DB29E9C8}" srcOrd="1" destOrd="0" presId="urn:microsoft.com/office/officeart/2005/8/layout/bProcess3"/>
    <dgm:cxn modelId="{CD18BD0E-2054-4165-962D-B8E3A5F626C5}" type="presOf" srcId="{2FC23060-B9E9-49AA-BBEF-D0FDAC8F4371}" destId="{B5DDE6B1-AA25-4866-861C-752970672756}" srcOrd="0" destOrd="0" presId="urn:microsoft.com/office/officeart/2005/8/layout/bProcess3"/>
    <dgm:cxn modelId="{C289FC01-E112-4D70-A045-4D31A9F8ABF3}" srcId="{7B52627C-5877-4EF8-A711-C5A688489177}" destId="{053DEB2D-6B6B-47F9-A8A6-C56DC795937D}" srcOrd="10" destOrd="0" parTransId="{FC27B0BE-70C1-47DB-A7A7-1C2AC812C811}" sibTransId="{239F8E29-655A-4336-915F-B648344DFF69}"/>
    <dgm:cxn modelId="{494CB9B9-0F61-41C4-9597-40FEE2C67C76}" type="presOf" srcId="{D1DCC1CA-F587-4158-B4B2-3580D3B20488}" destId="{637E02DD-1416-448B-AD50-3626F144CF40}" srcOrd="0" destOrd="0" presId="urn:microsoft.com/office/officeart/2005/8/layout/bProcess3"/>
    <dgm:cxn modelId="{13011768-6F3A-4853-AB88-068CB919C8A4}" type="presOf" srcId="{5C1DAB33-2175-4C49-B93F-CF29C07B0701}" destId="{A65FD9E1-98DD-46D3-9BB8-33611084C178}" srcOrd="0" destOrd="0" presId="urn:microsoft.com/office/officeart/2005/8/layout/bProcess3"/>
    <dgm:cxn modelId="{095AA0DD-CA1E-4D48-8C89-A03D44C89E55}" srcId="{7B52627C-5877-4EF8-A711-C5A688489177}" destId="{22AB64C8-C879-4F6B-BA25-D95BCAB85AAA}" srcOrd="4" destOrd="0" parTransId="{A33CBAD5-B07C-474C-9AEE-EEB8BC0D1145}" sibTransId="{7F4639AA-CEA5-4FCB-9CD0-6384ED924B03}"/>
    <dgm:cxn modelId="{B09F75BA-B1C7-435E-ACE3-68568174BA50}" type="presOf" srcId="{053DEB2D-6B6B-47F9-A8A6-C56DC795937D}" destId="{4F50C78F-08FA-41AF-A0D1-7E52086D1174}" srcOrd="0" destOrd="0" presId="urn:microsoft.com/office/officeart/2005/8/layout/bProcess3"/>
    <dgm:cxn modelId="{2F99914C-686C-4597-9CCE-55D7F2E16F9D}" type="presOf" srcId="{239F8E29-655A-4336-915F-B648344DFF69}" destId="{5D8EDD22-B40D-4EC6-83D9-2B9AE41D41CF}" srcOrd="0" destOrd="0" presId="urn:microsoft.com/office/officeart/2005/8/layout/bProcess3"/>
    <dgm:cxn modelId="{88020B7A-F5A9-4508-AAC2-16A9D020A44C}" type="presOf" srcId="{9EDAC917-38C2-4643-BDD2-C49C47A7A89D}" destId="{7FEAC2E2-6EE3-447E-92C3-70549B60528C}" srcOrd="1" destOrd="0" presId="urn:microsoft.com/office/officeart/2005/8/layout/bProcess3"/>
    <dgm:cxn modelId="{DDA025F0-DC69-49AB-96F2-EA7A87973096}" type="presOf" srcId="{7B52627C-5877-4EF8-A711-C5A688489177}" destId="{BD580BC1-E306-438F-92D3-AEDFCAF3AB3A}" srcOrd="0" destOrd="0" presId="urn:microsoft.com/office/officeart/2005/8/layout/bProcess3"/>
    <dgm:cxn modelId="{36581E4B-29CA-4C2F-85BA-59F3C637BC4E}" srcId="{7B52627C-5877-4EF8-A711-C5A688489177}" destId="{3045739E-E400-401E-AEC4-DD19C2FDA8DD}" srcOrd="9" destOrd="0" parTransId="{2242A84D-9ED3-409C-92AB-EB454DC19FE3}" sibTransId="{9EDAC917-38C2-4643-BDD2-C49C47A7A89D}"/>
    <dgm:cxn modelId="{04A29396-C1CD-472A-AD45-14AA35136888}" type="presOf" srcId="{F32FCB6D-CFDF-476C-BCB7-4842EAA7BFD5}" destId="{4C95697C-D56E-462A-8441-F72FDFC4C00F}" srcOrd="1" destOrd="0" presId="urn:microsoft.com/office/officeart/2005/8/layout/bProcess3"/>
    <dgm:cxn modelId="{91E6BE35-3500-4677-9B0D-9A71FF507BDC}" srcId="{7B52627C-5877-4EF8-A711-C5A688489177}" destId="{D42D3228-3458-4F1D-A312-ADDECD55EAB0}" srcOrd="1" destOrd="0" parTransId="{13012FFB-C1B5-4E90-BFC9-F5633E65C811}" sibTransId="{F32FCB6D-CFDF-476C-BCB7-4842EAA7BFD5}"/>
    <dgm:cxn modelId="{EF03D28D-D1C7-4809-BE6A-D956EAA3814C}" type="presOf" srcId="{F58C3A1A-95E1-4126-B96C-818310B0E059}" destId="{1826AFB7-07AD-494D-B569-83AE42CDA09C}" srcOrd="0" destOrd="0" presId="urn:microsoft.com/office/officeart/2005/8/layout/bProcess3"/>
    <dgm:cxn modelId="{26A63ECE-5008-40F9-BDAA-95844A7229A5}" type="presOf" srcId="{F54BEBE2-74CC-4A1E-806C-5CC8626F80E2}" destId="{50E0E1D4-A3FA-461A-A65B-168D6969806A}" srcOrd="0" destOrd="0" presId="urn:microsoft.com/office/officeart/2005/8/layout/bProcess3"/>
    <dgm:cxn modelId="{109D3272-04C6-4D24-94F5-9B33F5422F1F}" type="presOf" srcId="{22AB64C8-C879-4F6B-BA25-D95BCAB85AAA}" destId="{C2A13CDF-A047-4B2B-A8EA-DD8828C4FA84}" srcOrd="0" destOrd="0" presId="urn:microsoft.com/office/officeart/2005/8/layout/bProcess3"/>
    <dgm:cxn modelId="{91604A8B-EBF2-4E37-A73D-0BA8F1740650}" type="presOf" srcId="{F58C3A1A-95E1-4126-B96C-818310B0E059}" destId="{C2B4FC39-7973-4BF2-ABD4-DC736BD9F474}" srcOrd="1" destOrd="0" presId="urn:microsoft.com/office/officeart/2005/8/layout/bProcess3"/>
    <dgm:cxn modelId="{BBFF6656-9C8A-4AA1-89D7-9EA2382BA96C}" srcId="{7B52627C-5877-4EF8-A711-C5A688489177}" destId="{864F204E-8B38-443F-B9E5-7FBD3E4432CC}" srcOrd="3" destOrd="0" parTransId="{B63C5568-E0B3-457B-ADE5-953B1DC62B04}" sibTransId="{82E2E6D3-1AB4-446C-B9DB-5E95D3000E3B}"/>
    <dgm:cxn modelId="{2F757903-DB54-451E-8F05-89FC2B0BA113}" type="presOf" srcId="{1EF022B8-76C8-4F97-B1FF-33F2640593BC}" destId="{7399C154-E9C7-4742-BB58-D367B9ECB8E6}" srcOrd="0" destOrd="0" presId="urn:microsoft.com/office/officeart/2005/8/layout/bProcess3"/>
    <dgm:cxn modelId="{F40B3B64-3F98-43DA-8D50-47DD02AE60E9}" type="presOf" srcId="{CF61C62F-23E0-4BB1-821C-47B1E5117B3A}" destId="{197B15A5-FE29-4241-839F-FABC6E78457C}" srcOrd="1" destOrd="0" presId="urn:microsoft.com/office/officeart/2005/8/layout/bProcess3"/>
    <dgm:cxn modelId="{44F5803A-12D5-439F-863C-E884D2AED78E}" type="presOf" srcId="{CF61C62F-23E0-4BB1-821C-47B1E5117B3A}" destId="{ACAEDEDA-FD24-454E-9618-C8F5E8651CF7}" srcOrd="0" destOrd="0" presId="urn:microsoft.com/office/officeart/2005/8/layout/bProcess3"/>
    <dgm:cxn modelId="{30AE20D3-C794-4DCF-B2A9-61E7925D9F17}" srcId="{7B52627C-5877-4EF8-A711-C5A688489177}" destId="{D032D43A-EFB7-4C4F-A18A-0E2CD90F58C4}" srcOrd="8" destOrd="0" parTransId="{75769B92-5A46-48ED-805B-A8B114B7891A}" sibTransId="{2FC23060-B9E9-49AA-BBEF-D0FDAC8F4371}"/>
    <dgm:cxn modelId="{2C73923F-9993-4489-8F4F-823B9110B247}" type="presOf" srcId="{9EDAC917-38C2-4643-BDD2-C49C47A7A89D}" destId="{AE651642-F504-4F8F-9777-C5175744070A}" srcOrd="0" destOrd="0" presId="urn:microsoft.com/office/officeart/2005/8/layout/bProcess3"/>
    <dgm:cxn modelId="{1F5BA8D4-B2CB-4F19-87EB-18A6AB6FC622}" srcId="{7B52627C-5877-4EF8-A711-C5A688489177}" destId="{1EF022B8-76C8-4F97-B1FF-33F2640593BC}" srcOrd="11" destOrd="0" parTransId="{1BF46BF1-7C60-41CD-A2CE-FEC8CAF03794}" sibTransId="{D2AD2E8F-ABBF-4DFB-B582-789C07C77E01}"/>
    <dgm:cxn modelId="{79E80888-FE80-4063-8418-C17A17BD6FA8}" srcId="{7B52627C-5877-4EF8-A711-C5A688489177}" destId="{68371DBA-BAD1-41A4-9C0A-5FDA8DA994CF}" srcOrd="5" destOrd="0" parTransId="{660E5319-2797-4028-B3FD-EBCC355E3E6D}" sibTransId="{F54BEBE2-74CC-4A1E-806C-5CC8626F80E2}"/>
    <dgm:cxn modelId="{FC67B4AA-BE1E-451D-B70D-FB680DC23ECA}" type="presOf" srcId="{864F204E-8B38-443F-B9E5-7FBD3E4432CC}" destId="{9224C237-1FC5-4872-A008-B1428CCB7C86}" srcOrd="0" destOrd="0" presId="urn:microsoft.com/office/officeart/2005/8/layout/bProcess3"/>
    <dgm:cxn modelId="{4BFDF63D-C9D7-4273-9638-C6B41385C09E}" type="presOf" srcId="{F32FCB6D-CFDF-476C-BCB7-4842EAA7BFD5}" destId="{7BAF473C-A277-443B-A6C7-9D5644704BF9}" srcOrd="0" destOrd="0" presId="urn:microsoft.com/office/officeart/2005/8/layout/bProcess3"/>
    <dgm:cxn modelId="{28B2D8EE-87E3-4A92-8F02-40948A9F3A31}" type="presOf" srcId="{239F8E29-655A-4336-915F-B648344DFF69}" destId="{FFB60803-FFAB-49A3-B904-E4C806251215}" srcOrd="1" destOrd="0" presId="urn:microsoft.com/office/officeart/2005/8/layout/bProcess3"/>
    <dgm:cxn modelId="{5992822A-37B4-49FB-8372-38C27E522B19}" type="presOf" srcId="{68371DBA-BAD1-41A4-9C0A-5FDA8DA994CF}" destId="{F4A5A4B2-17CB-4400-9AAB-67FBAC0168F0}" srcOrd="0" destOrd="0" presId="urn:microsoft.com/office/officeart/2005/8/layout/bProcess3"/>
    <dgm:cxn modelId="{CCF7764F-4920-4A84-BEC9-1A9BB2E996E0}" srcId="{7B52627C-5877-4EF8-A711-C5A688489177}" destId="{FE64DB39-AAA6-49C8-8F65-524303F3F57F}" srcOrd="6" destOrd="0" parTransId="{C66C0B0E-0A4A-444A-8CF3-39A6777FF857}" sibTransId="{5C1DAB33-2175-4C49-B93F-CF29C07B0701}"/>
    <dgm:cxn modelId="{A1BDEB49-CB6E-4D0D-835D-1853B3450BEB}" type="presOf" srcId="{7F4639AA-CEA5-4FCB-9CD0-6384ED924B03}" destId="{0E9CFA55-FA04-49F1-94B7-E684D3F13B0A}" srcOrd="0" destOrd="0" presId="urn:microsoft.com/office/officeart/2005/8/layout/bProcess3"/>
    <dgm:cxn modelId="{3BA1410F-DD36-4A8E-B54A-BFE0C1B02C17}" type="presParOf" srcId="{BD580BC1-E306-438F-92D3-AEDFCAF3AB3A}" destId="{ADA7FF31-A719-4057-8D45-DD474EFDD4AB}" srcOrd="0" destOrd="0" presId="urn:microsoft.com/office/officeart/2005/8/layout/bProcess3"/>
    <dgm:cxn modelId="{5DB7D217-3E2F-4567-BA09-AA4C64727B51}" type="presParOf" srcId="{BD580BC1-E306-438F-92D3-AEDFCAF3AB3A}" destId="{ACAEDEDA-FD24-454E-9618-C8F5E8651CF7}" srcOrd="1" destOrd="0" presId="urn:microsoft.com/office/officeart/2005/8/layout/bProcess3"/>
    <dgm:cxn modelId="{30DACA08-2573-4705-B961-8E75D84604E5}" type="presParOf" srcId="{ACAEDEDA-FD24-454E-9618-C8F5E8651CF7}" destId="{197B15A5-FE29-4241-839F-FABC6E78457C}" srcOrd="0" destOrd="0" presId="urn:microsoft.com/office/officeart/2005/8/layout/bProcess3"/>
    <dgm:cxn modelId="{F120B44D-2576-40D6-BDFF-E034BCC11B0E}" type="presParOf" srcId="{BD580BC1-E306-438F-92D3-AEDFCAF3AB3A}" destId="{FC915313-7703-4E41-A807-1B611F9C02E6}" srcOrd="2" destOrd="0" presId="urn:microsoft.com/office/officeart/2005/8/layout/bProcess3"/>
    <dgm:cxn modelId="{1FDBA6CF-0860-495F-A425-1A458CD78359}" type="presParOf" srcId="{BD580BC1-E306-438F-92D3-AEDFCAF3AB3A}" destId="{7BAF473C-A277-443B-A6C7-9D5644704BF9}" srcOrd="3" destOrd="0" presId="urn:microsoft.com/office/officeart/2005/8/layout/bProcess3"/>
    <dgm:cxn modelId="{91FDE091-44E2-4B5D-8757-88B388E0F8F2}" type="presParOf" srcId="{7BAF473C-A277-443B-A6C7-9D5644704BF9}" destId="{4C95697C-D56E-462A-8441-F72FDFC4C00F}" srcOrd="0" destOrd="0" presId="urn:microsoft.com/office/officeart/2005/8/layout/bProcess3"/>
    <dgm:cxn modelId="{56B6FD20-3CA9-43DC-BC1E-3D99B1CA3889}" type="presParOf" srcId="{BD580BC1-E306-438F-92D3-AEDFCAF3AB3A}" destId="{D3F127B4-4117-4367-A23A-BE2880D1D9CB}" srcOrd="4" destOrd="0" presId="urn:microsoft.com/office/officeart/2005/8/layout/bProcess3"/>
    <dgm:cxn modelId="{18C08D22-6B3E-47B4-914F-1355C30D517C}" type="presParOf" srcId="{BD580BC1-E306-438F-92D3-AEDFCAF3AB3A}" destId="{894CC6AC-1883-4ECC-B19B-F73D91A8A9BE}" srcOrd="5" destOrd="0" presId="urn:microsoft.com/office/officeart/2005/8/layout/bProcess3"/>
    <dgm:cxn modelId="{4F097AC4-E7B9-4F64-88B3-80DBFCF9CC04}" type="presParOf" srcId="{894CC6AC-1883-4ECC-B19B-F73D91A8A9BE}" destId="{F1482602-2D84-4062-96AF-A474B68BDC0E}" srcOrd="0" destOrd="0" presId="urn:microsoft.com/office/officeart/2005/8/layout/bProcess3"/>
    <dgm:cxn modelId="{29A14B3D-D132-4622-8901-410D4106133D}" type="presParOf" srcId="{BD580BC1-E306-438F-92D3-AEDFCAF3AB3A}" destId="{9224C237-1FC5-4872-A008-B1428CCB7C86}" srcOrd="6" destOrd="0" presId="urn:microsoft.com/office/officeart/2005/8/layout/bProcess3"/>
    <dgm:cxn modelId="{271DF3F2-2638-41D3-B3B2-289FEE27C60E}" type="presParOf" srcId="{BD580BC1-E306-438F-92D3-AEDFCAF3AB3A}" destId="{9DEA50BE-6AA3-41BA-8F4F-94A75737D1E1}" srcOrd="7" destOrd="0" presId="urn:microsoft.com/office/officeart/2005/8/layout/bProcess3"/>
    <dgm:cxn modelId="{602641A8-E168-4495-91AD-0CE4BE3DD884}" type="presParOf" srcId="{9DEA50BE-6AA3-41BA-8F4F-94A75737D1E1}" destId="{736E7DA6-C708-4B68-B8F9-5EE5DB29E9C8}" srcOrd="0" destOrd="0" presId="urn:microsoft.com/office/officeart/2005/8/layout/bProcess3"/>
    <dgm:cxn modelId="{D3CB6D5A-ADC5-4317-88C2-BAE7F872323E}" type="presParOf" srcId="{BD580BC1-E306-438F-92D3-AEDFCAF3AB3A}" destId="{C2A13CDF-A047-4B2B-A8EA-DD8828C4FA84}" srcOrd="8" destOrd="0" presId="urn:microsoft.com/office/officeart/2005/8/layout/bProcess3"/>
    <dgm:cxn modelId="{85C12AEA-84EC-4E4C-B096-FEEB0AEB60C0}" type="presParOf" srcId="{BD580BC1-E306-438F-92D3-AEDFCAF3AB3A}" destId="{0E9CFA55-FA04-49F1-94B7-E684D3F13B0A}" srcOrd="9" destOrd="0" presId="urn:microsoft.com/office/officeart/2005/8/layout/bProcess3"/>
    <dgm:cxn modelId="{DA03549D-31ED-4ACD-8113-2097225FFDBC}" type="presParOf" srcId="{0E9CFA55-FA04-49F1-94B7-E684D3F13B0A}" destId="{119ECFA7-FB6F-44D1-8F2A-26DDF4693271}" srcOrd="0" destOrd="0" presId="urn:microsoft.com/office/officeart/2005/8/layout/bProcess3"/>
    <dgm:cxn modelId="{DBFD0D2E-7B94-44B0-959E-ED1C1A855B40}" type="presParOf" srcId="{BD580BC1-E306-438F-92D3-AEDFCAF3AB3A}" destId="{F4A5A4B2-17CB-4400-9AAB-67FBAC0168F0}" srcOrd="10" destOrd="0" presId="urn:microsoft.com/office/officeart/2005/8/layout/bProcess3"/>
    <dgm:cxn modelId="{E0F187EC-99A1-45C5-9847-96A077DD36CF}" type="presParOf" srcId="{BD580BC1-E306-438F-92D3-AEDFCAF3AB3A}" destId="{50E0E1D4-A3FA-461A-A65B-168D6969806A}" srcOrd="11" destOrd="0" presId="urn:microsoft.com/office/officeart/2005/8/layout/bProcess3"/>
    <dgm:cxn modelId="{CA295F9B-BA79-46EF-98A6-ED6CFF88B4D2}" type="presParOf" srcId="{50E0E1D4-A3FA-461A-A65B-168D6969806A}" destId="{6333314C-3D4D-4351-9F8C-F5087887C77E}" srcOrd="0" destOrd="0" presId="urn:microsoft.com/office/officeart/2005/8/layout/bProcess3"/>
    <dgm:cxn modelId="{ABBB3877-2569-4271-9338-D2F781078161}" type="presParOf" srcId="{BD580BC1-E306-438F-92D3-AEDFCAF3AB3A}" destId="{0C808DA6-FCB0-447B-8F16-85944489522F}" srcOrd="12" destOrd="0" presId="urn:microsoft.com/office/officeart/2005/8/layout/bProcess3"/>
    <dgm:cxn modelId="{6F927E17-E7C8-4377-8F28-5D0933DEF36C}" type="presParOf" srcId="{BD580BC1-E306-438F-92D3-AEDFCAF3AB3A}" destId="{A65FD9E1-98DD-46D3-9BB8-33611084C178}" srcOrd="13" destOrd="0" presId="urn:microsoft.com/office/officeart/2005/8/layout/bProcess3"/>
    <dgm:cxn modelId="{3FA26B22-C209-4511-85BB-B987390B1D96}" type="presParOf" srcId="{A65FD9E1-98DD-46D3-9BB8-33611084C178}" destId="{6C4A46FA-F433-4CFB-95B4-E882D6C3B0C5}" srcOrd="0" destOrd="0" presId="urn:microsoft.com/office/officeart/2005/8/layout/bProcess3"/>
    <dgm:cxn modelId="{25F665B5-DFA5-404E-AE74-11FE8EE800F2}" type="presParOf" srcId="{BD580BC1-E306-438F-92D3-AEDFCAF3AB3A}" destId="{637E02DD-1416-448B-AD50-3626F144CF40}" srcOrd="14" destOrd="0" presId="urn:microsoft.com/office/officeart/2005/8/layout/bProcess3"/>
    <dgm:cxn modelId="{B1AC6CC8-2463-465F-B0EA-827007367F56}" type="presParOf" srcId="{BD580BC1-E306-438F-92D3-AEDFCAF3AB3A}" destId="{1826AFB7-07AD-494D-B569-83AE42CDA09C}" srcOrd="15" destOrd="0" presId="urn:microsoft.com/office/officeart/2005/8/layout/bProcess3"/>
    <dgm:cxn modelId="{1F49F595-FA73-44F0-B56F-257239D6816E}" type="presParOf" srcId="{1826AFB7-07AD-494D-B569-83AE42CDA09C}" destId="{C2B4FC39-7973-4BF2-ABD4-DC736BD9F474}" srcOrd="0" destOrd="0" presId="urn:microsoft.com/office/officeart/2005/8/layout/bProcess3"/>
    <dgm:cxn modelId="{50FEBE01-7CE0-41EE-94A8-A7A84A73D1B6}" type="presParOf" srcId="{BD580BC1-E306-438F-92D3-AEDFCAF3AB3A}" destId="{2EDDFCE8-74D2-46E1-8B13-46D1D69CD62A}" srcOrd="16" destOrd="0" presId="urn:microsoft.com/office/officeart/2005/8/layout/bProcess3"/>
    <dgm:cxn modelId="{BDBD02B6-910B-4EDA-A78D-82968A949B4C}" type="presParOf" srcId="{BD580BC1-E306-438F-92D3-AEDFCAF3AB3A}" destId="{B5DDE6B1-AA25-4866-861C-752970672756}" srcOrd="17" destOrd="0" presId="urn:microsoft.com/office/officeart/2005/8/layout/bProcess3"/>
    <dgm:cxn modelId="{FFD943EE-D312-47BC-B5FA-5AF3902D6B46}" type="presParOf" srcId="{B5DDE6B1-AA25-4866-861C-752970672756}" destId="{076A0D79-71A0-401A-B5FB-6778711EA69A}" srcOrd="0" destOrd="0" presId="urn:microsoft.com/office/officeart/2005/8/layout/bProcess3"/>
    <dgm:cxn modelId="{2ECB1452-DD67-4C84-BD49-73CDFA7D8B59}" type="presParOf" srcId="{BD580BC1-E306-438F-92D3-AEDFCAF3AB3A}" destId="{9FFCF0E3-3BA1-460A-898B-B88DB03D8862}" srcOrd="18" destOrd="0" presId="urn:microsoft.com/office/officeart/2005/8/layout/bProcess3"/>
    <dgm:cxn modelId="{92942BBA-F4F0-47AF-A91E-8A1AE1EF0D55}" type="presParOf" srcId="{BD580BC1-E306-438F-92D3-AEDFCAF3AB3A}" destId="{AE651642-F504-4F8F-9777-C5175744070A}" srcOrd="19" destOrd="0" presId="urn:microsoft.com/office/officeart/2005/8/layout/bProcess3"/>
    <dgm:cxn modelId="{D3EA28F9-32B8-409A-9109-7B9C01490531}" type="presParOf" srcId="{AE651642-F504-4F8F-9777-C5175744070A}" destId="{7FEAC2E2-6EE3-447E-92C3-70549B60528C}" srcOrd="0" destOrd="0" presId="urn:microsoft.com/office/officeart/2005/8/layout/bProcess3"/>
    <dgm:cxn modelId="{5F8A53DC-EF04-467A-9211-76C99332A00D}" type="presParOf" srcId="{BD580BC1-E306-438F-92D3-AEDFCAF3AB3A}" destId="{4F50C78F-08FA-41AF-A0D1-7E52086D1174}" srcOrd="20" destOrd="0" presId="urn:microsoft.com/office/officeart/2005/8/layout/bProcess3"/>
    <dgm:cxn modelId="{D0F4E3B0-CA31-41F0-9620-9F7C5B2FFB9E}" type="presParOf" srcId="{BD580BC1-E306-438F-92D3-AEDFCAF3AB3A}" destId="{5D8EDD22-B40D-4EC6-83D9-2B9AE41D41CF}" srcOrd="21" destOrd="0" presId="urn:microsoft.com/office/officeart/2005/8/layout/bProcess3"/>
    <dgm:cxn modelId="{9B285B2D-0FC6-445E-8638-E0ED870F023F}" type="presParOf" srcId="{5D8EDD22-B40D-4EC6-83D9-2B9AE41D41CF}" destId="{FFB60803-FFAB-49A3-B904-E4C806251215}" srcOrd="0" destOrd="0" presId="urn:microsoft.com/office/officeart/2005/8/layout/bProcess3"/>
    <dgm:cxn modelId="{2B662B2E-A175-4E59-985C-A0093086D1B1}" type="presParOf" srcId="{BD580BC1-E306-438F-92D3-AEDFCAF3AB3A}" destId="{7399C154-E9C7-4742-BB58-D367B9ECB8E6}" srcOrd="22"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B7D3FBC-2CB4-47D1-BE4D-28F6128FEEB9}"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2130080C-D412-4CC5-8F73-820DEB61A057}">
      <dgm:prSet phldrT="[Text]" custT="1"/>
      <dgm:spPr/>
      <dgm:t>
        <a:bodyPr/>
        <a:lstStyle/>
        <a:p>
          <a:r>
            <a:rPr lang="en-US" sz="1800" b="1" dirty="0" err="1">
              <a:latin typeface="Arial" panose="020B0604020202020204" pitchFamily="34" charset="0"/>
              <a:ea typeface="Roboto" panose="02000000000000000000" pitchFamily="2" charset="0"/>
            </a:rPr>
            <a:t>B1</a:t>
          </a:r>
          <a:r>
            <a:rPr lang="en-US" sz="1800" b="1" dirty="0">
              <a:latin typeface="Arial" panose="020B0604020202020204" pitchFamily="34" charset="0"/>
              <a:ea typeface="Roboto" panose="02000000000000000000" pitchFamily="2" charset="0"/>
            </a:rPr>
            <a:t>: Thành </a:t>
          </a:r>
          <a:r>
            <a:rPr lang="en-US" sz="1800" b="1" dirty="0" err="1">
              <a:latin typeface="Arial" panose="020B0604020202020204" pitchFamily="34" charset="0"/>
              <a:ea typeface="Roboto" panose="02000000000000000000" pitchFamily="2" charset="0"/>
            </a:rPr>
            <a:t>lập</a:t>
          </a:r>
          <a:r>
            <a:rPr lang="en-US" sz="1800" b="1" dirty="0">
              <a:latin typeface="Arial" panose="020B0604020202020204" pitchFamily="34" charset="0"/>
              <a:ea typeface="Roboto" panose="02000000000000000000" pitchFamily="2" charset="0"/>
            </a:rPr>
            <a:t> Ban </a:t>
          </a:r>
          <a:r>
            <a:rPr lang="en-US" sz="1800" b="1" dirty="0" err="1">
              <a:latin typeface="Arial" panose="020B0604020202020204" pitchFamily="34" charset="0"/>
              <a:ea typeface="Roboto" panose="02000000000000000000" pitchFamily="2" charset="0"/>
            </a:rPr>
            <a:t>Chỉ</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đạo</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và</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Tổ</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chuyên</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môn</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cốt</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cán</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về</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giáo</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dục</a:t>
          </a:r>
          <a:r>
            <a:rPr lang="en-US" sz="1800" b="1" dirty="0">
              <a:latin typeface="Arial" panose="020B0604020202020204" pitchFamily="34" charset="0"/>
              <a:ea typeface="Roboto" panose="02000000000000000000" pitchFamily="2" charset="0"/>
            </a:rPr>
            <a:t> STEM</a:t>
          </a:r>
        </a:p>
      </dgm:t>
    </dgm:pt>
    <dgm:pt modelId="{F4D298F6-3505-49A5-BC30-86DCCD4FAB7C}" type="parTrans" cxnId="{0B9F86BA-2E8A-4140-A9C8-C101EAE4318C}">
      <dgm:prSet/>
      <dgm:spPr/>
      <dgm:t>
        <a:bodyPr/>
        <a:lstStyle/>
        <a:p>
          <a:endParaRPr lang="en-US" sz="2000" b="1">
            <a:latin typeface="Roboto" panose="02000000000000000000" pitchFamily="2" charset="0"/>
            <a:ea typeface="Roboto" panose="02000000000000000000" pitchFamily="2" charset="0"/>
          </a:endParaRPr>
        </a:p>
      </dgm:t>
    </dgm:pt>
    <dgm:pt modelId="{1BC39FA7-C2C9-4C76-9CD6-A4CFBC13FBC0}" type="sibTrans" cxnId="{0B9F86BA-2E8A-4140-A9C8-C101EAE4318C}">
      <dgm:prSet/>
      <dgm:spPr/>
      <dgm:t>
        <a:bodyPr/>
        <a:lstStyle/>
        <a:p>
          <a:endParaRPr lang="en-US" sz="2000" b="1">
            <a:latin typeface="Roboto" panose="02000000000000000000" pitchFamily="2" charset="0"/>
            <a:ea typeface="Roboto" panose="02000000000000000000" pitchFamily="2" charset="0"/>
          </a:endParaRPr>
        </a:p>
      </dgm:t>
    </dgm:pt>
    <dgm:pt modelId="{0F829E6D-9988-420F-A769-69B49C66BEB0}">
      <dgm:prSet custT="1"/>
      <dgm:spPr/>
      <dgm:t>
        <a:bodyPr/>
        <a:lstStyle/>
        <a:p>
          <a:r>
            <a:rPr lang="en-US" sz="1800" b="1" dirty="0" err="1">
              <a:latin typeface="Arial" panose="020B0604020202020204" pitchFamily="34" charset="0"/>
              <a:ea typeface="Roboto" panose="02000000000000000000" pitchFamily="2" charset="0"/>
            </a:rPr>
            <a:t>B2</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Khảo</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sát</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đánh</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giá</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thực</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trạng</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và</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xác</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định</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mục</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tiêu</a:t>
          </a:r>
          <a:r>
            <a:rPr lang="en-US" sz="1800" b="1" dirty="0">
              <a:latin typeface="Arial" panose="020B0604020202020204" pitchFamily="34" charset="0"/>
              <a:ea typeface="Roboto" panose="02000000000000000000" pitchFamily="2" charset="0"/>
            </a:rPr>
            <a:t>  </a:t>
          </a:r>
        </a:p>
      </dgm:t>
    </dgm:pt>
    <dgm:pt modelId="{1B4B899B-902E-49B4-BBEC-432BD48EE35D}" type="parTrans" cxnId="{4EC24438-36C8-4840-8E2D-3FF08C9C4534}">
      <dgm:prSet/>
      <dgm:spPr/>
      <dgm:t>
        <a:bodyPr/>
        <a:lstStyle/>
        <a:p>
          <a:endParaRPr lang="en-US" sz="2000" b="1">
            <a:latin typeface="Roboto" panose="02000000000000000000" pitchFamily="2" charset="0"/>
            <a:ea typeface="Roboto" panose="02000000000000000000" pitchFamily="2" charset="0"/>
          </a:endParaRPr>
        </a:p>
      </dgm:t>
    </dgm:pt>
    <dgm:pt modelId="{D165B9B0-9CFC-4ADF-B4E2-28536B23FB9A}" type="sibTrans" cxnId="{4EC24438-36C8-4840-8E2D-3FF08C9C4534}">
      <dgm:prSet/>
      <dgm:spPr/>
      <dgm:t>
        <a:bodyPr/>
        <a:lstStyle/>
        <a:p>
          <a:endParaRPr lang="en-US" sz="2000" b="1">
            <a:latin typeface="Roboto" panose="02000000000000000000" pitchFamily="2" charset="0"/>
            <a:ea typeface="Roboto" panose="02000000000000000000" pitchFamily="2" charset="0"/>
          </a:endParaRPr>
        </a:p>
      </dgm:t>
    </dgm:pt>
    <dgm:pt modelId="{28737533-BC2C-45DA-9498-6C560F034F29}">
      <dgm:prSet custT="1"/>
      <dgm:spPr/>
      <dgm:t>
        <a:bodyPr/>
        <a:lstStyle/>
        <a:p>
          <a:r>
            <a:rPr lang="vi-VN" sz="1800" b="1" dirty="0">
              <a:latin typeface="Arial" panose="020B0604020202020204" pitchFamily="34" charset="0"/>
              <a:ea typeface="Roboto" panose="02000000000000000000" pitchFamily="2" charset="0"/>
            </a:rPr>
            <a:t>B3: Xây dựng nội dung và lựa chọn hình thức tổ chức</a:t>
          </a:r>
          <a:endParaRPr lang="en-US" sz="1800" b="1" dirty="0">
            <a:latin typeface="Arial" panose="020B0604020202020204" pitchFamily="34" charset="0"/>
            <a:ea typeface="Roboto" panose="02000000000000000000" pitchFamily="2" charset="0"/>
          </a:endParaRPr>
        </a:p>
      </dgm:t>
    </dgm:pt>
    <dgm:pt modelId="{F1B0079C-CE36-46E1-B2B6-C72A317453E3}" type="parTrans" cxnId="{F5D611C1-194E-447B-81EE-550928C93AE2}">
      <dgm:prSet/>
      <dgm:spPr/>
      <dgm:t>
        <a:bodyPr/>
        <a:lstStyle/>
        <a:p>
          <a:endParaRPr lang="en-US" sz="2000" b="1">
            <a:latin typeface="Roboto" panose="02000000000000000000" pitchFamily="2" charset="0"/>
            <a:ea typeface="Roboto" panose="02000000000000000000" pitchFamily="2" charset="0"/>
          </a:endParaRPr>
        </a:p>
      </dgm:t>
    </dgm:pt>
    <dgm:pt modelId="{9FB75B0B-69DC-41FC-ACA8-9FC0A288FBFE}" type="sibTrans" cxnId="{F5D611C1-194E-447B-81EE-550928C93AE2}">
      <dgm:prSet/>
      <dgm:spPr/>
      <dgm:t>
        <a:bodyPr/>
        <a:lstStyle/>
        <a:p>
          <a:endParaRPr lang="en-US" sz="2000" b="1">
            <a:latin typeface="Roboto" panose="02000000000000000000" pitchFamily="2" charset="0"/>
            <a:ea typeface="Roboto" panose="02000000000000000000" pitchFamily="2" charset="0"/>
          </a:endParaRPr>
        </a:p>
      </dgm:t>
    </dgm:pt>
    <dgm:pt modelId="{CC0A2A7B-74FA-47D1-AF66-321F3F27A273}">
      <dgm:prSet custT="1"/>
      <dgm:spPr/>
      <dgm:t>
        <a:bodyPr/>
        <a:lstStyle/>
        <a:p>
          <a:r>
            <a:rPr lang="en-US" sz="1800" b="1" dirty="0" err="1">
              <a:latin typeface="Arial" panose="020B0604020202020204" pitchFamily="34" charset="0"/>
              <a:ea typeface="Roboto" panose="02000000000000000000" pitchFamily="2" charset="0"/>
            </a:rPr>
            <a:t>B4</a:t>
          </a:r>
          <a:r>
            <a:rPr lang="en-US" sz="1800" b="1" dirty="0">
              <a:latin typeface="Arial" panose="020B0604020202020204" pitchFamily="34" charset="0"/>
              <a:ea typeface="Roboto" panose="02000000000000000000" pitchFamily="2" charset="0"/>
            </a:rPr>
            <a:t>: </a:t>
          </a:r>
          <a:r>
            <a:rPr lang="vi-VN" sz="1800" b="1" dirty="0">
              <a:latin typeface="Arial" panose="020B0604020202020204" pitchFamily="34" charset="0"/>
              <a:ea typeface="Roboto" panose="02000000000000000000" pitchFamily="2" charset="0"/>
            </a:rPr>
            <a:t>Xây dựng kế hoạch bồi dưỡng đội ngũ và phân công nhiệm vụ</a:t>
          </a:r>
          <a:endParaRPr lang="en-US" sz="1800" b="1" dirty="0">
            <a:latin typeface="Arial" panose="020B0604020202020204" pitchFamily="34" charset="0"/>
            <a:ea typeface="Roboto" panose="02000000000000000000" pitchFamily="2" charset="0"/>
          </a:endParaRPr>
        </a:p>
      </dgm:t>
    </dgm:pt>
    <dgm:pt modelId="{ABB8DAB7-7AF6-4A34-836A-E41F45D7155F}" type="parTrans" cxnId="{1593FFBD-0814-4B5C-998F-C502046F1E2A}">
      <dgm:prSet/>
      <dgm:spPr/>
      <dgm:t>
        <a:bodyPr/>
        <a:lstStyle/>
        <a:p>
          <a:endParaRPr lang="en-US" sz="2000" b="1">
            <a:latin typeface="Roboto" panose="02000000000000000000" pitchFamily="2" charset="0"/>
            <a:ea typeface="Roboto" panose="02000000000000000000" pitchFamily="2" charset="0"/>
          </a:endParaRPr>
        </a:p>
      </dgm:t>
    </dgm:pt>
    <dgm:pt modelId="{E6B3B6DF-161B-4E4E-B2A7-3BF95C412105}" type="sibTrans" cxnId="{1593FFBD-0814-4B5C-998F-C502046F1E2A}">
      <dgm:prSet/>
      <dgm:spPr/>
      <dgm:t>
        <a:bodyPr/>
        <a:lstStyle/>
        <a:p>
          <a:endParaRPr lang="en-US" sz="2000" b="1">
            <a:latin typeface="Roboto" panose="02000000000000000000" pitchFamily="2" charset="0"/>
            <a:ea typeface="Roboto" panose="02000000000000000000" pitchFamily="2" charset="0"/>
          </a:endParaRPr>
        </a:p>
      </dgm:t>
    </dgm:pt>
    <dgm:pt modelId="{83B3C210-6E92-4E52-AB6B-B55B3327C534}">
      <dgm:prSet custT="1"/>
      <dgm:spPr/>
      <dgm:t>
        <a:bodyPr/>
        <a:lstStyle/>
        <a:p>
          <a:r>
            <a:rPr lang="en-US" sz="1800" b="1" dirty="0" err="1">
              <a:latin typeface="Arial" panose="020B0604020202020204" pitchFamily="34" charset="0"/>
              <a:ea typeface="Roboto" panose="02000000000000000000" pitchFamily="2" charset="0"/>
            </a:rPr>
            <a:t>B5</a:t>
          </a:r>
          <a:r>
            <a:rPr lang="en-US" sz="1800" b="1" dirty="0">
              <a:latin typeface="Arial" panose="020B0604020202020204" pitchFamily="34" charset="0"/>
              <a:ea typeface="Roboto" panose="02000000000000000000" pitchFamily="2" charset="0"/>
            </a:rPr>
            <a:t>: </a:t>
          </a:r>
          <a:r>
            <a:rPr lang="vi-VN" sz="1800" b="1" dirty="0">
              <a:latin typeface="Arial" panose="020B0604020202020204" pitchFamily="34" charset="0"/>
              <a:ea typeface="Roboto" panose="02000000000000000000" pitchFamily="2" charset="0"/>
            </a:rPr>
            <a:t>Lập kế hoạch về cơ sở vật chất, tài chính và huy động nguồn lực</a:t>
          </a:r>
          <a:endParaRPr lang="en-US" sz="1800" b="1" dirty="0">
            <a:latin typeface="Arial" panose="020B0604020202020204" pitchFamily="34" charset="0"/>
            <a:ea typeface="Roboto" panose="02000000000000000000" pitchFamily="2" charset="0"/>
          </a:endParaRPr>
        </a:p>
      </dgm:t>
    </dgm:pt>
    <dgm:pt modelId="{3502CF88-6FF3-4C7E-89B8-FA577033067A}" type="parTrans" cxnId="{0120E56C-9E08-4C00-88EA-041DFC36D9D3}">
      <dgm:prSet/>
      <dgm:spPr/>
      <dgm:t>
        <a:bodyPr/>
        <a:lstStyle/>
        <a:p>
          <a:endParaRPr lang="en-US" sz="1400" b="1"/>
        </a:p>
      </dgm:t>
    </dgm:pt>
    <dgm:pt modelId="{495B6EB7-9AE4-4CA2-A21C-AADD5BEF7C2E}" type="sibTrans" cxnId="{0120E56C-9E08-4C00-88EA-041DFC36D9D3}">
      <dgm:prSet/>
      <dgm:spPr/>
      <dgm:t>
        <a:bodyPr/>
        <a:lstStyle/>
        <a:p>
          <a:endParaRPr lang="en-US" sz="1400" b="1"/>
        </a:p>
      </dgm:t>
    </dgm:pt>
    <dgm:pt modelId="{34F6AACB-F024-4D34-8005-3C738C3742F5}">
      <dgm:prSet custT="1"/>
      <dgm:spPr/>
      <dgm:t>
        <a:bodyPr/>
        <a:lstStyle/>
        <a:p>
          <a:r>
            <a:rPr lang="en-US" sz="1800" b="1" dirty="0" err="1">
              <a:latin typeface="Arial" panose="020B0604020202020204" pitchFamily="34" charset="0"/>
              <a:ea typeface="Roboto" panose="02000000000000000000" pitchFamily="2" charset="0"/>
            </a:rPr>
            <a:t>B6</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Xây</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dựng</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kế</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hoạch</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kiểm</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tra</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đánh</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giá</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và</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điều</a:t>
          </a:r>
          <a:r>
            <a:rPr lang="en-US" sz="1800" b="1" dirty="0">
              <a:latin typeface="Arial" panose="020B0604020202020204" pitchFamily="34" charset="0"/>
              <a:ea typeface="Roboto" panose="02000000000000000000" pitchFamily="2" charset="0"/>
            </a:rPr>
            <a:t> </a:t>
          </a:r>
          <a:r>
            <a:rPr lang="en-US" sz="1800" b="1" dirty="0" err="1">
              <a:latin typeface="Arial" panose="020B0604020202020204" pitchFamily="34" charset="0"/>
              <a:ea typeface="Roboto" panose="02000000000000000000" pitchFamily="2" charset="0"/>
            </a:rPr>
            <a:t>chỉnhc</a:t>
          </a:r>
          <a:endParaRPr lang="en-US" sz="1800" b="1" dirty="0">
            <a:latin typeface="Arial" panose="020B0604020202020204" pitchFamily="34" charset="0"/>
            <a:ea typeface="Roboto" panose="02000000000000000000" pitchFamily="2" charset="0"/>
          </a:endParaRPr>
        </a:p>
      </dgm:t>
    </dgm:pt>
    <dgm:pt modelId="{D09087B9-4A4D-43B7-8D58-EE7AD15759E2}" type="parTrans" cxnId="{B133D026-C539-4492-B06B-7F74F63C1FAE}">
      <dgm:prSet/>
      <dgm:spPr/>
      <dgm:t>
        <a:bodyPr/>
        <a:lstStyle/>
        <a:p>
          <a:endParaRPr lang="en-US" sz="1400" b="1"/>
        </a:p>
      </dgm:t>
    </dgm:pt>
    <dgm:pt modelId="{B4A2D033-256C-4967-BC0F-C18F48C894E0}" type="sibTrans" cxnId="{B133D026-C539-4492-B06B-7F74F63C1FAE}">
      <dgm:prSet/>
      <dgm:spPr/>
      <dgm:t>
        <a:bodyPr/>
        <a:lstStyle/>
        <a:p>
          <a:endParaRPr lang="en-US" sz="1400" b="1"/>
        </a:p>
      </dgm:t>
    </dgm:pt>
    <dgm:pt modelId="{52970581-1AC5-4D11-AE67-CD4D1D1B9635}" type="pres">
      <dgm:prSet presAssocID="{BB7D3FBC-2CB4-47D1-BE4D-28F6128FEEB9}" presName="linear" presStyleCnt="0">
        <dgm:presLayoutVars>
          <dgm:dir/>
          <dgm:animLvl val="lvl"/>
          <dgm:resizeHandles val="exact"/>
        </dgm:presLayoutVars>
      </dgm:prSet>
      <dgm:spPr/>
      <dgm:t>
        <a:bodyPr/>
        <a:lstStyle/>
        <a:p>
          <a:endParaRPr lang="en-US"/>
        </a:p>
      </dgm:t>
    </dgm:pt>
    <dgm:pt modelId="{111B15C7-7442-4D66-97C4-1A1EEC6C4082}" type="pres">
      <dgm:prSet presAssocID="{2130080C-D412-4CC5-8F73-820DEB61A057}" presName="parentLin" presStyleCnt="0"/>
      <dgm:spPr/>
    </dgm:pt>
    <dgm:pt modelId="{926DAFA0-54FC-47AD-823A-A1AD56D55055}" type="pres">
      <dgm:prSet presAssocID="{2130080C-D412-4CC5-8F73-820DEB61A057}" presName="parentLeftMargin" presStyleLbl="node1" presStyleIdx="0" presStyleCnt="6"/>
      <dgm:spPr/>
      <dgm:t>
        <a:bodyPr/>
        <a:lstStyle/>
        <a:p>
          <a:endParaRPr lang="en-US"/>
        </a:p>
      </dgm:t>
    </dgm:pt>
    <dgm:pt modelId="{5B8164A2-652A-4BE3-90AD-AC81DBF3E042}" type="pres">
      <dgm:prSet presAssocID="{2130080C-D412-4CC5-8F73-820DEB61A057}" presName="parentText" presStyleLbl="node1" presStyleIdx="0" presStyleCnt="6" custScaleX="115637">
        <dgm:presLayoutVars>
          <dgm:chMax val="0"/>
          <dgm:bulletEnabled val="1"/>
        </dgm:presLayoutVars>
      </dgm:prSet>
      <dgm:spPr/>
      <dgm:t>
        <a:bodyPr/>
        <a:lstStyle/>
        <a:p>
          <a:endParaRPr lang="en-US"/>
        </a:p>
      </dgm:t>
    </dgm:pt>
    <dgm:pt modelId="{03F55FA8-67B9-4651-B869-BAD32A74CC8F}" type="pres">
      <dgm:prSet presAssocID="{2130080C-D412-4CC5-8F73-820DEB61A057}" presName="negativeSpace" presStyleCnt="0"/>
      <dgm:spPr/>
    </dgm:pt>
    <dgm:pt modelId="{A2A44D4B-63A7-410C-9084-17C37A85AB31}" type="pres">
      <dgm:prSet presAssocID="{2130080C-D412-4CC5-8F73-820DEB61A057}" presName="childText" presStyleLbl="conFgAcc1" presStyleIdx="0" presStyleCnt="6">
        <dgm:presLayoutVars>
          <dgm:bulletEnabled val="1"/>
        </dgm:presLayoutVars>
      </dgm:prSet>
      <dgm:spPr/>
    </dgm:pt>
    <dgm:pt modelId="{B3DCFBF8-1920-42C3-A778-2CF2F11CF475}" type="pres">
      <dgm:prSet presAssocID="{1BC39FA7-C2C9-4C76-9CD6-A4CFBC13FBC0}" presName="spaceBetweenRectangles" presStyleCnt="0"/>
      <dgm:spPr/>
    </dgm:pt>
    <dgm:pt modelId="{BEF4EB48-20BA-4C12-ADEA-1A32E774C015}" type="pres">
      <dgm:prSet presAssocID="{0F829E6D-9988-420F-A769-69B49C66BEB0}" presName="parentLin" presStyleCnt="0"/>
      <dgm:spPr/>
    </dgm:pt>
    <dgm:pt modelId="{81A18209-D009-4BE4-9DA7-9AF02E2D8636}" type="pres">
      <dgm:prSet presAssocID="{0F829E6D-9988-420F-A769-69B49C66BEB0}" presName="parentLeftMargin" presStyleLbl="node1" presStyleIdx="0" presStyleCnt="6"/>
      <dgm:spPr/>
      <dgm:t>
        <a:bodyPr/>
        <a:lstStyle/>
        <a:p>
          <a:endParaRPr lang="en-US"/>
        </a:p>
      </dgm:t>
    </dgm:pt>
    <dgm:pt modelId="{AD20FB33-FD3E-47A2-9E0F-57366D14819D}" type="pres">
      <dgm:prSet presAssocID="{0F829E6D-9988-420F-A769-69B49C66BEB0}" presName="parentText" presStyleLbl="node1" presStyleIdx="1" presStyleCnt="6" custScaleX="115637">
        <dgm:presLayoutVars>
          <dgm:chMax val="0"/>
          <dgm:bulletEnabled val="1"/>
        </dgm:presLayoutVars>
      </dgm:prSet>
      <dgm:spPr/>
      <dgm:t>
        <a:bodyPr/>
        <a:lstStyle/>
        <a:p>
          <a:endParaRPr lang="en-US"/>
        </a:p>
      </dgm:t>
    </dgm:pt>
    <dgm:pt modelId="{525C2E04-D217-4DD3-A476-64858B649B04}" type="pres">
      <dgm:prSet presAssocID="{0F829E6D-9988-420F-A769-69B49C66BEB0}" presName="negativeSpace" presStyleCnt="0"/>
      <dgm:spPr/>
    </dgm:pt>
    <dgm:pt modelId="{6BF5F71C-12AF-4D84-A3CF-184AF50379FF}" type="pres">
      <dgm:prSet presAssocID="{0F829E6D-9988-420F-A769-69B49C66BEB0}" presName="childText" presStyleLbl="conFgAcc1" presStyleIdx="1" presStyleCnt="6">
        <dgm:presLayoutVars>
          <dgm:bulletEnabled val="1"/>
        </dgm:presLayoutVars>
      </dgm:prSet>
      <dgm:spPr/>
    </dgm:pt>
    <dgm:pt modelId="{BEE0977D-554F-4F00-AFF8-21702F8D6A84}" type="pres">
      <dgm:prSet presAssocID="{D165B9B0-9CFC-4ADF-B4E2-28536B23FB9A}" presName="spaceBetweenRectangles" presStyleCnt="0"/>
      <dgm:spPr/>
    </dgm:pt>
    <dgm:pt modelId="{8F67134F-04D8-4325-9AE3-69BFF90B0784}" type="pres">
      <dgm:prSet presAssocID="{28737533-BC2C-45DA-9498-6C560F034F29}" presName="parentLin" presStyleCnt="0"/>
      <dgm:spPr/>
    </dgm:pt>
    <dgm:pt modelId="{BD41D2D7-A8D1-437C-BBA9-B0064CB2C2B0}" type="pres">
      <dgm:prSet presAssocID="{28737533-BC2C-45DA-9498-6C560F034F29}" presName="parentLeftMargin" presStyleLbl="node1" presStyleIdx="1" presStyleCnt="6"/>
      <dgm:spPr/>
      <dgm:t>
        <a:bodyPr/>
        <a:lstStyle/>
        <a:p>
          <a:endParaRPr lang="en-US"/>
        </a:p>
      </dgm:t>
    </dgm:pt>
    <dgm:pt modelId="{BA01AFD2-B56B-4217-B42F-A36CFE60A474}" type="pres">
      <dgm:prSet presAssocID="{28737533-BC2C-45DA-9498-6C560F034F29}" presName="parentText" presStyleLbl="node1" presStyleIdx="2" presStyleCnt="6" custScaleX="115637">
        <dgm:presLayoutVars>
          <dgm:chMax val="0"/>
          <dgm:bulletEnabled val="1"/>
        </dgm:presLayoutVars>
      </dgm:prSet>
      <dgm:spPr/>
      <dgm:t>
        <a:bodyPr/>
        <a:lstStyle/>
        <a:p>
          <a:endParaRPr lang="en-US"/>
        </a:p>
      </dgm:t>
    </dgm:pt>
    <dgm:pt modelId="{7519B556-643C-483B-BAFF-1EAC157D4FB5}" type="pres">
      <dgm:prSet presAssocID="{28737533-BC2C-45DA-9498-6C560F034F29}" presName="negativeSpace" presStyleCnt="0"/>
      <dgm:spPr/>
    </dgm:pt>
    <dgm:pt modelId="{57E378B1-D684-4FDF-B27D-C315356DB29A}" type="pres">
      <dgm:prSet presAssocID="{28737533-BC2C-45DA-9498-6C560F034F29}" presName="childText" presStyleLbl="conFgAcc1" presStyleIdx="2" presStyleCnt="6">
        <dgm:presLayoutVars>
          <dgm:bulletEnabled val="1"/>
        </dgm:presLayoutVars>
      </dgm:prSet>
      <dgm:spPr/>
    </dgm:pt>
    <dgm:pt modelId="{8D1B5FEE-B439-48EC-ACAB-F0C05D95C3DE}" type="pres">
      <dgm:prSet presAssocID="{9FB75B0B-69DC-41FC-ACA8-9FC0A288FBFE}" presName="spaceBetweenRectangles" presStyleCnt="0"/>
      <dgm:spPr/>
    </dgm:pt>
    <dgm:pt modelId="{398F72AA-63A7-4874-AD3A-270EE8098A4B}" type="pres">
      <dgm:prSet presAssocID="{CC0A2A7B-74FA-47D1-AF66-321F3F27A273}" presName="parentLin" presStyleCnt="0"/>
      <dgm:spPr/>
    </dgm:pt>
    <dgm:pt modelId="{8C64CF47-A9FD-48AB-9439-26F73378F01E}" type="pres">
      <dgm:prSet presAssocID="{CC0A2A7B-74FA-47D1-AF66-321F3F27A273}" presName="parentLeftMargin" presStyleLbl="node1" presStyleIdx="2" presStyleCnt="6"/>
      <dgm:spPr/>
      <dgm:t>
        <a:bodyPr/>
        <a:lstStyle/>
        <a:p>
          <a:endParaRPr lang="en-US"/>
        </a:p>
      </dgm:t>
    </dgm:pt>
    <dgm:pt modelId="{B7079032-735A-4CE6-86A4-F7DBEA2B14D6}" type="pres">
      <dgm:prSet presAssocID="{CC0A2A7B-74FA-47D1-AF66-321F3F27A273}" presName="parentText" presStyleLbl="node1" presStyleIdx="3" presStyleCnt="6" custScaleX="115637">
        <dgm:presLayoutVars>
          <dgm:chMax val="0"/>
          <dgm:bulletEnabled val="1"/>
        </dgm:presLayoutVars>
      </dgm:prSet>
      <dgm:spPr/>
      <dgm:t>
        <a:bodyPr/>
        <a:lstStyle/>
        <a:p>
          <a:endParaRPr lang="en-US"/>
        </a:p>
      </dgm:t>
    </dgm:pt>
    <dgm:pt modelId="{6430C115-E2D1-40D4-8E18-F0D0740CDC15}" type="pres">
      <dgm:prSet presAssocID="{CC0A2A7B-74FA-47D1-AF66-321F3F27A273}" presName="negativeSpace" presStyleCnt="0"/>
      <dgm:spPr/>
    </dgm:pt>
    <dgm:pt modelId="{C9521A5B-4DDE-47CF-AD22-60B9E15522C6}" type="pres">
      <dgm:prSet presAssocID="{CC0A2A7B-74FA-47D1-AF66-321F3F27A273}" presName="childText" presStyleLbl="conFgAcc1" presStyleIdx="3" presStyleCnt="6">
        <dgm:presLayoutVars>
          <dgm:bulletEnabled val="1"/>
        </dgm:presLayoutVars>
      </dgm:prSet>
      <dgm:spPr/>
    </dgm:pt>
    <dgm:pt modelId="{1E506DB8-8A83-4A1B-B8DA-902F44958425}" type="pres">
      <dgm:prSet presAssocID="{E6B3B6DF-161B-4E4E-B2A7-3BF95C412105}" presName="spaceBetweenRectangles" presStyleCnt="0"/>
      <dgm:spPr/>
    </dgm:pt>
    <dgm:pt modelId="{CCA7CB04-B557-4EEE-B890-D6B1115F6B17}" type="pres">
      <dgm:prSet presAssocID="{83B3C210-6E92-4E52-AB6B-B55B3327C534}" presName="parentLin" presStyleCnt="0"/>
      <dgm:spPr/>
    </dgm:pt>
    <dgm:pt modelId="{EE113A5C-A315-4563-BC84-DC245BFA933A}" type="pres">
      <dgm:prSet presAssocID="{83B3C210-6E92-4E52-AB6B-B55B3327C534}" presName="parentLeftMargin" presStyleLbl="node1" presStyleIdx="3" presStyleCnt="6"/>
      <dgm:spPr/>
      <dgm:t>
        <a:bodyPr/>
        <a:lstStyle/>
        <a:p>
          <a:endParaRPr lang="en-US"/>
        </a:p>
      </dgm:t>
    </dgm:pt>
    <dgm:pt modelId="{B24CA1AD-FC28-43CB-90D8-2CB4654A32ED}" type="pres">
      <dgm:prSet presAssocID="{83B3C210-6E92-4E52-AB6B-B55B3327C534}" presName="parentText" presStyleLbl="node1" presStyleIdx="4" presStyleCnt="6" custScaleX="115637">
        <dgm:presLayoutVars>
          <dgm:chMax val="0"/>
          <dgm:bulletEnabled val="1"/>
        </dgm:presLayoutVars>
      </dgm:prSet>
      <dgm:spPr/>
      <dgm:t>
        <a:bodyPr/>
        <a:lstStyle/>
        <a:p>
          <a:endParaRPr lang="en-US"/>
        </a:p>
      </dgm:t>
    </dgm:pt>
    <dgm:pt modelId="{2DEDC012-675A-426B-9965-7C6C5E7368F4}" type="pres">
      <dgm:prSet presAssocID="{83B3C210-6E92-4E52-AB6B-B55B3327C534}" presName="negativeSpace" presStyleCnt="0"/>
      <dgm:spPr/>
    </dgm:pt>
    <dgm:pt modelId="{D7E6FC34-477C-4C6B-AD20-A99A296D79E6}" type="pres">
      <dgm:prSet presAssocID="{83B3C210-6E92-4E52-AB6B-B55B3327C534}" presName="childText" presStyleLbl="conFgAcc1" presStyleIdx="4" presStyleCnt="6">
        <dgm:presLayoutVars>
          <dgm:bulletEnabled val="1"/>
        </dgm:presLayoutVars>
      </dgm:prSet>
      <dgm:spPr/>
    </dgm:pt>
    <dgm:pt modelId="{98556663-207A-4E22-99D8-BDE2A74E9BE2}" type="pres">
      <dgm:prSet presAssocID="{495B6EB7-9AE4-4CA2-A21C-AADD5BEF7C2E}" presName="spaceBetweenRectangles" presStyleCnt="0"/>
      <dgm:spPr/>
    </dgm:pt>
    <dgm:pt modelId="{19A9E96B-E8D0-4EFF-96C9-F86B0BC9F73D}" type="pres">
      <dgm:prSet presAssocID="{34F6AACB-F024-4D34-8005-3C738C3742F5}" presName="parentLin" presStyleCnt="0"/>
      <dgm:spPr/>
    </dgm:pt>
    <dgm:pt modelId="{73E4C627-2828-4ACE-9602-7539AB00AAE0}" type="pres">
      <dgm:prSet presAssocID="{34F6AACB-F024-4D34-8005-3C738C3742F5}" presName="parentLeftMargin" presStyleLbl="node1" presStyleIdx="4" presStyleCnt="6"/>
      <dgm:spPr/>
      <dgm:t>
        <a:bodyPr/>
        <a:lstStyle/>
        <a:p>
          <a:endParaRPr lang="en-US"/>
        </a:p>
      </dgm:t>
    </dgm:pt>
    <dgm:pt modelId="{931C7108-96E9-4729-B063-D481B682DA66}" type="pres">
      <dgm:prSet presAssocID="{34F6AACB-F024-4D34-8005-3C738C3742F5}" presName="parentText" presStyleLbl="node1" presStyleIdx="5" presStyleCnt="6" custScaleX="115637">
        <dgm:presLayoutVars>
          <dgm:chMax val="0"/>
          <dgm:bulletEnabled val="1"/>
        </dgm:presLayoutVars>
      </dgm:prSet>
      <dgm:spPr/>
      <dgm:t>
        <a:bodyPr/>
        <a:lstStyle/>
        <a:p>
          <a:endParaRPr lang="en-US"/>
        </a:p>
      </dgm:t>
    </dgm:pt>
    <dgm:pt modelId="{638AF9BE-9252-4889-B73A-4C77E0A7FF40}" type="pres">
      <dgm:prSet presAssocID="{34F6AACB-F024-4D34-8005-3C738C3742F5}" presName="negativeSpace" presStyleCnt="0"/>
      <dgm:spPr/>
    </dgm:pt>
    <dgm:pt modelId="{DF97B2CD-90B7-45D1-9D1C-84445810C685}" type="pres">
      <dgm:prSet presAssocID="{34F6AACB-F024-4D34-8005-3C738C3742F5}" presName="childText" presStyleLbl="conFgAcc1" presStyleIdx="5" presStyleCnt="6">
        <dgm:presLayoutVars>
          <dgm:bulletEnabled val="1"/>
        </dgm:presLayoutVars>
      </dgm:prSet>
      <dgm:spPr/>
    </dgm:pt>
  </dgm:ptLst>
  <dgm:cxnLst>
    <dgm:cxn modelId="{A4053FC3-FB35-425A-B23A-A9942BFFB368}" type="presOf" srcId="{CC0A2A7B-74FA-47D1-AF66-321F3F27A273}" destId="{B7079032-735A-4CE6-86A4-F7DBEA2B14D6}" srcOrd="1" destOrd="0" presId="urn:microsoft.com/office/officeart/2005/8/layout/list1"/>
    <dgm:cxn modelId="{01885BF6-8FC0-463A-9084-4EEAF626C4B7}" type="presOf" srcId="{34F6AACB-F024-4D34-8005-3C738C3742F5}" destId="{73E4C627-2828-4ACE-9602-7539AB00AAE0}" srcOrd="0" destOrd="0" presId="urn:microsoft.com/office/officeart/2005/8/layout/list1"/>
    <dgm:cxn modelId="{F5D611C1-194E-447B-81EE-550928C93AE2}" srcId="{BB7D3FBC-2CB4-47D1-BE4D-28F6128FEEB9}" destId="{28737533-BC2C-45DA-9498-6C560F034F29}" srcOrd="2" destOrd="0" parTransId="{F1B0079C-CE36-46E1-B2B6-C72A317453E3}" sibTransId="{9FB75B0B-69DC-41FC-ACA8-9FC0A288FBFE}"/>
    <dgm:cxn modelId="{B133D026-C539-4492-B06B-7F74F63C1FAE}" srcId="{BB7D3FBC-2CB4-47D1-BE4D-28F6128FEEB9}" destId="{34F6AACB-F024-4D34-8005-3C738C3742F5}" srcOrd="5" destOrd="0" parTransId="{D09087B9-4A4D-43B7-8D58-EE7AD15759E2}" sibTransId="{B4A2D033-256C-4967-BC0F-C18F48C894E0}"/>
    <dgm:cxn modelId="{24AC3E4F-64B6-4D87-B2FF-AAAAA628CDDD}" type="presOf" srcId="{83B3C210-6E92-4E52-AB6B-B55B3327C534}" destId="{EE113A5C-A315-4563-BC84-DC245BFA933A}" srcOrd="0" destOrd="0" presId="urn:microsoft.com/office/officeart/2005/8/layout/list1"/>
    <dgm:cxn modelId="{123CAA9B-41F2-46A2-BF4A-19AEBFAB972D}" type="presOf" srcId="{28737533-BC2C-45DA-9498-6C560F034F29}" destId="{BD41D2D7-A8D1-437C-BBA9-B0064CB2C2B0}" srcOrd="0" destOrd="0" presId="urn:microsoft.com/office/officeart/2005/8/layout/list1"/>
    <dgm:cxn modelId="{0120E56C-9E08-4C00-88EA-041DFC36D9D3}" srcId="{BB7D3FBC-2CB4-47D1-BE4D-28F6128FEEB9}" destId="{83B3C210-6E92-4E52-AB6B-B55B3327C534}" srcOrd="4" destOrd="0" parTransId="{3502CF88-6FF3-4C7E-89B8-FA577033067A}" sibTransId="{495B6EB7-9AE4-4CA2-A21C-AADD5BEF7C2E}"/>
    <dgm:cxn modelId="{1593FFBD-0814-4B5C-998F-C502046F1E2A}" srcId="{BB7D3FBC-2CB4-47D1-BE4D-28F6128FEEB9}" destId="{CC0A2A7B-74FA-47D1-AF66-321F3F27A273}" srcOrd="3" destOrd="0" parTransId="{ABB8DAB7-7AF6-4A34-836A-E41F45D7155F}" sibTransId="{E6B3B6DF-161B-4E4E-B2A7-3BF95C412105}"/>
    <dgm:cxn modelId="{0B9F86BA-2E8A-4140-A9C8-C101EAE4318C}" srcId="{BB7D3FBC-2CB4-47D1-BE4D-28F6128FEEB9}" destId="{2130080C-D412-4CC5-8F73-820DEB61A057}" srcOrd="0" destOrd="0" parTransId="{F4D298F6-3505-49A5-BC30-86DCCD4FAB7C}" sibTransId="{1BC39FA7-C2C9-4C76-9CD6-A4CFBC13FBC0}"/>
    <dgm:cxn modelId="{9034A95D-FA81-4264-B6CC-59028AEED6F1}" type="presOf" srcId="{2130080C-D412-4CC5-8F73-820DEB61A057}" destId="{926DAFA0-54FC-47AD-823A-A1AD56D55055}" srcOrd="0" destOrd="0" presId="urn:microsoft.com/office/officeart/2005/8/layout/list1"/>
    <dgm:cxn modelId="{7159A721-F557-48BF-A998-2B9D5424DA4B}" type="presOf" srcId="{34F6AACB-F024-4D34-8005-3C738C3742F5}" destId="{931C7108-96E9-4729-B063-D481B682DA66}" srcOrd="1" destOrd="0" presId="urn:microsoft.com/office/officeart/2005/8/layout/list1"/>
    <dgm:cxn modelId="{B27E290A-D882-4FDA-BCD9-23874E3E8A9E}" type="presOf" srcId="{0F829E6D-9988-420F-A769-69B49C66BEB0}" destId="{81A18209-D009-4BE4-9DA7-9AF02E2D8636}" srcOrd="0" destOrd="0" presId="urn:microsoft.com/office/officeart/2005/8/layout/list1"/>
    <dgm:cxn modelId="{EA05A4D8-FED3-4C72-82D5-0F3DE61A06C7}" type="presOf" srcId="{0F829E6D-9988-420F-A769-69B49C66BEB0}" destId="{AD20FB33-FD3E-47A2-9E0F-57366D14819D}" srcOrd="1" destOrd="0" presId="urn:microsoft.com/office/officeart/2005/8/layout/list1"/>
    <dgm:cxn modelId="{66BF3753-5957-4E4F-B2D5-A5B85F5D33B4}" type="presOf" srcId="{2130080C-D412-4CC5-8F73-820DEB61A057}" destId="{5B8164A2-652A-4BE3-90AD-AC81DBF3E042}" srcOrd="1" destOrd="0" presId="urn:microsoft.com/office/officeart/2005/8/layout/list1"/>
    <dgm:cxn modelId="{4EC24438-36C8-4840-8E2D-3FF08C9C4534}" srcId="{BB7D3FBC-2CB4-47D1-BE4D-28F6128FEEB9}" destId="{0F829E6D-9988-420F-A769-69B49C66BEB0}" srcOrd="1" destOrd="0" parTransId="{1B4B899B-902E-49B4-BBEC-432BD48EE35D}" sibTransId="{D165B9B0-9CFC-4ADF-B4E2-28536B23FB9A}"/>
    <dgm:cxn modelId="{D1148844-928F-4A59-8471-D6DCCBA59305}" type="presOf" srcId="{28737533-BC2C-45DA-9498-6C560F034F29}" destId="{BA01AFD2-B56B-4217-B42F-A36CFE60A474}" srcOrd="1" destOrd="0" presId="urn:microsoft.com/office/officeart/2005/8/layout/list1"/>
    <dgm:cxn modelId="{AC9AD426-B3B5-4EA6-AC0F-507E8A0DBCA4}" type="presOf" srcId="{CC0A2A7B-74FA-47D1-AF66-321F3F27A273}" destId="{8C64CF47-A9FD-48AB-9439-26F73378F01E}" srcOrd="0" destOrd="0" presId="urn:microsoft.com/office/officeart/2005/8/layout/list1"/>
    <dgm:cxn modelId="{6539C5C1-F2DF-4E90-8D9C-EE17DBBFAC05}" type="presOf" srcId="{BB7D3FBC-2CB4-47D1-BE4D-28F6128FEEB9}" destId="{52970581-1AC5-4D11-AE67-CD4D1D1B9635}" srcOrd="0" destOrd="0" presId="urn:microsoft.com/office/officeart/2005/8/layout/list1"/>
    <dgm:cxn modelId="{F72FDB6F-4F81-4CD9-BC2F-7EFB2D1980BB}" type="presOf" srcId="{83B3C210-6E92-4E52-AB6B-B55B3327C534}" destId="{B24CA1AD-FC28-43CB-90D8-2CB4654A32ED}" srcOrd="1" destOrd="0" presId="urn:microsoft.com/office/officeart/2005/8/layout/list1"/>
    <dgm:cxn modelId="{44FD41F1-8E7F-4E3B-A31C-D210D13C0ACA}" type="presParOf" srcId="{52970581-1AC5-4D11-AE67-CD4D1D1B9635}" destId="{111B15C7-7442-4D66-97C4-1A1EEC6C4082}" srcOrd="0" destOrd="0" presId="urn:microsoft.com/office/officeart/2005/8/layout/list1"/>
    <dgm:cxn modelId="{380959CD-B8A3-43FD-A674-4055B190442C}" type="presParOf" srcId="{111B15C7-7442-4D66-97C4-1A1EEC6C4082}" destId="{926DAFA0-54FC-47AD-823A-A1AD56D55055}" srcOrd="0" destOrd="0" presId="urn:microsoft.com/office/officeart/2005/8/layout/list1"/>
    <dgm:cxn modelId="{B515A7D0-98E8-456E-88E8-70A6298E4567}" type="presParOf" srcId="{111B15C7-7442-4D66-97C4-1A1EEC6C4082}" destId="{5B8164A2-652A-4BE3-90AD-AC81DBF3E042}" srcOrd="1" destOrd="0" presId="urn:microsoft.com/office/officeart/2005/8/layout/list1"/>
    <dgm:cxn modelId="{41F62725-E122-4AD0-A55F-841CA33CE26D}" type="presParOf" srcId="{52970581-1AC5-4D11-AE67-CD4D1D1B9635}" destId="{03F55FA8-67B9-4651-B869-BAD32A74CC8F}" srcOrd="1" destOrd="0" presId="urn:microsoft.com/office/officeart/2005/8/layout/list1"/>
    <dgm:cxn modelId="{93331CDA-9C4A-4025-9A16-A130281E347F}" type="presParOf" srcId="{52970581-1AC5-4D11-AE67-CD4D1D1B9635}" destId="{A2A44D4B-63A7-410C-9084-17C37A85AB31}" srcOrd="2" destOrd="0" presId="urn:microsoft.com/office/officeart/2005/8/layout/list1"/>
    <dgm:cxn modelId="{9BB83398-AFCF-4E1E-B9B0-30EAB938996B}" type="presParOf" srcId="{52970581-1AC5-4D11-AE67-CD4D1D1B9635}" destId="{B3DCFBF8-1920-42C3-A778-2CF2F11CF475}" srcOrd="3" destOrd="0" presId="urn:microsoft.com/office/officeart/2005/8/layout/list1"/>
    <dgm:cxn modelId="{993A1D52-C8C0-44EE-B210-F657178C930B}" type="presParOf" srcId="{52970581-1AC5-4D11-AE67-CD4D1D1B9635}" destId="{BEF4EB48-20BA-4C12-ADEA-1A32E774C015}" srcOrd="4" destOrd="0" presId="urn:microsoft.com/office/officeart/2005/8/layout/list1"/>
    <dgm:cxn modelId="{2D62F2D6-FD96-4C4E-82A2-962C42514278}" type="presParOf" srcId="{BEF4EB48-20BA-4C12-ADEA-1A32E774C015}" destId="{81A18209-D009-4BE4-9DA7-9AF02E2D8636}" srcOrd="0" destOrd="0" presId="urn:microsoft.com/office/officeart/2005/8/layout/list1"/>
    <dgm:cxn modelId="{4CA2DED8-6FD4-462A-B0DF-21701534DB50}" type="presParOf" srcId="{BEF4EB48-20BA-4C12-ADEA-1A32E774C015}" destId="{AD20FB33-FD3E-47A2-9E0F-57366D14819D}" srcOrd="1" destOrd="0" presId="urn:microsoft.com/office/officeart/2005/8/layout/list1"/>
    <dgm:cxn modelId="{387E72EC-A8A6-4561-B899-746F533D77A6}" type="presParOf" srcId="{52970581-1AC5-4D11-AE67-CD4D1D1B9635}" destId="{525C2E04-D217-4DD3-A476-64858B649B04}" srcOrd="5" destOrd="0" presId="urn:microsoft.com/office/officeart/2005/8/layout/list1"/>
    <dgm:cxn modelId="{C90B8144-DC0D-4422-B5C1-06498BC75F5F}" type="presParOf" srcId="{52970581-1AC5-4D11-AE67-CD4D1D1B9635}" destId="{6BF5F71C-12AF-4D84-A3CF-184AF50379FF}" srcOrd="6" destOrd="0" presId="urn:microsoft.com/office/officeart/2005/8/layout/list1"/>
    <dgm:cxn modelId="{0442729E-EF34-4FCB-9F59-6E0186C7A4C0}" type="presParOf" srcId="{52970581-1AC5-4D11-AE67-CD4D1D1B9635}" destId="{BEE0977D-554F-4F00-AFF8-21702F8D6A84}" srcOrd="7" destOrd="0" presId="urn:microsoft.com/office/officeart/2005/8/layout/list1"/>
    <dgm:cxn modelId="{A838A085-4942-433B-9D89-5877D7AAA2E6}" type="presParOf" srcId="{52970581-1AC5-4D11-AE67-CD4D1D1B9635}" destId="{8F67134F-04D8-4325-9AE3-69BFF90B0784}" srcOrd="8" destOrd="0" presId="urn:microsoft.com/office/officeart/2005/8/layout/list1"/>
    <dgm:cxn modelId="{0CA7A394-B877-4F39-BCCB-31CF8F8F7C7E}" type="presParOf" srcId="{8F67134F-04D8-4325-9AE3-69BFF90B0784}" destId="{BD41D2D7-A8D1-437C-BBA9-B0064CB2C2B0}" srcOrd="0" destOrd="0" presId="urn:microsoft.com/office/officeart/2005/8/layout/list1"/>
    <dgm:cxn modelId="{994F755D-E9B3-489A-960E-8C46B38F3186}" type="presParOf" srcId="{8F67134F-04D8-4325-9AE3-69BFF90B0784}" destId="{BA01AFD2-B56B-4217-B42F-A36CFE60A474}" srcOrd="1" destOrd="0" presId="urn:microsoft.com/office/officeart/2005/8/layout/list1"/>
    <dgm:cxn modelId="{E8FA1604-C238-410E-A20A-15C1BDB8232C}" type="presParOf" srcId="{52970581-1AC5-4D11-AE67-CD4D1D1B9635}" destId="{7519B556-643C-483B-BAFF-1EAC157D4FB5}" srcOrd="9" destOrd="0" presId="urn:microsoft.com/office/officeart/2005/8/layout/list1"/>
    <dgm:cxn modelId="{A8F531B0-51E3-4F15-B162-ADB443AA38E4}" type="presParOf" srcId="{52970581-1AC5-4D11-AE67-CD4D1D1B9635}" destId="{57E378B1-D684-4FDF-B27D-C315356DB29A}" srcOrd="10" destOrd="0" presId="urn:microsoft.com/office/officeart/2005/8/layout/list1"/>
    <dgm:cxn modelId="{001E81C5-7C6D-4B37-932E-9226DBA135B5}" type="presParOf" srcId="{52970581-1AC5-4D11-AE67-CD4D1D1B9635}" destId="{8D1B5FEE-B439-48EC-ACAB-F0C05D95C3DE}" srcOrd="11" destOrd="0" presId="urn:microsoft.com/office/officeart/2005/8/layout/list1"/>
    <dgm:cxn modelId="{1501286B-8309-4D8C-9C65-5FA86ABA4E55}" type="presParOf" srcId="{52970581-1AC5-4D11-AE67-CD4D1D1B9635}" destId="{398F72AA-63A7-4874-AD3A-270EE8098A4B}" srcOrd="12" destOrd="0" presId="urn:microsoft.com/office/officeart/2005/8/layout/list1"/>
    <dgm:cxn modelId="{8A5DFD3E-43AF-42F5-9FCF-97F6E1E33168}" type="presParOf" srcId="{398F72AA-63A7-4874-AD3A-270EE8098A4B}" destId="{8C64CF47-A9FD-48AB-9439-26F73378F01E}" srcOrd="0" destOrd="0" presId="urn:microsoft.com/office/officeart/2005/8/layout/list1"/>
    <dgm:cxn modelId="{9E48099C-C02E-4127-8CA7-D7901BB59908}" type="presParOf" srcId="{398F72AA-63A7-4874-AD3A-270EE8098A4B}" destId="{B7079032-735A-4CE6-86A4-F7DBEA2B14D6}" srcOrd="1" destOrd="0" presId="urn:microsoft.com/office/officeart/2005/8/layout/list1"/>
    <dgm:cxn modelId="{52CAC7E7-81D4-415D-9DA4-8A32FB0D8D28}" type="presParOf" srcId="{52970581-1AC5-4D11-AE67-CD4D1D1B9635}" destId="{6430C115-E2D1-40D4-8E18-F0D0740CDC15}" srcOrd="13" destOrd="0" presId="urn:microsoft.com/office/officeart/2005/8/layout/list1"/>
    <dgm:cxn modelId="{05F45E3F-8A8A-4FD7-846A-DAC208C1012B}" type="presParOf" srcId="{52970581-1AC5-4D11-AE67-CD4D1D1B9635}" destId="{C9521A5B-4DDE-47CF-AD22-60B9E15522C6}" srcOrd="14" destOrd="0" presId="urn:microsoft.com/office/officeart/2005/8/layout/list1"/>
    <dgm:cxn modelId="{CCC4DF19-F1FC-40CA-8E1C-1EB507811209}" type="presParOf" srcId="{52970581-1AC5-4D11-AE67-CD4D1D1B9635}" destId="{1E506DB8-8A83-4A1B-B8DA-902F44958425}" srcOrd="15" destOrd="0" presId="urn:microsoft.com/office/officeart/2005/8/layout/list1"/>
    <dgm:cxn modelId="{EB1B1B7B-64AE-4EBD-8927-815D812F77C6}" type="presParOf" srcId="{52970581-1AC5-4D11-AE67-CD4D1D1B9635}" destId="{CCA7CB04-B557-4EEE-B890-D6B1115F6B17}" srcOrd="16" destOrd="0" presId="urn:microsoft.com/office/officeart/2005/8/layout/list1"/>
    <dgm:cxn modelId="{BD8EBFF9-6BF8-4427-89E6-16DF50AC6462}" type="presParOf" srcId="{CCA7CB04-B557-4EEE-B890-D6B1115F6B17}" destId="{EE113A5C-A315-4563-BC84-DC245BFA933A}" srcOrd="0" destOrd="0" presId="urn:microsoft.com/office/officeart/2005/8/layout/list1"/>
    <dgm:cxn modelId="{332374FC-6854-4FC5-BBC5-B201F441D42A}" type="presParOf" srcId="{CCA7CB04-B557-4EEE-B890-D6B1115F6B17}" destId="{B24CA1AD-FC28-43CB-90D8-2CB4654A32ED}" srcOrd="1" destOrd="0" presId="urn:microsoft.com/office/officeart/2005/8/layout/list1"/>
    <dgm:cxn modelId="{2DF6CB2D-20A5-41C8-9DC4-0B0E182B3BE8}" type="presParOf" srcId="{52970581-1AC5-4D11-AE67-CD4D1D1B9635}" destId="{2DEDC012-675A-426B-9965-7C6C5E7368F4}" srcOrd="17" destOrd="0" presId="urn:microsoft.com/office/officeart/2005/8/layout/list1"/>
    <dgm:cxn modelId="{7BA872E1-DD12-4BF0-A801-524FC2465436}" type="presParOf" srcId="{52970581-1AC5-4D11-AE67-CD4D1D1B9635}" destId="{D7E6FC34-477C-4C6B-AD20-A99A296D79E6}" srcOrd="18" destOrd="0" presId="urn:microsoft.com/office/officeart/2005/8/layout/list1"/>
    <dgm:cxn modelId="{D689E4AC-E9AA-4405-9B7F-4150B324F85A}" type="presParOf" srcId="{52970581-1AC5-4D11-AE67-CD4D1D1B9635}" destId="{98556663-207A-4E22-99D8-BDE2A74E9BE2}" srcOrd="19" destOrd="0" presId="urn:microsoft.com/office/officeart/2005/8/layout/list1"/>
    <dgm:cxn modelId="{E7558CA0-BF37-4281-8A97-74F656124EC4}" type="presParOf" srcId="{52970581-1AC5-4D11-AE67-CD4D1D1B9635}" destId="{19A9E96B-E8D0-4EFF-96C9-F86B0BC9F73D}" srcOrd="20" destOrd="0" presId="urn:microsoft.com/office/officeart/2005/8/layout/list1"/>
    <dgm:cxn modelId="{5B434B99-662C-4394-A8DA-A08F988B02C0}" type="presParOf" srcId="{19A9E96B-E8D0-4EFF-96C9-F86B0BC9F73D}" destId="{73E4C627-2828-4ACE-9602-7539AB00AAE0}" srcOrd="0" destOrd="0" presId="urn:microsoft.com/office/officeart/2005/8/layout/list1"/>
    <dgm:cxn modelId="{C1D55DC1-091D-4C1F-BC4A-8846F82B0363}" type="presParOf" srcId="{19A9E96B-E8D0-4EFF-96C9-F86B0BC9F73D}" destId="{931C7108-96E9-4729-B063-D481B682DA66}" srcOrd="1" destOrd="0" presId="urn:microsoft.com/office/officeart/2005/8/layout/list1"/>
    <dgm:cxn modelId="{68A1494C-2AA5-455D-A794-ACDD97503A34}" type="presParOf" srcId="{52970581-1AC5-4D11-AE67-CD4D1D1B9635}" destId="{638AF9BE-9252-4889-B73A-4C77E0A7FF40}" srcOrd="21" destOrd="0" presId="urn:microsoft.com/office/officeart/2005/8/layout/list1"/>
    <dgm:cxn modelId="{2CCC0993-939E-496B-A6EF-6835706BC768}" type="presParOf" srcId="{52970581-1AC5-4D11-AE67-CD4D1D1B9635}" destId="{DF97B2CD-90B7-45D1-9D1C-84445810C685}"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2F0D0B0-4495-418D-82C7-4E1764E41E61}" type="doc">
      <dgm:prSet loTypeId="urn:microsoft.com/office/officeart/2005/8/layout/process4" loCatId="process" qsTypeId="urn:microsoft.com/office/officeart/2005/8/quickstyle/simple1" qsCatId="simple" csTypeId="urn:microsoft.com/office/officeart/2005/8/colors/accent0_1" csCatId="mainScheme" phldr="1"/>
      <dgm:spPr/>
      <dgm:t>
        <a:bodyPr/>
        <a:lstStyle/>
        <a:p>
          <a:endParaRPr lang="en-US"/>
        </a:p>
      </dgm:t>
    </dgm:pt>
    <dgm:pt modelId="{C82297C0-5264-4774-B53A-9F9893EE4D9D}">
      <dgm:prSet phldrT="[Text]" custT="1">
        <dgm:style>
          <a:lnRef idx="0">
            <a:schemeClr val="accent4"/>
          </a:lnRef>
          <a:fillRef idx="3">
            <a:schemeClr val="accent4"/>
          </a:fillRef>
          <a:effectRef idx="3">
            <a:schemeClr val="accent4"/>
          </a:effectRef>
          <a:fontRef idx="minor">
            <a:schemeClr val="lt1"/>
          </a:fontRef>
        </dgm:style>
      </dgm:prSet>
      <dgm:spPr/>
      <dgm:t>
        <a:bodyPr/>
        <a:lstStyle/>
        <a:p>
          <a:r>
            <a:rPr lang="en-US" sz="1800" b="1" dirty="0" err="1">
              <a:solidFill>
                <a:schemeClr val="bg1"/>
              </a:solidFill>
              <a:latin typeface="Arial" panose="020B0604020202020204" pitchFamily="34" charset="0"/>
              <a:cs typeface="Arial" panose="020B0604020202020204" pitchFamily="34" charset="0"/>
            </a:rPr>
            <a:t>Hoạt</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động</a:t>
          </a:r>
          <a:r>
            <a:rPr lang="en-US" sz="1800" b="1" dirty="0">
              <a:solidFill>
                <a:schemeClr val="bg1"/>
              </a:solidFill>
              <a:latin typeface="Arial" panose="020B0604020202020204" pitchFamily="34" charset="0"/>
              <a:cs typeface="Arial" panose="020B0604020202020204" pitchFamily="34" charset="0"/>
            </a:rPr>
            <a:t> 1: </a:t>
          </a:r>
          <a:r>
            <a:rPr lang="en-US" sz="1800" b="1" dirty="0" err="1">
              <a:solidFill>
                <a:schemeClr val="bg1"/>
              </a:solidFill>
              <a:latin typeface="Arial" panose="020B0604020202020204" pitchFamily="34" charset="0"/>
              <a:cs typeface="Arial" panose="020B0604020202020204" pitchFamily="34" charset="0"/>
            </a:rPr>
            <a:t>Xác</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định</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yêu</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cầu</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thiết</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kế</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và</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tạo</a:t>
          </a:r>
          <a:r>
            <a:rPr lang="en-US" sz="1800" b="1" dirty="0">
              <a:solidFill>
                <a:schemeClr val="bg1"/>
              </a:solidFill>
              <a:latin typeface="Arial" panose="020B0604020202020204" pitchFamily="34" charset="0"/>
              <a:cs typeface="Arial" panose="020B0604020202020204" pitchFamily="34" charset="0"/>
            </a:rPr>
            <a:t> poster</a:t>
          </a:r>
        </a:p>
      </dgm:t>
    </dgm:pt>
    <dgm:pt modelId="{CEFB5E07-DFEE-45C0-A312-E38431F0583F}" type="parTrans" cxnId="{144ACB60-35FF-4393-A3D6-8FCEF459F1BE}">
      <dgm:prSet/>
      <dgm:spPr/>
      <dgm:t>
        <a:bodyPr/>
        <a:lstStyle/>
        <a:p>
          <a:endParaRPr lang="en-US"/>
        </a:p>
      </dgm:t>
    </dgm:pt>
    <dgm:pt modelId="{4601C4E9-905B-4487-A9F8-FA43A3EAF757}" type="sibTrans" cxnId="{144ACB60-35FF-4393-A3D6-8FCEF459F1BE}">
      <dgm:prSet/>
      <dgm:spPr/>
      <dgm:t>
        <a:bodyPr/>
        <a:lstStyle/>
        <a:p>
          <a:endParaRPr lang="en-US"/>
        </a:p>
      </dgm:t>
    </dgm:pt>
    <dgm:pt modelId="{0A83F123-CE08-40DE-A7A5-20562E57F954}">
      <dgm:prSet phldrT="[Text]" custT="1"/>
      <dgm:spPr/>
      <dgm:t>
        <a:bodyPr/>
        <a:lstStyle/>
        <a:p>
          <a:r>
            <a:rPr lang="en-US" sz="1400" dirty="0" err="1">
              <a:latin typeface="Arial" panose="020B0604020202020204" pitchFamily="34" charset="0"/>
              <a:cs typeface="Arial" panose="020B0604020202020204" pitchFamily="34" charset="0"/>
            </a:rPr>
            <a:t>Tiếp</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nhận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nhiệm</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vụ</a:t>
          </a:r>
          <a:endParaRPr lang="en-US" sz="1400" dirty="0">
            <a:latin typeface="Arial" panose="020B0604020202020204" pitchFamily="34" charset="0"/>
            <a:cs typeface="Arial" panose="020B0604020202020204" pitchFamily="34" charset="0"/>
          </a:endParaRPr>
        </a:p>
      </dgm:t>
    </dgm:pt>
    <dgm:pt modelId="{FF76FD1F-0C0B-4E38-9675-5CD6990AFEBE}" type="parTrans" cxnId="{948D7B9C-0AED-4303-8CCD-B9F47E61700D}">
      <dgm:prSet/>
      <dgm:spPr/>
      <dgm:t>
        <a:bodyPr/>
        <a:lstStyle/>
        <a:p>
          <a:endParaRPr lang="en-US"/>
        </a:p>
      </dgm:t>
    </dgm:pt>
    <dgm:pt modelId="{BBCCCF9F-AE86-427A-8139-254A56C86664}" type="sibTrans" cxnId="{948D7B9C-0AED-4303-8CCD-B9F47E61700D}">
      <dgm:prSet/>
      <dgm:spPr/>
      <dgm:t>
        <a:bodyPr/>
        <a:lstStyle/>
        <a:p>
          <a:endParaRPr lang="en-US"/>
        </a:p>
      </dgm:t>
    </dgm:pt>
    <dgm:pt modelId="{536412CB-6C60-4D26-B6E8-5A7E418C3C79}">
      <dgm:prSet phldrT="[Text]" custT="1"/>
      <dgm:spPr/>
      <dgm:t>
        <a:bodyPr/>
        <a:lstStyle/>
        <a:p>
          <a:r>
            <a:rPr lang="en-US" sz="1400" dirty="0" err="1">
              <a:latin typeface="Arial" panose="020B0604020202020204" pitchFamily="34" charset="0"/>
              <a:cs typeface="Arial" panose="020B0604020202020204" pitchFamily="34" charset="0"/>
            </a:rPr>
            <a:t>Xác</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định</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yêu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cầu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endParaRPr lang="en-US" sz="1400" dirty="0">
            <a:latin typeface="Arial" panose="020B0604020202020204" pitchFamily="34" charset="0"/>
            <a:cs typeface="Arial" panose="020B0604020202020204" pitchFamily="34" charset="0"/>
          </a:endParaRPr>
        </a:p>
      </dgm:t>
    </dgm:pt>
    <dgm:pt modelId="{9D78619F-6888-4406-8D8E-CAE72E56FCCB}" type="parTrans" cxnId="{B01B7EA6-359E-4662-A770-89130EB69744}">
      <dgm:prSet/>
      <dgm:spPr/>
      <dgm:t>
        <a:bodyPr/>
        <a:lstStyle/>
        <a:p>
          <a:endParaRPr lang="en-US"/>
        </a:p>
      </dgm:t>
    </dgm:pt>
    <dgm:pt modelId="{8B4C6DC4-16D5-4314-813A-3E520C231ED2}" type="sibTrans" cxnId="{B01B7EA6-359E-4662-A770-89130EB69744}">
      <dgm:prSet/>
      <dgm:spPr/>
      <dgm:t>
        <a:bodyPr/>
        <a:lstStyle/>
        <a:p>
          <a:endParaRPr lang="en-US"/>
        </a:p>
      </dgm:t>
    </dgm:pt>
    <dgm:pt modelId="{49A981B7-7599-45D8-B130-D6690125623D}">
      <dgm:prSet phldrT="[Text]" custT="1">
        <dgm:style>
          <a:lnRef idx="0">
            <a:schemeClr val="accent1"/>
          </a:lnRef>
          <a:fillRef idx="3">
            <a:schemeClr val="accent1"/>
          </a:fillRef>
          <a:effectRef idx="3">
            <a:schemeClr val="accent1"/>
          </a:effectRef>
          <a:fontRef idx="minor">
            <a:schemeClr val="lt1"/>
          </a:fontRef>
        </dgm:style>
      </dgm:prSet>
      <dgm:spPr/>
      <dgm:t>
        <a:bodyPr/>
        <a:lstStyle/>
        <a:p>
          <a:r>
            <a:rPr lang="en-US" sz="1800" b="1" dirty="0" err="1">
              <a:solidFill>
                <a:schemeClr val="bg1"/>
              </a:solidFill>
              <a:latin typeface="Arial" panose="020B0604020202020204" pitchFamily="34" charset="0"/>
              <a:cs typeface="Arial" panose="020B0604020202020204" pitchFamily="34" charset="0"/>
            </a:rPr>
            <a:t>Hoạt</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động</a:t>
          </a:r>
          <a:r>
            <a:rPr lang="en-US" sz="1800" b="1" dirty="0">
              <a:solidFill>
                <a:schemeClr val="bg1"/>
              </a:solidFill>
              <a:latin typeface="Arial" panose="020B0604020202020204" pitchFamily="34" charset="0"/>
              <a:cs typeface="Arial" panose="020B0604020202020204" pitchFamily="34" charset="0"/>
            </a:rPr>
            <a:t> 2: </a:t>
          </a:r>
          <a:r>
            <a:rPr lang="en-US" sz="1800" b="1" dirty="0" err="1">
              <a:solidFill>
                <a:schemeClr val="bg1"/>
              </a:solidFill>
              <a:latin typeface="Arial" panose="020B0604020202020204" pitchFamily="34" charset="0"/>
              <a:cs typeface="Arial" panose="020B0604020202020204" pitchFamily="34" charset="0"/>
            </a:rPr>
            <a:t>Nghiên</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cứu</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kiến</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thức</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nền</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và</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xây</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dựng</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bản</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thiết</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kế</a:t>
          </a:r>
          <a:endParaRPr lang="en-US" sz="1800" b="1" dirty="0">
            <a:solidFill>
              <a:schemeClr val="bg1"/>
            </a:solidFill>
            <a:latin typeface="Arial" panose="020B0604020202020204" pitchFamily="34" charset="0"/>
            <a:cs typeface="Arial" panose="020B0604020202020204" pitchFamily="34" charset="0"/>
          </a:endParaRPr>
        </a:p>
      </dgm:t>
    </dgm:pt>
    <dgm:pt modelId="{95B9F555-36CB-4D99-8E2A-6230CA6E9F80}" type="parTrans" cxnId="{4E05CCBE-600E-4F2E-BF68-950AB43756D2}">
      <dgm:prSet/>
      <dgm:spPr/>
      <dgm:t>
        <a:bodyPr/>
        <a:lstStyle/>
        <a:p>
          <a:endParaRPr lang="en-US"/>
        </a:p>
      </dgm:t>
    </dgm:pt>
    <dgm:pt modelId="{F82E4B00-851A-4AED-A55F-3EC5BF599860}" type="sibTrans" cxnId="{4E05CCBE-600E-4F2E-BF68-950AB43756D2}">
      <dgm:prSet/>
      <dgm:spPr/>
      <dgm:t>
        <a:bodyPr/>
        <a:lstStyle/>
        <a:p>
          <a:endParaRPr lang="en-US"/>
        </a:p>
      </dgm:t>
    </dgm:pt>
    <dgm:pt modelId="{4700996D-1197-4FB6-B743-F2C6513C6083}">
      <dgm:prSet phldrT="[Text]" custT="1">
        <dgm:style>
          <a:lnRef idx="0">
            <a:schemeClr val="accent2"/>
          </a:lnRef>
          <a:fillRef idx="3">
            <a:schemeClr val="accent2"/>
          </a:fillRef>
          <a:effectRef idx="3">
            <a:schemeClr val="accent2"/>
          </a:effectRef>
          <a:fontRef idx="minor">
            <a:schemeClr val="lt1"/>
          </a:fontRef>
        </dgm:style>
      </dgm:prSet>
      <dgm:spPr/>
      <dgm:t>
        <a:bodyPr/>
        <a:lstStyle/>
        <a:p>
          <a:r>
            <a:rPr lang="en-US" sz="1800" b="1" dirty="0" err="1">
              <a:solidFill>
                <a:schemeClr val="bg1"/>
              </a:solidFill>
              <a:latin typeface="Arial" panose="020B0604020202020204" pitchFamily="34" charset="0"/>
              <a:cs typeface="Arial" panose="020B0604020202020204" pitchFamily="34" charset="0"/>
            </a:rPr>
            <a:t>Hoạt</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động</a:t>
          </a:r>
          <a:r>
            <a:rPr lang="en-US" sz="1800" b="1" dirty="0">
              <a:solidFill>
                <a:schemeClr val="bg1"/>
              </a:solidFill>
              <a:latin typeface="Arial" panose="020B0604020202020204" pitchFamily="34" charset="0"/>
              <a:cs typeface="Arial" panose="020B0604020202020204" pitchFamily="34" charset="0"/>
            </a:rPr>
            <a:t> 3: </a:t>
          </a:r>
          <a:r>
            <a:rPr lang="en-US" sz="1800" b="1" dirty="0" err="1">
              <a:solidFill>
                <a:schemeClr val="bg1"/>
              </a:solidFill>
              <a:latin typeface="Arial" panose="020B0604020202020204" pitchFamily="34" charset="0"/>
              <a:cs typeface="Arial" panose="020B0604020202020204" pitchFamily="34" charset="0"/>
            </a:rPr>
            <a:t>Trình</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bày</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bản</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thiết</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kế</a:t>
          </a:r>
          <a:endParaRPr lang="en-US" sz="1800" b="1" dirty="0">
            <a:solidFill>
              <a:schemeClr val="bg1"/>
            </a:solidFill>
            <a:latin typeface="Arial" panose="020B0604020202020204" pitchFamily="34" charset="0"/>
            <a:cs typeface="Arial" panose="020B0604020202020204" pitchFamily="34" charset="0"/>
          </a:endParaRPr>
        </a:p>
      </dgm:t>
    </dgm:pt>
    <dgm:pt modelId="{D80D3B63-5796-4D1A-BFFA-9BE8C8655E9F}" type="parTrans" cxnId="{483CF9F2-9E1F-4880-A0CE-95618EF6168C}">
      <dgm:prSet/>
      <dgm:spPr/>
      <dgm:t>
        <a:bodyPr/>
        <a:lstStyle/>
        <a:p>
          <a:endParaRPr lang="en-US"/>
        </a:p>
      </dgm:t>
    </dgm:pt>
    <dgm:pt modelId="{8CA59861-5A30-408B-8F04-540F989598D3}" type="sibTrans" cxnId="{483CF9F2-9E1F-4880-A0CE-95618EF6168C}">
      <dgm:prSet/>
      <dgm:spPr/>
      <dgm:t>
        <a:bodyPr/>
        <a:lstStyle/>
        <a:p>
          <a:endParaRPr lang="en-US"/>
        </a:p>
      </dgm:t>
    </dgm:pt>
    <dgm:pt modelId="{770B786A-F42D-4750-96DC-5E7B00C5AA74}">
      <dgm:prSet phldrT="[Text]" custT="1"/>
      <dgm:spPr/>
      <dgm:t>
        <a:bodyPr/>
        <a:lstStyle/>
        <a:p>
          <a:r>
            <a:rPr lang="en-US" sz="1400" dirty="0" err="1">
              <a:latin typeface="Arial" panose="020B0604020202020204" pitchFamily="34" charset="0"/>
              <a:cs typeface="Arial" panose="020B0604020202020204" pitchFamily="34" charset="0"/>
            </a:rPr>
            <a:t>Trình</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bày</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và</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thảo</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luận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phương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án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endParaRPr lang="en-US" sz="1400" dirty="0">
            <a:latin typeface="Arial" panose="020B0604020202020204" pitchFamily="34" charset="0"/>
            <a:cs typeface="Arial" panose="020B0604020202020204" pitchFamily="34" charset="0"/>
          </a:endParaRPr>
        </a:p>
      </dgm:t>
    </dgm:pt>
    <dgm:pt modelId="{DAD9D601-9D84-4BE0-BDC8-E21FE6B29C0D}" type="parTrans" cxnId="{6D7C84A7-BBD2-479F-92DB-E5EADD0F1393}">
      <dgm:prSet/>
      <dgm:spPr/>
      <dgm:t>
        <a:bodyPr/>
        <a:lstStyle/>
        <a:p>
          <a:endParaRPr lang="en-US"/>
        </a:p>
      </dgm:t>
    </dgm:pt>
    <dgm:pt modelId="{E1C5F085-EB85-444F-ABAC-D58004B3E364}" type="sibTrans" cxnId="{6D7C84A7-BBD2-479F-92DB-E5EADD0F1393}">
      <dgm:prSet/>
      <dgm:spPr/>
      <dgm:t>
        <a:bodyPr/>
        <a:lstStyle/>
        <a:p>
          <a:endParaRPr lang="en-US"/>
        </a:p>
      </dgm:t>
    </dgm:pt>
    <dgm:pt modelId="{1C04F2F1-4E6C-4440-955F-8D4F937A7495}">
      <dgm:prSet phldrT="[Text]" custT="1"/>
      <dgm:spPr/>
      <dgm:t>
        <a:bodyPr/>
        <a:lstStyle/>
        <a:p>
          <a:r>
            <a:rPr lang="en-US" sz="1400" dirty="0" err="1">
              <a:latin typeface="Arial" panose="020B0604020202020204" pitchFamily="34" charset="0"/>
              <a:cs typeface="Arial" panose="020B0604020202020204" pitchFamily="34" charset="0"/>
            </a:rPr>
            <a:t>Nghiên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cứu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kiến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thức</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liên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quan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tới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nội</a:t>
          </a:r>
          <a:r>
            <a:rPr lang="en-US" sz="1400" dirty="0">
              <a:latin typeface="Arial" panose="020B0604020202020204" pitchFamily="34" charset="0"/>
              <a:cs typeface="Arial" panose="020B0604020202020204" pitchFamily="34" charset="0"/>
            </a:rPr>
            <a:t> dung </a:t>
          </a:r>
          <a:r>
            <a:rPr lang="en-US" sz="1400" dirty="0" err="1">
              <a:latin typeface="Arial" panose="020B0604020202020204" pitchFamily="34" charset="0"/>
              <a:cs typeface="Arial" panose="020B0604020202020204" pitchFamily="34" charset="0"/>
            </a:rPr>
            <a:t>và</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kĩ</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thuật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p>
      </dgm:t>
    </dgm:pt>
    <dgm:pt modelId="{0B452FE7-238D-496A-9B33-BDD7AC77DA1C}" type="parTrans" cxnId="{EBBD339C-80DD-46EF-BE65-02E92A75CC8B}">
      <dgm:prSet/>
      <dgm:spPr/>
      <dgm:t>
        <a:bodyPr/>
        <a:lstStyle/>
        <a:p>
          <a:endParaRPr lang="en-US"/>
        </a:p>
      </dgm:t>
    </dgm:pt>
    <dgm:pt modelId="{63672440-1B84-4C8E-9DF1-FC0E059A7253}" type="sibTrans" cxnId="{EBBD339C-80DD-46EF-BE65-02E92A75CC8B}">
      <dgm:prSet/>
      <dgm:spPr/>
      <dgm:t>
        <a:bodyPr/>
        <a:lstStyle/>
        <a:p>
          <a:endParaRPr lang="en-US"/>
        </a:p>
      </dgm:t>
    </dgm:pt>
    <dgm:pt modelId="{ED4868F4-094B-468C-8EA8-A65603DAF156}">
      <dgm:prSet phldrT="[Text]" custT="1"/>
      <dgm:spPr/>
      <dgm:t>
        <a:bodyPr/>
        <a:lstStyle/>
        <a:p>
          <a:r>
            <a:rPr lang="en-US" sz="1400" dirty="0" err="1">
              <a:latin typeface="Arial" panose="020B0604020202020204" pitchFamily="34" charset="0"/>
              <a:cs typeface="Arial" panose="020B0604020202020204" pitchFamily="34" charset="0"/>
            </a:rPr>
            <a:t>Đề</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xuất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phương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án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bản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vẽ</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tay</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đáp</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ứng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tiêu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chí</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đề</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ra</a:t>
          </a:r>
          <a:endParaRPr lang="en-US" sz="1400" dirty="0">
            <a:latin typeface="Arial" panose="020B0604020202020204" pitchFamily="34" charset="0"/>
            <a:cs typeface="Arial" panose="020B0604020202020204" pitchFamily="34" charset="0"/>
          </a:endParaRPr>
        </a:p>
      </dgm:t>
    </dgm:pt>
    <dgm:pt modelId="{772B96D6-D06B-444C-913D-43AF58C1584F}" type="parTrans" cxnId="{3C9EFDE1-FF31-4004-ACAF-7A4206D56E98}">
      <dgm:prSet/>
      <dgm:spPr/>
      <dgm:t>
        <a:bodyPr/>
        <a:lstStyle/>
        <a:p>
          <a:endParaRPr lang="en-US"/>
        </a:p>
      </dgm:t>
    </dgm:pt>
    <dgm:pt modelId="{7B55A886-4D6D-4B53-866A-1DF2F50FFD09}" type="sibTrans" cxnId="{3C9EFDE1-FF31-4004-ACAF-7A4206D56E98}">
      <dgm:prSet/>
      <dgm:spPr/>
      <dgm:t>
        <a:bodyPr/>
        <a:lstStyle/>
        <a:p>
          <a:endParaRPr lang="en-US"/>
        </a:p>
      </dgm:t>
    </dgm:pt>
    <dgm:pt modelId="{730C6EFC-1085-47BB-806F-E61B0A072191}">
      <dgm:prSet phldrT="[Text]" custT="1">
        <dgm:style>
          <a:lnRef idx="0">
            <a:schemeClr val="accent5"/>
          </a:lnRef>
          <a:fillRef idx="3">
            <a:schemeClr val="accent5"/>
          </a:fillRef>
          <a:effectRef idx="3">
            <a:schemeClr val="accent5"/>
          </a:effectRef>
          <a:fontRef idx="minor">
            <a:schemeClr val="lt1"/>
          </a:fontRef>
        </dgm:style>
      </dgm:prSet>
      <dgm:spPr/>
      <dgm:t>
        <a:bodyPr/>
        <a:lstStyle/>
        <a:p>
          <a:r>
            <a:rPr lang="en-US" sz="1800" b="1" dirty="0" err="1">
              <a:solidFill>
                <a:schemeClr val="bg1"/>
              </a:solidFill>
              <a:latin typeface="Arial" panose="020B0604020202020204" pitchFamily="34" charset="0"/>
              <a:cs typeface="Arial" panose="020B0604020202020204" pitchFamily="34" charset="0"/>
            </a:rPr>
            <a:t>Hoạt</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động</a:t>
          </a:r>
          <a:r>
            <a:rPr lang="en-US" sz="1800" b="1" dirty="0">
              <a:solidFill>
                <a:schemeClr val="bg1"/>
              </a:solidFill>
              <a:latin typeface="Arial" panose="020B0604020202020204" pitchFamily="34" charset="0"/>
              <a:cs typeface="Arial" panose="020B0604020202020204" pitchFamily="34" charset="0"/>
            </a:rPr>
            <a:t> 4: </a:t>
          </a:r>
          <a:r>
            <a:rPr lang="en-US" sz="1800" b="1" dirty="0" err="1">
              <a:solidFill>
                <a:schemeClr val="bg1"/>
              </a:solidFill>
              <a:latin typeface="Arial" panose="020B0604020202020204" pitchFamily="34" charset="0"/>
              <a:cs typeface="Arial" panose="020B0604020202020204" pitchFamily="34" charset="0"/>
            </a:rPr>
            <a:t>Thực</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hiện</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theo</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kế</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hoạch</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và</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thử</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nghiệm</a:t>
          </a:r>
          <a:endParaRPr lang="en-US" sz="1800" b="1" dirty="0">
            <a:solidFill>
              <a:schemeClr val="bg1"/>
            </a:solidFill>
            <a:latin typeface="Arial" panose="020B0604020202020204" pitchFamily="34" charset="0"/>
            <a:cs typeface="Arial" panose="020B0604020202020204" pitchFamily="34" charset="0"/>
          </a:endParaRPr>
        </a:p>
      </dgm:t>
    </dgm:pt>
    <dgm:pt modelId="{D98D24B7-A565-4D90-A36F-DBBB1CA0AFC7}" type="parTrans" cxnId="{4F645148-7FA3-4738-9D2C-2DAB28A52BAE}">
      <dgm:prSet/>
      <dgm:spPr/>
      <dgm:t>
        <a:bodyPr/>
        <a:lstStyle/>
        <a:p>
          <a:endParaRPr lang="en-US"/>
        </a:p>
      </dgm:t>
    </dgm:pt>
    <dgm:pt modelId="{9419C510-801E-4C44-AAF1-C6DC7F042981}" type="sibTrans" cxnId="{4F645148-7FA3-4738-9D2C-2DAB28A52BAE}">
      <dgm:prSet/>
      <dgm:spPr/>
      <dgm:t>
        <a:bodyPr/>
        <a:lstStyle/>
        <a:p>
          <a:endParaRPr lang="en-US"/>
        </a:p>
      </dgm:t>
    </dgm:pt>
    <dgm:pt modelId="{3AE980A9-54DF-4688-A2AE-759D44AD035C}">
      <dgm:prSet phldrT="[Text]" custT="1"/>
      <dgm:spPr/>
      <dgm:t>
        <a:bodyPr/>
        <a:lstStyle/>
        <a:p>
          <a:r>
            <a:rPr lang="en-US" sz="1400" dirty="0" err="1">
              <a:latin typeface="Arial" panose="020B0604020202020204" pitchFamily="34" charset="0"/>
              <a:cs typeface="Arial" panose="020B0604020202020204" pitchFamily="34" charset="0"/>
            </a:rPr>
            <a:t>Tạo</a:t>
          </a:r>
          <a:r>
            <a:rPr lang="en-US" sz="1400" dirty="0">
              <a:latin typeface="Arial" panose="020B0604020202020204" pitchFamily="34" charset="0"/>
              <a:cs typeface="Arial" panose="020B0604020202020204" pitchFamily="34" charset="0"/>
            </a:rPr>
            <a:t> poster </a:t>
          </a:r>
          <a:r>
            <a:rPr lang="en-US" sz="1400" dirty="0" err="1">
              <a:latin typeface="Arial" panose="020B0604020202020204" pitchFamily="34" charset="0"/>
              <a:cs typeface="Arial" panose="020B0604020202020204" pitchFamily="34" charset="0"/>
            </a:rPr>
            <a:t>bằng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phần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mềm</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theo</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phương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án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đã</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lựa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chọn</a:t>
          </a:r>
          <a:endParaRPr lang="en-US" sz="1400" dirty="0">
            <a:latin typeface="Arial" panose="020B0604020202020204" pitchFamily="34" charset="0"/>
            <a:cs typeface="Arial" panose="020B0604020202020204" pitchFamily="34" charset="0"/>
          </a:endParaRPr>
        </a:p>
      </dgm:t>
    </dgm:pt>
    <dgm:pt modelId="{364198CD-666F-4F9B-B51B-05C7C6364BBD}" type="parTrans" cxnId="{492014E6-BA01-4EFE-BB95-D9D35364450D}">
      <dgm:prSet/>
      <dgm:spPr/>
      <dgm:t>
        <a:bodyPr/>
        <a:lstStyle/>
        <a:p>
          <a:endParaRPr lang="en-US"/>
        </a:p>
      </dgm:t>
    </dgm:pt>
    <dgm:pt modelId="{BC7A2C2A-3DB4-4B55-99A4-4B7A5B11D691}" type="sibTrans" cxnId="{492014E6-BA01-4EFE-BB95-D9D35364450D}">
      <dgm:prSet/>
      <dgm:spPr/>
      <dgm:t>
        <a:bodyPr/>
        <a:lstStyle/>
        <a:p>
          <a:endParaRPr lang="en-US"/>
        </a:p>
      </dgm:t>
    </dgm:pt>
    <dgm:pt modelId="{CD89DC9D-6382-4A36-9836-6569EA0A2ECF}">
      <dgm:prSet phldrT="[Text]" custT="1"/>
      <dgm:spPr/>
      <dgm:t>
        <a:bodyPr/>
        <a:lstStyle/>
        <a:p>
          <a:r>
            <a:rPr lang="en-US" sz="1400" dirty="0" err="1">
              <a:latin typeface="Arial" panose="020B0604020202020204" pitchFamily="34" charset="0"/>
              <a:cs typeface="Arial" panose="020B0604020202020204" pitchFamily="34" charset="0"/>
            </a:rPr>
            <a:t>Thử</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nghiệm</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điều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chỉnh</a:t>
          </a:r>
          <a:endParaRPr lang="en-US" sz="1400" dirty="0">
            <a:latin typeface="Arial" panose="020B0604020202020204" pitchFamily="34" charset="0"/>
            <a:cs typeface="Arial" panose="020B0604020202020204" pitchFamily="34" charset="0"/>
          </a:endParaRPr>
        </a:p>
      </dgm:t>
    </dgm:pt>
    <dgm:pt modelId="{37F76FFF-50FA-469E-A351-23F799740061}" type="parTrans" cxnId="{32536B00-72AE-4486-854D-54B9A2B5230E}">
      <dgm:prSet/>
      <dgm:spPr/>
      <dgm:t>
        <a:bodyPr/>
        <a:lstStyle/>
        <a:p>
          <a:endParaRPr lang="en-US"/>
        </a:p>
      </dgm:t>
    </dgm:pt>
    <dgm:pt modelId="{981344F2-E7F8-4357-BEAC-B961D8694905}" type="sibTrans" cxnId="{32536B00-72AE-4486-854D-54B9A2B5230E}">
      <dgm:prSet/>
      <dgm:spPr/>
      <dgm:t>
        <a:bodyPr/>
        <a:lstStyle/>
        <a:p>
          <a:endParaRPr lang="en-US"/>
        </a:p>
      </dgm:t>
    </dgm:pt>
    <dgm:pt modelId="{0AA59A23-00A6-42B8-938E-F7984B2B59BB}">
      <dgm:prSet phldrT="[Text]" custT="1">
        <dgm:style>
          <a:lnRef idx="0">
            <a:schemeClr val="accent6"/>
          </a:lnRef>
          <a:fillRef idx="3">
            <a:schemeClr val="accent6"/>
          </a:fillRef>
          <a:effectRef idx="3">
            <a:schemeClr val="accent6"/>
          </a:effectRef>
          <a:fontRef idx="minor">
            <a:schemeClr val="lt1"/>
          </a:fontRef>
        </dgm:style>
      </dgm:prSet>
      <dgm:spPr/>
      <dgm:t>
        <a:bodyPr/>
        <a:lstStyle/>
        <a:p>
          <a:r>
            <a:rPr lang="en-US" sz="1800" b="1" dirty="0" err="1">
              <a:solidFill>
                <a:schemeClr val="bg1"/>
              </a:solidFill>
              <a:latin typeface="Arial" panose="020B0604020202020204" pitchFamily="34" charset="0"/>
              <a:cs typeface="Arial" panose="020B0604020202020204" pitchFamily="34" charset="0"/>
            </a:rPr>
            <a:t>Hoạt</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động</a:t>
          </a:r>
          <a:r>
            <a:rPr lang="en-US" sz="1800" b="1" dirty="0">
              <a:solidFill>
                <a:schemeClr val="bg1"/>
              </a:solidFill>
              <a:latin typeface="Arial" panose="020B0604020202020204" pitchFamily="34" charset="0"/>
              <a:cs typeface="Arial" panose="020B0604020202020204" pitchFamily="34" charset="0"/>
            </a:rPr>
            <a:t> 5: </a:t>
          </a:r>
          <a:r>
            <a:rPr lang="en-US" sz="1800" b="1" dirty="0" err="1">
              <a:solidFill>
                <a:schemeClr val="bg1"/>
              </a:solidFill>
              <a:latin typeface="Arial" panose="020B0604020202020204" pitchFamily="34" charset="0"/>
              <a:cs typeface="Arial" panose="020B0604020202020204" pitchFamily="34" charset="0"/>
            </a:rPr>
            <a:t>Trình</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bày</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sản</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phẩm</a:t>
          </a:r>
          <a:r>
            <a:rPr lang="en-US" sz="1800" b="1" dirty="0">
              <a:solidFill>
                <a:schemeClr val="bg1"/>
              </a:solidFill>
              <a:latin typeface="Arial" panose="020B0604020202020204" pitchFamily="34" charset="0"/>
              <a:cs typeface="Arial" panose="020B0604020202020204" pitchFamily="34" charset="0"/>
            </a:rPr>
            <a:t>, chia </a:t>
          </a:r>
          <a:r>
            <a:rPr lang="en-US" sz="1800" b="1" dirty="0" err="1">
              <a:solidFill>
                <a:schemeClr val="bg1"/>
              </a:solidFill>
              <a:latin typeface="Arial" panose="020B0604020202020204" pitchFamily="34" charset="0"/>
              <a:cs typeface="Arial" panose="020B0604020202020204" pitchFamily="34" charset="0"/>
            </a:rPr>
            <a:t>sẻ</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và</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thảo</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luận</a:t>
          </a:r>
          <a:endParaRPr lang="en-US" sz="1800" b="1" dirty="0">
            <a:solidFill>
              <a:schemeClr val="bg1"/>
            </a:solidFill>
            <a:latin typeface="Arial" panose="020B0604020202020204" pitchFamily="34" charset="0"/>
            <a:cs typeface="Arial" panose="020B0604020202020204" pitchFamily="34" charset="0"/>
          </a:endParaRPr>
        </a:p>
      </dgm:t>
    </dgm:pt>
    <dgm:pt modelId="{557A4754-0EB8-4A43-814B-BE0BBE7664A4}" type="parTrans" cxnId="{6476CAE3-0352-4641-B722-1904E21AD84F}">
      <dgm:prSet/>
      <dgm:spPr/>
      <dgm:t>
        <a:bodyPr/>
        <a:lstStyle/>
        <a:p>
          <a:endParaRPr lang="en-US"/>
        </a:p>
      </dgm:t>
    </dgm:pt>
    <dgm:pt modelId="{3E671344-3A3C-4AF9-B3FC-6E0E97CF48D9}" type="sibTrans" cxnId="{6476CAE3-0352-4641-B722-1904E21AD84F}">
      <dgm:prSet/>
      <dgm:spPr/>
      <dgm:t>
        <a:bodyPr/>
        <a:lstStyle/>
        <a:p>
          <a:endParaRPr lang="en-US"/>
        </a:p>
      </dgm:t>
    </dgm:pt>
    <dgm:pt modelId="{013F0C70-C226-4A23-BB1E-7EB7896F8464}">
      <dgm:prSet phldrT="[Text]" custT="1"/>
      <dgm:spPr/>
      <dgm:t>
        <a:bodyPr/>
        <a:lstStyle/>
        <a:p>
          <a:r>
            <a:rPr lang="en-US" sz="1400" dirty="0" err="1">
              <a:latin typeface="Arial" panose="020B0604020202020204" pitchFamily="34" charset="0"/>
              <a:cs typeface="Arial" panose="020B0604020202020204" pitchFamily="34" charset="0"/>
            </a:rPr>
            <a:t>Chia sẻ và</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thảo</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luận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sản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phẩm</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đã</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hoàn thành</a:t>
          </a:r>
          <a:endParaRPr lang="en-US" sz="1400" dirty="0">
            <a:latin typeface="Arial" panose="020B0604020202020204" pitchFamily="34" charset="0"/>
            <a:cs typeface="Arial" panose="020B0604020202020204" pitchFamily="34" charset="0"/>
          </a:endParaRPr>
        </a:p>
      </dgm:t>
    </dgm:pt>
    <dgm:pt modelId="{3282DADD-9262-4256-B7DD-2C4666B85D58}" type="parTrans" cxnId="{74A7C681-F721-4B1E-AAD9-BFC8492011E1}">
      <dgm:prSet/>
      <dgm:spPr/>
      <dgm:t>
        <a:bodyPr/>
        <a:lstStyle/>
        <a:p>
          <a:endParaRPr lang="en-US"/>
        </a:p>
      </dgm:t>
    </dgm:pt>
    <dgm:pt modelId="{8735CFB3-3200-4B31-A6FD-4A088EE1CF14}" type="sibTrans" cxnId="{74A7C681-F721-4B1E-AAD9-BFC8492011E1}">
      <dgm:prSet/>
      <dgm:spPr/>
      <dgm:t>
        <a:bodyPr/>
        <a:lstStyle/>
        <a:p>
          <a:endParaRPr lang="en-US"/>
        </a:p>
      </dgm:t>
    </dgm:pt>
    <dgm:pt modelId="{591F18A9-820E-4C9C-8396-0F93B7A67FD2}">
      <dgm:prSet phldrT="[Text]" custT="1"/>
      <dgm:spPr/>
      <dgm:t>
        <a:bodyPr/>
        <a:lstStyle/>
        <a:p>
          <a:r>
            <a:rPr lang="en-US" sz="1400" dirty="0">
              <a:latin typeface="Arial" panose="020B0604020202020204" pitchFamily="34" charset="0"/>
              <a:cs typeface="Arial" panose="020B0604020202020204" pitchFamily="34" charset="0"/>
            </a:rPr>
            <a:t>Rút </a:t>
          </a:r>
          <a:r>
            <a:rPr lang="en-US" sz="1400" dirty="0" err="1">
              <a:latin typeface="Arial" panose="020B0604020202020204" pitchFamily="34" charset="0"/>
              <a:cs typeface="Arial" panose="020B0604020202020204" pitchFamily="34" charset="0"/>
            </a:rPr>
            <a:t>kinh</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nghiệm</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đánh</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giá</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tổng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kết</a:t>
          </a:r>
          <a:endParaRPr lang="en-US" sz="1400" dirty="0">
            <a:latin typeface="Arial" panose="020B0604020202020204" pitchFamily="34" charset="0"/>
            <a:cs typeface="Arial" panose="020B0604020202020204" pitchFamily="34" charset="0"/>
          </a:endParaRPr>
        </a:p>
      </dgm:t>
    </dgm:pt>
    <dgm:pt modelId="{201EDDCC-FC41-4C0A-A1F4-D9F8B4BC687E}" type="parTrans" cxnId="{3F6D7F32-02AA-428A-8C58-9CA0ECA71C01}">
      <dgm:prSet/>
      <dgm:spPr/>
      <dgm:t>
        <a:bodyPr/>
        <a:lstStyle/>
        <a:p>
          <a:endParaRPr lang="en-US"/>
        </a:p>
      </dgm:t>
    </dgm:pt>
    <dgm:pt modelId="{A3FCAF50-09D5-49B9-A01A-51177DE4E51B}" type="sibTrans" cxnId="{3F6D7F32-02AA-428A-8C58-9CA0ECA71C01}">
      <dgm:prSet/>
      <dgm:spPr/>
      <dgm:t>
        <a:bodyPr/>
        <a:lstStyle/>
        <a:p>
          <a:endParaRPr lang="en-US"/>
        </a:p>
      </dgm:t>
    </dgm:pt>
    <dgm:pt modelId="{8B1DD463-6314-4795-85F4-5DECFA72F5A5}">
      <dgm:prSet phldrT="[Text]" custT="1"/>
      <dgm:spPr/>
      <dgm:t>
        <a:bodyPr/>
        <a:lstStyle/>
        <a:p>
          <a:r>
            <a:rPr lang="en-US" sz="1400" dirty="0" err="1">
              <a:latin typeface="Arial" panose="020B0604020202020204" pitchFamily="34" charset="0"/>
              <a:cs typeface="Arial" panose="020B0604020202020204" pitchFamily="34" charset="0"/>
            </a:rPr>
            <a:t>Củng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cố</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các</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kiến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thức</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liên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quan</a:t>
          </a:r>
          <a:endParaRPr lang="en-US" sz="1400" dirty="0">
            <a:latin typeface="Arial" panose="020B0604020202020204" pitchFamily="34" charset="0"/>
            <a:cs typeface="Arial" panose="020B0604020202020204" pitchFamily="34" charset="0"/>
          </a:endParaRPr>
        </a:p>
      </dgm:t>
    </dgm:pt>
    <dgm:pt modelId="{EDB1B998-6201-45F4-9FE9-0867345A7C12}" type="parTrans" cxnId="{1A6FCE1D-E93B-45D2-BCD5-FB0380640B18}">
      <dgm:prSet/>
      <dgm:spPr/>
      <dgm:t>
        <a:bodyPr/>
        <a:lstStyle/>
        <a:p>
          <a:endParaRPr lang="en-US"/>
        </a:p>
      </dgm:t>
    </dgm:pt>
    <dgm:pt modelId="{60F4627D-699C-4A63-9546-A0DB147C0A32}" type="sibTrans" cxnId="{1A6FCE1D-E93B-45D2-BCD5-FB0380640B18}">
      <dgm:prSet/>
      <dgm:spPr/>
      <dgm:t>
        <a:bodyPr/>
        <a:lstStyle/>
        <a:p>
          <a:endParaRPr lang="en-US"/>
        </a:p>
      </dgm:t>
    </dgm:pt>
    <dgm:pt modelId="{9DA5C501-11EF-4418-969E-5703FA425027}">
      <dgm:prSet phldrT="[Text]" custT="1"/>
      <dgm:spPr/>
      <dgm:t>
        <a:bodyPr/>
        <a:lstStyle/>
        <a:p>
          <a:r>
            <a:rPr lang="en-US" sz="1400" dirty="0" err="1">
              <a:latin typeface="Arial" panose="020B0604020202020204" pitchFamily="34" charset="0"/>
              <a:cs typeface="Arial" panose="020B0604020202020204" pitchFamily="34" charset="0"/>
            </a:rPr>
            <a:t>Điều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chỉnh</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dưới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góp</a:t>
          </a:r>
          <a:r>
            <a:rPr lang="en-US" sz="1400" dirty="0">
              <a:latin typeface="Arial" panose="020B0604020202020204" pitchFamily="34" charset="0"/>
              <a:cs typeface="Arial" panose="020B0604020202020204" pitchFamily="34" charset="0"/>
            </a:rPr>
            <a:t> ý, </a:t>
          </a:r>
          <a:r>
            <a:rPr lang="en-US" sz="1400" dirty="0" err="1">
              <a:latin typeface="Arial" panose="020B0604020202020204" pitchFamily="34" charset="0"/>
              <a:cs typeface="Arial" panose="020B0604020202020204" pitchFamily="34" charset="0"/>
            </a:rPr>
            <a:t>định</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hướng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của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GV</a:t>
          </a:r>
          <a:endParaRPr lang="en-US" sz="1400" dirty="0">
            <a:latin typeface="Arial" panose="020B0604020202020204" pitchFamily="34" charset="0"/>
            <a:cs typeface="Arial" panose="020B0604020202020204" pitchFamily="34" charset="0"/>
          </a:endParaRPr>
        </a:p>
      </dgm:t>
    </dgm:pt>
    <dgm:pt modelId="{264E01FB-EAB5-4D41-98ED-E199059E57C6}" type="parTrans" cxnId="{1D955D29-720F-422B-A082-162BDEA66737}">
      <dgm:prSet/>
      <dgm:spPr/>
      <dgm:t>
        <a:bodyPr/>
        <a:lstStyle/>
        <a:p>
          <a:endParaRPr lang="en-US"/>
        </a:p>
      </dgm:t>
    </dgm:pt>
    <dgm:pt modelId="{C8B52C4F-213D-4A3C-99B6-45DB96B57CE8}" type="sibTrans" cxnId="{1D955D29-720F-422B-A082-162BDEA66737}">
      <dgm:prSet/>
      <dgm:spPr/>
      <dgm:t>
        <a:bodyPr/>
        <a:lstStyle/>
        <a:p>
          <a:endParaRPr lang="en-US"/>
        </a:p>
      </dgm:t>
    </dgm:pt>
    <dgm:pt modelId="{3C6331BE-CAEC-4CBE-900C-E205E1B50BF0}">
      <dgm:prSet phldrT="[Text]" custT="1"/>
      <dgm:spPr/>
      <dgm:t>
        <a:bodyPr/>
        <a:lstStyle/>
        <a:p>
          <a:r>
            <a:rPr lang="en-US" sz="1400" dirty="0">
              <a:latin typeface="Arial" panose="020B0604020202020204" pitchFamily="34" charset="0"/>
              <a:cs typeface="Arial" panose="020B0604020202020204" pitchFamily="34" charset="0"/>
            </a:rPr>
            <a:t>Hoàn </a:t>
          </a:r>
          <a:r>
            <a:rPr lang="en-US" sz="1400" dirty="0" err="1">
              <a:latin typeface="Arial" panose="020B0604020202020204" pitchFamily="34" charset="0"/>
              <a:cs typeface="Arial" panose="020B0604020202020204" pitchFamily="34" charset="0"/>
            </a:rPr>
            <a:t>thiện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bản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p>
      </dgm:t>
    </dgm:pt>
    <dgm:pt modelId="{C6132858-3EAA-4372-8860-C57B6ED56DEA}" type="parTrans" cxnId="{3654B03A-4850-45A2-A46B-2F892A26194A}">
      <dgm:prSet/>
      <dgm:spPr/>
      <dgm:t>
        <a:bodyPr/>
        <a:lstStyle/>
        <a:p>
          <a:endParaRPr lang="en-US"/>
        </a:p>
      </dgm:t>
    </dgm:pt>
    <dgm:pt modelId="{7D27E7A8-3F09-46E9-A2D7-5951B448A32E}" type="sibTrans" cxnId="{3654B03A-4850-45A2-A46B-2F892A26194A}">
      <dgm:prSet/>
      <dgm:spPr/>
      <dgm:t>
        <a:bodyPr/>
        <a:lstStyle/>
        <a:p>
          <a:endParaRPr lang="en-US"/>
        </a:p>
      </dgm:t>
    </dgm:pt>
    <dgm:pt modelId="{24ABDEB2-B6C8-4BF4-A7CE-184D1982A4A3}">
      <dgm:prSet phldrT="[Text]" custT="1"/>
      <dgm:spPr/>
      <dgm:t>
        <a:bodyPr/>
        <a:lstStyle/>
        <a:p>
          <a:r>
            <a:rPr lang="en-US" sz="1400" dirty="0">
              <a:latin typeface="Arial" panose="020B0604020202020204" pitchFamily="34" charset="0"/>
              <a:cs typeface="Arial" panose="020B0604020202020204" pitchFamily="34" charset="0"/>
            </a:rPr>
            <a:t>Hoàn </a:t>
          </a:r>
          <a:r>
            <a:rPr lang="en-US" sz="1400" dirty="0" err="1">
              <a:latin typeface="Arial" panose="020B0604020202020204" pitchFamily="34" charset="0"/>
              <a:cs typeface="Arial" panose="020B0604020202020204" pitchFamily="34" charset="0"/>
            </a:rPr>
            <a:t>thiện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sản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phẩm</a:t>
          </a:r>
          <a:endParaRPr lang="en-US" sz="1400" dirty="0">
            <a:latin typeface="Arial" panose="020B0604020202020204" pitchFamily="34" charset="0"/>
            <a:cs typeface="Arial" panose="020B0604020202020204" pitchFamily="34" charset="0"/>
          </a:endParaRPr>
        </a:p>
      </dgm:t>
    </dgm:pt>
    <dgm:pt modelId="{38C7A5B9-B79D-4CB9-87EC-4A90F1826AC7}" type="parTrans" cxnId="{19B995BE-0549-4B72-950C-5501060D6B16}">
      <dgm:prSet/>
      <dgm:spPr/>
      <dgm:t>
        <a:bodyPr/>
        <a:lstStyle/>
        <a:p>
          <a:endParaRPr lang="en-US"/>
        </a:p>
      </dgm:t>
    </dgm:pt>
    <dgm:pt modelId="{7A1DFB51-3BFC-4D32-BA42-26F9564E50DD}" type="sibTrans" cxnId="{19B995BE-0549-4B72-950C-5501060D6B16}">
      <dgm:prSet/>
      <dgm:spPr/>
      <dgm:t>
        <a:bodyPr/>
        <a:lstStyle/>
        <a:p>
          <a:endParaRPr lang="en-US"/>
        </a:p>
      </dgm:t>
    </dgm:pt>
    <dgm:pt modelId="{93A58D4A-111B-4981-AFE9-913E2E077F88}" type="pres">
      <dgm:prSet presAssocID="{C2F0D0B0-4495-418D-82C7-4E1764E41E61}" presName="Name0" presStyleCnt="0">
        <dgm:presLayoutVars>
          <dgm:dir/>
          <dgm:animLvl val="lvl"/>
          <dgm:resizeHandles val="exact"/>
        </dgm:presLayoutVars>
      </dgm:prSet>
      <dgm:spPr/>
      <dgm:t>
        <a:bodyPr/>
        <a:lstStyle/>
        <a:p>
          <a:endParaRPr lang="en-US"/>
        </a:p>
      </dgm:t>
    </dgm:pt>
    <dgm:pt modelId="{26555CE8-6AE4-4B32-B459-3B2B7B9A74DC}" type="pres">
      <dgm:prSet presAssocID="{0AA59A23-00A6-42B8-938E-F7984B2B59BB}" presName="boxAndChildren" presStyleCnt="0"/>
      <dgm:spPr/>
    </dgm:pt>
    <dgm:pt modelId="{624550E9-669E-4AFB-8D63-B1512B3469A9}" type="pres">
      <dgm:prSet presAssocID="{0AA59A23-00A6-42B8-938E-F7984B2B59BB}" presName="parentTextBox" presStyleLbl="node1" presStyleIdx="0" presStyleCnt="5"/>
      <dgm:spPr/>
      <dgm:t>
        <a:bodyPr/>
        <a:lstStyle/>
        <a:p>
          <a:endParaRPr lang="en-US"/>
        </a:p>
      </dgm:t>
    </dgm:pt>
    <dgm:pt modelId="{F19D7A6A-7C6A-4DA0-B5B8-7893D2D5D4F8}" type="pres">
      <dgm:prSet presAssocID="{0AA59A23-00A6-42B8-938E-F7984B2B59BB}" presName="entireBox" presStyleLbl="node1" presStyleIdx="0" presStyleCnt="5"/>
      <dgm:spPr/>
      <dgm:t>
        <a:bodyPr/>
        <a:lstStyle/>
        <a:p>
          <a:endParaRPr lang="en-US"/>
        </a:p>
      </dgm:t>
    </dgm:pt>
    <dgm:pt modelId="{AC33B728-82FC-4E5A-9A81-A03B01A0083E}" type="pres">
      <dgm:prSet presAssocID="{0AA59A23-00A6-42B8-938E-F7984B2B59BB}" presName="descendantBox" presStyleCnt="0"/>
      <dgm:spPr/>
    </dgm:pt>
    <dgm:pt modelId="{C848F499-FE7F-409E-AB24-0478E313DE2B}" type="pres">
      <dgm:prSet presAssocID="{013F0C70-C226-4A23-BB1E-7EB7896F8464}" presName="childTextBox" presStyleLbl="fgAccFollowNode1" presStyleIdx="0" presStyleCnt="13" custScaleY="143541">
        <dgm:presLayoutVars>
          <dgm:bulletEnabled val="1"/>
        </dgm:presLayoutVars>
      </dgm:prSet>
      <dgm:spPr/>
      <dgm:t>
        <a:bodyPr/>
        <a:lstStyle/>
        <a:p>
          <a:endParaRPr lang="en-US"/>
        </a:p>
      </dgm:t>
    </dgm:pt>
    <dgm:pt modelId="{057C1F00-D27C-44EF-8644-6BFBB4B6D1D3}" type="pres">
      <dgm:prSet presAssocID="{591F18A9-820E-4C9C-8396-0F93B7A67FD2}" presName="childTextBox" presStyleLbl="fgAccFollowNode1" presStyleIdx="1" presStyleCnt="13" custScaleY="147459">
        <dgm:presLayoutVars>
          <dgm:bulletEnabled val="1"/>
        </dgm:presLayoutVars>
      </dgm:prSet>
      <dgm:spPr/>
      <dgm:t>
        <a:bodyPr/>
        <a:lstStyle/>
        <a:p>
          <a:endParaRPr lang="en-US"/>
        </a:p>
      </dgm:t>
    </dgm:pt>
    <dgm:pt modelId="{3E8A6C8A-E17A-42C3-9F28-F9B1F98F8485}" type="pres">
      <dgm:prSet presAssocID="{9419C510-801E-4C44-AAF1-C6DC7F042981}" presName="sp" presStyleCnt="0"/>
      <dgm:spPr/>
    </dgm:pt>
    <dgm:pt modelId="{BC1F66FF-DCCE-406A-B1AC-3964050E1100}" type="pres">
      <dgm:prSet presAssocID="{730C6EFC-1085-47BB-806F-E61B0A072191}" presName="arrowAndChildren" presStyleCnt="0"/>
      <dgm:spPr/>
    </dgm:pt>
    <dgm:pt modelId="{FC5CC176-500D-4D58-BD06-D917B9CFA61E}" type="pres">
      <dgm:prSet presAssocID="{730C6EFC-1085-47BB-806F-E61B0A072191}" presName="parentTextArrow" presStyleLbl="node1" presStyleIdx="0" presStyleCnt="5"/>
      <dgm:spPr/>
      <dgm:t>
        <a:bodyPr/>
        <a:lstStyle/>
        <a:p>
          <a:endParaRPr lang="en-US"/>
        </a:p>
      </dgm:t>
    </dgm:pt>
    <dgm:pt modelId="{14A2439B-E4BE-465E-9CEC-F749518A647D}" type="pres">
      <dgm:prSet presAssocID="{730C6EFC-1085-47BB-806F-E61B0A072191}" presName="arrow" presStyleLbl="node1" presStyleIdx="1" presStyleCnt="5" custScaleY="81158"/>
      <dgm:spPr/>
      <dgm:t>
        <a:bodyPr/>
        <a:lstStyle/>
        <a:p>
          <a:endParaRPr lang="en-US"/>
        </a:p>
      </dgm:t>
    </dgm:pt>
    <dgm:pt modelId="{9643D28A-0F39-4828-B9B3-1F213753234D}" type="pres">
      <dgm:prSet presAssocID="{730C6EFC-1085-47BB-806F-E61B0A072191}" presName="descendantArrow" presStyleCnt="0"/>
      <dgm:spPr/>
    </dgm:pt>
    <dgm:pt modelId="{DF9BC650-9510-4CBF-A186-2115A898599D}" type="pres">
      <dgm:prSet presAssocID="{3AE980A9-54DF-4688-A2AE-759D44AD035C}" presName="childTextArrow" presStyleLbl="fgAccFollowNode1" presStyleIdx="2" presStyleCnt="13">
        <dgm:presLayoutVars>
          <dgm:bulletEnabled val="1"/>
        </dgm:presLayoutVars>
      </dgm:prSet>
      <dgm:spPr/>
      <dgm:t>
        <a:bodyPr/>
        <a:lstStyle/>
        <a:p>
          <a:endParaRPr lang="en-US"/>
        </a:p>
      </dgm:t>
    </dgm:pt>
    <dgm:pt modelId="{982B413E-16BC-424C-AD93-616EFF9E3881}" type="pres">
      <dgm:prSet presAssocID="{CD89DC9D-6382-4A36-9836-6569EA0A2ECF}" presName="childTextArrow" presStyleLbl="fgAccFollowNode1" presStyleIdx="3" presStyleCnt="13">
        <dgm:presLayoutVars>
          <dgm:bulletEnabled val="1"/>
        </dgm:presLayoutVars>
      </dgm:prSet>
      <dgm:spPr/>
      <dgm:t>
        <a:bodyPr/>
        <a:lstStyle/>
        <a:p>
          <a:endParaRPr lang="en-US"/>
        </a:p>
      </dgm:t>
    </dgm:pt>
    <dgm:pt modelId="{CB8B94DE-013C-4283-9B6A-EF9A18BE9B72}" type="pres">
      <dgm:prSet presAssocID="{24ABDEB2-B6C8-4BF4-A7CE-184D1982A4A3}" presName="childTextArrow" presStyleLbl="fgAccFollowNode1" presStyleIdx="4" presStyleCnt="13">
        <dgm:presLayoutVars>
          <dgm:bulletEnabled val="1"/>
        </dgm:presLayoutVars>
      </dgm:prSet>
      <dgm:spPr/>
      <dgm:t>
        <a:bodyPr/>
        <a:lstStyle/>
        <a:p>
          <a:endParaRPr lang="en-US"/>
        </a:p>
      </dgm:t>
    </dgm:pt>
    <dgm:pt modelId="{70B75572-4BEB-49F3-895D-CCFBAC6CEAC5}" type="pres">
      <dgm:prSet presAssocID="{8CA59861-5A30-408B-8F04-540F989598D3}" presName="sp" presStyleCnt="0"/>
      <dgm:spPr/>
    </dgm:pt>
    <dgm:pt modelId="{F848DF2E-5759-4058-BADB-BC4B5A7FA4BE}" type="pres">
      <dgm:prSet presAssocID="{4700996D-1197-4FB6-B743-F2C6513C6083}" presName="arrowAndChildren" presStyleCnt="0"/>
      <dgm:spPr/>
    </dgm:pt>
    <dgm:pt modelId="{5B68A216-26E7-48CD-8868-5EC80719A66E}" type="pres">
      <dgm:prSet presAssocID="{4700996D-1197-4FB6-B743-F2C6513C6083}" presName="parentTextArrow" presStyleLbl="node1" presStyleIdx="1" presStyleCnt="5"/>
      <dgm:spPr/>
      <dgm:t>
        <a:bodyPr/>
        <a:lstStyle/>
        <a:p>
          <a:endParaRPr lang="en-US"/>
        </a:p>
      </dgm:t>
    </dgm:pt>
    <dgm:pt modelId="{82D52602-EE70-4054-8A8E-C513AC183FB5}" type="pres">
      <dgm:prSet presAssocID="{4700996D-1197-4FB6-B743-F2C6513C6083}" presName="arrow" presStyleLbl="node1" presStyleIdx="2" presStyleCnt="5"/>
      <dgm:spPr/>
      <dgm:t>
        <a:bodyPr/>
        <a:lstStyle/>
        <a:p>
          <a:endParaRPr lang="en-US"/>
        </a:p>
      </dgm:t>
    </dgm:pt>
    <dgm:pt modelId="{FD2866F1-0BE1-4C9A-BCE7-F56FE0B59681}" type="pres">
      <dgm:prSet presAssocID="{4700996D-1197-4FB6-B743-F2C6513C6083}" presName="descendantArrow" presStyleCnt="0"/>
      <dgm:spPr/>
    </dgm:pt>
    <dgm:pt modelId="{DED0BC14-4234-4DEE-A670-B7AC7A210AA0}" type="pres">
      <dgm:prSet presAssocID="{770B786A-F42D-4750-96DC-5E7B00C5AA74}" presName="childTextArrow" presStyleLbl="fgAccFollowNode1" presStyleIdx="5" presStyleCnt="13" custScaleY="118413" custLinFactNeighborX="147" custLinFactNeighborY="-9992">
        <dgm:presLayoutVars>
          <dgm:bulletEnabled val="1"/>
        </dgm:presLayoutVars>
      </dgm:prSet>
      <dgm:spPr/>
      <dgm:t>
        <a:bodyPr/>
        <a:lstStyle/>
        <a:p>
          <a:endParaRPr lang="en-US"/>
        </a:p>
      </dgm:t>
    </dgm:pt>
    <dgm:pt modelId="{897DFA83-D764-4BD2-8EF9-18EFA932F242}" type="pres">
      <dgm:prSet presAssocID="{9DA5C501-11EF-4418-969E-5703FA425027}" presName="childTextArrow" presStyleLbl="fgAccFollowNode1" presStyleIdx="6" presStyleCnt="13" custScaleY="117267" custLinFactNeighborX="147" custLinFactNeighborY="-9992">
        <dgm:presLayoutVars>
          <dgm:bulletEnabled val="1"/>
        </dgm:presLayoutVars>
      </dgm:prSet>
      <dgm:spPr/>
      <dgm:t>
        <a:bodyPr/>
        <a:lstStyle/>
        <a:p>
          <a:endParaRPr lang="en-US"/>
        </a:p>
      </dgm:t>
    </dgm:pt>
    <dgm:pt modelId="{F7D0787C-3B05-4DF2-9D92-ABBA187F4AEE}" type="pres">
      <dgm:prSet presAssocID="{3C6331BE-CAEC-4CBE-900C-E205E1B50BF0}" presName="childTextArrow" presStyleLbl="fgAccFollowNode1" presStyleIdx="7" presStyleCnt="13" custScaleY="117744" custLinFactNeighborX="147" custLinFactNeighborY="-9992">
        <dgm:presLayoutVars>
          <dgm:bulletEnabled val="1"/>
        </dgm:presLayoutVars>
      </dgm:prSet>
      <dgm:spPr/>
      <dgm:t>
        <a:bodyPr/>
        <a:lstStyle/>
        <a:p>
          <a:endParaRPr lang="en-US"/>
        </a:p>
      </dgm:t>
    </dgm:pt>
    <dgm:pt modelId="{359CF7C8-9356-4658-89FE-9FC289E13EAC}" type="pres">
      <dgm:prSet presAssocID="{F82E4B00-851A-4AED-A55F-3EC5BF599860}" presName="sp" presStyleCnt="0"/>
      <dgm:spPr/>
    </dgm:pt>
    <dgm:pt modelId="{B1521FB0-29E4-4661-9EE2-7A5030B346B8}" type="pres">
      <dgm:prSet presAssocID="{49A981B7-7599-45D8-B130-D6690125623D}" presName="arrowAndChildren" presStyleCnt="0"/>
      <dgm:spPr/>
    </dgm:pt>
    <dgm:pt modelId="{58ED904C-9EFE-4DC4-95A5-8434B0070C45}" type="pres">
      <dgm:prSet presAssocID="{49A981B7-7599-45D8-B130-D6690125623D}" presName="parentTextArrow" presStyleLbl="node1" presStyleIdx="2" presStyleCnt="5"/>
      <dgm:spPr/>
      <dgm:t>
        <a:bodyPr/>
        <a:lstStyle/>
        <a:p>
          <a:endParaRPr lang="en-US"/>
        </a:p>
      </dgm:t>
    </dgm:pt>
    <dgm:pt modelId="{B3C98664-3D64-4A69-A045-A0373B0B0A79}" type="pres">
      <dgm:prSet presAssocID="{49A981B7-7599-45D8-B130-D6690125623D}" presName="arrow" presStyleLbl="node1" presStyleIdx="3" presStyleCnt="5"/>
      <dgm:spPr/>
      <dgm:t>
        <a:bodyPr/>
        <a:lstStyle/>
        <a:p>
          <a:endParaRPr lang="en-US"/>
        </a:p>
      </dgm:t>
    </dgm:pt>
    <dgm:pt modelId="{9B038FDF-CF3F-4082-BB12-D9FE22499296}" type="pres">
      <dgm:prSet presAssocID="{49A981B7-7599-45D8-B130-D6690125623D}" presName="descendantArrow" presStyleCnt="0"/>
      <dgm:spPr/>
    </dgm:pt>
    <dgm:pt modelId="{A5BCA5CA-C359-49BD-8290-56678DA5BA45}" type="pres">
      <dgm:prSet presAssocID="{1C04F2F1-4E6C-4440-955F-8D4F937A7495}" presName="childTextArrow" presStyleLbl="fgAccFollowNode1" presStyleIdx="8" presStyleCnt="13" custScaleY="101466" custLinFactNeighborY="-1313">
        <dgm:presLayoutVars>
          <dgm:bulletEnabled val="1"/>
        </dgm:presLayoutVars>
      </dgm:prSet>
      <dgm:spPr/>
      <dgm:t>
        <a:bodyPr/>
        <a:lstStyle/>
        <a:p>
          <a:endParaRPr lang="en-US"/>
        </a:p>
      </dgm:t>
    </dgm:pt>
    <dgm:pt modelId="{4ACFA64F-C601-4BF4-AC88-9AA86AAF22E2}" type="pres">
      <dgm:prSet presAssocID="{ED4868F4-094B-468C-8EA8-A65603DAF156}" presName="childTextArrow" presStyleLbl="fgAccFollowNode1" presStyleIdx="9" presStyleCnt="13" custScaleY="101466" custLinFactNeighborY="-1313">
        <dgm:presLayoutVars>
          <dgm:bulletEnabled val="1"/>
        </dgm:presLayoutVars>
      </dgm:prSet>
      <dgm:spPr/>
      <dgm:t>
        <a:bodyPr/>
        <a:lstStyle/>
        <a:p>
          <a:endParaRPr lang="en-US"/>
        </a:p>
      </dgm:t>
    </dgm:pt>
    <dgm:pt modelId="{7479FA25-74D7-48D4-994E-DC2AE944E9F6}" type="pres">
      <dgm:prSet presAssocID="{4601C4E9-905B-4487-A9F8-FA43A3EAF757}" presName="sp" presStyleCnt="0"/>
      <dgm:spPr/>
    </dgm:pt>
    <dgm:pt modelId="{4EBF4C66-8934-4B74-BF01-F49C2700AF64}" type="pres">
      <dgm:prSet presAssocID="{C82297C0-5264-4774-B53A-9F9893EE4D9D}" presName="arrowAndChildren" presStyleCnt="0"/>
      <dgm:spPr/>
    </dgm:pt>
    <dgm:pt modelId="{82B51C82-3A83-4DBC-9188-1BBE3C5F5C1E}" type="pres">
      <dgm:prSet presAssocID="{C82297C0-5264-4774-B53A-9F9893EE4D9D}" presName="parentTextArrow" presStyleLbl="node1" presStyleIdx="3" presStyleCnt="5"/>
      <dgm:spPr/>
      <dgm:t>
        <a:bodyPr/>
        <a:lstStyle/>
        <a:p>
          <a:endParaRPr lang="en-US"/>
        </a:p>
      </dgm:t>
    </dgm:pt>
    <dgm:pt modelId="{95153AC8-FE39-4D61-923D-513F09AE2C01}" type="pres">
      <dgm:prSet presAssocID="{C82297C0-5264-4774-B53A-9F9893EE4D9D}" presName="arrow" presStyleLbl="node1" presStyleIdx="4" presStyleCnt="5"/>
      <dgm:spPr/>
      <dgm:t>
        <a:bodyPr/>
        <a:lstStyle/>
        <a:p>
          <a:endParaRPr lang="en-US"/>
        </a:p>
      </dgm:t>
    </dgm:pt>
    <dgm:pt modelId="{675533B2-F642-42CD-B554-68746665E446}" type="pres">
      <dgm:prSet presAssocID="{C82297C0-5264-4774-B53A-9F9893EE4D9D}" presName="descendantArrow" presStyleCnt="0"/>
      <dgm:spPr/>
    </dgm:pt>
    <dgm:pt modelId="{64EC7BF1-99EB-4420-A3E0-0C01A2B8F4C9}" type="pres">
      <dgm:prSet presAssocID="{0A83F123-CE08-40DE-A7A5-20562E57F954}" presName="childTextArrow" presStyleLbl="fgAccFollowNode1" presStyleIdx="10" presStyleCnt="13">
        <dgm:presLayoutVars>
          <dgm:bulletEnabled val="1"/>
        </dgm:presLayoutVars>
      </dgm:prSet>
      <dgm:spPr/>
      <dgm:t>
        <a:bodyPr/>
        <a:lstStyle/>
        <a:p>
          <a:endParaRPr lang="en-US"/>
        </a:p>
      </dgm:t>
    </dgm:pt>
    <dgm:pt modelId="{4C0D82E4-6DA2-48CF-91E3-00DB939517DE}" type="pres">
      <dgm:prSet presAssocID="{536412CB-6C60-4D26-B6E8-5A7E418C3C79}" presName="childTextArrow" presStyleLbl="fgAccFollowNode1" presStyleIdx="11" presStyleCnt="13">
        <dgm:presLayoutVars>
          <dgm:bulletEnabled val="1"/>
        </dgm:presLayoutVars>
      </dgm:prSet>
      <dgm:spPr/>
      <dgm:t>
        <a:bodyPr/>
        <a:lstStyle/>
        <a:p>
          <a:endParaRPr lang="en-US"/>
        </a:p>
      </dgm:t>
    </dgm:pt>
    <dgm:pt modelId="{D7B31DCF-52C5-47C2-A59C-B28D20937949}" type="pres">
      <dgm:prSet presAssocID="{8B1DD463-6314-4795-85F4-5DECFA72F5A5}" presName="childTextArrow" presStyleLbl="fgAccFollowNode1" presStyleIdx="12" presStyleCnt="13">
        <dgm:presLayoutVars>
          <dgm:bulletEnabled val="1"/>
        </dgm:presLayoutVars>
      </dgm:prSet>
      <dgm:spPr/>
      <dgm:t>
        <a:bodyPr/>
        <a:lstStyle/>
        <a:p>
          <a:endParaRPr lang="en-US"/>
        </a:p>
      </dgm:t>
    </dgm:pt>
  </dgm:ptLst>
  <dgm:cxnLst>
    <dgm:cxn modelId="{4956DA46-F4DF-442B-B4BC-E010C7AEF078}" type="presOf" srcId="{1C04F2F1-4E6C-4440-955F-8D4F937A7495}" destId="{A5BCA5CA-C359-49BD-8290-56678DA5BA45}" srcOrd="0" destOrd="0" presId="urn:microsoft.com/office/officeart/2005/8/layout/process4"/>
    <dgm:cxn modelId="{C9B1A898-3C65-4F0E-8096-C2F3ECCB4DE4}" type="presOf" srcId="{0AA59A23-00A6-42B8-938E-F7984B2B59BB}" destId="{624550E9-669E-4AFB-8D63-B1512B3469A9}" srcOrd="0" destOrd="0" presId="urn:microsoft.com/office/officeart/2005/8/layout/process4"/>
    <dgm:cxn modelId="{948D7B9C-0AED-4303-8CCD-B9F47E61700D}" srcId="{C82297C0-5264-4774-B53A-9F9893EE4D9D}" destId="{0A83F123-CE08-40DE-A7A5-20562E57F954}" srcOrd="0" destOrd="0" parTransId="{FF76FD1F-0C0B-4E38-9675-5CD6990AFEBE}" sibTransId="{BBCCCF9F-AE86-427A-8139-254A56C86664}"/>
    <dgm:cxn modelId="{9EFC14C4-B4BF-42F5-AF7B-F069FAC7A9B7}" type="presOf" srcId="{ED4868F4-094B-468C-8EA8-A65603DAF156}" destId="{4ACFA64F-C601-4BF4-AC88-9AA86AAF22E2}" srcOrd="0" destOrd="0" presId="urn:microsoft.com/office/officeart/2005/8/layout/process4"/>
    <dgm:cxn modelId="{E4746883-C77C-4C90-B60A-C51778216841}" type="presOf" srcId="{C2F0D0B0-4495-418D-82C7-4E1764E41E61}" destId="{93A58D4A-111B-4981-AFE9-913E2E077F88}" srcOrd="0" destOrd="0" presId="urn:microsoft.com/office/officeart/2005/8/layout/process4"/>
    <dgm:cxn modelId="{60EE25A3-29C3-45B8-9D01-7FEDA6CF9027}" type="presOf" srcId="{C82297C0-5264-4774-B53A-9F9893EE4D9D}" destId="{82B51C82-3A83-4DBC-9188-1BBE3C5F5C1E}" srcOrd="0" destOrd="0" presId="urn:microsoft.com/office/officeart/2005/8/layout/process4"/>
    <dgm:cxn modelId="{3F6D7F32-02AA-428A-8C58-9CA0ECA71C01}" srcId="{0AA59A23-00A6-42B8-938E-F7984B2B59BB}" destId="{591F18A9-820E-4C9C-8396-0F93B7A67FD2}" srcOrd="1" destOrd="0" parTransId="{201EDDCC-FC41-4C0A-A1F4-D9F8B4BC687E}" sibTransId="{A3FCAF50-09D5-49B9-A01A-51177DE4E51B}"/>
    <dgm:cxn modelId="{84530D35-61F3-4F82-8779-1C22C9333F41}" type="presOf" srcId="{49A981B7-7599-45D8-B130-D6690125623D}" destId="{B3C98664-3D64-4A69-A045-A0373B0B0A79}" srcOrd="1" destOrd="0" presId="urn:microsoft.com/office/officeart/2005/8/layout/process4"/>
    <dgm:cxn modelId="{1D955D29-720F-422B-A082-162BDEA66737}" srcId="{4700996D-1197-4FB6-B743-F2C6513C6083}" destId="{9DA5C501-11EF-4418-969E-5703FA425027}" srcOrd="1" destOrd="0" parTransId="{264E01FB-EAB5-4D41-98ED-E199059E57C6}" sibTransId="{C8B52C4F-213D-4A3C-99B6-45DB96B57CE8}"/>
    <dgm:cxn modelId="{26F18F92-A964-4CD0-B76B-4EA158C3F966}" type="presOf" srcId="{49A981B7-7599-45D8-B130-D6690125623D}" destId="{58ED904C-9EFE-4DC4-95A5-8434B0070C45}" srcOrd="0" destOrd="0" presId="urn:microsoft.com/office/officeart/2005/8/layout/process4"/>
    <dgm:cxn modelId="{0CB98948-921D-47DE-9B65-70B570F3F4A6}" type="presOf" srcId="{770B786A-F42D-4750-96DC-5E7B00C5AA74}" destId="{DED0BC14-4234-4DEE-A670-B7AC7A210AA0}" srcOrd="0" destOrd="0" presId="urn:microsoft.com/office/officeart/2005/8/layout/process4"/>
    <dgm:cxn modelId="{4E05CCBE-600E-4F2E-BF68-950AB43756D2}" srcId="{C2F0D0B0-4495-418D-82C7-4E1764E41E61}" destId="{49A981B7-7599-45D8-B130-D6690125623D}" srcOrd="1" destOrd="0" parTransId="{95B9F555-36CB-4D99-8E2A-6230CA6E9F80}" sibTransId="{F82E4B00-851A-4AED-A55F-3EC5BF599860}"/>
    <dgm:cxn modelId="{19B995BE-0549-4B72-950C-5501060D6B16}" srcId="{730C6EFC-1085-47BB-806F-E61B0A072191}" destId="{24ABDEB2-B6C8-4BF4-A7CE-184D1982A4A3}" srcOrd="2" destOrd="0" parTransId="{38C7A5B9-B79D-4CB9-87EC-4A90F1826AC7}" sibTransId="{7A1DFB51-3BFC-4D32-BA42-26F9564E50DD}"/>
    <dgm:cxn modelId="{6D7C84A7-BBD2-479F-92DB-E5EADD0F1393}" srcId="{4700996D-1197-4FB6-B743-F2C6513C6083}" destId="{770B786A-F42D-4750-96DC-5E7B00C5AA74}" srcOrd="0" destOrd="0" parTransId="{DAD9D601-9D84-4BE0-BDC8-E21FE6B29C0D}" sibTransId="{E1C5F085-EB85-444F-ABAC-D58004B3E364}"/>
    <dgm:cxn modelId="{B01B7EA6-359E-4662-A770-89130EB69744}" srcId="{C82297C0-5264-4774-B53A-9F9893EE4D9D}" destId="{536412CB-6C60-4D26-B6E8-5A7E418C3C79}" srcOrd="1" destOrd="0" parTransId="{9D78619F-6888-4406-8D8E-CAE72E56FCCB}" sibTransId="{8B4C6DC4-16D5-4314-813A-3E520C231ED2}"/>
    <dgm:cxn modelId="{4DB45D5D-D847-41C0-A588-31D5D57B4D7C}" type="presOf" srcId="{9DA5C501-11EF-4418-969E-5703FA425027}" destId="{897DFA83-D764-4BD2-8EF9-18EFA932F242}" srcOrd="0" destOrd="0" presId="urn:microsoft.com/office/officeart/2005/8/layout/process4"/>
    <dgm:cxn modelId="{D96A0988-05FA-4BF3-9AE9-F2E9A46D75C2}" type="presOf" srcId="{3AE980A9-54DF-4688-A2AE-759D44AD035C}" destId="{DF9BC650-9510-4CBF-A186-2115A898599D}" srcOrd="0" destOrd="0" presId="urn:microsoft.com/office/officeart/2005/8/layout/process4"/>
    <dgm:cxn modelId="{4F645148-7FA3-4738-9D2C-2DAB28A52BAE}" srcId="{C2F0D0B0-4495-418D-82C7-4E1764E41E61}" destId="{730C6EFC-1085-47BB-806F-E61B0A072191}" srcOrd="3" destOrd="0" parTransId="{D98D24B7-A565-4D90-A36F-DBBB1CA0AFC7}" sibTransId="{9419C510-801E-4C44-AAF1-C6DC7F042981}"/>
    <dgm:cxn modelId="{492014E6-BA01-4EFE-BB95-D9D35364450D}" srcId="{730C6EFC-1085-47BB-806F-E61B0A072191}" destId="{3AE980A9-54DF-4688-A2AE-759D44AD035C}" srcOrd="0" destOrd="0" parTransId="{364198CD-666F-4F9B-B51B-05C7C6364BBD}" sibTransId="{BC7A2C2A-3DB4-4B55-99A4-4B7A5B11D691}"/>
    <dgm:cxn modelId="{7AE76893-AE76-4D1D-B0D7-6A95F69C1B23}" type="presOf" srcId="{8B1DD463-6314-4795-85F4-5DECFA72F5A5}" destId="{D7B31DCF-52C5-47C2-A59C-B28D20937949}" srcOrd="0" destOrd="0" presId="urn:microsoft.com/office/officeart/2005/8/layout/process4"/>
    <dgm:cxn modelId="{3654B03A-4850-45A2-A46B-2F892A26194A}" srcId="{4700996D-1197-4FB6-B743-F2C6513C6083}" destId="{3C6331BE-CAEC-4CBE-900C-E205E1B50BF0}" srcOrd="2" destOrd="0" parTransId="{C6132858-3EAA-4372-8860-C57B6ED56DEA}" sibTransId="{7D27E7A8-3F09-46E9-A2D7-5951B448A32E}"/>
    <dgm:cxn modelId="{F636C5D0-D436-46A1-B2F9-BAB7C04036EC}" type="presOf" srcId="{730C6EFC-1085-47BB-806F-E61B0A072191}" destId="{14A2439B-E4BE-465E-9CEC-F749518A647D}" srcOrd="1" destOrd="0" presId="urn:microsoft.com/office/officeart/2005/8/layout/process4"/>
    <dgm:cxn modelId="{12296048-97DE-4D68-B4D8-4AD1B828C7A1}" type="presOf" srcId="{4700996D-1197-4FB6-B743-F2C6513C6083}" destId="{82D52602-EE70-4054-8A8E-C513AC183FB5}" srcOrd="1" destOrd="0" presId="urn:microsoft.com/office/officeart/2005/8/layout/process4"/>
    <dgm:cxn modelId="{3E704977-B44E-4F2D-AF18-350408EC3D7F}" type="presOf" srcId="{3C6331BE-CAEC-4CBE-900C-E205E1B50BF0}" destId="{F7D0787C-3B05-4DF2-9D92-ABBA187F4AEE}" srcOrd="0" destOrd="0" presId="urn:microsoft.com/office/officeart/2005/8/layout/process4"/>
    <dgm:cxn modelId="{1A6FCE1D-E93B-45D2-BCD5-FB0380640B18}" srcId="{C82297C0-5264-4774-B53A-9F9893EE4D9D}" destId="{8B1DD463-6314-4795-85F4-5DECFA72F5A5}" srcOrd="2" destOrd="0" parTransId="{EDB1B998-6201-45F4-9FE9-0867345A7C12}" sibTransId="{60F4627D-699C-4A63-9546-A0DB147C0A32}"/>
    <dgm:cxn modelId="{FD8463B8-4ACB-40F5-B193-ABE89468E7C6}" type="presOf" srcId="{0A83F123-CE08-40DE-A7A5-20562E57F954}" destId="{64EC7BF1-99EB-4420-A3E0-0C01A2B8F4C9}" srcOrd="0" destOrd="0" presId="urn:microsoft.com/office/officeart/2005/8/layout/process4"/>
    <dgm:cxn modelId="{144ACB60-35FF-4393-A3D6-8FCEF459F1BE}" srcId="{C2F0D0B0-4495-418D-82C7-4E1764E41E61}" destId="{C82297C0-5264-4774-B53A-9F9893EE4D9D}" srcOrd="0" destOrd="0" parTransId="{CEFB5E07-DFEE-45C0-A312-E38431F0583F}" sibTransId="{4601C4E9-905B-4487-A9F8-FA43A3EAF757}"/>
    <dgm:cxn modelId="{483CF9F2-9E1F-4880-A0CE-95618EF6168C}" srcId="{C2F0D0B0-4495-418D-82C7-4E1764E41E61}" destId="{4700996D-1197-4FB6-B743-F2C6513C6083}" srcOrd="2" destOrd="0" parTransId="{D80D3B63-5796-4D1A-BFFA-9BE8C8655E9F}" sibTransId="{8CA59861-5A30-408B-8F04-540F989598D3}"/>
    <dgm:cxn modelId="{B193F815-F487-4486-9A76-2FFEAD6D1B50}" type="presOf" srcId="{24ABDEB2-B6C8-4BF4-A7CE-184D1982A4A3}" destId="{CB8B94DE-013C-4283-9B6A-EF9A18BE9B72}" srcOrd="0" destOrd="0" presId="urn:microsoft.com/office/officeart/2005/8/layout/process4"/>
    <dgm:cxn modelId="{EB00C2D5-EBAD-45AB-9208-1D07A1F83503}" type="presOf" srcId="{CD89DC9D-6382-4A36-9836-6569EA0A2ECF}" destId="{982B413E-16BC-424C-AD93-616EFF9E3881}" srcOrd="0" destOrd="0" presId="urn:microsoft.com/office/officeart/2005/8/layout/process4"/>
    <dgm:cxn modelId="{74A7C681-F721-4B1E-AAD9-BFC8492011E1}" srcId="{0AA59A23-00A6-42B8-938E-F7984B2B59BB}" destId="{013F0C70-C226-4A23-BB1E-7EB7896F8464}" srcOrd="0" destOrd="0" parTransId="{3282DADD-9262-4256-B7DD-2C4666B85D58}" sibTransId="{8735CFB3-3200-4B31-A6FD-4A088EE1CF14}"/>
    <dgm:cxn modelId="{1A04DB82-12A8-446A-83F2-FFE3767192A6}" type="presOf" srcId="{C82297C0-5264-4774-B53A-9F9893EE4D9D}" destId="{95153AC8-FE39-4D61-923D-513F09AE2C01}" srcOrd="1" destOrd="0" presId="urn:microsoft.com/office/officeart/2005/8/layout/process4"/>
    <dgm:cxn modelId="{62E8545A-ACEE-42E9-A49B-791ADCF5715F}" type="presOf" srcId="{730C6EFC-1085-47BB-806F-E61B0A072191}" destId="{FC5CC176-500D-4D58-BD06-D917B9CFA61E}" srcOrd="0" destOrd="0" presId="urn:microsoft.com/office/officeart/2005/8/layout/process4"/>
    <dgm:cxn modelId="{3C9EFDE1-FF31-4004-ACAF-7A4206D56E98}" srcId="{49A981B7-7599-45D8-B130-D6690125623D}" destId="{ED4868F4-094B-468C-8EA8-A65603DAF156}" srcOrd="1" destOrd="0" parTransId="{772B96D6-D06B-444C-913D-43AF58C1584F}" sibTransId="{7B55A886-4D6D-4B53-866A-1DF2F50FFD09}"/>
    <dgm:cxn modelId="{6476CAE3-0352-4641-B722-1904E21AD84F}" srcId="{C2F0D0B0-4495-418D-82C7-4E1764E41E61}" destId="{0AA59A23-00A6-42B8-938E-F7984B2B59BB}" srcOrd="4" destOrd="0" parTransId="{557A4754-0EB8-4A43-814B-BE0BBE7664A4}" sibTransId="{3E671344-3A3C-4AF9-B3FC-6E0E97CF48D9}"/>
    <dgm:cxn modelId="{F5F3EF19-CE97-4D6D-A3CC-7B424AA6844C}" type="presOf" srcId="{591F18A9-820E-4C9C-8396-0F93B7A67FD2}" destId="{057C1F00-D27C-44EF-8644-6BFBB4B6D1D3}" srcOrd="0" destOrd="0" presId="urn:microsoft.com/office/officeart/2005/8/layout/process4"/>
    <dgm:cxn modelId="{32536B00-72AE-4486-854D-54B9A2B5230E}" srcId="{730C6EFC-1085-47BB-806F-E61B0A072191}" destId="{CD89DC9D-6382-4A36-9836-6569EA0A2ECF}" srcOrd="1" destOrd="0" parTransId="{37F76FFF-50FA-469E-A351-23F799740061}" sibTransId="{981344F2-E7F8-4357-BEAC-B961D8694905}"/>
    <dgm:cxn modelId="{8D5AB2F7-3F8F-4643-866F-F7529415D410}" type="presOf" srcId="{013F0C70-C226-4A23-BB1E-7EB7896F8464}" destId="{C848F499-FE7F-409E-AB24-0478E313DE2B}" srcOrd="0" destOrd="0" presId="urn:microsoft.com/office/officeart/2005/8/layout/process4"/>
    <dgm:cxn modelId="{8DE58DF8-7934-45BE-A8B8-7242D37C269C}" type="presOf" srcId="{536412CB-6C60-4D26-B6E8-5A7E418C3C79}" destId="{4C0D82E4-6DA2-48CF-91E3-00DB939517DE}" srcOrd="0" destOrd="0" presId="urn:microsoft.com/office/officeart/2005/8/layout/process4"/>
    <dgm:cxn modelId="{FB6825B3-5271-4B4D-A1AA-44C49EE32C62}" type="presOf" srcId="{4700996D-1197-4FB6-B743-F2C6513C6083}" destId="{5B68A216-26E7-48CD-8868-5EC80719A66E}" srcOrd="0" destOrd="0" presId="urn:microsoft.com/office/officeart/2005/8/layout/process4"/>
    <dgm:cxn modelId="{EBBD339C-80DD-46EF-BE65-02E92A75CC8B}" srcId="{49A981B7-7599-45D8-B130-D6690125623D}" destId="{1C04F2F1-4E6C-4440-955F-8D4F937A7495}" srcOrd="0" destOrd="0" parTransId="{0B452FE7-238D-496A-9B33-BDD7AC77DA1C}" sibTransId="{63672440-1B84-4C8E-9DF1-FC0E059A7253}"/>
    <dgm:cxn modelId="{B0C93E3E-7CDD-485D-B1F0-6B6609511C9D}" type="presOf" srcId="{0AA59A23-00A6-42B8-938E-F7984B2B59BB}" destId="{F19D7A6A-7C6A-4DA0-B5B8-7893D2D5D4F8}" srcOrd="1" destOrd="0" presId="urn:microsoft.com/office/officeart/2005/8/layout/process4"/>
    <dgm:cxn modelId="{33AA30E4-F135-42BC-B7CF-6C1D928ECF23}" type="presParOf" srcId="{93A58D4A-111B-4981-AFE9-913E2E077F88}" destId="{26555CE8-6AE4-4B32-B459-3B2B7B9A74DC}" srcOrd="0" destOrd="0" presId="urn:microsoft.com/office/officeart/2005/8/layout/process4"/>
    <dgm:cxn modelId="{CF587079-6260-4261-829B-4EA580045CAD}" type="presParOf" srcId="{26555CE8-6AE4-4B32-B459-3B2B7B9A74DC}" destId="{624550E9-669E-4AFB-8D63-B1512B3469A9}" srcOrd="0" destOrd="0" presId="urn:microsoft.com/office/officeart/2005/8/layout/process4"/>
    <dgm:cxn modelId="{56EB8520-1F17-4656-A932-FD2AFF370A2F}" type="presParOf" srcId="{26555CE8-6AE4-4B32-B459-3B2B7B9A74DC}" destId="{F19D7A6A-7C6A-4DA0-B5B8-7893D2D5D4F8}" srcOrd="1" destOrd="0" presId="urn:microsoft.com/office/officeart/2005/8/layout/process4"/>
    <dgm:cxn modelId="{3676DEC6-6C4D-48B9-993B-BB1E5DF14C77}" type="presParOf" srcId="{26555CE8-6AE4-4B32-B459-3B2B7B9A74DC}" destId="{AC33B728-82FC-4E5A-9A81-A03B01A0083E}" srcOrd="2" destOrd="0" presId="urn:microsoft.com/office/officeart/2005/8/layout/process4"/>
    <dgm:cxn modelId="{B9C4C037-80F2-4CC6-A3DD-DBA063C5BAF3}" type="presParOf" srcId="{AC33B728-82FC-4E5A-9A81-A03B01A0083E}" destId="{C848F499-FE7F-409E-AB24-0478E313DE2B}" srcOrd="0" destOrd="0" presId="urn:microsoft.com/office/officeart/2005/8/layout/process4"/>
    <dgm:cxn modelId="{7C0E6BF8-3591-4EE2-9DA5-33DAEBF55FD5}" type="presParOf" srcId="{AC33B728-82FC-4E5A-9A81-A03B01A0083E}" destId="{057C1F00-D27C-44EF-8644-6BFBB4B6D1D3}" srcOrd="1" destOrd="0" presId="urn:microsoft.com/office/officeart/2005/8/layout/process4"/>
    <dgm:cxn modelId="{5CD7C90B-0A3F-448F-9F1F-69E25C0AF8EA}" type="presParOf" srcId="{93A58D4A-111B-4981-AFE9-913E2E077F88}" destId="{3E8A6C8A-E17A-42C3-9F28-F9B1F98F8485}" srcOrd="1" destOrd="0" presId="urn:microsoft.com/office/officeart/2005/8/layout/process4"/>
    <dgm:cxn modelId="{DACF4775-21C1-49E0-8613-E73DBDCAD0C3}" type="presParOf" srcId="{93A58D4A-111B-4981-AFE9-913E2E077F88}" destId="{BC1F66FF-DCCE-406A-B1AC-3964050E1100}" srcOrd="2" destOrd="0" presId="urn:microsoft.com/office/officeart/2005/8/layout/process4"/>
    <dgm:cxn modelId="{F206B953-4A1C-48E2-A715-4B2241581502}" type="presParOf" srcId="{BC1F66FF-DCCE-406A-B1AC-3964050E1100}" destId="{FC5CC176-500D-4D58-BD06-D917B9CFA61E}" srcOrd="0" destOrd="0" presId="urn:microsoft.com/office/officeart/2005/8/layout/process4"/>
    <dgm:cxn modelId="{CFFBAB72-BBF3-4E6F-AE5D-06CAFC42A27E}" type="presParOf" srcId="{BC1F66FF-DCCE-406A-B1AC-3964050E1100}" destId="{14A2439B-E4BE-465E-9CEC-F749518A647D}" srcOrd="1" destOrd="0" presId="urn:microsoft.com/office/officeart/2005/8/layout/process4"/>
    <dgm:cxn modelId="{C39E1FB5-4700-4835-BD3E-5F623FFADD56}" type="presParOf" srcId="{BC1F66FF-DCCE-406A-B1AC-3964050E1100}" destId="{9643D28A-0F39-4828-B9B3-1F213753234D}" srcOrd="2" destOrd="0" presId="urn:microsoft.com/office/officeart/2005/8/layout/process4"/>
    <dgm:cxn modelId="{211CF5A5-2D01-4429-A4BA-EA2C31C9B50C}" type="presParOf" srcId="{9643D28A-0F39-4828-B9B3-1F213753234D}" destId="{DF9BC650-9510-4CBF-A186-2115A898599D}" srcOrd="0" destOrd="0" presId="urn:microsoft.com/office/officeart/2005/8/layout/process4"/>
    <dgm:cxn modelId="{44B0D09E-2D4D-46CC-A2F0-B3DAC7A78493}" type="presParOf" srcId="{9643D28A-0F39-4828-B9B3-1F213753234D}" destId="{982B413E-16BC-424C-AD93-616EFF9E3881}" srcOrd="1" destOrd="0" presId="urn:microsoft.com/office/officeart/2005/8/layout/process4"/>
    <dgm:cxn modelId="{3684EF17-A8E2-43FC-8C23-9679083EC9FE}" type="presParOf" srcId="{9643D28A-0F39-4828-B9B3-1F213753234D}" destId="{CB8B94DE-013C-4283-9B6A-EF9A18BE9B72}" srcOrd="2" destOrd="0" presId="urn:microsoft.com/office/officeart/2005/8/layout/process4"/>
    <dgm:cxn modelId="{390E6C6F-BBD5-4C7C-B377-DC83DECD29D3}" type="presParOf" srcId="{93A58D4A-111B-4981-AFE9-913E2E077F88}" destId="{70B75572-4BEB-49F3-895D-CCFBAC6CEAC5}" srcOrd="3" destOrd="0" presId="urn:microsoft.com/office/officeart/2005/8/layout/process4"/>
    <dgm:cxn modelId="{8F0F1BC6-22DF-4B7F-8A6C-5520CA301BF7}" type="presParOf" srcId="{93A58D4A-111B-4981-AFE9-913E2E077F88}" destId="{F848DF2E-5759-4058-BADB-BC4B5A7FA4BE}" srcOrd="4" destOrd="0" presId="urn:microsoft.com/office/officeart/2005/8/layout/process4"/>
    <dgm:cxn modelId="{D6680F3D-238F-493F-9255-4AED0704E7DE}" type="presParOf" srcId="{F848DF2E-5759-4058-BADB-BC4B5A7FA4BE}" destId="{5B68A216-26E7-48CD-8868-5EC80719A66E}" srcOrd="0" destOrd="0" presId="urn:microsoft.com/office/officeart/2005/8/layout/process4"/>
    <dgm:cxn modelId="{D5A38D47-E851-47CB-AB2E-F0485CB4A61B}" type="presParOf" srcId="{F848DF2E-5759-4058-BADB-BC4B5A7FA4BE}" destId="{82D52602-EE70-4054-8A8E-C513AC183FB5}" srcOrd="1" destOrd="0" presId="urn:microsoft.com/office/officeart/2005/8/layout/process4"/>
    <dgm:cxn modelId="{1054BA92-D800-4F90-B61C-71EE57C7F254}" type="presParOf" srcId="{F848DF2E-5759-4058-BADB-BC4B5A7FA4BE}" destId="{FD2866F1-0BE1-4C9A-BCE7-F56FE0B59681}" srcOrd="2" destOrd="0" presId="urn:microsoft.com/office/officeart/2005/8/layout/process4"/>
    <dgm:cxn modelId="{110D156C-1DF8-44AA-AFC0-D25798594BC3}" type="presParOf" srcId="{FD2866F1-0BE1-4C9A-BCE7-F56FE0B59681}" destId="{DED0BC14-4234-4DEE-A670-B7AC7A210AA0}" srcOrd="0" destOrd="0" presId="urn:microsoft.com/office/officeart/2005/8/layout/process4"/>
    <dgm:cxn modelId="{C09D6C33-0854-4BCA-9721-CB3E511392C5}" type="presParOf" srcId="{FD2866F1-0BE1-4C9A-BCE7-F56FE0B59681}" destId="{897DFA83-D764-4BD2-8EF9-18EFA932F242}" srcOrd="1" destOrd="0" presId="urn:microsoft.com/office/officeart/2005/8/layout/process4"/>
    <dgm:cxn modelId="{FD9E5ECC-EFF8-4C21-B6F7-8D38071C4EAF}" type="presParOf" srcId="{FD2866F1-0BE1-4C9A-BCE7-F56FE0B59681}" destId="{F7D0787C-3B05-4DF2-9D92-ABBA187F4AEE}" srcOrd="2" destOrd="0" presId="urn:microsoft.com/office/officeart/2005/8/layout/process4"/>
    <dgm:cxn modelId="{664669E4-0902-41CC-A4EA-CA300EB689B9}" type="presParOf" srcId="{93A58D4A-111B-4981-AFE9-913E2E077F88}" destId="{359CF7C8-9356-4658-89FE-9FC289E13EAC}" srcOrd="5" destOrd="0" presId="urn:microsoft.com/office/officeart/2005/8/layout/process4"/>
    <dgm:cxn modelId="{54675DA3-1646-42DB-9DD8-62E613D600BC}" type="presParOf" srcId="{93A58D4A-111B-4981-AFE9-913E2E077F88}" destId="{B1521FB0-29E4-4661-9EE2-7A5030B346B8}" srcOrd="6" destOrd="0" presId="urn:microsoft.com/office/officeart/2005/8/layout/process4"/>
    <dgm:cxn modelId="{29AF08B8-F433-48BC-8148-0AD8C52D289A}" type="presParOf" srcId="{B1521FB0-29E4-4661-9EE2-7A5030B346B8}" destId="{58ED904C-9EFE-4DC4-95A5-8434B0070C45}" srcOrd="0" destOrd="0" presId="urn:microsoft.com/office/officeart/2005/8/layout/process4"/>
    <dgm:cxn modelId="{25A23E13-F447-4873-9449-4CF6DEEE8C5F}" type="presParOf" srcId="{B1521FB0-29E4-4661-9EE2-7A5030B346B8}" destId="{B3C98664-3D64-4A69-A045-A0373B0B0A79}" srcOrd="1" destOrd="0" presId="urn:microsoft.com/office/officeart/2005/8/layout/process4"/>
    <dgm:cxn modelId="{B28E150B-AF3C-4E44-B9B9-74C6F54E6BF0}" type="presParOf" srcId="{B1521FB0-29E4-4661-9EE2-7A5030B346B8}" destId="{9B038FDF-CF3F-4082-BB12-D9FE22499296}" srcOrd="2" destOrd="0" presId="urn:microsoft.com/office/officeart/2005/8/layout/process4"/>
    <dgm:cxn modelId="{BB18C43A-8F6F-4226-998F-4312655FD837}" type="presParOf" srcId="{9B038FDF-CF3F-4082-BB12-D9FE22499296}" destId="{A5BCA5CA-C359-49BD-8290-56678DA5BA45}" srcOrd="0" destOrd="0" presId="urn:microsoft.com/office/officeart/2005/8/layout/process4"/>
    <dgm:cxn modelId="{3B0C9A1F-4226-4EB7-8454-712373F3F658}" type="presParOf" srcId="{9B038FDF-CF3F-4082-BB12-D9FE22499296}" destId="{4ACFA64F-C601-4BF4-AC88-9AA86AAF22E2}" srcOrd="1" destOrd="0" presId="urn:microsoft.com/office/officeart/2005/8/layout/process4"/>
    <dgm:cxn modelId="{F9179D8A-367F-4EBA-9950-01D262EC7795}" type="presParOf" srcId="{93A58D4A-111B-4981-AFE9-913E2E077F88}" destId="{7479FA25-74D7-48D4-994E-DC2AE944E9F6}" srcOrd="7" destOrd="0" presId="urn:microsoft.com/office/officeart/2005/8/layout/process4"/>
    <dgm:cxn modelId="{3ACF09EA-36F9-483C-9C9E-CEF7AD4DF5E2}" type="presParOf" srcId="{93A58D4A-111B-4981-AFE9-913E2E077F88}" destId="{4EBF4C66-8934-4B74-BF01-F49C2700AF64}" srcOrd="8" destOrd="0" presId="urn:microsoft.com/office/officeart/2005/8/layout/process4"/>
    <dgm:cxn modelId="{B6EBFAF0-16F2-4F6A-A1F4-2B47A494F09A}" type="presParOf" srcId="{4EBF4C66-8934-4B74-BF01-F49C2700AF64}" destId="{82B51C82-3A83-4DBC-9188-1BBE3C5F5C1E}" srcOrd="0" destOrd="0" presId="urn:microsoft.com/office/officeart/2005/8/layout/process4"/>
    <dgm:cxn modelId="{96DDE89E-E4BF-4AC1-BAE4-17F50A181233}" type="presParOf" srcId="{4EBF4C66-8934-4B74-BF01-F49C2700AF64}" destId="{95153AC8-FE39-4D61-923D-513F09AE2C01}" srcOrd="1" destOrd="0" presId="urn:microsoft.com/office/officeart/2005/8/layout/process4"/>
    <dgm:cxn modelId="{570C4B91-3A9A-4362-ADC2-470CF520019E}" type="presParOf" srcId="{4EBF4C66-8934-4B74-BF01-F49C2700AF64}" destId="{675533B2-F642-42CD-B554-68746665E446}" srcOrd="2" destOrd="0" presId="urn:microsoft.com/office/officeart/2005/8/layout/process4"/>
    <dgm:cxn modelId="{81181065-929D-4810-9311-5819218158ED}" type="presParOf" srcId="{675533B2-F642-42CD-B554-68746665E446}" destId="{64EC7BF1-99EB-4420-A3E0-0C01A2B8F4C9}" srcOrd="0" destOrd="0" presId="urn:microsoft.com/office/officeart/2005/8/layout/process4"/>
    <dgm:cxn modelId="{F2038571-9D5D-4775-9A80-7F9C81E1D6B8}" type="presParOf" srcId="{675533B2-F642-42CD-B554-68746665E446}" destId="{4C0D82E4-6DA2-48CF-91E3-00DB939517DE}" srcOrd="1" destOrd="0" presId="urn:microsoft.com/office/officeart/2005/8/layout/process4"/>
    <dgm:cxn modelId="{316DF493-63C1-42D2-84AF-ACB6A97B6139}" type="presParOf" srcId="{675533B2-F642-42CD-B554-68746665E446}" destId="{D7B31DCF-52C5-47C2-A59C-B28D20937949}"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2F0D0B0-4495-418D-82C7-4E1764E41E61}" type="doc">
      <dgm:prSet loTypeId="urn:microsoft.com/office/officeart/2005/8/layout/process4" loCatId="process" qsTypeId="urn:microsoft.com/office/officeart/2005/8/quickstyle/simple1" qsCatId="simple" csTypeId="urn:microsoft.com/office/officeart/2005/8/colors/accent0_1" csCatId="mainScheme" phldr="1"/>
      <dgm:spPr/>
      <dgm:t>
        <a:bodyPr/>
        <a:lstStyle/>
        <a:p>
          <a:endParaRPr lang="en-US"/>
        </a:p>
      </dgm:t>
    </dgm:pt>
    <dgm:pt modelId="{C82297C0-5264-4774-B53A-9F9893EE4D9D}">
      <dgm:prSet phldrT="[Text]" custT="1">
        <dgm:style>
          <a:lnRef idx="0">
            <a:schemeClr val="accent4"/>
          </a:lnRef>
          <a:fillRef idx="3">
            <a:schemeClr val="accent4"/>
          </a:fillRef>
          <a:effectRef idx="3">
            <a:schemeClr val="accent4"/>
          </a:effectRef>
          <a:fontRef idx="minor">
            <a:schemeClr val="lt1"/>
          </a:fontRef>
        </dgm:style>
      </dgm:prSet>
      <dgm:spPr/>
      <dgm:t>
        <a:bodyPr/>
        <a:lstStyle/>
        <a:p>
          <a:r>
            <a:rPr lang="en-US" sz="1800" b="1" dirty="0" err="1">
              <a:solidFill>
                <a:schemeClr val="bg1"/>
              </a:solidFill>
              <a:latin typeface="Arial" panose="020B0604020202020204" pitchFamily="34" charset="0"/>
              <a:cs typeface="Arial" panose="020B0604020202020204" pitchFamily="34" charset="0"/>
            </a:rPr>
            <a:t>Hoạt</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động</a:t>
          </a:r>
          <a:r>
            <a:rPr lang="en-US" sz="1800" b="1" dirty="0">
              <a:solidFill>
                <a:schemeClr val="bg1"/>
              </a:solidFill>
              <a:latin typeface="Arial" panose="020B0604020202020204" pitchFamily="34" charset="0"/>
              <a:cs typeface="Arial" panose="020B0604020202020204" pitchFamily="34" charset="0"/>
            </a:rPr>
            <a:t> 1: </a:t>
          </a:r>
          <a:r>
            <a:rPr lang="en-US" sz="1800" b="1" dirty="0" err="1">
              <a:solidFill>
                <a:schemeClr val="bg1"/>
              </a:solidFill>
              <a:latin typeface="Arial" panose="020B0604020202020204" pitchFamily="34" charset="0"/>
              <a:cs typeface="Arial" panose="020B0604020202020204" pitchFamily="34" charset="0"/>
            </a:rPr>
            <a:t>Xác</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định</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vấn</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đề</a:t>
          </a:r>
          <a:r>
            <a:rPr lang="en-US" sz="1800" b="1" dirty="0">
              <a:solidFill>
                <a:schemeClr val="bg1"/>
              </a:solidFill>
              <a:latin typeface="Arial" panose="020B0604020202020204" pitchFamily="34" charset="0"/>
              <a:cs typeface="Arial" panose="020B0604020202020204" pitchFamily="34" charset="0"/>
            </a:rPr>
            <a:t>/</a:t>
          </a:r>
          <a:r>
            <a:rPr lang="en-US" sz="1800" b="1" dirty="0" err="1">
              <a:solidFill>
                <a:schemeClr val="bg1"/>
              </a:solidFill>
              <a:latin typeface="Arial" panose="020B0604020202020204" pitchFamily="34" charset="0"/>
              <a:cs typeface="Arial" panose="020B0604020202020204" pitchFamily="34" charset="0"/>
            </a:rPr>
            <a:t>yêu</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cầu</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chế</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tạo</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sản</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phẩm</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ứng</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dụng</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gắn</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bài</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học</a:t>
          </a:r>
          <a:endParaRPr lang="en-US" sz="1800" b="1" dirty="0">
            <a:solidFill>
              <a:schemeClr val="bg1"/>
            </a:solidFill>
            <a:latin typeface="Arial" panose="020B0604020202020204" pitchFamily="34" charset="0"/>
            <a:cs typeface="Arial" panose="020B0604020202020204" pitchFamily="34" charset="0"/>
          </a:endParaRPr>
        </a:p>
      </dgm:t>
    </dgm:pt>
    <dgm:pt modelId="{CEFB5E07-DFEE-45C0-A312-E38431F0583F}" type="parTrans" cxnId="{144ACB60-35FF-4393-A3D6-8FCEF459F1BE}">
      <dgm:prSet/>
      <dgm:spPr/>
      <dgm:t>
        <a:bodyPr/>
        <a:lstStyle/>
        <a:p>
          <a:endParaRPr lang="en-US"/>
        </a:p>
      </dgm:t>
    </dgm:pt>
    <dgm:pt modelId="{4601C4E9-905B-4487-A9F8-FA43A3EAF757}" type="sibTrans" cxnId="{144ACB60-35FF-4393-A3D6-8FCEF459F1BE}">
      <dgm:prSet/>
      <dgm:spPr/>
      <dgm:t>
        <a:bodyPr/>
        <a:lstStyle/>
        <a:p>
          <a:endParaRPr lang="en-US"/>
        </a:p>
      </dgm:t>
    </dgm:pt>
    <dgm:pt modelId="{0A83F123-CE08-40DE-A7A5-20562E57F954}">
      <dgm:prSet phldrT="[Text]" custT="1"/>
      <dgm:spPr/>
      <dgm:t>
        <a:bodyPr/>
        <a:lstStyle/>
        <a:p>
          <a:r>
            <a:rPr lang="en-US" sz="1400" dirty="0" err="1">
              <a:latin typeface="Arial" panose="020B0604020202020204" pitchFamily="34" charset="0"/>
              <a:cs typeface="Arial" panose="020B0604020202020204" pitchFamily="34" charset="0"/>
            </a:rPr>
            <a:t>Tiếp</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nhận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nhiệm</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vụ</a:t>
          </a:r>
          <a:endParaRPr lang="en-US" sz="1400" dirty="0">
            <a:latin typeface="Arial" panose="020B0604020202020204" pitchFamily="34" charset="0"/>
            <a:cs typeface="Arial" panose="020B0604020202020204" pitchFamily="34" charset="0"/>
          </a:endParaRPr>
        </a:p>
      </dgm:t>
    </dgm:pt>
    <dgm:pt modelId="{FF76FD1F-0C0B-4E38-9675-5CD6990AFEBE}" type="parTrans" cxnId="{948D7B9C-0AED-4303-8CCD-B9F47E61700D}">
      <dgm:prSet/>
      <dgm:spPr/>
      <dgm:t>
        <a:bodyPr/>
        <a:lstStyle/>
        <a:p>
          <a:endParaRPr lang="en-US"/>
        </a:p>
      </dgm:t>
    </dgm:pt>
    <dgm:pt modelId="{BBCCCF9F-AE86-427A-8139-254A56C86664}" type="sibTrans" cxnId="{948D7B9C-0AED-4303-8CCD-B9F47E61700D}">
      <dgm:prSet/>
      <dgm:spPr/>
      <dgm:t>
        <a:bodyPr/>
        <a:lstStyle/>
        <a:p>
          <a:endParaRPr lang="en-US"/>
        </a:p>
      </dgm:t>
    </dgm:pt>
    <dgm:pt modelId="{536412CB-6C60-4D26-B6E8-5A7E418C3C79}">
      <dgm:prSet phldrT="[Text]" custT="1"/>
      <dgm:spPr/>
      <dgm:t>
        <a:bodyPr/>
        <a:lstStyle/>
        <a:p>
          <a:r>
            <a:rPr lang="en-US" sz="1400" dirty="0" err="1">
              <a:latin typeface="Arial" panose="020B0604020202020204" pitchFamily="34" charset="0"/>
              <a:cs typeface="Arial" panose="020B0604020202020204" pitchFamily="34" charset="0"/>
            </a:rPr>
            <a:t>Xác</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định</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bài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toán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yêu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cầu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a:t>
          </a:r>
        </a:p>
      </dgm:t>
    </dgm:pt>
    <dgm:pt modelId="{9D78619F-6888-4406-8D8E-CAE72E56FCCB}" type="parTrans" cxnId="{B01B7EA6-359E-4662-A770-89130EB69744}">
      <dgm:prSet/>
      <dgm:spPr/>
      <dgm:t>
        <a:bodyPr/>
        <a:lstStyle/>
        <a:p>
          <a:endParaRPr lang="en-US"/>
        </a:p>
      </dgm:t>
    </dgm:pt>
    <dgm:pt modelId="{8B4C6DC4-16D5-4314-813A-3E520C231ED2}" type="sibTrans" cxnId="{B01B7EA6-359E-4662-A770-89130EB69744}">
      <dgm:prSet/>
      <dgm:spPr/>
      <dgm:t>
        <a:bodyPr/>
        <a:lstStyle/>
        <a:p>
          <a:endParaRPr lang="en-US"/>
        </a:p>
      </dgm:t>
    </dgm:pt>
    <dgm:pt modelId="{49A981B7-7599-45D8-B130-D6690125623D}">
      <dgm:prSet phldrT="[Text]" custT="1">
        <dgm:style>
          <a:lnRef idx="0">
            <a:schemeClr val="accent1"/>
          </a:lnRef>
          <a:fillRef idx="3">
            <a:schemeClr val="accent1"/>
          </a:fillRef>
          <a:effectRef idx="3">
            <a:schemeClr val="accent1"/>
          </a:effectRef>
          <a:fontRef idx="minor">
            <a:schemeClr val="lt1"/>
          </a:fontRef>
        </dgm:style>
      </dgm:prSet>
      <dgm:spPr/>
      <dgm:t>
        <a:bodyPr/>
        <a:lstStyle/>
        <a:p>
          <a:r>
            <a:rPr lang="en-US" sz="1800" b="1" dirty="0" err="1">
              <a:solidFill>
                <a:schemeClr val="bg1"/>
              </a:solidFill>
              <a:latin typeface="Arial" panose="020B0604020202020204" pitchFamily="34" charset="0"/>
              <a:cs typeface="Arial" panose="020B0604020202020204" pitchFamily="34" charset="0"/>
            </a:rPr>
            <a:t>Hoạt</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động</a:t>
          </a:r>
          <a:r>
            <a:rPr lang="en-US" sz="1800" b="1" dirty="0">
              <a:solidFill>
                <a:schemeClr val="bg1"/>
              </a:solidFill>
              <a:latin typeface="Arial" panose="020B0604020202020204" pitchFamily="34" charset="0"/>
              <a:cs typeface="Arial" panose="020B0604020202020204" pitchFamily="34" charset="0"/>
            </a:rPr>
            <a:t> 2: </a:t>
          </a:r>
          <a:r>
            <a:rPr lang="en-US" sz="1800" b="1" dirty="0" err="1">
              <a:solidFill>
                <a:schemeClr val="bg1"/>
              </a:solidFill>
              <a:latin typeface="Arial" panose="020B0604020202020204" pitchFamily="34" charset="0"/>
              <a:cs typeface="Arial" panose="020B0604020202020204" pitchFamily="34" charset="0"/>
            </a:rPr>
            <a:t>Nghiên</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cứu</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kiến</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thức</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nền</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và</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đề</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xuất</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các</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giải</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pháp</a:t>
          </a:r>
          <a:endParaRPr lang="en-US" sz="1800" b="1" dirty="0">
            <a:solidFill>
              <a:schemeClr val="bg1"/>
            </a:solidFill>
            <a:latin typeface="Arial" panose="020B0604020202020204" pitchFamily="34" charset="0"/>
            <a:cs typeface="Arial" panose="020B0604020202020204" pitchFamily="34" charset="0"/>
          </a:endParaRPr>
        </a:p>
      </dgm:t>
    </dgm:pt>
    <dgm:pt modelId="{95B9F555-36CB-4D99-8E2A-6230CA6E9F80}" type="parTrans" cxnId="{4E05CCBE-600E-4F2E-BF68-950AB43756D2}">
      <dgm:prSet/>
      <dgm:spPr/>
      <dgm:t>
        <a:bodyPr/>
        <a:lstStyle/>
        <a:p>
          <a:endParaRPr lang="en-US"/>
        </a:p>
      </dgm:t>
    </dgm:pt>
    <dgm:pt modelId="{F82E4B00-851A-4AED-A55F-3EC5BF599860}" type="sibTrans" cxnId="{4E05CCBE-600E-4F2E-BF68-950AB43756D2}">
      <dgm:prSet/>
      <dgm:spPr/>
      <dgm:t>
        <a:bodyPr/>
        <a:lstStyle/>
        <a:p>
          <a:endParaRPr lang="en-US"/>
        </a:p>
      </dgm:t>
    </dgm:pt>
    <dgm:pt modelId="{4700996D-1197-4FB6-B743-F2C6513C6083}">
      <dgm:prSet phldrT="[Text]" custT="1">
        <dgm:style>
          <a:lnRef idx="0">
            <a:schemeClr val="accent2"/>
          </a:lnRef>
          <a:fillRef idx="3">
            <a:schemeClr val="accent2"/>
          </a:fillRef>
          <a:effectRef idx="3">
            <a:schemeClr val="accent2"/>
          </a:effectRef>
          <a:fontRef idx="minor">
            <a:schemeClr val="lt1"/>
          </a:fontRef>
        </dgm:style>
      </dgm:prSet>
      <dgm:spPr/>
      <dgm:t>
        <a:bodyPr/>
        <a:lstStyle/>
        <a:p>
          <a:r>
            <a:rPr lang="en-US" sz="1800" b="1" dirty="0" err="1">
              <a:solidFill>
                <a:schemeClr val="bg1"/>
              </a:solidFill>
              <a:latin typeface="Arial" panose="020B0604020202020204" pitchFamily="34" charset="0"/>
              <a:cs typeface="Arial" panose="020B0604020202020204" pitchFamily="34" charset="0"/>
            </a:rPr>
            <a:t>Hoạt</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động</a:t>
          </a:r>
          <a:r>
            <a:rPr lang="en-US" sz="1800" b="1" dirty="0">
              <a:solidFill>
                <a:schemeClr val="bg1"/>
              </a:solidFill>
              <a:latin typeface="Arial" panose="020B0604020202020204" pitchFamily="34" charset="0"/>
              <a:cs typeface="Arial" panose="020B0604020202020204" pitchFamily="34" charset="0"/>
            </a:rPr>
            <a:t> 3: </a:t>
          </a:r>
          <a:r>
            <a:rPr lang="en-US" sz="1800" b="1" dirty="0" err="1">
              <a:solidFill>
                <a:schemeClr val="bg1"/>
              </a:solidFill>
              <a:latin typeface="Arial" panose="020B0604020202020204" pitchFamily="34" charset="0"/>
              <a:cs typeface="Arial" panose="020B0604020202020204" pitchFamily="34" charset="0"/>
            </a:rPr>
            <a:t>Lựa</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chọn</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giải</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pháp</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thiết</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kế</a:t>
          </a:r>
          <a:endParaRPr lang="en-US" sz="1800" b="1" dirty="0">
            <a:solidFill>
              <a:schemeClr val="bg1"/>
            </a:solidFill>
            <a:latin typeface="Arial" panose="020B0604020202020204" pitchFamily="34" charset="0"/>
            <a:cs typeface="Arial" panose="020B0604020202020204" pitchFamily="34" charset="0"/>
          </a:endParaRPr>
        </a:p>
      </dgm:t>
    </dgm:pt>
    <dgm:pt modelId="{D80D3B63-5796-4D1A-BFFA-9BE8C8655E9F}" type="parTrans" cxnId="{483CF9F2-9E1F-4880-A0CE-95618EF6168C}">
      <dgm:prSet/>
      <dgm:spPr/>
      <dgm:t>
        <a:bodyPr/>
        <a:lstStyle/>
        <a:p>
          <a:endParaRPr lang="en-US"/>
        </a:p>
      </dgm:t>
    </dgm:pt>
    <dgm:pt modelId="{8CA59861-5A30-408B-8F04-540F989598D3}" type="sibTrans" cxnId="{483CF9F2-9E1F-4880-A0CE-95618EF6168C}">
      <dgm:prSet/>
      <dgm:spPr/>
      <dgm:t>
        <a:bodyPr/>
        <a:lstStyle/>
        <a:p>
          <a:endParaRPr lang="en-US"/>
        </a:p>
      </dgm:t>
    </dgm:pt>
    <dgm:pt modelId="{770B786A-F42D-4750-96DC-5E7B00C5AA74}">
      <dgm:prSet phldrT="[Text]" custT="1"/>
      <dgm:spPr/>
      <dgm:t>
        <a:bodyPr/>
        <a:lstStyle/>
        <a:p>
          <a:r>
            <a:rPr lang="en-US" sz="1400" dirty="0" err="1">
              <a:latin typeface="Arial" panose="020B0604020202020204" pitchFamily="34" charset="0"/>
              <a:cs typeface="Arial" panose="020B0604020202020204" pitchFamily="34" charset="0"/>
            </a:rPr>
            <a:t>Lựa chọn giải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pháp</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lập </a:t>
          </a:r>
          <a:r>
            <a:rPr lang="en-US" sz="1400" dirty="0" err="1">
              <a:latin typeface="Arial" panose="020B0604020202020204" pitchFamily="34" charset="0"/>
              <a:cs typeface="Arial" panose="020B0604020202020204" pitchFamily="34" charset="0"/>
            </a:rPr>
            <a:t>bản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endParaRPr lang="en-US" sz="1400" dirty="0">
            <a:latin typeface="Arial" panose="020B0604020202020204" pitchFamily="34" charset="0"/>
            <a:cs typeface="Arial" panose="020B0604020202020204" pitchFamily="34" charset="0"/>
          </a:endParaRPr>
        </a:p>
      </dgm:t>
    </dgm:pt>
    <dgm:pt modelId="{DAD9D601-9D84-4BE0-BDC8-E21FE6B29C0D}" type="parTrans" cxnId="{6D7C84A7-BBD2-479F-92DB-E5EADD0F1393}">
      <dgm:prSet/>
      <dgm:spPr/>
      <dgm:t>
        <a:bodyPr/>
        <a:lstStyle/>
        <a:p>
          <a:endParaRPr lang="en-US"/>
        </a:p>
      </dgm:t>
    </dgm:pt>
    <dgm:pt modelId="{E1C5F085-EB85-444F-ABAC-D58004B3E364}" type="sibTrans" cxnId="{6D7C84A7-BBD2-479F-92DB-E5EADD0F1393}">
      <dgm:prSet/>
      <dgm:spPr/>
      <dgm:t>
        <a:bodyPr/>
        <a:lstStyle/>
        <a:p>
          <a:endParaRPr lang="en-US"/>
        </a:p>
      </dgm:t>
    </dgm:pt>
    <dgm:pt modelId="{1C04F2F1-4E6C-4440-955F-8D4F937A7495}">
      <dgm:prSet phldrT="[Text]" custT="1"/>
      <dgm:spPr/>
      <dgm:t>
        <a:bodyPr/>
        <a:lstStyle/>
        <a:p>
          <a:r>
            <a:rPr lang="en-US" sz="1400" dirty="0" err="1">
              <a:latin typeface="Arial" panose="020B0604020202020204" pitchFamily="34" charset="0"/>
              <a:cs typeface="Arial" panose="020B0604020202020204" pitchFamily="34" charset="0"/>
            </a:rPr>
            <a:t>Nghiên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cứu/ v</a:t>
          </a:r>
          <a:r>
            <a:rPr lang="en-US" sz="1400" dirty="0">
              <a:latin typeface="Arial" panose="020B0604020202020204" pitchFamily="34" charset="0"/>
              <a:cs typeface="Arial" panose="020B0604020202020204" pitchFamily="34" charset="0"/>
            </a:rPr>
            <a:t>ận dụng kiến thức </a:t>
          </a:r>
          <a:r>
            <a:rPr lang="en-US" sz="1400" dirty="0" err="1">
              <a:latin typeface="Arial" panose="020B0604020202020204" pitchFamily="34" charset="0"/>
              <a:cs typeface="Arial" panose="020B0604020202020204" pitchFamily="34" charset="0"/>
            </a:rPr>
            <a:t>để</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chế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tạo</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sản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phẩm</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theo</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yêu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cầu</a:t>
          </a:r>
          <a:endParaRPr lang="en-US" sz="1400" dirty="0">
            <a:latin typeface="Arial" panose="020B0604020202020204" pitchFamily="34" charset="0"/>
            <a:cs typeface="Arial" panose="020B0604020202020204" pitchFamily="34" charset="0"/>
          </a:endParaRPr>
        </a:p>
      </dgm:t>
    </dgm:pt>
    <dgm:pt modelId="{0B452FE7-238D-496A-9B33-BDD7AC77DA1C}" type="parTrans" cxnId="{EBBD339C-80DD-46EF-BE65-02E92A75CC8B}">
      <dgm:prSet/>
      <dgm:spPr/>
      <dgm:t>
        <a:bodyPr/>
        <a:lstStyle/>
        <a:p>
          <a:endParaRPr lang="en-US"/>
        </a:p>
      </dgm:t>
    </dgm:pt>
    <dgm:pt modelId="{63672440-1B84-4C8E-9DF1-FC0E059A7253}" type="sibTrans" cxnId="{EBBD339C-80DD-46EF-BE65-02E92A75CC8B}">
      <dgm:prSet/>
      <dgm:spPr/>
      <dgm:t>
        <a:bodyPr/>
        <a:lstStyle/>
        <a:p>
          <a:endParaRPr lang="en-US"/>
        </a:p>
      </dgm:t>
    </dgm:pt>
    <dgm:pt modelId="{ED4868F4-094B-468C-8EA8-A65603DAF156}">
      <dgm:prSet phldrT="[Text]" custT="1"/>
      <dgm:spPr/>
      <dgm:t>
        <a:bodyPr/>
        <a:lstStyle/>
        <a:p>
          <a:r>
            <a:rPr lang="en-US" sz="1400" dirty="0" err="1">
              <a:latin typeface="Arial" panose="020B0604020202020204" pitchFamily="34" charset="0"/>
              <a:cs typeface="Arial" panose="020B0604020202020204" pitchFamily="34" charset="0"/>
            </a:rPr>
            <a:t>Đề</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xuất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các</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giải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pháp</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đáp</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ứng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tiêu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chí</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đề</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ra</a:t>
          </a:r>
          <a:endParaRPr lang="en-US" sz="1400" dirty="0">
            <a:latin typeface="Arial" panose="020B0604020202020204" pitchFamily="34" charset="0"/>
            <a:cs typeface="Arial" panose="020B0604020202020204" pitchFamily="34" charset="0"/>
          </a:endParaRPr>
        </a:p>
      </dgm:t>
    </dgm:pt>
    <dgm:pt modelId="{772B96D6-D06B-444C-913D-43AF58C1584F}" type="parTrans" cxnId="{3C9EFDE1-FF31-4004-ACAF-7A4206D56E98}">
      <dgm:prSet/>
      <dgm:spPr/>
      <dgm:t>
        <a:bodyPr/>
        <a:lstStyle/>
        <a:p>
          <a:endParaRPr lang="en-US"/>
        </a:p>
      </dgm:t>
    </dgm:pt>
    <dgm:pt modelId="{7B55A886-4D6D-4B53-866A-1DF2F50FFD09}" type="sibTrans" cxnId="{3C9EFDE1-FF31-4004-ACAF-7A4206D56E98}">
      <dgm:prSet/>
      <dgm:spPr/>
      <dgm:t>
        <a:bodyPr/>
        <a:lstStyle/>
        <a:p>
          <a:endParaRPr lang="en-US"/>
        </a:p>
      </dgm:t>
    </dgm:pt>
    <dgm:pt modelId="{730C6EFC-1085-47BB-806F-E61B0A072191}">
      <dgm:prSet phldrT="[Text]" custT="1">
        <dgm:style>
          <a:lnRef idx="0">
            <a:schemeClr val="accent5"/>
          </a:lnRef>
          <a:fillRef idx="3">
            <a:schemeClr val="accent5"/>
          </a:fillRef>
          <a:effectRef idx="3">
            <a:schemeClr val="accent5"/>
          </a:effectRef>
          <a:fontRef idx="minor">
            <a:schemeClr val="lt1"/>
          </a:fontRef>
        </dgm:style>
      </dgm:prSet>
      <dgm:spPr/>
      <dgm:t>
        <a:bodyPr/>
        <a:lstStyle/>
        <a:p>
          <a:r>
            <a:rPr lang="en-US" sz="1800" b="1" dirty="0" err="1">
              <a:solidFill>
                <a:schemeClr val="bg1"/>
              </a:solidFill>
              <a:latin typeface="Arial" panose="020B0604020202020204" pitchFamily="34" charset="0"/>
              <a:cs typeface="Arial" panose="020B0604020202020204" pitchFamily="34" charset="0"/>
            </a:rPr>
            <a:t>Hoạt</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động</a:t>
          </a:r>
          <a:r>
            <a:rPr lang="en-US" sz="1800" b="1" dirty="0">
              <a:solidFill>
                <a:schemeClr val="bg1"/>
              </a:solidFill>
              <a:latin typeface="Arial" panose="020B0604020202020204" pitchFamily="34" charset="0"/>
              <a:cs typeface="Arial" panose="020B0604020202020204" pitchFamily="34" charset="0"/>
            </a:rPr>
            <a:t> 4: </a:t>
          </a:r>
          <a:r>
            <a:rPr lang="en-US" sz="1800" b="1" dirty="0" err="1">
              <a:solidFill>
                <a:schemeClr val="bg1"/>
              </a:solidFill>
              <a:latin typeface="Arial" panose="020B0604020202020204" pitchFamily="34" charset="0"/>
              <a:cs typeface="Arial" panose="020B0604020202020204" pitchFamily="34" charset="0"/>
            </a:rPr>
            <a:t>Chế</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tạo</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sản</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phẩm</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thử</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nghiệm</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và</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đánh</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giá</a:t>
          </a:r>
          <a:endParaRPr lang="en-US" sz="1800" b="1" dirty="0">
            <a:solidFill>
              <a:schemeClr val="bg1"/>
            </a:solidFill>
            <a:latin typeface="Arial" panose="020B0604020202020204" pitchFamily="34" charset="0"/>
            <a:cs typeface="Arial" panose="020B0604020202020204" pitchFamily="34" charset="0"/>
          </a:endParaRPr>
        </a:p>
      </dgm:t>
    </dgm:pt>
    <dgm:pt modelId="{D98D24B7-A565-4D90-A36F-DBBB1CA0AFC7}" type="parTrans" cxnId="{4F645148-7FA3-4738-9D2C-2DAB28A52BAE}">
      <dgm:prSet/>
      <dgm:spPr/>
      <dgm:t>
        <a:bodyPr/>
        <a:lstStyle/>
        <a:p>
          <a:endParaRPr lang="en-US"/>
        </a:p>
      </dgm:t>
    </dgm:pt>
    <dgm:pt modelId="{9419C510-801E-4C44-AAF1-C6DC7F042981}" type="sibTrans" cxnId="{4F645148-7FA3-4738-9D2C-2DAB28A52BAE}">
      <dgm:prSet/>
      <dgm:spPr/>
      <dgm:t>
        <a:bodyPr/>
        <a:lstStyle/>
        <a:p>
          <a:endParaRPr lang="en-US"/>
        </a:p>
      </dgm:t>
    </dgm:pt>
    <dgm:pt modelId="{3AE980A9-54DF-4688-A2AE-759D44AD035C}">
      <dgm:prSet phldrT="[Text]" custT="1"/>
      <dgm:spPr/>
      <dgm:t>
        <a:bodyPr/>
        <a:lstStyle/>
        <a:p>
          <a:r>
            <a:rPr lang="en-US" sz="1400" dirty="0" err="1">
              <a:latin typeface="Arial" panose="020B0604020202020204" pitchFamily="34" charset="0"/>
              <a:cs typeface="Arial" panose="020B0604020202020204" pitchFamily="34" charset="0"/>
            </a:rPr>
            <a:t>Chế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tạo</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sản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phẩm</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theo</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phương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án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đã</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lựa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chọn</a:t>
          </a:r>
          <a:endParaRPr lang="en-US" sz="1400" dirty="0">
            <a:latin typeface="Arial" panose="020B0604020202020204" pitchFamily="34" charset="0"/>
            <a:cs typeface="Arial" panose="020B0604020202020204" pitchFamily="34" charset="0"/>
          </a:endParaRPr>
        </a:p>
      </dgm:t>
    </dgm:pt>
    <dgm:pt modelId="{364198CD-666F-4F9B-B51B-05C7C6364BBD}" type="parTrans" cxnId="{492014E6-BA01-4EFE-BB95-D9D35364450D}">
      <dgm:prSet/>
      <dgm:spPr/>
      <dgm:t>
        <a:bodyPr/>
        <a:lstStyle/>
        <a:p>
          <a:endParaRPr lang="en-US"/>
        </a:p>
      </dgm:t>
    </dgm:pt>
    <dgm:pt modelId="{BC7A2C2A-3DB4-4B55-99A4-4B7A5B11D691}" type="sibTrans" cxnId="{492014E6-BA01-4EFE-BB95-D9D35364450D}">
      <dgm:prSet/>
      <dgm:spPr/>
      <dgm:t>
        <a:bodyPr/>
        <a:lstStyle/>
        <a:p>
          <a:endParaRPr lang="en-US"/>
        </a:p>
      </dgm:t>
    </dgm:pt>
    <dgm:pt modelId="{CD89DC9D-6382-4A36-9836-6569EA0A2ECF}">
      <dgm:prSet phldrT="[Text]" custT="1"/>
      <dgm:spPr/>
      <dgm:t>
        <a:bodyPr/>
        <a:lstStyle/>
        <a:p>
          <a:r>
            <a:rPr lang="en-US" sz="1400" dirty="0" err="1">
              <a:latin typeface="Arial" panose="020B0604020202020204" pitchFamily="34" charset="0"/>
              <a:cs typeface="Arial" panose="020B0604020202020204" pitchFamily="34" charset="0"/>
            </a:rPr>
            <a:t>Thử</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nghiệm</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điều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chỉnh</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và</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đánh</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giá</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trong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quá</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trình</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chế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tạo</a:t>
          </a:r>
          <a:endParaRPr lang="en-US" sz="1400" dirty="0">
            <a:latin typeface="Arial" panose="020B0604020202020204" pitchFamily="34" charset="0"/>
            <a:cs typeface="Arial" panose="020B0604020202020204" pitchFamily="34" charset="0"/>
          </a:endParaRPr>
        </a:p>
      </dgm:t>
    </dgm:pt>
    <dgm:pt modelId="{37F76FFF-50FA-469E-A351-23F799740061}" type="parTrans" cxnId="{32536B00-72AE-4486-854D-54B9A2B5230E}">
      <dgm:prSet/>
      <dgm:spPr/>
      <dgm:t>
        <a:bodyPr/>
        <a:lstStyle/>
        <a:p>
          <a:endParaRPr lang="en-US"/>
        </a:p>
      </dgm:t>
    </dgm:pt>
    <dgm:pt modelId="{981344F2-E7F8-4357-BEAC-B961D8694905}" type="sibTrans" cxnId="{32536B00-72AE-4486-854D-54B9A2B5230E}">
      <dgm:prSet/>
      <dgm:spPr/>
      <dgm:t>
        <a:bodyPr/>
        <a:lstStyle/>
        <a:p>
          <a:endParaRPr lang="en-US"/>
        </a:p>
      </dgm:t>
    </dgm:pt>
    <dgm:pt modelId="{0AA59A23-00A6-42B8-938E-F7984B2B59BB}">
      <dgm:prSet phldrT="[Text]" custT="1">
        <dgm:style>
          <a:lnRef idx="0">
            <a:schemeClr val="accent6"/>
          </a:lnRef>
          <a:fillRef idx="3">
            <a:schemeClr val="accent6"/>
          </a:fillRef>
          <a:effectRef idx="3">
            <a:schemeClr val="accent6"/>
          </a:effectRef>
          <a:fontRef idx="minor">
            <a:schemeClr val="lt1"/>
          </a:fontRef>
        </dgm:style>
      </dgm:prSet>
      <dgm:spPr/>
      <dgm:t>
        <a:bodyPr/>
        <a:lstStyle/>
        <a:p>
          <a:r>
            <a:rPr lang="en-US" sz="1800" b="1" dirty="0" err="1">
              <a:solidFill>
                <a:schemeClr val="bg1"/>
              </a:solidFill>
              <a:latin typeface="Arial" panose="020B0604020202020204" pitchFamily="34" charset="0"/>
              <a:cs typeface="Arial" panose="020B0604020202020204" pitchFamily="34" charset="0"/>
            </a:rPr>
            <a:t>Hoạt</a:t>
          </a:r>
          <a:r>
            <a:rPr lang="en-US" sz="1800" b="1" dirty="0">
              <a:solidFill>
                <a:schemeClr val="bg1"/>
              </a:solidFill>
              <a:latin typeface="Arial" panose="020B0604020202020204" pitchFamily="34" charset="0"/>
              <a:cs typeface="Arial" panose="020B0604020202020204" pitchFamily="34" charset="0"/>
            </a:rPr>
            <a:t> </a:t>
          </a:r>
          <a:r>
            <a:rPr lang="en-US" sz="1800" b="1" dirty="0" err="1">
              <a:solidFill>
                <a:schemeClr val="bg1"/>
              </a:solidFill>
              <a:latin typeface="Arial" panose="020B0604020202020204" pitchFamily="34" charset="0"/>
              <a:cs typeface="Arial" panose="020B0604020202020204" pitchFamily="34" charset="0"/>
            </a:rPr>
            <a:t>động</a:t>
          </a:r>
          <a:r>
            <a:rPr lang="en-US" sz="1800" b="1" dirty="0">
              <a:solidFill>
                <a:schemeClr val="bg1"/>
              </a:solidFill>
              <a:latin typeface="Arial" panose="020B0604020202020204" pitchFamily="34" charset="0"/>
              <a:cs typeface="Arial" panose="020B0604020202020204" pitchFamily="34" charset="0"/>
            </a:rPr>
            <a:t> 5: Chia </a:t>
          </a:r>
          <a:r>
            <a:rPr lang="en-US" sz="1800" b="1" dirty="0" err="1">
              <a:solidFill>
                <a:schemeClr val="bg1"/>
              </a:solidFill>
              <a:latin typeface="Arial" panose="020B0604020202020204" pitchFamily="34" charset="0"/>
              <a:cs typeface="Arial" panose="020B0604020202020204" pitchFamily="34" charset="0"/>
            </a:rPr>
            <a:t>sẻ, thảo luận, điều chỉnh</a:t>
          </a:r>
          <a:endParaRPr lang="en-US" sz="1800" b="1" dirty="0">
            <a:solidFill>
              <a:schemeClr val="bg1"/>
            </a:solidFill>
            <a:latin typeface="Arial" panose="020B0604020202020204" pitchFamily="34" charset="0"/>
            <a:cs typeface="Arial" panose="020B0604020202020204" pitchFamily="34" charset="0"/>
          </a:endParaRPr>
        </a:p>
      </dgm:t>
    </dgm:pt>
    <dgm:pt modelId="{557A4754-0EB8-4A43-814B-BE0BBE7664A4}" type="parTrans" cxnId="{6476CAE3-0352-4641-B722-1904E21AD84F}">
      <dgm:prSet/>
      <dgm:spPr/>
      <dgm:t>
        <a:bodyPr/>
        <a:lstStyle/>
        <a:p>
          <a:endParaRPr lang="en-US"/>
        </a:p>
      </dgm:t>
    </dgm:pt>
    <dgm:pt modelId="{3E671344-3A3C-4AF9-B3FC-6E0E97CF48D9}" type="sibTrans" cxnId="{6476CAE3-0352-4641-B722-1904E21AD84F}">
      <dgm:prSet/>
      <dgm:spPr/>
      <dgm:t>
        <a:bodyPr/>
        <a:lstStyle/>
        <a:p>
          <a:endParaRPr lang="en-US"/>
        </a:p>
      </dgm:t>
    </dgm:pt>
    <dgm:pt modelId="{013F0C70-C226-4A23-BB1E-7EB7896F8464}">
      <dgm:prSet phldrT="[Text]" custT="1"/>
      <dgm:spPr/>
      <dgm:t>
        <a:bodyPr/>
        <a:lstStyle/>
        <a:p>
          <a:r>
            <a:rPr lang="en-US" sz="1400" dirty="0" err="1">
              <a:latin typeface="Arial" panose="020B0604020202020204" pitchFamily="34" charset="0"/>
              <a:cs typeface="Arial" panose="020B0604020202020204" pitchFamily="34" charset="0"/>
            </a:rPr>
            <a:t>Chia sẻ và</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thảo</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luận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sản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phẩm</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đã</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hoàn thành</a:t>
          </a:r>
          <a:endParaRPr lang="en-US" sz="1400" dirty="0">
            <a:latin typeface="Arial" panose="020B0604020202020204" pitchFamily="34" charset="0"/>
            <a:cs typeface="Arial" panose="020B0604020202020204" pitchFamily="34" charset="0"/>
          </a:endParaRPr>
        </a:p>
      </dgm:t>
    </dgm:pt>
    <dgm:pt modelId="{3282DADD-9262-4256-B7DD-2C4666B85D58}" type="parTrans" cxnId="{74A7C681-F721-4B1E-AAD9-BFC8492011E1}">
      <dgm:prSet/>
      <dgm:spPr/>
      <dgm:t>
        <a:bodyPr/>
        <a:lstStyle/>
        <a:p>
          <a:endParaRPr lang="en-US"/>
        </a:p>
      </dgm:t>
    </dgm:pt>
    <dgm:pt modelId="{8735CFB3-3200-4B31-A6FD-4A088EE1CF14}" type="sibTrans" cxnId="{74A7C681-F721-4B1E-AAD9-BFC8492011E1}">
      <dgm:prSet/>
      <dgm:spPr/>
      <dgm:t>
        <a:bodyPr/>
        <a:lstStyle/>
        <a:p>
          <a:endParaRPr lang="en-US"/>
        </a:p>
      </dgm:t>
    </dgm:pt>
    <dgm:pt modelId="{591F18A9-820E-4C9C-8396-0F93B7A67FD2}">
      <dgm:prSet phldrT="[Text]" custT="1"/>
      <dgm:spPr/>
      <dgm:t>
        <a:bodyPr/>
        <a:lstStyle/>
        <a:p>
          <a:r>
            <a:rPr lang="en-US" sz="1400" dirty="0" err="1">
              <a:latin typeface="Arial" panose="020B0604020202020204" pitchFamily="34" charset="0"/>
              <a:cs typeface="Arial" panose="020B0604020202020204" pitchFamily="34" charset="0"/>
            </a:rPr>
            <a:t>Điều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chỉnh</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bản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 nếu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chưa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phù</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hợp</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để</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hoàn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thiện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ban </a:t>
          </a:r>
          <a:r>
            <a:rPr lang="en-US" sz="1400" dirty="0" err="1">
              <a:latin typeface="Arial" panose="020B0604020202020204" pitchFamily="34" charset="0"/>
              <a:cs typeface="Arial" panose="020B0604020202020204" pitchFamily="34" charset="0"/>
            </a:rPr>
            <a:t>đầu</a:t>
          </a:r>
          <a:endParaRPr lang="en-US" sz="1400" dirty="0">
            <a:latin typeface="Arial" panose="020B0604020202020204" pitchFamily="34" charset="0"/>
            <a:cs typeface="Arial" panose="020B0604020202020204" pitchFamily="34" charset="0"/>
          </a:endParaRPr>
        </a:p>
      </dgm:t>
    </dgm:pt>
    <dgm:pt modelId="{201EDDCC-FC41-4C0A-A1F4-D9F8B4BC687E}" type="parTrans" cxnId="{3F6D7F32-02AA-428A-8C58-9CA0ECA71C01}">
      <dgm:prSet/>
      <dgm:spPr/>
      <dgm:t>
        <a:bodyPr/>
        <a:lstStyle/>
        <a:p>
          <a:endParaRPr lang="en-US"/>
        </a:p>
      </dgm:t>
    </dgm:pt>
    <dgm:pt modelId="{A3FCAF50-09D5-49B9-A01A-51177DE4E51B}" type="sibTrans" cxnId="{3F6D7F32-02AA-428A-8C58-9CA0ECA71C01}">
      <dgm:prSet/>
      <dgm:spPr/>
      <dgm:t>
        <a:bodyPr/>
        <a:lstStyle/>
        <a:p>
          <a:endParaRPr lang="en-US"/>
        </a:p>
      </dgm:t>
    </dgm:pt>
    <dgm:pt modelId="{8B1DD463-6314-4795-85F4-5DECFA72F5A5}">
      <dgm:prSet phldrT="[Text]" custT="1"/>
      <dgm:spPr/>
      <dgm:t>
        <a:bodyPr/>
        <a:lstStyle/>
        <a:p>
          <a:r>
            <a:rPr lang="en-US" sz="1400" dirty="0" err="1">
              <a:latin typeface="Arial" panose="020B0604020202020204" pitchFamily="34" charset="0"/>
              <a:cs typeface="Arial" panose="020B0604020202020204" pitchFamily="34" charset="0"/>
            </a:rPr>
            <a:t>Lập</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hoạch</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triển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khai</a:t>
          </a:r>
          <a:endParaRPr lang="en-US" sz="1400" dirty="0">
            <a:latin typeface="Arial" panose="020B0604020202020204" pitchFamily="34" charset="0"/>
            <a:cs typeface="Arial" panose="020B0604020202020204" pitchFamily="34" charset="0"/>
          </a:endParaRPr>
        </a:p>
      </dgm:t>
    </dgm:pt>
    <dgm:pt modelId="{EDB1B998-6201-45F4-9FE9-0867345A7C12}" type="parTrans" cxnId="{1A6FCE1D-E93B-45D2-BCD5-FB0380640B18}">
      <dgm:prSet/>
      <dgm:spPr/>
      <dgm:t>
        <a:bodyPr/>
        <a:lstStyle/>
        <a:p>
          <a:endParaRPr lang="en-US"/>
        </a:p>
      </dgm:t>
    </dgm:pt>
    <dgm:pt modelId="{60F4627D-699C-4A63-9546-A0DB147C0A32}" type="sibTrans" cxnId="{1A6FCE1D-E93B-45D2-BCD5-FB0380640B18}">
      <dgm:prSet/>
      <dgm:spPr/>
      <dgm:t>
        <a:bodyPr/>
        <a:lstStyle/>
        <a:p>
          <a:endParaRPr lang="en-US"/>
        </a:p>
      </dgm:t>
    </dgm:pt>
    <dgm:pt modelId="{9DA5C501-11EF-4418-969E-5703FA425027}">
      <dgm:prSet phldrT="[Text]" custT="1"/>
      <dgm:spPr/>
      <dgm:t>
        <a:bodyPr/>
        <a:lstStyle/>
        <a:p>
          <a:r>
            <a:rPr lang="en-US" sz="1400" dirty="0" err="1">
              <a:latin typeface="Arial" panose="020B0604020202020204" pitchFamily="34" charset="0"/>
              <a:cs typeface="Arial" panose="020B0604020202020204" pitchFamily="34" charset="0"/>
            </a:rPr>
            <a:t>Trình</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bày</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và</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thảo</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luận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phương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án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endParaRPr lang="en-US" sz="1400" dirty="0">
            <a:latin typeface="Arial" panose="020B0604020202020204" pitchFamily="34" charset="0"/>
            <a:cs typeface="Arial" panose="020B0604020202020204" pitchFamily="34" charset="0"/>
          </a:endParaRPr>
        </a:p>
      </dgm:t>
    </dgm:pt>
    <dgm:pt modelId="{264E01FB-EAB5-4D41-98ED-E199059E57C6}" type="parTrans" cxnId="{1D955D29-720F-422B-A082-162BDEA66737}">
      <dgm:prSet/>
      <dgm:spPr/>
      <dgm:t>
        <a:bodyPr/>
        <a:lstStyle/>
        <a:p>
          <a:endParaRPr lang="en-US"/>
        </a:p>
      </dgm:t>
    </dgm:pt>
    <dgm:pt modelId="{C8B52C4F-213D-4A3C-99B6-45DB96B57CE8}" type="sibTrans" cxnId="{1D955D29-720F-422B-A082-162BDEA66737}">
      <dgm:prSet/>
      <dgm:spPr/>
      <dgm:t>
        <a:bodyPr/>
        <a:lstStyle/>
        <a:p>
          <a:endParaRPr lang="en-US"/>
        </a:p>
      </dgm:t>
    </dgm:pt>
    <dgm:pt modelId="{3C6331BE-CAEC-4CBE-900C-E205E1B50BF0}">
      <dgm:prSet phldrT="[Text]" custT="1"/>
      <dgm:spPr/>
      <dgm:t>
        <a:bodyPr/>
        <a:lstStyle/>
        <a:p>
          <a:r>
            <a:rPr lang="en-US" sz="1400" dirty="0" err="1">
              <a:latin typeface="Arial" panose="020B0604020202020204" pitchFamily="34" charset="0"/>
              <a:cs typeface="Arial" panose="020B0604020202020204" pitchFamily="34" charset="0"/>
            </a:rPr>
            <a:t>Hoàn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thiện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giải pháp thiết kế</a:t>
          </a:r>
          <a:r>
            <a:rPr lang="en-US" sz="1400" dirty="0">
              <a:latin typeface="Arial" panose="020B0604020202020204" pitchFamily="34" charset="0"/>
              <a:cs typeface="Arial" panose="020B0604020202020204" pitchFamily="34" charset="0"/>
            </a:rPr>
            <a:t> </a:t>
          </a:r>
        </a:p>
      </dgm:t>
    </dgm:pt>
    <dgm:pt modelId="{C6132858-3EAA-4372-8860-C57B6ED56DEA}" type="parTrans" cxnId="{3654B03A-4850-45A2-A46B-2F892A26194A}">
      <dgm:prSet/>
      <dgm:spPr/>
      <dgm:t>
        <a:bodyPr/>
        <a:lstStyle/>
        <a:p>
          <a:endParaRPr lang="en-US"/>
        </a:p>
      </dgm:t>
    </dgm:pt>
    <dgm:pt modelId="{7D27E7A8-3F09-46E9-A2D7-5951B448A32E}" type="sibTrans" cxnId="{3654B03A-4850-45A2-A46B-2F892A26194A}">
      <dgm:prSet/>
      <dgm:spPr/>
      <dgm:t>
        <a:bodyPr/>
        <a:lstStyle/>
        <a:p>
          <a:endParaRPr lang="en-US"/>
        </a:p>
      </dgm:t>
    </dgm:pt>
    <dgm:pt modelId="{93A58D4A-111B-4981-AFE9-913E2E077F88}" type="pres">
      <dgm:prSet presAssocID="{C2F0D0B0-4495-418D-82C7-4E1764E41E61}" presName="Name0" presStyleCnt="0">
        <dgm:presLayoutVars>
          <dgm:dir/>
          <dgm:animLvl val="lvl"/>
          <dgm:resizeHandles val="exact"/>
        </dgm:presLayoutVars>
      </dgm:prSet>
      <dgm:spPr/>
      <dgm:t>
        <a:bodyPr/>
        <a:lstStyle/>
        <a:p>
          <a:endParaRPr lang="en-US"/>
        </a:p>
      </dgm:t>
    </dgm:pt>
    <dgm:pt modelId="{26555CE8-6AE4-4B32-B459-3B2B7B9A74DC}" type="pres">
      <dgm:prSet presAssocID="{0AA59A23-00A6-42B8-938E-F7984B2B59BB}" presName="boxAndChildren" presStyleCnt="0"/>
      <dgm:spPr/>
    </dgm:pt>
    <dgm:pt modelId="{624550E9-669E-4AFB-8D63-B1512B3469A9}" type="pres">
      <dgm:prSet presAssocID="{0AA59A23-00A6-42B8-938E-F7984B2B59BB}" presName="parentTextBox" presStyleLbl="node1" presStyleIdx="0" presStyleCnt="5"/>
      <dgm:spPr/>
      <dgm:t>
        <a:bodyPr/>
        <a:lstStyle/>
        <a:p>
          <a:endParaRPr lang="en-US"/>
        </a:p>
      </dgm:t>
    </dgm:pt>
    <dgm:pt modelId="{F19D7A6A-7C6A-4DA0-B5B8-7893D2D5D4F8}" type="pres">
      <dgm:prSet presAssocID="{0AA59A23-00A6-42B8-938E-F7984B2B59BB}" presName="entireBox" presStyleLbl="node1" presStyleIdx="0" presStyleCnt="5"/>
      <dgm:spPr/>
      <dgm:t>
        <a:bodyPr/>
        <a:lstStyle/>
        <a:p>
          <a:endParaRPr lang="en-US"/>
        </a:p>
      </dgm:t>
    </dgm:pt>
    <dgm:pt modelId="{AC33B728-82FC-4E5A-9A81-A03B01A0083E}" type="pres">
      <dgm:prSet presAssocID="{0AA59A23-00A6-42B8-938E-F7984B2B59BB}" presName="descendantBox" presStyleCnt="0"/>
      <dgm:spPr/>
    </dgm:pt>
    <dgm:pt modelId="{C848F499-FE7F-409E-AB24-0478E313DE2B}" type="pres">
      <dgm:prSet presAssocID="{013F0C70-C226-4A23-BB1E-7EB7896F8464}" presName="childTextBox" presStyleLbl="fgAccFollowNode1" presStyleIdx="0" presStyleCnt="12" custScaleY="143541">
        <dgm:presLayoutVars>
          <dgm:bulletEnabled val="1"/>
        </dgm:presLayoutVars>
      </dgm:prSet>
      <dgm:spPr/>
      <dgm:t>
        <a:bodyPr/>
        <a:lstStyle/>
        <a:p>
          <a:endParaRPr lang="en-US"/>
        </a:p>
      </dgm:t>
    </dgm:pt>
    <dgm:pt modelId="{057C1F00-D27C-44EF-8644-6BFBB4B6D1D3}" type="pres">
      <dgm:prSet presAssocID="{591F18A9-820E-4C9C-8396-0F93B7A67FD2}" presName="childTextBox" presStyleLbl="fgAccFollowNode1" presStyleIdx="1" presStyleCnt="12" custScaleY="147459">
        <dgm:presLayoutVars>
          <dgm:bulletEnabled val="1"/>
        </dgm:presLayoutVars>
      </dgm:prSet>
      <dgm:spPr/>
      <dgm:t>
        <a:bodyPr/>
        <a:lstStyle/>
        <a:p>
          <a:endParaRPr lang="en-US"/>
        </a:p>
      </dgm:t>
    </dgm:pt>
    <dgm:pt modelId="{3E8A6C8A-E17A-42C3-9F28-F9B1F98F8485}" type="pres">
      <dgm:prSet presAssocID="{9419C510-801E-4C44-AAF1-C6DC7F042981}" presName="sp" presStyleCnt="0"/>
      <dgm:spPr/>
    </dgm:pt>
    <dgm:pt modelId="{BC1F66FF-DCCE-406A-B1AC-3964050E1100}" type="pres">
      <dgm:prSet presAssocID="{730C6EFC-1085-47BB-806F-E61B0A072191}" presName="arrowAndChildren" presStyleCnt="0"/>
      <dgm:spPr/>
    </dgm:pt>
    <dgm:pt modelId="{FC5CC176-500D-4D58-BD06-D917B9CFA61E}" type="pres">
      <dgm:prSet presAssocID="{730C6EFC-1085-47BB-806F-E61B0A072191}" presName="parentTextArrow" presStyleLbl="node1" presStyleIdx="0" presStyleCnt="5"/>
      <dgm:spPr/>
      <dgm:t>
        <a:bodyPr/>
        <a:lstStyle/>
        <a:p>
          <a:endParaRPr lang="en-US"/>
        </a:p>
      </dgm:t>
    </dgm:pt>
    <dgm:pt modelId="{14A2439B-E4BE-465E-9CEC-F749518A647D}" type="pres">
      <dgm:prSet presAssocID="{730C6EFC-1085-47BB-806F-E61B0A072191}" presName="arrow" presStyleLbl="node1" presStyleIdx="1" presStyleCnt="5" custScaleY="81158"/>
      <dgm:spPr/>
      <dgm:t>
        <a:bodyPr/>
        <a:lstStyle/>
        <a:p>
          <a:endParaRPr lang="en-US"/>
        </a:p>
      </dgm:t>
    </dgm:pt>
    <dgm:pt modelId="{9643D28A-0F39-4828-B9B3-1F213753234D}" type="pres">
      <dgm:prSet presAssocID="{730C6EFC-1085-47BB-806F-E61B0A072191}" presName="descendantArrow" presStyleCnt="0"/>
      <dgm:spPr/>
    </dgm:pt>
    <dgm:pt modelId="{DF9BC650-9510-4CBF-A186-2115A898599D}" type="pres">
      <dgm:prSet presAssocID="{3AE980A9-54DF-4688-A2AE-759D44AD035C}" presName="childTextArrow" presStyleLbl="fgAccFollowNode1" presStyleIdx="2" presStyleCnt="12">
        <dgm:presLayoutVars>
          <dgm:bulletEnabled val="1"/>
        </dgm:presLayoutVars>
      </dgm:prSet>
      <dgm:spPr/>
      <dgm:t>
        <a:bodyPr/>
        <a:lstStyle/>
        <a:p>
          <a:endParaRPr lang="en-US"/>
        </a:p>
      </dgm:t>
    </dgm:pt>
    <dgm:pt modelId="{982B413E-16BC-424C-AD93-616EFF9E3881}" type="pres">
      <dgm:prSet presAssocID="{CD89DC9D-6382-4A36-9836-6569EA0A2ECF}" presName="childTextArrow" presStyleLbl="fgAccFollowNode1" presStyleIdx="3" presStyleCnt="12">
        <dgm:presLayoutVars>
          <dgm:bulletEnabled val="1"/>
        </dgm:presLayoutVars>
      </dgm:prSet>
      <dgm:spPr/>
      <dgm:t>
        <a:bodyPr/>
        <a:lstStyle/>
        <a:p>
          <a:endParaRPr lang="en-US"/>
        </a:p>
      </dgm:t>
    </dgm:pt>
    <dgm:pt modelId="{70B75572-4BEB-49F3-895D-CCFBAC6CEAC5}" type="pres">
      <dgm:prSet presAssocID="{8CA59861-5A30-408B-8F04-540F989598D3}" presName="sp" presStyleCnt="0"/>
      <dgm:spPr/>
    </dgm:pt>
    <dgm:pt modelId="{F848DF2E-5759-4058-BADB-BC4B5A7FA4BE}" type="pres">
      <dgm:prSet presAssocID="{4700996D-1197-4FB6-B743-F2C6513C6083}" presName="arrowAndChildren" presStyleCnt="0"/>
      <dgm:spPr/>
    </dgm:pt>
    <dgm:pt modelId="{5B68A216-26E7-48CD-8868-5EC80719A66E}" type="pres">
      <dgm:prSet presAssocID="{4700996D-1197-4FB6-B743-F2C6513C6083}" presName="parentTextArrow" presStyleLbl="node1" presStyleIdx="1" presStyleCnt="5"/>
      <dgm:spPr/>
      <dgm:t>
        <a:bodyPr/>
        <a:lstStyle/>
        <a:p>
          <a:endParaRPr lang="en-US"/>
        </a:p>
      </dgm:t>
    </dgm:pt>
    <dgm:pt modelId="{82D52602-EE70-4054-8A8E-C513AC183FB5}" type="pres">
      <dgm:prSet presAssocID="{4700996D-1197-4FB6-B743-F2C6513C6083}" presName="arrow" presStyleLbl="node1" presStyleIdx="2" presStyleCnt="5"/>
      <dgm:spPr/>
      <dgm:t>
        <a:bodyPr/>
        <a:lstStyle/>
        <a:p>
          <a:endParaRPr lang="en-US"/>
        </a:p>
      </dgm:t>
    </dgm:pt>
    <dgm:pt modelId="{FD2866F1-0BE1-4C9A-BCE7-F56FE0B59681}" type="pres">
      <dgm:prSet presAssocID="{4700996D-1197-4FB6-B743-F2C6513C6083}" presName="descendantArrow" presStyleCnt="0"/>
      <dgm:spPr/>
    </dgm:pt>
    <dgm:pt modelId="{DED0BC14-4234-4DEE-A670-B7AC7A210AA0}" type="pres">
      <dgm:prSet presAssocID="{770B786A-F42D-4750-96DC-5E7B00C5AA74}" presName="childTextArrow" presStyleLbl="fgAccFollowNode1" presStyleIdx="4" presStyleCnt="12" custScaleY="118413" custLinFactNeighborX="147" custLinFactNeighborY="-9992">
        <dgm:presLayoutVars>
          <dgm:bulletEnabled val="1"/>
        </dgm:presLayoutVars>
      </dgm:prSet>
      <dgm:spPr/>
      <dgm:t>
        <a:bodyPr/>
        <a:lstStyle/>
        <a:p>
          <a:endParaRPr lang="en-US"/>
        </a:p>
      </dgm:t>
    </dgm:pt>
    <dgm:pt modelId="{897DFA83-D764-4BD2-8EF9-18EFA932F242}" type="pres">
      <dgm:prSet presAssocID="{9DA5C501-11EF-4418-969E-5703FA425027}" presName="childTextArrow" presStyleLbl="fgAccFollowNode1" presStyleIdx="5" presStyleCnt="12" custScaleY="117267" custLinFactNeighborX="147" custLinFactNeighborY="-9992">
        <dgm:presLayoutVars>
          <dgm:bulletEnabled val="1"/>
        </dgm:presLayoutVars>
      </dgm:prSet>
      <dgm:spPr/>
      <dgm:t>
        <a:bodyPr/>
        <a:lstStyle/>
        <a:p>
          <a:endParaRPr lang="en-US"/>
        </a:p>
      </dgm:t>
    </dgm:pt>
    <dgm:pt modelId="{F7D0787C-3B05-4DF2-9D92-ABBA187F4AEE}" type="pres">
      <dgm:prSet presAssocID="{3C6331BE-CAEC-4CBE-900C-E205E1B50BF0}" presName="childTextArrow" presStyleLbl="fgAccFollowNode1" presStyleIdx="6" presStyleCnt="12" custScaleY="117744" custLinFactNeighborX="147" custLinFactNeighborY="-9992">
        <dgm:presLayoutVars>
          <dgm:bulletEnabled val="1"/>
        </dgm:presLayoutVars>
      </dgm:prSet>
      <dgm:spPr/>
      <dgm:t>
        <a:bodyPr/>
        <a:lstStyle/>
        <a:p>
          <a:endParaRPr lang="en-US"/>
        </a:p>
      </dgm:t>
    </dgm:pt>
    <dgm:pt modelId="{359CF7C8-9356-4658-89FE-9FC289E13EAC}" type="pres">
      <dgm:prSet presAssocID="{F82E4B00-851A-4AED-A55F-3EC5BF599860}" presName="sp" presStyleCnt="0"/>
      <dgm:spPr/>
    </dgm:pt>
    <dgm:pt modelId="{B1521FB0-29E4-4661-9EE2-7A5030B346B8}" type="pres">
      <dgm:prSet presAssocID="{49A981B7-7599-45D8-B130-D6690125623D}" presName="arrowAndChildren" presStyleCnt="0"/>
      <dgm:spPr/>
    </dgm:pt>
    <dgm:pt modelId="{58ED904C-9EFE-4DC4-95A5-8434B0070C45}" type="pres">
      <dgm:prSet presAssocID="{49A981B7-7599-45D8-B130-D6690125623D}" presName="parentTextArrow" presStyleLbl="node1" presStyleIdx="2" presStyleCnt="5"/>
      <dgm:spPr/>
      <dgm:t>
        <a:bodyPr/>
        <a:lstStyle/>
        <a:p>
          <a:endParaRPr lang="en-US"/>
        </a:p>
      </dgm:t>
    </dgm:pt>
    <dgm:pt modelId="{B3C98664-3D64-4A69-A045-A0373B0B0A79}" type="pres">
      <dgm:prSet presAssocID="{49A981B7-7599-45D8-B130-D6690125623D}" presName="arrow" presStyleLbl="node1" presStyleIdx="3" presStyleCnt="5"/>
      <dgm:spPr/>
      <dgm:t>
        <a:bodyPr/>
        <a:lstStyle/>
        <a:p>
          <a:endParaRPr lang="en-US"/>
        </a:p>
      </dgm:t>
    </dgm:pt>
    <dgm:pt modelId="{9B038FDF-CF3F-4082-BB12-D9FE22499296}" type="pres">
      <dgm:prSet presAssocID="{49A981B7-7599-45D8-B130-D6690125623D}" presName="descendantArrow" presStyleCnt="0"/>
      <dgm:spPr/>
    </dgm:pt>
    <dgm:pt modelId="{A5BCA5CA-C359-49BD-8290-56678DA5BA45}" type="pres">
      <dgm:prSet presAssocID="{1C04F2F1-4E6C-4440-955F-8D4F937A7495}" presName="childTextArrow" presStyleLbl="fgAccFollowNode1" presStyleIdx="7" presStyleCnt="12" custScaleY="101466" custLinFactNeighborY="-1313">
        <dgm:presLayoutVars>
          <dgm:bulletEnabled val="1"/>
        </dgm:presLayoutVars>
      </dgm:prSet>
      <dgm:spPr/>
      <dgm:t>
        <a:bodyPr/>
        <a:lstStyle/>
        <a:p>
          <a:endParaRPr lang="en-US"/>
        </a:p>
      </dgm:t>
    </dgm:pt>
    <dgm:pt modelId="{4ACFA64F-C601-4BF4-AC88-9AA86AAF22E2}" type="pres">
      <dgm:prSet presAssocID="{ED4868F4-094B-468C-8EA8-A65603DAF156}" presName="childTextArrow" presStyleLbl="fgAccFollowNode1" presStyleIdx="8" presStyleCnt="12" custScaleY="101466" custLinFactNeighborY="-1313">
        <dgm:presLayoutVars>
          <dgm:bulletEnabled val="1"/>
        </dgm:presLayoutVars>
      </dgm:prSet>
      <dgm:spPr/>
      <dgm:t>
        <a:bodyPr/>
        <a:lstStyle/>
        <a:p>
          <a:endParaRPr lang="en-US"/>
        </a:p>
      </dgm:t>
    </dgm:pt>
    <dgm:pt modelId="{7479FA25-74D7-48D4-994E-DC2AE944E9F6}" type="pres">
      <dgm:prSet presAssocID="{4601C4E9-905B-4487-A9F8-FA43A3EAF757}" presName="sp" presStyleCnt="0"/>
      <dgm:spPr/>
    </dgm:pt>
    <dgm:pt modelId="{4EBF4C66-8934-4B74-BF01-F49C2700AF64}" type="pres">
      <dgm:prSet presAssocID="{C82297C0-5264-4774-B53A-9F9893EE4D9D}" presName="arrowAndChildren" presStyleCnt="0"/>
      <dgm:spPr/>
    </dgm:pt>
    <dgm:pt modelId="{82B51C82-3A83-4DBC-9188-1BBE3C5F5C1E}" type="pres">
      <dgm:prSet presAssocID="{C82297C0-5264-4774-B53A-9F9893EE4D9D}" presName="parentTextArrow" presStyleLbl="node1" presStyleIdx="3" presStyleCnt="5"/>
      <dgm:spPr/>
      <dgm:t>
        <a:bodyPr/>
        <a:lstStyle/>
        <a:p>
          <a:endParaRPr lang="en-US"/>
        </a:p>
      </dgm:t>
    </dgm:pt>
    <dgm:pt modelId="{95153AC8-FE39-4D61-923D-513F09AE2C01}" type="pres">
      <dgm:prSet presAssocID="{C82297C0-5264-4774-B53A-9F9893EE4D9D}" presName="arrow" presStyleLbl="node1" presStyleIdx="4" presStyleCnt="5"/>
      <dgm:spPr/>
      <dgm:t>
        <a:bodyPr/>
        <a:lstStyle/>
        <a:p>
          <a:endParaRPr lang="en-US"/>
        </a:p>
      </dgm:t>
    </dgm:pt>
    <dgm:pt modelId="{675533B2-F642-42CD-B554-68746665E446}" type="pres">
      <dgm:prSet presAssocID="{C82297C0-5264-4774-B53A-9F9893EE4D9D}" presName="descendantArrow" presStyleCnt="0"/>
      <dgm:spPr/>
    </dgm:pt>
    <dgm:pt modelId="{64EC7BF1-99EB-4420-A3E0-0C01A2B8F4C9}" type="pres">
      <dgm:prSet presAssocID="{0A83F123-CE08-40DE-A7A5-20562E57F954}" presName="childTextArrow" presStyleLbl="fgAccFollowNode1" presStyleIdx="9" presStyleCnt="12">
        <dgm:presLayoutVars>
          <dgm:bulletEnabled val="1"/>
        </dgm:presLayoutVars>
      </dgm:prSet>
      <dgm:spPr/>
      <dgm:t>
        <a:bodyPr/>
        <a:lstStyle/>
        <a:p>
          <a:endParaRPr lang="en-US"/>
        </a:p>
      </dgm:t>
    </dgm:pt>
    <dgm:pt modelId="{4C0D82E4-6DA2-48CF-91E3-00DB939517DE}" type="pres">
      <dgm:prSet presAssocID="{536412CB-6C60-4D26-B6E8-5A7E418C3C79}" presName="childTextArrow" presStyleLbl="fgAccFollowNode1" presStyleIdx="10" presStyleCnt="12">
        <dgm:presLayoutVars>
          <dgm:bulletEnabled val="1"/>
        </dgm:presLayoutVars>
      </dgm:prSet>
      <dgm:spPr/>
      <dgm:t>
        <a:bodyPr/>
        <a:lstStyle/>
        <a:p>
          <a:endParaRPr lang="en-US"/>
        </a:p>
      </dgm:t>
    </dgm:pt>
    <dgm:pt modelId="{D7B31DCF-52C5-47C2-A59C-B28D20937949}" type="pres">
      <dgm:prSet presAssocID="{8B1DD463-6314-4795-85F4-5DECFA72F5A5}" presName="childTextArrow" presStyleLbl="fgAccFollowNode1" presStyleIdx="11" presStyleCnt="12">
        <dgm:presLayoutVars>
          <dgm:bulletEnabled val="1"/>
        </dgm:presLayoutVars>
      </dgm:prSet>
      <dgm:spPr/>
      <dgm:t>
        <a:bodyPr/>
        <a:lstStyle/>
        <a:p>
          <a:endParaRPr lang="en-US"/>
        </a:p>
      </dgm:t>
    </dgm:pt>
  </dgm:ptLst>
  <dgm:cxnLst>
    <dgm:cxn modelId="{4956DA46-F4DF-442B-B4BC-E010C7AEF078}" type="presOf" srcId="{1C04F2F1-4E6C-4440-955F-8D4F937A7495}" destId="{A5BCA5CA-C359-49BD-8290-56678DA5BA45}" srcOrd="0" destOrd="0" presId="urn:microsoft.com/office/officeart/2005/8/layout/process4"/>
    <dgm:cxn modelId="{C9B1A898-3C65-4F0E-8096-C2F3ECCB4DE4}" type="presOf" srcId="{0AA59A23-00A6-42B8-938E-F7984B2B59BB}" destId="{624550E9-669E-4AFB-8D63-B1512B3469A9}" srcOrd="0" destOrd="0" presId="urn:microsoft.com/office/officeart/2005/8/layout/process4"/>
    <dgm:cxn modelId="{948D7B9C-0AED-4303-8CCD-B9F47E61700D}" srcId="{C82297C0-5264-4774-B53A-9F9893EE4D9D}" destId="{0A83F123-CE08-40DE-A7A5-20562E57F954}" srcOrd="0" destOrd="0" parTransId="{FF76FD1F-0C0B-4E38-9675-5CD6990AFEBE}" sibTransId="{BBCCCF9F-AE86-427A-8139-254A56C86664}"/>
    <dgm:cxn modelId="{9EFC14C4-B4BF-42F5-AF7B-F069FAC7A9B7}" type="presOf" srcId="{ED4868F4-094B-468C-8EA8-A65603DAF156}" destId="{4ACFA64F-C601-4BF4-AC88-9AA86AAF22E2}" srcOrd="0" destOrd="0" presId="urn:microsoft.com/office/officeart/2005/8/layout/process4"/>
    <dgm:cxn modelId="{E4746883-C77C-4C90-B60A-C51778216841}" type="presOf" srcId="{C2F0D0B0-4495-418D-82C7-4E1764E41E61}" destId="{93A58D4A-111B-4981-AFE9-913E2E077F88}" srcOrd="0" destOrd="0" presId="urn:microsoft.com/office/officeart/2005/8/layout/process4"/>
    <dgm:cxn modelId="{60EE25A3-29C3-45B8-9D01-7FEDA6CF9027}" type="presOf" srcId="{C82297C0-5264-4774-B53A-9F9893EE4D9D}" destId="{82B51C82-3A83-4DBC-9188-1BBE3C5F5C1E}" srcOrd="0" destOrd="0" presId="urn:microsoft.com/office/officeart/2005/8/layout/process4"/>
    <dgm:cxn modelId="{3F6D7F32-02AA-428A-8C58-9CA0ECA71C01}" srcId="{0AA59A23-00A6-42B8-938E-F7984B2B59BB}" destId="{591F18A9-820E-4C9C-8396-0F93B7A67FD2}" srcOrd="1" destOrd="0" parTransId="{201EDDCC-FC41-4C0A-A1F4-D9F8B4BC687E}" sibTransId="{A3FCAF50-09D5-49B9-A01A-51177DE4E51B}"/>
    <dgm:cxn modelId="{84530D35-61F3-4F82-8779-1C22C9333F41}" type="presOf" srcId="{49A981B7-7599-45D8-B130-D6690125623D}" destId="{B3C98664-3D64-4A69-A045-A0373B0B0A79}" srcOrd="1" destOrd="0" presId="urn:microsoft.com/office/officeart/2005/8/layout/process4"/>
    <dgm:cxn modelId="{1D955D29-720F-422B-A082-162BDEA66737}" srcId="{4700996D-1197-4FB6-B743-F2C6513C6083}" destId="{9DA5C501-11EF-4418-969E-5703FA425027}" srcOrd="1" destOrd="0" parTransId="{264E01FB-EAB5-4D41-98ED-E199059E57C6}" sibTransId="{C8B52C4F-213D-4A3C-99B6-45DB96B57CE8}"/>
    <dgm:cxn modelId="{26F18F92-A964-4CD0-B76B-4EA158C3F966}" type="presOf" srcId="{49A981B7-7599-45D8-B130-D6690125623D}" destId="{58ED904C-9EFE-4DC4-95A5-8434B0070C45}" srcOrd="0" destOrd="0" presId="urn:microsoft.com/office/officeart/2005/8/layout/process4"/>
    <dgm:cxn modelId="{0CB98948-921D-47DE-9B65-70B570F3F4A6}" type="presOf" srcId="{770B786A-F42D-4750-96DC-5E7B00C5AA74}" destId="{DED0BC14-4234-4DEE-A670-B7AC7A210AA0}" srcOrd="0" destOrd="0" presId="urn:microsoft.com/office/officeart/2005/8/layout/process4"/>
    <dgm:cxn modelId="{4E05CCBE-600E-4F2E-BF68-950AB43756D2}" srcId="{C2F0D0B0-4495-418D-82C7-4E1764E41E61}" destId="{49A981B7-7599-45D8-B130-D6690125623D}" srcOrd="1" destOrd="0" parTransId="{95B9F555-36CB-4D99-8E2A-6230CA6E9F80}" sibTransId="{F82E4B00-851A-4AED-A55F-3EC5BF599860}"/>
    <dgm:cxn modelId="{6D7C84A7-BBD2-479F-92DB-E5EADD0F1393}" srcId="{4700996D-1197-4FB6-B743-F2C6513C6083}" destId="{770B786A-F42D-4750-96DC-5E7B00C5AA74}" srcOrd="0" destOrd="0" parTransId="{DAD9D601-9D84-4BE0-BDC8-E21FE6B29C0D}" sibTransId="{E1C5F085-EB85-444F-ABAC-D58004B3E364}"/>
    <dgm:cxn modelId="{B01B7EA6-359E-4662-A770-89130EB69744}" srcId="{C82297C0-5264-4774-B53A-9F9893EE4D9D}" destId="{536412CB-6C60-4D26-B6E8-5A7E418C3C79}" srcOrd="1" destOrd="0" parTransId="{9D78619F-6888-4406-8D8E-CAE72E56FCCB}" sibTransId="{8B4C6DC4-16D5-4314-813A-3E520C231ED2}"/>
    <dgm:cxn modelId="{4DB45D5D-D847-41C0-A588-31D5D57B4D7C}" type="presOf" srcId="{9DA5C501-11EF-4418-969E-5703FA425027}" destId="{897DFA83-D764-4BD2-8EF9-18EFA932F242}" srcOrd="0" destOrd="0" presId="urn:microsoft.com/office/officeart/2005/8/layout/process4"/>
    <dgm:cxn modelId="{D96A0988-05FA-4BF3-9AE9-F2E9A46D75C2}" type="presOf" srcId="{3AE980A9-54DF-4688-A2AE-759D44AD035C}" destId="{DF9BC650-9510-4CBF-A186-2115A898599D}" srcOrd="0" destOrd="0" presId="urn:microsoft.com/office/officeart/2005/8/layout/process4"/>
    <dgm:cxn modelId="{4F645148-7FA3-4738-9D2C-2DAB28A52BAE}" srcId="{C2F0D0B0-4495-418D-82C7-4E1764E41E61}" destId="{730C6EFC-1085-47BB-806F-E61B0A072191}" srcOrd="3" destOrd="0" parTransId="{D98D24B7-A565-4D90-A36F-DBBB1CA0AFC7}" sibTransId="{9419C510-801E-4C44-AAF1-C6DC7F042981}"/>
    <dgm:cxn modelId="{492014E6-BA01-4EFE-BB95-D9D35364450D}" srcId="{730C6EFC-1085-47BB-806F-E61B0A072191}" destId="{3AE980A9-54DF-4688-A2AE-759D44AD035C}" srcOrd="0" destOrd="0" parTransId="{364198CD-666F-4F9B-B51B-05C7C6364BBD}" sibTransId="{BC7A2C2A-3DB4-4B55-99A4-4B7A5B11D691}"/>
    <dgm:cxn modelId="{7AE76893-AE76-4D1D-B0D7-6A95F69C1B23}" type="presOf" srcId="{8B1DD463-6314-4795-85F4-5DECFA72F5A5}" destId="{D7B31DCF-52C5-47C2-A59C-B28D20937949}" srcOrd="0" destOrd="0" presId="urn:microsoft.com/office/officeart/2005/8/layout/process4"/>
    <dgm:cxn modelId="{3654B03A-4850-45A2-A46B-2F892A26194A}" srcId="{4700996D-1197-4FB6-B743-F2C6513C6083}" destId="{3C6331BE-CAEC-4CBE-900C-E205E1B50BF0}" srcOrd="2" destOrd="0" parTransId="{C6132858-3EAA-4372-8860-C57B6ED56DEA}" sibTransId="{7D27E7A8-3F09-46E9-A2D7-5951B448A32E}"/>
    <dgm:cxn modelId="{F636C5D0-D436-46A1-B2F9-BAB7C04036EC}" type="presOf" srcId="{730C6EFC-1085-47BB-806F-E61B0A072191}" destId="{14A2439B-E4BE-465E-9CEC-F749518A647D}" srcOrd="1" destOrd="0" presId="urn:microsoft.com/office/officeart/2005/8/layout/process4"/>
    <dgm:cxn modelId="{12296048-97DE-4D68-B4D8-4AD1B828C7A1}" type="presOf" srcId="{4700996D-1197-4FB6-B743-F2C6513C6083}" destId="{82D52602-EE70-4054-8A8E-C513AC183FB5}" srcOrd="1" destOrd="0" presId="urn:microsoft.com/office/officeart/2005/8/layout/process4"/>
    <dgm:cxn modelId="{3E704977-B44E-4F2D-AF18-350408EC3D7F}" type="presOf" srcId="{3C6331BE-CAEC-4CBE-900C-E205E1B50BF0}" destId="{F7D0787C-3B05-4DF2-9D92-ABBA187F4AEE}" srcOrd="0" destOrd="0" presId="urn:microsoft.com/office/officeart/2005/8/layout/process4"/>
    <dgm:cxn modelId="{1A6FCE1D-E93B-45D2-BCD5-FB0380640B18}" srcId="{C82297C0-5264-4774-B53A-9F9893EE4D9D}" destId="{8B1DD463-6314-4795-85F4-5DECFA72F5A5}" srcOrd="2" destOrd="0" parTransId="{EDB1B998-6201-45F4-9FE9-0867345A7C12}" sibTransId="{60F4627D-699C-4A63-9546-A0DB147C0A32}"/>
    <dgm:cxn modelId="{FD8463B8-4ACB-40F5-B193-ABE89468E7C6}" type="presOf" srcId="{0A83F123-CE08-40DE-A7A5-20562E57F954}" destId="{64EC7BF1-99EB-4420-A3E0-0C01A2B8F4C9}" srcOrd="0" destOrd="0" presId="urn:microsoft.com/office/officeart/2005/8/layout/process4"/>
    <dgm:cxn modelId="{144ACB60-35FF-4393-A3D6-8FCEF459F1BE}" srcId="{C2F0D0B0-4495-418D-82C7-4E1764E41E61}" destId="{C82297C0-5264-4774-B53A-9F9893EE4D9D}" srcOrd="0" destOrd="0" parTransId="{CEFB5E07-DFEE-45C0-A312-E38431F0583F}" sibTransId="{4601C4E9-905B-4487-A9F8-FA43A3EAF757}"/>
    <dgm:cxn modelId="{483CF9F2-9E1F-4880-A0CE-95618EF6168C}" srcId="{C2F0D0B0-4495-418D-82C7-4E1764E41E61}" destId="{4700996D-1197-4FB6-B743-F2C6513C6083}" srcOrd="2" destOrd="0" parTransId="{D80D3B63-5796-4D1A-BFFA-9BE8C8655E9F}" sibTransId="{8CA59861-5A30-408B-8F04-540F989598D3}"/>
    <dgm:cxn modelId="{EB00C2D5-EBAD-45AB-9208-1D07A1F83503}" type="presOf" srcId="{CD89DC9D-6382-4A36-9836-6569EA0A2ECF}" destId="{982B413E-16BC-424C-AD93-616EFF9E3881}" srcOrd="0" destOrd="0" presId="urn:microsoft.com/office/officeart/2005/8/layout/process4"/>
    <dgm:cxn modelId="{74A7C681-F721-4B1E-AAD9-BFC8492011E1}" srcId="{0AA59A23-00A6-42B8-938E-F7984B2B59BB}" destId="{013F0C70-C226-4A23-BB1E-7EB7896F8464}" srcOrd="0" destOrd="0" parTransId="{3282DADD-9262-4256-B7DD-2C4666B85D58}" sibTransId="{8735CFB3-3200-4B31-A6FD-4A088EE1CF14}"/>
    <dgm:cxn modelId="{1A04DB82-12A8-446A-83F2-FFE3767192A6}" type="presOf" srcId="{C82297C0-5264-4774-B53A-9F9893EE4D9D}" destId="{95153AC8-FE39-4D61-923D-513F09AE2C01}" srcOrd="1" destOrd="0" presId="urn:microsoft.com/office/officeart/2005/8/layout/process4"/>
    <dgm:cxn modelId="{62E8545A-ACEE-42E9-A49B-791ADCF5715F}" type="presOf" srcId="{730C6EFC-1085-47BB-806F-E61B0A072191}" destId="{FC5CC176-500D-4D58-BD06-D917B9CFA61E}" srcOrd="0" destOrd="0" presId="urn:microsoft.com/office/officeart/2005/8/layout/process4"/>
    <dgm:cxn modelId="{3C9EFDE1-FF31-4004-ACAF-7A4206D56E98}" srcId="{49A981B7-7599-45D8-B130-D6690125623D}" destId="{ED4868F4-094B-468C-8EA8-A65603DAF156}" srcOrd="1" destOrd="0" parTransId="{772B96D6-D06B-444C-913D-43AF58C1584F}" sibTransId="{7B55A886-4D6D-4B53-866A-1DF2F50FFD09}"/>
    <dgm:cxn modelId="{6476CAE3-0352-4641-B722-1904E21AD84F}" srcId="{C2F0D0B0-4495-418D-82C7-4E1764E41E61}" destId="{0AA59A23-00A6-42B8-938E-F7984B2B59BB}" srcOrd="4" destOrd="0" parTransId="{557A4754-0EB8-4A43-814B-BE0BBE7664A4}" sibTransId="{3E671344-3A3C-4AF9-B3FC-6E0E97CF48D9}"/>
    <dgm:cxn modelId="{F5F3EF19-CE97-4D6D-A3CC-7B424AA6844C}" type="presOf" srcId="{591F18A9-820E-4C9C-8396-0F93B7A67FD2}" destId="{057C1F00-D27C-44EF-8644-6BFBB4B6D1D3}" srcOrd="0" destOrd="0" presId="urn:microsoft.com/office/officeart/2005/8/layout/process4"/>
    <dgm:cxn modelId="{32536B00-72AE-4486-854D-54B9A2B5230E}" srcId="{730C6EFC-1085-47BB-806F-E61B0A072191}" destId="{CD89DC9D-6382-4A36-9836-6569EA0A2ECF}" srcOrd="1" destOrd="0" parTransId="{37F76FFF-50FA-469E-A351-23F799740061}" sibTransId="{981344F2-E7F8-4357-BEAC-B961D8694905}"/>
    <dgm:cxn modelId="{8D5AB2F7-3F8F-4643-866F-F7529415D410}" type="presOf" srcId="{013F0C70-C226-4A23-BB1E-7EB7896F8464}" destId="{C848F499-FE7F-409E-AB24-0478E313DE2B}" srcOrd="0" destOrd="0" presId="urn:microsoft.com/office/officeart/2005/8/layout/process4"/>
    <dgm:cxn modelId="{8DE58DF8-7934-45BE-A8B8-7242D37C269C}" type="presOf" srcId="{536412CB-6C60-4D26-B6E8-5A7E418C3C79}" destId="{4C0D82E4-6DA2-48CF-91E3-00DB939517DE}" srcOrd="0" destOrd="0" presId="urn:microsoft.com/office/officeart/2005/8/layout/process4"/>
    <dgm:cxn modelId="{FB6825B3-5271-4B4D-A1AA-44C49EE32C62}" type="presOf" srcId="{4700996D-1197-4FB6-B743-F2C6513C6083}" destId="{5B68A216-26E7-48CD-8868-5EC80719A66E}" srcOrd="0" destOrd="0" presId="urn:microsoft.com/office/officeart/2005/8/layout/process4"/>
    <dgm:cxn modelId="{EBBD339C-80DD-46EF-BE65-02E92A75CC8B}" srcId="{49A981B7-7599-45D8-B130-D6690125623D}" destId="{1C04F2F1-4E6C-4440-955F-8D4F937A7495}" srcOrd="0" destOrd="0" parTransId="{0B452FE7-238D-496A-9B33-BDD7AC77DA1C}" sibTransId="{63672440-1B84-4C8E-9DF1-FC0E059A7253}"/>
    <dgm:cxn modelId="{B0C93E3E-7CDD-485D-B1F0-6B6609511C9D}" type="presOf" srcId="{0AA59A23-00A6-42B8-938E-F7984B2B59BB}" destId="{F19D7A6A-7C6A-4DA0-B5B8-7893D2D5D4F8}" srcOrd="1" destOrd="0" presId="urn:microsoft.com/office/officeart/2005/8/layout/process4"/>
    <dgm:cxn modelId="{33AA30E4-F135-42BC-B7CF-6C1D928ECF23}" type="presParOf" srcId="{93A58D4A-111B-4981-AFE9-913E2E077F88}" destId="{26555CE8-6AE4-4B32-B459-3B2B7B9A74DC}" srcOrd="0" destOrd="0" presId="urn:microsoft.com/office/officeart/2005/8/layout/process4"/>
    <dgm:cxn modelId="{CF587079-6260-4261-829B-4EA580045CAD}" type="presParOf" srcId="{26555CE8-6AE4-4B32-B459-3B2B7B9A74DC}" destId="{624550E9-669E-4AFB-8D63-B1512B3469A9}" srcOrd="0" destOrd="0" presId="urn:microsoft.com/office/officeart/2005/8/layout/process4"/>
    <dgm:cxn modelId="{56EB8520-1F17-4656-A932-FD2AFF370A2F}" type="presParOf" srcId="{26555CE8-6AE4-4B32-B459-3B2B7B9A74DC}" destId="{F19D7A6A-7C6A-4DA0-B5B8-7893D2D5D4F8}" srcOrd="1" destOrd="0" presId="urn:microsoft.com/office/officeart/2005/8/layout/process4"/>
    <dgm:cxn modelId="{3676DEC6-6C4D-48B9-993B-BB1E5DF14C77}" type="presParOf" srcId="{26555CE8-6AE4-4B32-B459-3B2B7B9A74DC}" destId="{AC33B728-82FC-4E5A-9A81-A03B01A0083E}" srcOrd="2" destOrd="0" presId="urn:microsoft.com/office/officeart/2005/8/layout/process4"/>
    <dgm:cxn modelId="{B9C4C037-80F2-4CC6-A3DD-DBA063C5BAF3}" type="presParOf" srcId="{AC33B728-82FC-4E5A-9A81-A03B01A0083E}" destId="{C848F499-FE7F-409E-AB24-0478E313DE2B}" srcOrd="0" destOrd="0" presId="urn:microsoft.com/office/officeart/2005/8/layout/process4"/>
    <dgm:cxn modelId="{7C0E6BF8-3591-4EE2-9DA5-33DAEBF55FD5}" type="presParOf" srcId="{AC33B728-82FC-4E5A-9A81-A03B01A0083E}" destId="{057C1F00-D27C-44EF-8644-6BFBB4B6D1D3}" srcOrd="1" destOrd="0" presId="urn:microsoft.com/office/officeart/2005/8/layout/process4"/>
    <dgm:cxn modelId="{5CD7C90B-0A3F-448F-9F1F-69E25C0AF8EA}" type="presParOf" srcId="{93A58D4A-111B-4981-AFE9-913E2E077F88}" destId="{3E8A6C8A-E17A-42C3-9F28-F9B1F98F8485}" srcOrd="1" destOrd="0" presId="urn:microsoft.com/office/officeart/2005/8/layout/process4"/>
    <dgm:cxn modelId="{DACF4775-21C1-49E0-8613-E73DBDCAD0C3}" type="presParOf" srcId="{93A58D4A-111B-4981-AFE9-913E2E077F88}" destId="{BC1F66FF-DCCE-406A-B1AC-3964050E1100}" srcOrd="2" destOrd="0" presId="urn:microsoft.com/office/officeart/2005/8/layout/process4"/>
    <dgm:cxn modelId="{F206B953-4A1C-48E2-A715-4B2241581502}" type="presParOf" srcId="{BC1F66FF-DCCE-406A-B1AC-3964050E1100}" destId="{FC5CC176-500D-4D58-BD06-D917B9CFA61E}" srcOrd="0" destOrd="0" presId="urn:microsoft.com/office/officeart/2005/8/layout/process4"/>
    <dgm:cxn modelId="{CFFBAB72-BBF3-4E6F-AE5D-06CAFC42A27E}" type="presParOf" srcId="{BC1F66FF-DCCE-406A-B1AC-3964050E1100}" destId="{14A2439B-E4BE-465E-9CEC-F749518A647D}" srcOrd="1" destOrd="0" presId="urn:microsoft.com/office/officeart/2005/8/layout/process4"/>
    <dgm:cxn modelId="{C39E1FB5-4700-4835-BD3E-5F623FFADD56}" type="presParOf" srcId="{BC1F66FF-DCCE-406A-B1AC-3964050E1100}" destId="{9643D28A-0F39-4828-B9B3-1F213753234D}" srcOrd="2" destOrd="0" presId="urn:microsoft.com/office/officeart/2005/8/layout/process4"/>
    <dgm:cxn modelId="{211CF5A5-2D01-4429-A4BA-EA2C31C9B50C}" type="presParOf" srcId="{9643D28A-0F39-4828-B9B3-1F213753234D}" destId="{DF9BC650-9510-4CBF-A186-2115A898599D}" srcOrd="0" destOrd="0" presId="urn:microsoft.com/office/officeart/2005/8/layout/process4"/>
    <dgm:cxn modelId="{44B0D09E-2D4D-46CC-A2F0-B3DAC7A78493}" type="presParOf" srcId="{9643D28A-0F39-4828-B9B3-1F213753234D}" destId="{982B413E-16BC-424C-AD93-616EFF9E3881}" srcOrd="1" destOrd="0" presId="urn:microsoft.com/office/officeart/2005/8/layout/process4"/>
    <dgm:cxn modelId="{390E6C6F-BBD5-4C7C-B377-DC83DECD29D3}" type="presParOf" srcId="{93A58D4A-111B-4981-AFE9-913E2E077F88}" destId="{70B75572-4BEB-49F3-895D-CCFBAC6CEAC5}" srcOrd="3" destOrd="0" presId="urn:microsoft.com/office/officeart/2005/8/layout/process4"/>
    <dgm:cxn modelId="{8F0F1BC6-22DF-4B7F-8A6C-5520CA301BF7}" type="presParOf" srcId="{93A58D4A-111B-4981-AFE9-913E2E077F88}" destId="{F848DF2E-5759-4058-BADB-BC4B5A7FA4BE}" srcOrd="4" destOrd="0" presId="urn:microsoft.com/office/officeart/2005/8/layout/process4"/>
    <dgm:cxn modelId="{D6680F3D-238F-493F-9255-4AED0704E7DE}" type="presParOf" srcId="{F848DF2E-5759-4058-BADB-BC4B5A7FA4BE}" destId="{5B68A216-26E7-48CD-8868-5EC80719A66E}" srcOrd="0" destOrd="0" presId="urn:microsoft.com/office/officeart/2005/8/layout/process4"/>
    <dgm:cxn modelId="{D5A38D47-E851-47CB-AB2E-F0485CB4A61B}" type="presParOf" srcId="{F848DF2E-5759-4058-BADB-BC4B5A7FA4BE}" destId="{82D52602-EE70-4054-8A8E-C513AC183FB5}" srcOrd="1" destOrd="0" presId="urn:microsoft.com/office/officeart/2005/8/layout/process4"/>
    <dgm:cxn modelId="{1054BA92-D800-4F90-B61C-71EE57C7F254}" type="presParOf" srcId="{F848DF2E-5759-4058-BADB-BC4B5A7FA4BE}" destId="{FD2866F1-0BE1-4C9A-BCE7-F56FE0B59681}" srcOrd="2" destOrd="0" presId="urn:microsoft.com/office/officeart/2005/8/layout/process4"/>
    <dgm:cxn modelId="{110D156C-1DF8-44AA-AFC0-D25798594BC3}" type="presParOf" srcId="{FD2866F1-0BE1-4C9A-BCE7-F56FE0B59681}" destId="{DED0BC14-4234-4DEE-A670-B7AC7A210AA0}" srcOrd="0" destOrd="0" presId="urn:microsoft.com/office/officeart/2005/8/layout/process4"/>
    <dgm:cxn modelId="{C09D6C33-0854-4BCA-9721-CB3E511392C5}" type="presParOf" srcId="{FD2866F1-0BE1-4C9A-BCE7-F56FE0B59681}" destId="{897DFA83-D764-4BD2-8EF9-18EFA932F242}" srcOrd="1" destOrd="0" presId="urn:microsoft.com/office/officeart/2005/8/layout/process4"/>
    <dgm:cxn modelId="{FD9E5ECC-EFF8-4C21-B6F7-8D38071C4EAF}" type="presParOf" srcId="{FD2866F1-0BE1-4C9A-BCE7-F56FE0B59681}" destId="{F7D0787C-3B05-4DF2-9D92-ABBA187F4AEE}" srcOrd="2" destOrd="0" presId="urn:microsoft.com/office/officeart/2005/8/layout/process4"/>
    <dgm:cxn modelId="{664669E4-0902-41CC-A4EA-CA300EB689B9}" type="presParOf" srcId="{93A58D4A-111B-4981-AFE9-913E2E077F88}" destId="{359CF7C8-9356-4658-89FE-9FC289E13EAC}" srcOrd="5" destOrd="0" presId="urn:microsoft.com/office/officeart/2005/8/layout/process4"/>
    <dgm:cxn modelId="{54675DA3-1646-42DB-9DD8-62E613D600BC}" type="presParOf" srcId="{93A58D4A-111B-4981-AFE9-913E2E077F88}" destId="{B1521FB0-29E4-4661-9EE2-7A5030B346B8}" srcOrd="6" destOrd="0" presId="urn:microsoft.com/office/officeart/2005/8/layout/process4"/>
    <dgm:cxn modelId="{29AF08B8-F433-48BC-8148-0AD8C52D289A}" type="presParOf" srcId="{B1521FB0-29E4-4661-9EE2-7A5030B346B8}" destId="{58ED904C-9EFE-4DC4-95A5-8434B0070C45}" srcOrd="0" destOrd="0" presId="urn:microsoft.com/office/officeart/2005/8/layout/process4"/>
    <dgm:cxn modelId="{25A23E13-F447-4873-9449-4CF6DEEE8C5F}" type="presParOf" srcId="{B1521FB0-29E4-4661-9EE2-7A5030B346B8}" destId="{B3C98664-3D64-4A69-A045-A0373B0B0A79}" srcOrd="1" destOrd="0" presId="urn:microsoft.com/office/officeart/2005/8/layout/process4"/>
    <dgm:cxn modelId="{B28E150B-AF3C-4E44-B9B9-74C6F54E6BF0}" type="presParOf" srcId="{B1521FB0-29E4-4661-9EE2-7A5030B346B8}" destId="{9B038FDF-CF3F-4082-BB12-D9FE22499296}" srcOrd="2" destOrd="0" presId="urn:microsoft.com/office/officeart/2005/8/layout/process4"/>
    <dgm:cxn modelId="{BB18C43A-8F6F-4226-998F-4312655FD837}" type="presParOf" srcId="{9B038FDF-CF3F-4082-BB12-D9FE22499296}" destId="{A5BCA5CA-C359-49BD-8290-56678DA5BA45}" srcOrd="0" destOrd="0" presId="urn:microsoft.com/office/officeart/2005/8/layout/process4"/>
    <dgm:cxn modelId="{3B0C9A1F-4226-4EB7-8454-712373F3F658}" type="presParOf" srcId="{9B038FDF-CF3F-4082-BB12-D9FE22499296}" destId="{4ACFA64F-C601-4BF4-AC88-9AA86AAF22E2}" srcOrd="1" destOrd="0" presId="urn:microsoft.com/office/officeart/2005/8/layout/process4"/>
    <dgm:cxn modelId="{F9179D8A-367F-4EBA-9950-01D262EC7795}" type="presParOf" srcId="{93A58D4A-111B-4981-AFE9-913E2E077F88}" destId="{7479FA25-74D7-48D4-994E-DC2AE944E9F6}" srcOrd="7" destOrd="0" presId="urn:microsoft.com/office/officeart/2005/8/layout/process4"/>
    <dgm:cxn modelId="{3ACF09EA-36F9-483C-9C9E-CEF7AD4DF5E2}" type="presParOf" srcId="{93A58D4A-111B-4981-AFE9-913E2E077F88}" destId="{4EBF4C66-8934-4B74-BF01-F49C2700AF64}" srcOrd="8" destOrd="0" presId="urn:microsoft.com/office/officeart/2005/8/layout/process4"/>
    <dgm:cxn modelId="{B6EBFAF0-16F2-4F6A-A1F4-2B47A494F09A}" type="presParOf" srcId="{4EBF4C66-8934-4B74-BF01-F49C2700AF64}" destId="{82B51C82-3A83-4DBC-9188-1BBE3C5F5C1E}" srcOrd="0" destOrd="0" presId="urn:microsoft.com/office/officeart/2005/8/layout/process4"/>
    <dgm:cxn modelId="{96DDE89E-E4BF-4AC1-BAE4-17F50A181233}" type="presParOf" srcId="{4EBF4C66-8934-4B74-BF01-F49C2700AF64}" destId="{95153AC8-FE39-4D61-923D-513F09AE2C01}" srcOrd="1" destOrd="0" presId="urn:microsoft.com/office/officeart/2005/8/layout/process4"/>
    <dgm:cxn modelId="{570C4B91-3A9A-4362-ADC2-470CF520019E}" type="presParOf" srcId="{4EBF4C66-8934-4B74-BF01-F49C2700AF64}" destId="{675533B2-F642-42CD-B554-68746665E446}" srcOrd="2" destOrd="0" presId="urn:microsoft.com/office/officeart/2005/8/layout/process4"/>
    <dgm:cxn modelId="{81181065-929D-4810-9311-5819218158ED}" type="presParOf" srcId="{675533B2-F642-42CD-B554-68746665E446}" destId="{64EC7BF1-99EB-4420-A3E0-0C01A2B8F4C9}" srcOrd="0" destOrd="0" presId="urn:microsoft.com/office/officeart/2005/8/layout/process4"/>
    <dgm:cxn modelId="{F2038571-9D5D-4775-9A80-7F9C81E1D6B8}" type="presParOf" srcId="{675533B2-F642-42CD-B554-68746665E446}" destId="{4C0D82E4-6DA2-48CF-91E3-00DB939517DE}" srcOrd="1" destOrd="0" presId="urn:microsoft.com/office/officeart/2005/8/layout/process4"/>
    <dgm:cxn modelId="{316DF493-63C1-42D2-84AF-ACB6A97B6139}" type="presParOf" srcId="{675533B2-F642-42CD-B554-68746665E446}" destId="{D7B31DCF-52C5-47C2-A59C-B28D20937949}"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A44D4B-63A7-410C-9084-17C37A85AB31}">
      <dsp:nvSpPr>
        <dsp:cNvPr id="0" name=""/>
        <dsp:cNvSpPr/>
      </dsp:nvSpPr>
      <dsp:spPr>
        <a:xfrm>
          <a:off x="0" y="400887"/>
          <a:ext cx="10908229" cy="504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8164A2-652A-4BE3-90AD-AC81DBF3E042}">
      <dsp:nvSpPr>
        <dsp:cNvPr id="0" name=""/>
        <dsp:cNvSpPr/>
      </dsp:nvSpPr>
      <dsp:spPr>
        <a:xfrm>
          <a:off x="545411" y="105687"/>
          <a:ext cx="9084952" cy="5904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614" tIns="0" rIns="288614" bIns="0" numCol="1" spcCol="1270" anchor="ctr" anchorCtr="0">
          <a:noAutofit/>
        </a:bodyPr>
        <a:lstStyle/>
        <a:p>
          <a:pPr lvl="0" algn="l" defTabSz="800100">
            <a:lnSpc>
              <a:spcPct val="90000"/>
            </a:lnSpc>
            <a:spcBef>
              <a:spcPct val="0"/>
            </a:spcBef>
            <a:spcAft>
              <a:spcPct val="35000"/>
            </a:spcAft>
          </a:pPr>
          <a:r>
            <a:rPr lang="en-US" sz="1800" b="1" kern="1200" dirty="0" err="1" smtClean="0">
              <a:latin typeface="Arial" panose="020B0604020202020204" pitchFamily="34" charset="0"/>
              <a:ea typeface="Roboto" panose="02000000000000000000" pitchFamily="2" charset="0"/>
            </a:rPr>
            <a:t>Các</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căn</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cứ</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pháp</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lý</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và</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mục</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tiêu</a:t>
          </a:r>
          <a:r>
            <a:rPr lang="en-US" sz="1800" b="1" kern="1200" dirty="0" smtClean="0">
              <a:latin typeface="Arial" panose="020B0604020202020204" pitchFamily="34" charset="0"/>
              <a:ea typeface="Roboto" panose="02000000000000000000" pitchFamily="2" charset="0"/>
            </a:rPr>
            <a:t> STEM, NCKH </a:t>
          </a:r>
          <a:r>
            <a:rPr lang="en-US" sz="1800" b="1" kern="1200" dirty="0" err="1" smtClean="0">
              <a:latin typeface="Arial" panose="020B0604020202020204" pitchFamily="34" charset="0"/>
              <a:ea typeface="Roboto" panose="02000000000000000000" pitchFamily="2" charset="0"/>
            </a:rPr>
            <a:t>theo</a:t>
          </a:r>
          <a:r>
            <a:rPr lang="en-US" sz="1800" b="1" kern="1200" dirty="0" smtClean="0">
              <a:latin typeface="Arial" panose="020B0604020202020204" pitchFamily="34" charset="0"/>
              <a:ea typeface="Roboto" panose="02000000000000000000" pitchFamily="2" charset="0"/>
            </a:rPr>
            <a:t> CT GDPT 2018</a:t>
          </a:r>
          <a:endParaRPr lang="en-US" sz="1800" b="1" kern="1200" dirty="0">
            <a:latin typeface="Arial" panose="020B0604020202020204" pitchFamily="34" charset="0"/>
            <a:ea typeface="Roboto" panose="02000000000000000000" pitchFamily="2" charset="0"/>
          </a:endParaRPr>
        </a:p>
      </dsp:txBody>
      <dsp:txXfrm>
        <a:off x="574232" y="134508"/>
        <a:ext cx="9027310" cy="532758"/>
      </dsp:txXfrm>
    </dsp:sp>
    <dsp:sp modelId="{6BF5F71C-12AF-4D84-A3CF-184AF50379FF}">
      <dsp:nvSpPr>
        <dsp:cNvPr id="0" name=""/>
        <dsp:cNvSpPr/>
      </dsp:nvSpPr>
      <dsp:spPr>
        <a:xfrm>
          <a:off x="0" y="1308088"/>
          <a:ext cx="10908229" cy="504000"/>
        </a:xfrm>
        <a:prstGeom prst="rect">
          <a:avLst/>
        </a:prstGeom>
        <a:solidFill>
          <a:schemeClr val="lt1">
            <a:alpha val="90000"/>
            <a:hueOff val="0"/>
            <a:satOff val="0"/>
            <a:lumOff val="0"/>
            <a:alphaOff val="0"/>
          </a:schemeClr>
        </a:solidFill>
        <a:ln w="12700" cap="flat" cmpd="sng" algn="ctr">
          <a:solidFill>
            <a:schemeClr val="accent5">
              <a:hueOff val="-1351709"/>
              <a:satOff val="-3484"/>
              <a:lumOff val="-2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20FB33-FD3E-47A2-9E0F-57366D14819D}">
      <dsp:nvSpPr>
        <dsp:cNvPr id="0" name=""/>
        <dsp:cNvSpPr/>
      </dsp:nvSpPr>
      <dsp:spPr>
        <a:xfrm>
          <a:off x="545411" y="1012888"/>
          <a:ext cx="9200328" cy="590400"/>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614" tIns="0" rIns="288614" bIns="0" numCol="1" spcCol="1270" anchor="ctr" anchorCtr="0">
          <a:noAutofit/>
        </a:bodyPr>
        <a:lstStyle/>
        <a:p>
          <a:pPr lvl="0" algn="l" defTabSz="800100">
            <a:lnSpc>
              <a:spcPct val="90000"/>
            </a:lnSpc>
            <a:spcBef>
              <a:spcPct val="0"/>
            </a:spcBef>
            <a:spcAft>
              <a:spcPct val="35000"/>
            </a:spcAft>
          </a:pPr>
          <a:r>
            <a:rPr lang="en-US" sz="1800" b="1" kern="1200" dirty="0" err="1" smtClean="0">
              <a:latin typeface="Arial" panose="020B0604020202020204" pitchFamily="34" charset="0"/>
              <a:ea typeface="Roboto" panose="02000000000000000000" pitchFamily="2" charset="0"/>
            </a:rPr>
            <a:t>Tổng</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thể</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về</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triển</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khai</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giáo</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dục</a:t>
          </a:r>
          <a:r>
            <a:rPr lang="en-US" sz="1800" b="1" kern="1200" dirty="0" smtClean="0">
              <a:latin typeface="Arial" panose="020B0604020202020204" pitchFamily="34" charset="0"/>
              <a:ea typeface="Roboto" panose="02000000000000000000" pitchFamily="2" charset="0"/>
            </a:rPr>
            <a:t> STEM </a:t>
          </a:r>
          <a:r>
            <a:rPr lang="en-US" sz="1800" b="1" kern="1200" dirty="0" err="1" smtClean="0">
              <a:latin typeface="Arial" panose="020B0604020202020204" pitchFamily="34" charset="0"/>
              <a:ea typeface="Roboto" panose="02000000000000000000" pitchFamily="2" charset="0"/>
            </a:rPr>
            <a:t>và</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tổ</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chức</a:t>
          </a:r>
          <a:r>
            <a:rPr lang="en-US" sz="1800" b="1" kern="1200" dirty="0" smtClean="0">
              <a:latin typeface="Arial" panose="020B0604020202020204" pitchFamily="34" charset="0"/>
              <a:ea typeface="Roboto" panose="02000000000000000000" pitchFamily="2" charset="0"/>
            </a:rPr>
            <a:t> NCKH </a:t>
          </a:r>
          <a:r>
            <a:rPr lang="en-US" sz="1800" b="1" kern="1200" dirty="0" err="1" smtClean="0">
              <a:latin typeface="Arial" panose="020B0604020202020204" pitchFamily="34" charset="0"/>
              <a:ea typeface="Roboto" panose="02000000000000000000" pitchFamily="2" charset="0"/>
            </a:rPr>
            <a:t>cho</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học</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sinh</a:t>
          </a:r>
          <a:endParaRPr lang="en-US" sz="1800" b="1" kern="1200" dirty="0">
            <a:latin typeface="Arial" panose="020B0604020202020204" pitchFamily="34" charset="0"/>
            <a:ea typeface="Roboto" panose="02000000000000000000" pitchFamily="2" charset="0"/>
          </a:endParaRPr>
        </a:p>
      </dsp:txBody>
      <dsp:txXfrm>
        <a:off x="574232" y="1041709"/>
        <a:ext cx="9142686" cy="532758"/>
      </dsp:txXfrm>
    </dsp:sp>
    <dsp:sp modelId="{57E378B1-D684-4FDF-B27D-C315356DB29A}">
      <dsp:nvSpPr>
        <dsp:cNvPr id="0" name=""/>
        <dsp:cNvSpPr/>
      </dsp:nvSpPr>
      <dsp:spPr>
        <a:xfrm>
          <a:off x="0" y="2215288"/>
          <a:ext cx="10908229" cy="504000"/>
        </a:xfrm>
        <a:prstGeom prst="rect">
          <a:avLst/>
        </a:prstGeom>
        <a:solidFill>
          <a:schemeClr val="lt1">
            <a:alpha val="90000"/>
            <a:hueOff val="0"/>
            <a:satOff val="0"/>
            <a:lumOff val="0"/>
            <a:alphaOff val="0"/>
          </a:schemeClr>
        </a:solidFill>
        <a:ln w="12700" cap="flat" cmpd="sng" algn="ctr">
          <a:solidFill>
            <a:schemeClr val="accent5">
              <a:hueOff val="-2703417"/>
              <a:satOff val="-6968"/>
              <a:lumOff val="-4706"/>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01AFD2-B56B-4217-B42F-A36CFE60A474}">
      <dsp:nvSpPr>
        <dsp:cNvPr id="0" name=""/>
        <dsp:cNvSpPr/>
      </dsp:nvSpPr>
      <dsp:spPr>
        <a:xfrm>
          <a:off x="545411" y="1920088"/>
          <a:ext cx="9179024" cy="590400"/>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614" tIns="0" rIns="288614" bIns="0" numCol="1" spcCol="1270" anchor="ctr" anchorCtr="0">
          <a:noAutofit/>
        </a:bodyPr>
        <a:lstStyle/>
        <a:p>
          <a:pPr lvl="0" algn="l" defTabSz="800100">
            <a:lnSpc>
              <a:spcPct val="90000"/>
            </a:lnSpc>
            <a:spcBef>
              <a:spcPct val="0"/>
            </a:spcBef>
            <a:spcAft>
              <a:spcPct val="35000"/>
            </a:spcAft>
          </a:pPr>
          <a:r>
            <a:rPr lang="en-US" sz="1800" b="1" kern="1200" dirty="0" err="1" smtClean="0">
              <a:latin typeface="Arial" panose="020B0604020202020204" pitchFamily="34" charset="0"/>
              <a:ea typeface="Roboto" panose="02000000000000000000" pitchFamily="2" charset="0"/>
            </a:rPr>
            <a:t>Triển</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khai</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dạy</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học</a:t>
          </a:r>
          <a:r>
            <a:rPr lang="en-US" sz="1800" b="1" kern="1200" dirty="0" smtClean="0">
              <a:latin typeface="Arial" panose="020B0604020202020204" pitchFamily="34" charset="0"/>
              <a:ea typeface="Roboto" panose="02000000000000000000" pitchFamily="2" charset="0"/>
            </a:rPr>
            <a:t> STEM </a:t>
          </a:r>
          <a:r>
            <a:rPr lang="en-US" sz="1800" b="1" kern="1200" dirty="0" err="1" smtClean="0">
              <a:latin typeface="Arial" panose="020B0604020202020204" pitchFamily="34" charset="0"/>
              <a:ea typeface="Roboto" panose="02000000000000000000" pitchFamily="2" charset="0"/>
            </a:rPr>
            <a:t>và</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quy</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trình</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thiết</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kết</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thực</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hiện</a:t>
          </a:r>
          <a:endParaRPr lang="en-US" sz="1800" b="1" kern="1200" dirty="0">
            <a:latin typeface="Arial" panose="020B0604020202020204" pitchFamily="34" charset="0"/>
            <a:ea typeface="Roboto" panose="02000000000000000000" pitchFamily="2" charset="0"/>
          </a:endParaRPr>
        </a:p>
      </dsp:txBody>
      <dsp:txXfrm>
        <a:off x="574232" y="1948909"/>
        <a:ext cx="9121382" cy="532758"/>
      </dsp:txXfrm>
    </dsp:sp>
    <dsp:sp modelId="{C9521A5B-4DDE-47CF-AD22-60B9E15522C6}">
      <dsp:nvSpPr>
        <dsp:cNvPr id="0" name=""/>
        <dsp:cNvSpPr/>
      </dsp:nvSpPr>
      <dsp:spPr>
        <a:xfrm>
          <a:off x="0" y="3122488"/>
          <a:ext cx="10908229" cy="504000"/>
        </a:xfrm>
        <a:prstGeom prst="rect">
          <a:avLst/>
        </a:prstGeom>
        <a:solidFill>
          <a:schemeClr val="lt1">
            <a:alpha val="90000"/>
            <a:hueOff val="0"/>
            <a:satOff val="0"/>
            <a:lumOff val="0"/>
            <a:alphaOff val="0"/>
          </a:schemeClr>
        </a:solidFill>
        <a:ln w="12700" cap="flat" cmpd="sng" algn="ctr">
          <a:solidFill>
            <a:schemeClr val="accent5">
              <a:hueOff val="-4055126"/>
              <a:satOff val="-10451"/>
              <a:lumOff val="-7059"/>
              <a:alphaOff val="0"/>
            </a:schemeClr>
          </a:solidFill>
          <a:prstDash val="solid"/>
          <a:miter lim="800000"/>
        </a:ln>
        <a:effectLst/>
      </dsp:spPr>
      <dsp:style>
        <a:lnRef idx="2">
          <a:scrgbClr r="0" g="0" b="0"/>
        </a:lnRef>
        <a:fillRef idx="1">
          <a:scrgbClr r="0" g="0" b="0"/>
        </a:fillRef>
        <a:effectRef idx="0">
          <a:scrgbClr r="0" g="0" b="0"/>
        </a:effectRef>
        <a:fontRef idx="minor"/>
      </dsp:style>
    </dsp:sp>
    <dsp:sp modelId="{B7079032-735A-4CE6-86A4-F7DBEA2B14D6}">
      <dsp:nvSpPr>
        <dsp:cNvPr id="0" name=""/>
        <dsp:cNvSpPr/>
      </dsp:nvSpPr>
      <dsp:spPr>
        <a:xfrm>
          <a:off x="545411" y="2827288"/>
          <a:ext cx="9127483" cy="590400"/>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614" tIns="0" rIns="288614" bIns="0" numCol="1" spcCol="1270" anchor="ctr" anchorCtr="0">
          <a:noAutofit/>
        </a:bodyPr>
        <a:lstStyle/>
        <a:p>
          <a:pPr lvl="0" algn="l" defTabSz="800100">
            <a:lnSpc>
              <a:spcPct val="90000"/>
            </a:lnSpc>
            <a:spcBef>
              <a:spcPct val="0"/>
            </a:spcBef>
            <a:spcAft>
              <a:spcPct val="35000"/>
            </a:spcAft>
          </a:pPr>
          <a:r>
            <a:rPr lang="en-US" sz="1800" b="1" kern="1200" dirty="0" err="1" smtClean="0">
              <a:latin typeface="Arial" panose="020B0604020202020204" pitchFamily="34" charset="0"/>
              <a:ea typeface="Roboto" panose="02000000000000000000" pitchFamily="2" charset="0"/>
            </a:rPr>
            <a:t>Hướng</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dẫn</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về</a:t>
          </a:r>
          <a:r>
            <a:rPr lang="en-US" sz="1800" b="1" kern="1200" dirty="0" smtClean="0">
              <a:latin typeface="Arial" panose="020B0604020202020204" pitchFamily="34" charset="0"/>
              <a:ea typeface="Roboto" panose="02000000000000000000" pitchFamily="2" charset="0"/>
            </a:rPr>
            <a:t> NCKH </a:t>
          </a:r>
          <a:r>
            <a:rPr lang="en-US" sz="1800" b="1" kern="1200" dirty="0" err="1" smtClean="0">
              <a:latin typeface="Arial" panose="020B0604020202020204" pitchFamily="34" charset="0"/>
              <a:ea typeface="Roboto" panose="02000000000000000000" pitchFamily="2" charset="0"/>
            </a:rPr>
            <a:t>và</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tham</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gia</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dự</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thi</a:t>
          </a:r>
          <a:r>
            <a:rPr lang="en-US" sz="1800" b="1" kern="1200" dirty="0" smtClean="0">
              <a:latin typeface="Arial" panose="020B0604020202020204" pitchFamily="34" charset="0"/>
              <a:ea typeface="Roboto" panose="02000000000000000000" pitchFamily="2" charset="0"/>
            </a:rPr>
            <a:t> KHKT </a:t>
          </a:r>
          <a:r>
            <a:rPr lang="en-US" sz="1800" b="1" kern="1200" dirty="0" err="1" smtClean="0">
              <a:latin typeface="Arial" panose="020B0604020202020204" pitchFamily="34" charset="0"/>
              <a:ea typeface="Roboto" panose="02000000000000000000" pitchFamily="2" charset="0"/>
            </a:rPr>
            <a:t>cấp</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tỉnh</a:t>
          </a:r>
          <a:endParaRPr lang="en-US" sz="1800" b="1" kern="1200" dirty="0">
            <a:latin typeface="Arial" panose="020B0604020202020204" pitchFamily="34" charset="0"/>
            <a:ea typeface="Roboto" panose="02000000000000000000" pitchFamily="2" charset="0"/>
          </a:endParaRPr>
        </a:p>
      </dsp:txBody>
      <dsp:txXfrm>
        <a:off x="574232" y="2856109"/>
        <a:ext cx="9069841" cy="532758"/>
      </dsp:txXfrm>
    </dsp:sp>
    <dsp:sp modelId="{D7E6FC34-477C-4C6B-AD20-A99A296D79E6}">
      <dsp:nvSpPr>
        <dsp:cNvPr id="0" name=""/>
        <dsp:cNvSpPr/>
      </dsp:nvSpPr>
      <dsp:spPr>
        <a:xfrm>
          <a:off x="0" y="4029688"/>
          <a:ext cx="10908229" cy="504000"/>
        </a:xfrm>
        <a:prstGeom prst="rect">
          <a:avLst/>
        </a:prstGeom>
        <a:solidFill>
          <a:schemeClr val="lt1">
            <a:alpha val="90000"/>
            <a:hueOff val="0"/>
            <a:satOff val="0"/>
            <a:lumOff val="0"/>
            <a:alphaOff val="0"/>
          </a:schemeClr>
        </a:solidFill>
        <a:ln w="12700" cap="flat" cmpd="sng" algn="ctr">
          <a:solidFill>
            <a:schemeClr val="accent5">
              <a:hueOff val="-5406834"/>
              <a:satOff val="-13935"/>
              <a:lumOff val="-9412"/>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4CA1AD-FC28-43CB-90D8-2CB4654A32ED}">
      <dsp:nvSpPr>
        <dsp:cNvPr id="0" name=""/>
        <dsp:cNvSpPr/>
      </dsp:nvSpPr>
      <dsp:spPr>
        <a:xfrm>
          <a:off x="545411" y="3734488"/>
          <a:ext cx="9179024" cy="590400"/>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614" tIns="0" rIns="288614" bIns="0" numCol="1" spcCol="1270" anchor="ctr" anchorCtr="0">
          <a:noAutofit/>
        </a:bodyPr>
        <a:lstStyle/>
        <a:p>
          <a:pPr lvl="0" algn="l" defTabSz="800100">
            <a:lnSpc>
              <a:spcPct val="90000"/>
            </a:lnSpc>
            <a:spcBef>
              <a:spcPct val="0"/>
            </a:spcBef>
            <a:spcAft>
              <a:spcPct val="35000"/>
            </a:spcAft>
          </a:pPr>
          <a:r>
            <a:rPr lang="en-US" sz="1800" b="1" kern="1200" dirty="0" smtClean="0">
              <a:latin typeface="Arial" panose="020B0604020202020204" pitchFamily="34" charset="0"/>
              <a:ea typeface="Roboto" panose="02000000000000000000" pitchFamily="2" charset="0"/>
            </a:rPr>
            <a:t>Chia </a:t>
          </a:r>
          <a:r>
            <a:rPr lang="en-US" sz="1800" b="1" kern="1200" dirty="0" err="1" smtClean="0">
              <a:latin typeface="Arial" panose="020B0604020202020204" pitchFamily="34" charset="0"/>
              <a:ea typeface="Roboto" panose="02000000000000000000" pitchFamily="2" charset="0"/>
            </a:rPr>
            <a:t>sẻ</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trao</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đổi</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về</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nội</a:t>
          </a:r>
          <a:r>
            <a:rPr lang="en-US" sz="1800" b="1" kern="1200" dirty="0" smtClean="0">
              <a:latin typeface="Arial" panose="020B0604020202020204" pitchFamily="34" charset="0"/>
              <a:ea typeface="Roboto" panose="02000000000000000000" pitchFamily="2" charset="0"/>
            </a:rPr>
            <a:t> dung </a:t>
          </a:r>
          <a:r>
            <a:rPr lang="en-US" sz="1800" b="1" kern="1200" dirty="0" err="1" smtClean="0">
              <a:latin typeface="Arial" panose="020B0604020202020204" pitchFamily="34" charset="0"/>
              <a:ea typeface="Roboto" panose="02000000000000000000" pitchFamily="2" charset="0"/>
            </a:rPr>
            <a:t>triển</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khai</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dạy</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học</a:t>
          </a:r>
          <a:r>
            <a:rPr lang="en-US" sz="1800" b="1" kern="1200" dirty="0" smtClean="0">
              <a:latin typeface="Arial" panose="020B0604020202020204" pitchFamily="34" charset="0"/>
              <a:ea typeface="Roboto" panose="02000000000000000000" pitchFamily="2" charset="0"/>
            </a:rPr>
            <a:t> STEM </a:t>
          </a:r>
          <a:r>
            <a:rPr lang="en-US" sz="1800" b="1" kern="1200" dirty="0" err="1" smtClean="0">
              <a:latin typeface="Arial" panose="020B0604020202020204" pitchFamily="34" charset="0"/>
              <a:ea typeface="Roboto" panose="02000000000000000000" pitchFamily="2" charset="0"/>
            </a:rPr>
            <a:t>đã</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thực</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hiện</a:t>
          </a:r>
          <a:endParaRPr lang="en-US" sz="1800" b="1" kern="1200" dirty="0">
            <a:latin typeface="Arial" panose="020B0604020202020204" pitchFamily="34" charset="0"/>
            <a:ea typeface="Roboto" panose="02000000000000000000" pitchFamily="2" charset="0"/>
          </a:endParaRPr>
        </a:p>
      </dsp:txBody>
      <dsp:txXfrm>
        <a:off x="574232" y="3763309"/>
        <a:ext cx="9121382" cy="532758"/>
      </dsp:txXfrm>
    </dsp:sp>
    <dsp:sp modelId="{DF97B2CD-90B7-45D1-9D1C-84445810C685}">
      <dsp:nvSpPr>
        <dsp:cNvPr id="0" name=""/>
        <dsp:cNvSpPr/>
      </dsp:nvSpPr>
      <dsp:spPr>
        <a:xfrm>
          <a:off x="0" y="4936888"/>
          <a:ext cx="10908229" cy="50400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1C7108-96E9-4729-B063-D481B682DA66}">
      <dsp:nvSpPr>
        <dsp:cNvPr id="0" name=""/>
        <dsp:cNvSpPr/>
      </dsp:nvSpPr>
      <dsp:spPr>
        <a:xfrm>
          <a:off x="545411" y="4641688"/>
          <a:ext cx="9242859" cy="59040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614" tIns="0" rIns="288614" bIns="0" numCol="1" spcCol="1270" anchor="ctr" anchorCtr="0">
          <a:noAutofit/>
        </a:bodyPr>
        <a:lstStyle/>
        <a:p>
          <a:pPr lvl="0" algn="l" defTabSz="800100">
            <a:lnSpc>
              <a:spcPct val="90000"/>
            </a:lnSpc>
            <a:spcBef>
              <a:spcPct val="0"/>
            </a:spcBef>
            <a:spcAft>
              <a:spcPct val="35000"/>
            </a:spcAft>
          </a:pPr>
          <a:r>
            <a:rPr lang="en-US" sz="1800" b="1" kern="1200" dirty="0" smtClean="0">
              <a:latin typeface="Arial" panose="020B0604020202020204" pitchFamily="34" charset="0"/>
              <a:ea typeface="Roboto" panose="02000000000000000000" pitchFamily="2" charset="0"/>
            </a:rPr>
            <a:t>Chia </a:t>
          </a:r>
          <a:r>
            <a:rPr lang="en-US" sz="1800" b="1" kern="1200" dirty="0" err="1" smtClean="0">
              <a:latin typeface="Arial" panose="020B0604020202020204" pitchFamily="34" charset="0"/>
              <a:ea typeface="Roboto" panose="02000000000000000000" pitchFamily="2" charset="0"/>
            </a:rPr>
            <a:t>sẻ</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trao</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đổi</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với</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dự</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án</a:t>
          </a:r>
          <a:r>
            <a:rPr lang="en-US" sz="1800" b="1" kern="1200" dirty="0" smtClean="0">
              <a:latin typeface="Arial" panose="020B0604020202020204" pitchFamily="34" charset="0"/>
              <a:ea typeface="Roboto" panose="02000000000000000000" pitchFamily="2" charset="0"/>
            </a:rPr>
            <a:t> KHKT </a:t>
          </a:r>
          <a:r>
            <a:rPr lang="en-US" sz="1800" b="1" kern="1200" dirty="0" err="1" smtClean="0">
              <a:latin typeface="Arial" panose="020B0604020202020204" pitchFamily="34" charset="0"/>
              <a:ea typeface="Roboto" panose="02000000000000000000" pitchFamily="2" charset="0"/>
            </a:rPr>
            <a:t>đạt</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giải</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Nhất</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quốc</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gia</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và</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đã</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dự</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thi</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quốc</a:t>
          </a:r>
          <a:r>
            <a:rPr lang="en-US" sz="1800" b="1" kern="1200" dirty="0" smtClean="0">
              <a:latin typeface="Arial" panose="020B0604020202020204" pitchFamily="34" charset="0"/>
              <a:ea typeface="Roboto" panose="02000000000000000000" pitchFamily="2" charset="0"/>
            </a:rPr>
            <a:t> </a:t>
          </a:r>
          <a:r>
            <a:rPr lang="en-US" sz="1800" b="1" kern="1200" dirty="0" err="1" smtClean="0">
              <a:latin typeface="Arial" panose="020B0604020202020204" pitchFamily="34" charset="0"/>
              <a:ea typeface="Roboto" panose="02000000000000000000" pitchFamily="2" charset="0"/>
            </a:rPr>
            <a:t>tế</a:t>
          </a:r>
          <a:endParaRPr lang="en-US" sz="1800" b="1" kern="1200" dirty="0">
            <a:latin typeface="Arial" panose="020B0604020202020204" pitchFamily="34" charset="0"/>
            <a:ea typeface="Roboto" panose="02000000000000000000" pitchFamily="2" charset="0"/>
          </a:endParaRPr>
        </a:p>
      </dsp:txBody>
      <dsp:txXfrm>
        <a:off x="574232" y="4670509"/>
        <a:ext cx="9185217" cy="5327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42270D-8D69-48DD-AB92-5D76F05A0E82}">
      <dsp:nvSpPr>
        <dsp:cNvPr id="0" name=""/>
        <dsp:cNvSpPr/>
      </dsp:nvSpPr>
      <dsp:spPr>
        <a:xfrm>
          <a:off x="0" y="2485724"/>
          <a:ext cx="8242135" cy="81587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b="1" kern="1200" dirty="0"/>
            <a:t>Giáo dục STEM trong CT </a:t>
          </a:r>
          <a:r>
            <a:rPr lang="en-US" sz="2900" b="1" kern="1200"/>
            <a:t>GDPT 2018</a:t>
          </a:r>
          <a:endParaRPr lang="en-US" sz="2900" b="1" kern="1200" dirty="0"/>
        </a:p>
      </dsp:txBody>
      <dsp:txXfrm>
        <a:off x="0" y="2485724"/>
        <a:ext cx="8242135" cy="815870"/>
      </dsp:txXfrm>
    </dsp:sp>
    <dsp:sp modelId="{47FFC35A-C6F6-4FAD-B452-24C5D45E4336}">
      <dsp:nvSpPr>
        <dsp:cNvPr id="0" name=""/>
        <dsp:cNvSpPr/>
      </dsp:nvSpPr>
      <dsp:spPr>
        <a:xfrm rot="10800000">
          <a:off x="0" y="1243154"/>
          <a:ext cx="8242135" cy="1254808"/>
        </a:xfrm>
        <a:prstGeom prst="upArrowCallou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b="1" kern="1200" dirty="0"/>
            <a:t>Điều kiện thực hiện</a:t>
          </a:r>
        </a:p>
      </dsp:txBody>
      <dsp:txXfrm rot="10800000">
        <a:off x="0" y="1243154"/>
        <a:ext cx="8242135" cy="815337"/>
      </dsp:txXfrm>
    </dsp:sp>
    <dsp:sp modelId="{B293BC55-17E9-4665-BD60-A0387A5A5FA9}">
      <dsp:nvSpPr>
        <dsp:cNvPr id="0" name=""/>
        <dsp:cNvSpPr/>
      </dsp:nvSpPr>
      <dsp:spPr>
        <a:xfrm rot="10800000">
          <a:off x="0" y="583"/>
          <a:ext cx="8242135" cy="1254808"/>
        </a:xfrm>
        <a:prstGeom prst="upArrowCallou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b="1" kern="1200"/>
            <a:t>Hình thức giáo dục STEM</a:t>
          </a:r>
          <a:endParaRPr lang="en-US" sz="2900" kern="1200" dirty="0"/>
        </a:p>
      </dsp:txBody>
      <dsp:txXfrm rot="10800000">
        <a:off x="0" y="583"/>
        <a:ext cx="8242135" cy="8153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492393-E58A-44F5-9D63-D9B60B0090AA}">
      <dsp:nvSpPr>
        <dsp:cNvPr id="0" name=""/>
        <dsp:cNvSpPr/>
      </dsp:nvSpPr>
      <dsp:spPr>
        <a:xfrm>
          <a:off x="8499424" y="3217894"/>
          <a:ext cx="1258937" cy="599139"/>
        </a:xfrm>
        <a:custGeom>
          <a:avLst/>
          <a:gdLst/>
          <a:ahLst/>
          <a:cxnLst/>
          <a:rect l="0" t="0" r="0" b="0"/>
          <a:pathLst>
            <a:path>
              <a:moveTo>
                <a:pt x="0" y="0"/>
              </a:moveTo>
              <a:lnTo>
                <a:pt x="0" y="408296"/>
              </a:lnTo>
              <a:lnTo>
                <a:pt x="1258937" y="408296"/>
              </a:lnTo>
              <a:lnTo>
                <a:pt x="1258937" y="599139"/>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45A791E-8E78-4A0F-920B-99E44BE58BF7}">
      <dsp:nvSpPr>
        <dsp:cNvPr id="0" name=""/>
        <dsp:cNvSpPr/>
      </dsp:nvSpPr>
      <dsp:spPr>
        <a:xfrm>
          <a:off x="7240487" y="3217894"/>
          <a:ext cx="1258937" cy="599139"/>
        </a:xfrm>
        <a:custGeom>
          <a:avLst/>
          <a:gdLst/>
          <a:ahLst/>
          <a:cxnLst/>
          <a:rect l="0" t="0" r="0" b="0"/>
          <a:pathLst>
            <a:path>
              <a:moveTo>
                <a:pt x="1258937" y="0"/>
              </a:moveTo>
              <a:lnTo>
                <a:pt x="1258937" y="408296"/>
              </a:lnTo>
              <a:lnTo>
                <a:pt x="0" y="408296"/>
              </a:lnTo>
              <a:lnTo>
                <a:pt x="0" y="599139"/>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B6153C1-F959-4BA5-83FD-537B6C61A732}">
      <dsp:nvSpPr>
        <dsp:cNvPr id="0" name=""/>
        <dsp:cNvSpPr/>
      </dsp:nvSpPr>
      <dsp:spPr>
        <a:xfrm>
          <a:off x="5981550" y="1310605"/>
          <a:ext cx="2517874" cy="599139"/>
        </a:xfrm>
        <a:custGeom>
          <a:avLst/>
          <a:gdLst/>
          <a:ahLst/>
          <a:cxnLst/>
          <a:rect l="0" t="0" r="0" b="0"/>
          <a:pathLst>
            <a:path>
              <a:moveTo>
                <a:pt x="0" y="0"/>
              </a:moveTo>
              <a:lnTo>
                <a:pt x="0" y="408296"/>
              </a:lnTo>
              <a:lnTo>
                <a:pt x="2517874" y="408296"/>
              </a:lnTo>
              <a:lnTo>
                <a:pt x="2517874" y="599139"/>
              </a:lnTo>
            </a:path>
          </a:pathLst>
        </a:custGeom>
        <a:noFill/>
        <a:ln w="12700" cap="flat" cmpd="sng" algn="ctr">
          <a:solidFill>
            <a:schemeClr val="accent4">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22DE25-799E-4F5F-A99E-E6D72AA6043E}">
      <dsp:nvSpPr>
        <dsp:cNvPr id="0" name=""/>
        <dsp:cNvSpPr/>
      </dsp:nvSpPr>
      <dsp:spPr>
        <a:xfrm>
          <a:off x="3463676" y="3217894"/>
          <a:ext cx="1258937" cy="599139"/>
        </a:xfrm>
        <a:custGeom>
          <a:avLst/>
          <a:gdLst/>
          <a:ahLst/>
          <a:cxnLst/>
          <a:rect l="0" t="0" r="0" b="0"/>
          <a:pathLst>
            <a:path>
              <a:moveTo>
                <a:pt x="0" y="0"/>
              </a:moveTo>
              <a:lnTo>
                <a:pt x="0" y="408296"/>
              </a:lnTo>
              <a:lnTo>
                <a:pt x="1258937" y="408296"/>
              </a:lnTo>
              <a:lnTo>
                <a:pt x="1258937" y="599139"/>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8DD0FD4-BD1B-4FE1-9C5D-82CA19AD0897}">
      <dsp:nvSpPr>
        <dsp:cNvPr id="0" name=""/>
        <dsp:cNvSpPr/>
      </dsp:nvSpPr>
      <dsp:spPr>
        <a:xfrm>
          <a:off x="2204739" y="3217894"/>
          <a:ext cx="1258937" cy="599139"/>
        </a:xfrm>
        <a:custGeom>
          <a:avLst/>
          <a:gdLst/>
          <a:ahLst/>
          <a:cxnLst/>
          <a:rect l="0" t="0" r="0" b="0"/>
          <a:pathLst>
            <a:path>
              <a:moveTo>
                <a:pt x="1258937" y="0"/>
              </a:moveTo>
              <a:lnTo>
                <a:pt x="1258937" y="408296"/>
              </a:lnTo>
              <a:lnTo>
                <a:pt x="0" y="408296"/>
              </a:lnTo>
              <a:lnTo>
                <a:pt x="0" y="599139"/>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B4D76AA-FA65-48EF-977B-34101A9D4516}">
      <dsp:nvSpPr>
        <dsp:cNvPr id="0" name=""/>
        <dsp:cNvSpPr/>
      </dsp:nvSpPr>
      <dsp:spPr>
        <a:xfrm>
          <a:off x="3463676" y="1310605"/>
          <a:ext cx="2517874" cy="599139"/>
        </a:xfrm>
        <a:custGeom>
          <a:avLst/>
          <a:gdLst/>
          <a:ahLst/>
          <a:cxnLst/>
          <a:rect l="0" t="0" r="0" b="0"/>
          <a:pathLst>
            <a:path>
              <a:moveTo>
                <a:pt x="2517874" y="0"/>
              </a:moveTo>
              <a:lnTo>
                <a:pt x="2517874" y="408296"/>
              </a:lnTo>
              <a:lnTo>
                <a:pt x="0" y="408296"/>
              </a:lnTo>
              <a:lnTo>
                <a:pt x="0" y="599139"/>
              </a:lnTo>
            </a:path>
          </a:pathLst>
        </a:custGeom>
        <a:noFill/>
        <a:ln w="12700" cap="flat" cmpd="sng" algn="ctr">
          <a:solidFill>
            <a:schemeClr val="accent4">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3D765F0-8E9F-4B6D-BF29-83C8F07DB2F3}">
      <dsp:nvSpPr>
        <dsp:cNvPr id="0" name=""/>
        <dsp:cNvSpPr/>
      </dsp:nvSpPr>
      <dsp:spPr>
        <a:xfrm>
          <a:off x="4951511" y="2455"/>
          <a:ext cx="2060078" cy="130814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DB5B7A5-50BC-441C-A169-6786317B299C}">
      <dsp:nvSpPr>
        <dsp:cNvPr id="0" name=""/>
        <dsp:cNvSpPr/>
      </dsp:nvSpPr>
      <dsp:spPr>
        <a:xfrm>
          <a:off x="5180408" y="219907"/>
          <a:ext cx="2060078" cy="1308149"/>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a:latin typeface="Arial" panose="020B0604020202020204" pitchFamily="34" charset="0"/>
              <a:cs typeface="Arial" panose="020B0604020202020204" pitchFamily="34" charset="0"/>
            </a:rPr>
            <a:t>BÀI DẠY STEM</a:t>
          </a:r>
        </a:p>
      </dsp:txBody>
      <dsp:txXfrm>
        <a:off x="5218722" y="258221"/>
        <a:ext cx="1983450" cy="1231521"/>
      </dsp:txXfrm>
    </dsp:sp>
    <dsp:sp modelId="{9C2D4055-4C12-4325-8C7C-BCC0BFAB6B1D}">
      <dsp:nvSpPr>
        <dsp:cNvPr id="0" name=""/>
        <dsp:cNvSpPr/>
      </dsp:nvSpPr>
      <dsp:spPr>
        <a:xfrm>
          <a:off x="2433637" y="1909744"/>
          <a:ext cx="2060078" cy="1308149"/>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795A727E-D28A-4EA6-899C-7A94F28299DF}">
      <dsp:nvSpPr>
        <dsp:cNvPr id="0" name=""/>
        <dsp:cNvSpPr/>
      </dsp:nvSpPr>
      <dsp:spPr>
        <a:xfrm>
          <a:off x="2662534" y="2127197"/>
          <a:ext cx="2060078" cy="1308149"/>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latin typeface="Arial" panose="020B0604020202020204" pitchFamily="34" charset="0"/>
              <a:cs typeface="Arial" panose="020B0604020202020204" pitchFamily="34" charset="0"/>
            </a:rPr>
            <a:t>STEM khoa </a:t>
          </a:r>
          <a:r>
            <a:rPr lang="en-US" sz="2000" kern="1200" dirty="0" err="1">
              <a:latin typeface="Arial" panose="020B0604020202020204" pitchFamily="34" charset="0"/>
              <a:cs typeface="Arial" panose="020B0604020202020204" pitchFamily="34" charset="0"/>
            </a:rPr>
            <a:t>học</a:t>
          </a:r>
          <a:r>
            <a:rPr lang="en-US" sz="2000" kern="1200" dirty="0">
              <a:latin typeface="Arial" panose="020B0604020202020204" pitchFamily="34" charset="0"/>
              <a:cs typeface="Arial" panose="020B0604020202020204" pitchFamily="34" charset="0"/>
            </a:rPr>
            <a:t> </a:t>
          </a:r>
        </a:p>
      </dsp:txBody>
      <dsp:txXfrm>
        <a:off x="2700848" y="2165511"/>
        <a:ext cx="1983450" cy="1231521"/>
      </dsp:txXfrm>
    </dsp:sp>
    <dsp:sp modelId="{C133650A-223E-4C46-BB46-7743CEBC5006}">
      <dsp:nvSpPr>
        <dsp:cNvPr id="0" name=""/>
        <dsp:cNvSpPr/>
      </dsp:nvSpPr>
      <dsp:spPr>
        <a:xfrm>
          <a:off x="1174700" y="3817034"/>
          <a:ext cx="2060078" cy="1308149"/>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B1728E6-4215-4CA0-918C-873D846AE0B8}">
      <dsp:nvSpPr>
        <dsp:cNvPr id="0" name=""/>
        <dsp:cNvSpPr/>
      </dsp:nvSpPr>
      <dsp:spPr>
        <a:xfrm>
          <a:off x="1403597" y="4034486"/>
          <a:ext cx="2060078" cy="1308149"/>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a:latin typeface="Arial" panose="020B0604020202020204" pitchFamily="34" charset="0"/>
              <a:cs typeface="Arial" panose="020B0604020202020204" pitchFamily="34" charset="0"/>
            </a:rPr>
            <a:t>Dựa</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quy</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trình</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khoa</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học</a:t>
          </a:r>
          <a:r>
            <a:rPr lang="en-US" sz="2000" kern="1200" dirty="0">
              <a:latin typeface="Arial" panose="020B0604020202020204" pitchFamily="34" charset="0"/>
              <a:cs typeface="Arial" panose="020B0604020202020204" pitchFamily="34" charset="0"/>
            </a:rPr>
            <a:t> </a:t>
          </a:r>
        </a:p>
      </dsp:txBody>
      <dsp:txXfrm>
        <a:off x="1441911" y="4072800"/>
        <a:ext cx="1983450" cy="1231521"/>
      </dsp:txXfrm>
    </dsp:sp>
    <dsp:sp modelId="{3A08D1F9-5D60-4200-B4B8-0F7B506ECCE8}">
      <dsp:nvSpPr>
        <dsp:cNvPr id="0" name=""/>
        <dsp:cNvSpPr/>
      </dsp:nvSpPr>
      <dsp:spPr>
        <a:xfrm>
          <a:off x="3692574" y="3817034"/>
          <a:ext cx="2060078" cy="1308149"/>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A2CBAB8-85F9-4E3F-A917-E7F187FBCFBE}">
      <dsp:nvSpPr>
        <dsp:cNvPr id="0" name=""/>
        <dsp:cNvSpPr/>
      </dsp:nvSpPr>
      <dsp:spPr>
        <a:xfrm>
          <a:off x="3921471" y="4034486"/>
          <a:ext cx="2060078" cy="1308149"/>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a:latin typeface="Arial" panose="020B0604020202020204" pitchFamily="34" charset="0"/>
              <a:cs typeface="Arial" panose="020B0604020202020204" pitchFamily="34" charset="0"/>
            </a:rPr>
            <a:t>Chủ</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yếu</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môn</a:t>
          </a:r>
          <a:r>
            <a:rPr lang="en-US" sz="2000" kern="1200" dirty="0">
              <a:latin typeface="Arial" panose="020B0604020202020204" pitchFamily="34" charset="0"/>
              <a:cs typeface="Arial" panose="020B0604020202020204" pitchFamily="34" charset="0"/>
            </a:rPr>
            <a:t> KHTN, </a:t>
          </a:r>
          <a:r>
            <a:rPr lang="en-US" sz="2000" kern="1200" dirty="0" err="1">
              <a:latin typeface="Arial" panose="020B0604020202020204" pitchFamily="34" charset="0"/>
              <a:cs typeface="Arial" panose="020B0604020202020204" pitchFamily="34" charset="0"/>
            </a:rPr>
            <a:t>hình</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thành</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kiến</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thức</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mới</a:t>
          </a:r>
          <a:endParaRPr lang="en-US" sz="2000" kern="1200" dirty="0">
            <a:latin typeface="Arial" panose="020B0604020202020204" pitchFamily="34" charset="0"/>
            <a:cs typeface="Arial" panose="020B0604020202020204" pitchFamily="34" charset="0"/>
          </a:endParaRPr>
        </a:p>
      </dsp:txBody>
      <dsp:txXfrm>
        <a:off x="3959785" y="4072800"/>
        <a:ext cx="1983450" cy="1231521"/>
      </dsp:txXfrm>
    </dsp:sp>
    <dsp:sp modelId="{A38894A8-1E71-48C6-A04F-0AD24814919A}">
      <dsp:nvSpPr>
        <dsp:cNvPr id="0" name=""/>
        <dsp:cNvSpPr/>
      </dsp:nvSpPr>
      <dsp:spPr>
        <a:xfrm>
          <a:off x="7469385" y="1909744"/>
          <a:ext cx="2060078" cy="1308149"/>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86796F2-B6A8-4D18-8638-9D3059F1C22D}">
      <dsp:nvSpPr>
        <dsp:cNvPr id="0" name=""/>
        <dsp:cNvSpPr/>
      </dsp:nvSpPr>
      <dsp:spPr>
        <a:xfrm>
          <a:off x="7698282" y="2127197"/>
          <a:ext cx="2060078" cy="1308149"/>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latin typeface="Arial" panose="020B0604020202020204" pitchFamily="34" charset="0"/>
              <a:cs typeface="Arial" panose="020B0604020202020204" pitchFamily="34" charset="0"/>
            </a:rPr>
            <a:t>STEM </a:t>
          </a:r>
          <a:r>
            <a:rPr lang="en-US" sz="2000" kern="1200" dirty="0" err="1">
              <a:latin typeface="Arial" panose="020B0604020202020204" pitchFamily="34" charset="0"/>
              <a:cs typeface="Arial" panose="020B0604020202020204" pitchFamily="34" charset="0"/>
            </a:rPr>
            <a:t>kĩ</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thuật</a:t>
          </a:r>
          <a:endParaRPr lang="en-US" sz="2000" kern="1200" dirty="0">
            <a:latin typeface="Arial" panose="020B0604020202020204" pitchFamily="34" charset="0"/>
            <a:cs typeface="Arial" panose="020B0604020202020204" pitchFamily="34" charset="0"/>
          </a:endParaRPr>
        </a:p>
      </dsp:txBody>
      <dsp:txXfrm>
        <a:off x="7736596" y="2165511"/>
        <a:ext cx="1983450" cy="1231521"/>
      </dsp:txXfrm>
    </dsp:sp>
    <dsp:sp modelId="{96249FB4-1EE6-45F5-9850-248BCB36C051}">
      <dsp:nvSpPr>
        <dsp:cNvPr id="0" name=""/>
        <dsp:cNvSpPr/>
      </dsp:nvSpPr>
      <dsp:spPr>
        <a:xfrm>
          <a:off x="6210448" y="3817034"/>
          <a:ext cx="2060078" cy="1308149"/>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8A70B14-428A-4490-A04E-E4A782E7745A}">
      <dsp:nvSpPr>
        <dsp:cNvPr id="0" name=""/>
        <dsp:cNvSpPr/>
      </dsp:nvSpPr>
      <dsp:spPr>
        <a:xfrm>
          <a:off x="6439345" y="4034486"/>
          <a:ext cx="2060078" cy="1308149"/>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a:latin typeface="Arial" panose="020B0604020202020204" pitchFamily="34" charset="0"/>
              <a:cs typeface="Arial" panose="020B0604020202020204" pitchFamily="34" charset="0"/>
            </a:rPr>
            <a:t>Dựa</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trên</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quy</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trình</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thiết</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kế</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kĩ</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thuật</a:t>
          </a:r>
          <a:endParaRPr lang="en-US" sz="2000" kern="1200" dirty="0">
            <a:latin typeface="Arial" panose="020B0604020202020204" pitchFamily="34" charset="0"/>
            <a:cs typeface="Arial" panose="020B0604020202020204" pitchFamily="34" charset="0"/>
          </a:endParaRPr>
        </a:p>
      </dsp:txBody>
      <dsp:txXfrm>
        <a:off x="6477659" y="4072800"/>
        <a:ext cx="1983450" cy="1231521"/>
      </dsp:txXfrm>
    </dsp:sp>
    <dsp:sp modelId="{61202710-13C6-485D-B4BD-84F013AB2DE2}">
      <dsp:nvSpPr>
        <dsp:cNvPr id="0" name=""/>
        <dsp:cNvSpPr/>
      </dsp:nvSpPr>
      <dsp:spPr>
        <a:xfrm>
          <a:off x="8728322" y="3817034"/>
          <a:ext cx="2060078" cy="1308149"/>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FE5AC871-DC82-431E-9832-317878D43B03}">
      <dsp:nvSpPr>
        <dsp:cNvPr id="0" name=""/>
        <dsp:cNvSpPr/>
      </dsp:nvSpPr>
      <dsp:spPr>
        <a:xfrm>
          <a:off x="8957219" y="4034486"/>
          <a:ext cx="2060078" cy="1308149"/>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a:latin typeface="Arial" panose="020B0604020202020204" pitchFamily="34" charset="0"/>
              <a:cs typeface="Arial" panose="020B0604020202020204" pitchFamily="34" charset="0"/>
            </a:rPr>
            <a:t>Tìm</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tòi</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nguyên</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lí</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khoa</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học</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kết</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hợp</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vận</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dụng</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vào</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thiết</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kế</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tạo</a:t>
          </a:r>
          <a:r>
            <a:rPr lang="en-US" sz="2000" kern="1200" dirty="0">
              <a:latin typeface="Arial" panose="020B0604020202020204" pitchFamily="34" charset="0"/>
              <a:cs typeface="Arial" panose="020B0604020202020204" pitchFamily="34" charset="0"/>
            </a:rPr>
            <a:t> SP</a:t>
          </a:r>
        </a:p>
      </dsp:txBody>
      <dsp:txXfrm>
        <a:off x="8995533" y="4072800"/>
        <a:ext cx="1983450" cy="12315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035B6-0149-4820-B7EA-2BC1DEF79330}">
      <dsp:nvSpPr>
        <dsp:cNvPr id="0" name=""/>
        <dsp:cNvSpPr/>
      </dsp:nvSpPr>
      <dsp:spPr>
        <a:xfrm rot="5400000">
          <a:off x="707056" y="809884"/>
          <a:ext cx="515612" cy="587006"/>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147908-B174-4955-8C12-33788B02A26D}">
      <dsp:nvSpPr>
        <dsp:cNvPr id="0" name=""/>
        <dsp:cNvSpPr/>
      </dsp:nvSpPr>
      <dsp:spPr>
        <a:xfrm>
          <a:off x="0" y="0"/>
          <a:ext cx="3829284" cy="1329828"/>
        </a:xfrm>
        <a:prstGeom prst="roundRect">
          <a:avLst>
            <a:gd name="adj" fmla="val 166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latin typeface="Arial" panose="020B0604020202020204" pitchFamily="34" charset="0"/>
              <a:cs typeface="Arial" panose="020B0604020202020204" pitchFamily="34" charset="0"/>
            </a:rPr>
            <a:t>(1) </a:t>
          </a:r>
          <a:r>
            <a:rPr lang="en-US" sz="2200" kern="1200" dirty="0" err="1">
              <a:latin typeface="Arial" panose="020B0604020202020204" pitchFamily="34" charset="0"/>
              <a:cs typeface="Arial" panose="020B0604020202020204" pitchFamily="34" charset="0"/>
            </a:rPr>
            <a:t>Xác</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định</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vấn</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đề</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thiết</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kế</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chế</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tạo</a:t>
          </a:r>
          <a:r>
            <a:rPr lang="en-US" sz="2200" kern="1200" dirty="0">
              <a:latin typeface="Arial" panose="020B0604020202020204" pitchFamily="34" charset="0"/>
              <a:cs typeface="Arial" panose="020B0604020202020204" pitchFamily="34" charset="0"/>
            </a:rPr>
            <a:t>;</a:t>
          </a:r>
        </a:p>
      </dsp:txBody>
      <dsp:txXfrm>
        <a:off x="64929" y="64929"/>
        <a:ext cx="3699426" cy="1199970"/>
      </dsp:txXfrm>
    </dsp:sp>
    <dsp:sp modelId="{D55CF540-9E0F-4F67-AD28-9E4470C928D2}">
      <dsp:nvSpPr>
        <dsp:cNvPr id="0" name=""/>
        <dsp:cNvSpPr/>
      </dsp:nvSpPr>
      <dsp:spPr>
        <a:xfrm>
          <a:off x="2350346" y="454571"/>
          <a:ext cx="631291" cy="491059"/>
        </a:xfrm>
        <a:prstGeom prst="rect">
          <a:avLst/>
        </a:prstGeom>
        <a:noFill/>
        <a:ln>
          <a:noFill/>
        </a:ln>
        <a:effectLst/>
      </dsp:spPr>
      <dsp:style>
        <a:lnRef idx="0">
          <a:scrgbClr r="0" g="0" b="0"/>
        </a:lnRef>
        <a:fillRef idx="0">
          <a:scrgbClr r="0" g="0" b="0"/>
        </a:fillRef>
        <a:effectRef idx="0">
          <a:scrgbClr r="0" g="0" b="0"/>
        </a:effectRef>
        <a:fontRef idx="minor"/>
      </dsp:style>
    </dsp:sp>
    <dsp:sp modelId="{CDF934B6-6D0F-484E-B0B2-95DBBBB12271}">
      <dsp:nvSpPr>
        <dsp:cNvPr id="0" name=""/>
        <dsp:cNvSpPr/>
      </dsp:nvSpPr>
      <dsp:spPr>
        <a:xfrm rot="5400000">
          <a:off x="2100625" y="2007215"/>
          <a:ext cx="515612" cy="587006"/>
        </a:xfrm>
        <a:prstGeom prst="bentUpArrow">
          <a:avLst>
            <a:gd name="adj1" fmla="val 32840"/>
            <a:gd name="adj2" fmla="val 25000"/>
            <a:gd name="adj3" fmla="val 35780"/>
          </a:avLst>
        </a:prstGeom>
        <a:solidFill>
          <a:schemeClr val="accent1">
            <a:tint val="50000"/>
            <a:hueOff val="-4239688"/>
            <a:satOff val="11358"/>
            <a:lumOff val="41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3CDED3D-5A8B-494E-B44B-306343A9094D}">
      <dsp:nvSpPr>
        <dsp:cNvPr id="0" name=""/>
        <dsp:cNvSpPr/>
      </dsp:nvSpPr>
      <dsp:spPr>
        <a:xfrm>
          <a:off x="1271105" y="1106953"/>
          <a:ext cx="3829284" cy="1329828"/>
        </a:xfrm>
        <a:prstGeom prst="roundRect">
          <a:avLst>
            <a:gd name="adj" fmla="val 166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latin typeface="Arial" panose="020B0604020202020204" pitchFamily="34" charset="0"/>
              <a:cs typeface="Arial" panose="020B0604020202020204" pitchFamily="34" charset="0"/>
            </a:rPr>
            <a:t>(2) </a:t>
          </a:r>
          <a:r>
            <a:rPr lang="en-US" sz="2200" kern="1200" dirty="0" err="1">
              <a:latin typeface="Arial" panose="020B0604020202020204" pitchFamily="34" charset="0"/>
              <a:cs typeface="Arial" panose="020B0604020202020204" pitchFamily="34" charset="0"/>
            </a:rPr>
            <a:t>Nghiên</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cứu</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kiến</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thức</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nền</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và</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đề</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xuất</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giải</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pháp</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thiết</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kế</a:t>
          </a:r>
          <a:r>
            <a:rPr lang="en-US" sz="2200" kern="1200" dirty="0">
              <a:latin typeface="Arial" panose="020B0604020202020204" pitchFamily="34" charset="0"/>
              <a:cs typeface="Arial" panose="020B0604020202020204" pitchFamily="34" charset="0"/>
            </a:rPr>
            <a:t>; </a:t>
          </a:r>
        </a:p>
      </dsp:txBody>
      <dsp:txXfrm>
        <a:off x="1336034" y="1171882"/>
        <a:ext cx="3699426" cy="1199970"/>
      </dsp:txXfrm>
    </dsp:sp>
    <dsp:sp modelId="{B52C99CB-97EA-45C3-8B53-DE732C7C3040}">
      <dsp:nvSpPr>
        <dsp:cNvPr id="0" name=""/>
        <dsp:cNvSpPr/>
      </dsp:nvSpPr>
      <dsp:spPr>
        <a:xfrm>
          <a:off x="4188403" y="1498198"/>
          <a:ext cx="631291" cy="491059"/>
        </a:xfrm>
        <a:prstGeom prst="rect">
          <a:avLst/>
        </a:prstGeom>
        <a:noFill/>
        <a:ln>
          <a:noFill/>
        </a:ln>
        <a:effectLst/>
      </dsp:spPr>
      <dsp:style>
        <a:lnRef idx="0">
          <a:scrgbClr r="0" g="0" b="0"/>
        </a:lnRef>
        <a:fillRef idx="0">
          <a:scrgbClr r="0" g="0" b="0"/>
        </a:fillRef>
        <a:effectRef idx="0">
          <a:scrgbClr r="0" g="0" b="0"/>
        </a:effectRef>
        <a:fontRef idx="minor"/>
      </dsp:style>
    </dsp:sp>
    <dsp:sp modelId="{70E5D97F-3748-48C6-8135-D3DA7F0086B0}">
      <dsp:nvSpPr>
        <dsp:cNvPr id="0" name=""/>
        <dsp:cNvSpPr/>
      </dsp:nvSpPr>
      <dsp:spPr>
        <a:xfrm rot="5400000">
          <a:off x="3525658" y="3157816"/>
          <a:ext cx="515612" cy="587006"/>
        </a:xfrm>
        <a:prstGeom prst="bentUpArrow">
          <a:avLst>
            <a:gd name="adj1" fmla="val 32840"/>
            <a:gd name="adj2" fmla="val 25000"/>
            <a:gd name="adj3" fmla="val 35780"/>
          </a:avLst>
        </a:prstGeom>
        <a:solidFill>
          <a:schemeClr val="accent1">
            <a:tint val="50000"/>
            <a:hueOff val="-8479376"/>
            <a:satOff val="22717"/>
            <a:lumOff val="82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046CB3-22BE-4E5C-9FE3-88E831B84B8F}">
      <dsp:nvSpPr>
        <dsp:cNvPr id="0" name=""/>
        <dsp:cNvSpPr/>
      </dsp:nvSpPr>
      <dsp:spPr>
        <a:xfrm>
          <a:off x="3013092" y="2273975"/>
          <a:ext cx="3829284" cy="1329828"/>
        </a:xfrm>
        <a:prstGeom prst="roundRect">
          <a:avLst>
            <a:gd name="adj" fmla="val 166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latin typeface="Arial" panose="020B0604020202020204" pitchFamily="34" charset="0"/>
              <a:cs typeface="Arial" panose="020B0604020202020204" pitchFamily="34" charset="0"/>
            </a:rPr>
            <a:t>(3) </a:t>
          </a:r>
          <a:r>
            <a:rPr lang="en-US" sz="2200" kern="1200" dirty="0" err="1">
              <a:latin typeface="Arial" panose="020B0604020202020204" pitchFamily="34" charset="0"/>
              <a:cs typeface="Arial" panose="020B0604020202020204" pitchFamily="34" charset="0"/>
            </a:rPr>
            <a:t>Lựa</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chọn</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giải</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pháp</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thiết</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kế</a:t>
          </a:r>
          <a:r>
            <a:rPr lang="en-US" sz="2200" kern="1200" dirty="0">
              <a:latin typeface="Arial" panose="020B0604020202020204" pitchFamily="34" charset="0"/>
              <a:cs typeface="Arial" panose="020B0604020202020204" pitchFamily="34" charset="0"/>
            </a:rPr>
            <a:t>; </a:t>
          </a:r>
        </a:p>
      </dsp:txBody>
      <dsp:txXfrm>
        <a:off x="3078021" y="2338904"/>
        <a:ext cx="3699426" cy="1199970"/>
      </dsp:txXfrm>
    </dsp:sp>
    <dsp:sp modelId="{4D133B51-7C4A-4A62-9286-8245D2B1DE5B}">
      <dsp:nvSpPr>
        <dsp:cNvPr id="0" name=""/>
        <dsp:cNvSpPr/>
      </dsp:nvSpPr>
      <dsp:spPr>
        <a:xfrm>
          <a:off x="6026459" y="2541824"/>
          <a:ext cx="631291" cy="491059"/>
        </a:xfrm>
        <a:prstGeom prst="rect">
          <a:avLst/>
        </a:prstGeom>
        <a:noFill/>
        <a:ln>
          <a:noFill/>
        </a:ln>
        <a:effectLst/>
      </dsp:spPr>
      <dsp:style>
        <a:lnRef idx="0">
          <a:scrgbClr r="0" g="0" b="0"/>
        </a:lnRef>
        <a:fillRef idx="0">
          <a:scrgbClr r="0" g="0" b="0"/>
        </a:fillRef>
        <a:effectRef idx="0">
          <a:scrgbClr r="0" g="0" b="0"/>
        </a:effectRef>
        <a:fontRef idx="minor"/>
      </dsp:style>
    </dsp:sp>
    <dsp:sp modelId="{25432F4E-8258-406D-BFCB-00FAFFE34FE2}">
      <dsp:nvSpPr>
        <dsp:cNvPr id="0" name=""/>
        <dsp:cNvSpPr/>
      </dsp:nvSpPr>
      <dsp:spPr>
        <a:xfrm rot="5400000">
          <a:off x="4829820" y="4303750"/>
          <a:ext cx="515612" cy="587006"/>
        </a:xfrm>
        <a:prstGeom prst="bentUpArrow">
          <a:avLst>
            <a:gd name="adj1" fmla="val 32840"/>
            <a:gd name="adj2" fmla="val 25000"/>
            <a:gd name="adj3" fmla="val 35780"/>
          </a:avLst>
        </a:prstGeom>
        <a:solidFill>
          <a:schemeClr val="accent1">
            <a:tint val="50000"/>
            <a:hueOff val="-12719064"/>
            <a:satOff val="34075"/>
            <a:lumOff val="123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5AEF53-583C-43B5-A26B-4C930F371EE0}">
      <dsp:nvSpPr>
        <dsp:cNvPr id="0" name=""/>
        <dsp:cNvSpPr/>
      </dsp:nvSpPr>
      <dsp:spPr>
        <a:xfrm>
          <a:off x="4710057" y="3303737"/>
          <a:ext cx="3829284" cy="1329828"/>
        </a:xfrm>
        <a:prstGeom prst="roundRect">
          <a:avLst>
            <a:gd name="adj" fmla="val 166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latin typeface="Arial" panose="020B0604020202020204" pitchFamily="34" charset="0"/>
              <a:cs typeface="Arial" panose="020B0604020202020204" pitchFamily="34" charset="0"/>
            </a:rPr>
            <a:t>(4) </a:t>
          </a:r>
          <a:r>
            <a:rPr lang="en-US" sz="2200" kern="1200" dirty="0" err="1">
              <a:latin typeface="Arial" panose="020B0604020202020204" pitchFamily="34" charset="0"/>
              <a:cs typeface="Arial" panose="020B0604020202020204" pitchFamily="34" charset="0"/>
            </a:rPr>
            <a:t>Chế</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tạo</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mẫu</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thử</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nghiệm</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và</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đánh</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giá</a:t>
          </a:r>
          <a:r>
            <a:rPr lang="en-US" sz="2200" kern="1200" dirty="0">
              <a:latin typeface="Arial" panose="020B0604020202020204" pitchFamily="34" charset="0"/>
              <a:cs typeface="Arial" panose="020B0604020202020204" pitchFamily="34" charset="0"/>
            </a:rPr>
            <a:t>;</a:t>
          </a:r>
        </a:p>
      </dsp:txBody>
      <dsp:txXfrm>
        <a:off x="4774986" y="3368666"/>
        <a:ext cx="3699426" cy="1199970"/>
      </dsp:txXfrm>
    </dsp:sp>
    <dsp:sp modelId="{54D709E4-41E6-4261-B090-D014D561022F}">
      <dsp:nvSpPr>
        <dsp:cNvPr id="0" name=""/>
        <dsp:cNvSpPr/>
      </dsp:nvSpPr>
      <dsp:spPr>
        <a:xfrm>
          <a:off x="7864515" y="3585451"/>
          <a:ext cx="631291" cy="491059"/>
        </a:xfrm>
        <a:prstGeom prst="rect">
          <a:avLst/>
        </a:prstGeom>
        <a:noFill/>
        <a:ln>
          <a:noFill/>
        </a:ln>
        <a:effectLst/>
      </dsp:spPr>
      <dsp:style>
        <a:lnRef idx="0">
          <a:scrgbClr r="0" g="0" b="0"/>
        </a:lnRef>
        <a:fillRef idx="0">
          <a:scrgbClr r="0" g="0" b="0"/>
        </a:fillRef>
        <a:effectRef idx="0">
          <a:scrgbClr r="0" g="0" b="0"/>
        </a:effectRef>
        <a:fontRef idx="minor"/>
      </dsp:style>
    </dsp:sp>
    <dsp:sp modelId="{9FB0B398-786A-4490-A4F9-8FEA9C114EFF}">
      <dsp:nvSpPr>
        <dsp:cNvPr id="0" name=""/>
        <dsp:cNvSpPr/>
      </dsp:nvSpPr>
      <dsp:spPr>
        <a:xfrm>
          <a:off x="6386876" y="4245494"/>
          <a:ext cx="3159952" cy="1086900"/>
        </a:xfrm>
        <a:prstGeom prst="roundRect">
          <a:avLst>
            <a:gd name="adj" fmla="val 1667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latin typeface="Arial" panose="020B0604020202020204" pitchFamily="34" charset="0"/>
              <a:cs typeface="Arial" panose="020B0604020202020204" pitchFamily="34" charset="0"/>
            </a:rPr>
            <a:t>(5) Chia </a:t>
          </a:r>
          <a:r>
            <a:rPr lang="en-US" sz="2200" kern="1200" dirty="0" err="1">
              <a:latin typeface="Arial" panose="020B0604020202020204" pitchFamily="34" charset="0"/>
              <a:cs typeface="Arial" panose="020B0604020202020204" pitchFamily="34" charset="0"/>
            </a:rPr>
            <a:t>sẻ</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thảo</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luận</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và</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điều</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chỉnh</a:t>
          </a:r>
          <a:r>
            <a:rPr lang="en-US" sz="2200" kern="1200" dirty="0">
              <a:latin typeface="Arial" panose="020B0604020202020204" pitchFamily="34" charset="0"/>
              <a:cs typeface="Arial" panose="020B0604020202020204" pitchFamily="34" charset="0"/>
            </a:rPr>
            <a:t>. </a:t>
          </a:r>
        </a:p>
      </dsp:txBody>
      <dsp:txXfrm>
        <a:off x="6439944" y="4298562"/>
        <a:ext cx="3053816" cy="9807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95E52E-2830-42C8-AB4B-1FA9FAB368EB}">
      <dsp:nvSpPr>
        <dsp:cNvPr id="0" name=""/>
        <dsp:cNvSpPr/>
      </dsp:nvSpPr>
      <dsp:spPr>
        <a:xfrm>
          <a:off x="5118622" y="3363811"/>
          <a:ext cx="465320" cy="500219"/>
        </a:xfrm>
        <a:custGeom>
          <a:avLst/>
          <a:gdLst/>
          <a:ahLst/>
          <a:cxnLst/>
          <a:rect l="0" t="0" r="0" b="0"/>
          <a:pathLst>
            <a:path>
              <a:moveTo>
                <a:pt x="0" y="0"/>
              </a:moveTo>
              <a:lnTo>
                <a:pt x="232660" y="0"/>
              </a:lnTo>
              <a:lnTo>
                <a:pt x="232660" y="500219"/>
              </a:lnTo>
              <a:lnTo>
                <a:pt x="465320" y="500219"/>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E201BA-348E-4A33-B68A-550C0D117DB9}">
      <dsp:nvSpPr>
        <dsp:cNvPr id="0" name=""/>
        <dsp:cNvSpPr/>
      </dsp:nvSpPr>
      <dsp:spPr>
        <a:xfrm>
          <a:off x="5118622" y="2863591"/>
          <a:ext cx="465320" cy="500219"/>
        </a:xfrm>
        <a:custGeom>
          <a:avLst/>
          <a:gdLst/>
          <a:ahLst/>
          <a:cxnLst/>
          <a:rect l="0" t="0" r="0" b="0"/>
          <a:pathLst>
            <a:path>
              <a:moveTo>
                <a:pt x="0" y="500219"/>
              </a:moveTo>
              <a:lnTo>
                <a:pt x="232660" y="500219"/>
              </a:lnTo>
              <a:lnTo>
                <a:pt x="232660" y="0"/>
              </a:lnTo>
              <a:lnTo>
                <a:pt x="465320" y="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761FD3-8D8C-4193-B3E4-3F3AD034204A}">
      <dsp:nvSpPr>
        <dsp:cNvPr id="0" name=""/>
        <dsp:cNvSpPr/>
      </dsp:nvSpPr>
      <dsp:spPr>
        <a:xfrm>
          <a:off x="2326700" y="2269520"/>
          <a:ext cx="465320" cy="1094290"/>
        </a:xfrm>
        <a:custGeom>
          <a:avLst/>
          <a:gdLst/>
          <a:ahLst/>
          <a:cxnLst/>
          <a:rect l="0" t="0" r="0" b="0"/>
          <a:pathLst>
            <a:path>
              <a:moveTo>
                <a:pt x="0" y="0"/>
              </a:moveTo>
              <a:lnTo>
                <a:pt x="232660" y="0"/>
              </a:lnTo>
              <a:lnTo>
                <a:pt x="232660" y="1094290"/>
              </a:lnTo>
              <a:lnTo>
                <a:pt x="465320" y="109429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B1DB6E2-0C2F-496E-B6FA-A71BA136FCB4}">
      <dsp:nvSpPr>
        <dsp:cNvPr id="0" name=""/>
        <dsp:cNvSpPr/>
      </dsp:nvSpPr>
      <dsp:spPr>
        <a:xfrm>
          <a:off x="5118622" y="1175230"/>
          <a:ext cx="465320" cy="582921"/>
        </a:xfrm>
        <a:custGeom>
          <a:avLst/>
          <a:gdLst/>
          <a:ahLst/>
          <a:cxnLst/>
          <a:rect l="0" t="0" r="0" b="0"/>
          <a:pathLst>
            <a:path>
              <a:moveTo>
                <a:pt x="0" y="0"/>
              </a:moveTo>
              <a:lnTo>
                <a:pt x="232660" y="0"/>
              </a:lnTo>
              <a:lnTo>
                <a:pt x="232660" y="582921"/>
              </a:lnTo>
              <a:lnTo>
                <a:pt x="465320" y="58292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2B029F-10FA-494C-B566-8361603B55D8}">
      <dsp:nvSpPr>
        <dsp:cNvPr id="0" name=""/>
        <dsp:cNvSpPr/>
      </dsp:nvSpPr>
      <dsp:spPr>
        <a:xfrm>
          <a:off x="5118622" y="570009"/>
          <a:ext cx="465320" cy="605221"/>
        </a:xfrm>
        <a:custGeom>
          <a:avLst/>
          <a:gdLst/>
          <a:ahLst/>
          <a:cxnLst/>
          <a:rect l="0" t="0" r="0" b="0"/>
          <a:pathLst>
            <a:path>
              <a:moveTo>
                <a:pt x="0" y="605221"/>
              </a:moveTo>
              <a:lnTo>
                <a:pt x="232660" y="605221"/>
              </a:lnTo>
              <a:lnTo>
                <a:pt x="232660" y="0"/>
              </a:lnTo>
              <a:lnTo>
                <a:pt x="465320" y="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E5BBEB-CF42-4966-93F4-358799BA0809}">
      <dsp:nvSpPr>
        <dsp:cNvPr id="0" name=""/>
        <dsp:cNvSpPr/>
      </dsp:nvSpPr>
      <dsp:spPr>
        <a:xfrm>
          <a:off x="2326700" y="1175230"/>
          <a:ext cx="465320" cy="1094290"/>
        </a:xfrm>
        <a:custGeom>
          <a:avLst/>
          <a:gdLst/>
          <a:ahLst/>
          <a:cxnLst/>
          <a:rect l="0" t="0" r="0" b="0"/>
          <a:pathLst>
            <a:path>
              <a:moveTo>
                <a:pt x="0" y="1094290"/>
              </a:moveTo>
              <a:lnTo>
                <a:pt x="232660" y="1094290"/>
              </a:lnTo>
              <a:lnTo>
                <a:pt x="232660" y="0"/>
              </a:lnTo>
              <a:lnTo>
                <a:pt x="465320" y="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569E49-57AF-4150-9848-5F5D902EEC3C}">
      <dsp:nvSpPr>
        <dsp:cNvPr id="0" name=""/>
        <dsp:cNvSpPr/>
      </dsp:nvSpPr>
      <dsp:spPr>
        <a:xfrm>
          <a:off x="97" y="1914713"/>
          <a:ext cx="2326602" cy="709613"/>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err="1">
              <a:latin typeface="Arial" panose="020B0604020202020204" pitchFamily="34" charset="0"/>
              <a:cs typeface="Arial" panose="020B0604020202020204" pitchFamily="34" charset="0"/>
            </a:rPr>
            <a:t>Hoạt</a:t>
          </a:r>
          <a:r>
            <a:rPr lang="en-US" sz="1800" b="1" kern="1200" dirty="0">
              <a:latin typeface="Arial" panose="020B0604020202020204" pitchFamily="34" charset="0"/>
              <a:cs typeface="Arial" panose="020B0604020202020204" pitchFamily="34" charset="0"/>
            </a:rPr>
            <a:t> </a:t>
          </a:r>
          <a:r>
            <a:rPr lang="en-US" sz="1800" b="1" kern="1200" dirty="0" err="1">
              <a:latin typeface="Arial" panose="020B0604020202020204" pitchFamily="34" charset="0"/>
              <a:cs typeface="Arial" panose="020B0604020202020204" pitchFamily="34" charset="0"/>
            </a:rPr>
            <a:t>động</a:t>
          </a:r>
          <a:r>
            <a:rPr lang="en-US" sz="1800" b="1" kern="1200" dirty="0">
              <a:latin typeface="Arial" panose="020B0604020202020204" pitchFamily="34" charset="0"/>
              <a:cs typeface="Arial" panose="020B0604020202020204" pitchFamily="34" charset="0"/>
            </a:rPr>
            <a:t> </a:t>
          </a:r>
          <a:r>
            <a:rPr lang="en-US" sz="1800" b="1" kern="1200" dirty="0" err="1">
              <a:latin typeface="Arial" panose="020B0604020202020204" pitchFamily="34" charset="0"/>
              <a:cs typeface="Arial" panose="020B0604020202020204" pitchFamily="34" charset="0"/>
            </a:rPr>
            <a:t>trải</a:t>
          </a:r>
          <a:r>
            <a:rPr lang="en-US" sz="1800" b="1" kern="1200" dirty="0">
              <a:latin typeface="Arial" panose="020B0604020202020204" pitchFamily="34" charset="0"/>
              <a:cs typeface="Arial" panose="020B0604020202020204" pitchFamily="34" charset="0"/>
            </a:rPr>
            <a:t> </a:t>
          </a:r>
          <a:r>
            <a:rPr lang="en-US" sz="1800" b="1" kern="1200" dirty="0" err="1">
              <a:latin typeface="Arial" panose="020B0604020202020204" pitchFamily="34" charset="0"/>
              <a:cs typeface="Arial" panose="020B0604020202020204" pitchFamily="34" charset="0"/>
            </a:rPr>
            <a:t>nghiệm</a:t>
          </a:r>
          <a:r>
            <a:rPr lang="en-US" sz="1800" b="1" kern="1200" dirty="0">
              <a:latin typeface="Arial" panose="020B0604020202020204" pitchFamily="34" charset="0"/>
              <a:cs typeface="Arial" panose="020B0604020202020204" pitchFamily="34" charset="0"/>
            </a:rPr>
            <a:t> STEM</a:t>
          </a:r>
        </a:p>
      </dsp:txBody>
      <dsp:txXfrm>
        <a:off x="97" y="1914713"/>
        <a:ext cx="2326602" cy="709613"/>
      </dsp:txXfrm>
    </dsp:sp>
    <dsp:sp modelId="{81F21D50-488A-4D16-ABE1-F16590A1E438}">
      <dsp:nvSpPr>
        <dsp:cNvPr id="0" name=""/>
        <dsp:cNvSpPr/>
      </dsp:nvSpPr>
      <dsp:spPr>
        <a:xfrm>
          <a:off x="2792020" y="820423"/>
          <a:ext cx="2326602" cy="709613"/>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Hoạt</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động</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Câu</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lạc</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bộ</a:t>
          </a:r>
          <a:r>
            <a:rPr lang="en-US" sz="1800" kern="1200" dirty="0">
              <a:latin typeface="Arial" panose="020B0604020202020204" pitchFamily="34" charset="0"/>
              <a:cs typeface="Arial" panose="020B0604020202020204" pitchFamily="34" charset="0"/>
            </a:rPr>
            <a:t> STEM</a:t>
          </a:r>
        </a:p>
      </dsp:txBody>
      <dsp:txXfrm>
        <a:off x="2792020" y="820423"/>
        <a:ext cx="2326602" cy="709613"/>
      </dsp:txXfrm>
    </dsp:sp>
    <dsp:sp modelId="{91504230-7994-4C0E-BF00-6347CA2A0BD9}">
      <dsp:nvSpPr>
        <dsp:cNvPr id="0" name=""/>
        <dsp:cNvSpPr/>
      </dsp:nvSpPr>
      <dsp:spPr>
        <a:xfrm>
          <a:off x="5583943" y="132500"/>
          <a:ext cx="4915133" cy="875017"/>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err="1">
              <a:latin typeface="Arial" panose="020B0604020202020204" pitchFamily="34" charset="0"/>
              <a:cs typeface="Arial" panose="020B0604020202020204" pitchFamily="34" charset="0"/>
            </a:rPr>
            <a:t>Nâng</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cao</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trình</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độ</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tìm</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hiểu</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các</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ngành</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nghề</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thuộc</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lĩnh</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vực</a:t>
          </a:r>
          <a:r>
            <a:rPr lang="en-US" sz="1800" kern="1200" dirty="0">
              <a:latin typeface="Arial" panose="020B0604020202020204" pitchFamily="34" charset="0"/>
              <a:cs typeface="Arial" panose="020B0604020202020204" pitchFamily="34" charset="0"/>
            </a:rPr>
            <a:t> STEM</a:t>
          </a:r>
        </a:p>
      </dsp:txBody>
      <dsp:txXfrm>
        <a:off x="5583943" y="132500"/>
        <a:ext cx="4915133" cy="875017"/>
      </dsp:txXfrm>
    </dsp:sp>
    <dsp:sp modelId="{5FEAE85F-7594-4CDA-881E-34766315B6DF}">
      <dsp:nvSpPr>
        <dsp:cNvPr id="0" name=""/>
        <dsp:cNvSpPr/>
      </dsp:nvSpPr>
      <dsp:spPr>
        <a:xfrm>
          <a:off x="5583943" y="1298343"/>
          <a:ext cx="4922811" cy="919616"/>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err="1">
              <a:latin typeface="Arial" panose="020B0604020202020204" pitchFamily="34" charset="0"/>
              <a:cs typeface="Arial" panose="020B0604020202020204" pitchFamily="34" charset="0"/>
            </a:rPr>
            <a:t>Tiền</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đề</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triển</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khai</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các</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dự</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án</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nghiên</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cứu</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trong</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khuôn</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khổ</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cuộc</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thi</a:t>
          </a:r>
          <a:r>
            <a:rPr lang="en-US" sz="1800" kern="1200" dirty="0">
              <a:latin typeface="Arial" panose="020B0604020202020204" pitchFamily="34" charset="0"/>
              <a:cs typeface="Arial" panose="020B0604020202020204" pitchFamily="34" charset="0"/>
            </a:rPr>
            <a:t> khoa </a:t>
          </a:r>
          <a:r>
            <a:rPr lang="en-US" sz="1800" kern="1200" dirty="0" err="1">
              <a:latin typeface="Arial" panose="020B0604020202020204" pitchFamily="34" charset="0"/>
              <a:cs typeface="Arial" panose="020B0604020202020204" pitchFamily="34" charset="0"/>
            </a:rPr>
            <a:t>học</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kĩ</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thuật</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dành</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cho</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học</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sinh</a:t>
          </a:r>
          <a:r>
            <a:rPr lang="en-US" sz="1800" kern="1200" dirty="0">
              <a:latin typeface="Arial" panose="020B0604020202020204" pitchFamily="34" charset="0"/>
              <a:cs typeface="Arial" panose="020B0604020202020204" pitchFamily="34" charset="0"/>
            </a:rPr>
            <a:t> </a:t>
          </a:r>
          <a:r>
            <a:rPr lang="en-US" sz="1800" kern="1200" dirty="0" smtClean="0">
              <a:latin typeface="Arial" panose="020B0604020202020204" pitchFamily="34" charset="0"/>
              <a:cs typeface="Arial" panose="020B0604020202020204" pitchFamily="34" charset="0"/>
            </a:rPr>
            <a:t>THCS </a:t>
          </a:r>
          <a:r>
            <a:rPr lang="en-US" sz="1800" kern="1200" dirty="0" err="1" smtClean="0">
              <a:latin typeface="Arial" panose="020B0604020202020204" pitchFamily="34" charset="0"/>
              <a:cs typeface="Arial" panose="020B0604020202020204" pitchFamily="34" charset="0"/>
            </a:rPr>
            <a:t>và</a:t>
          </a:r>
          <a:r>
            <a:rPr lang="en-US" sz="1800" kern="1200" dirty="0" smtClean="0">
              <a:latin typeface="Arial" panose="020B0604020202020204" pitchFamily="34" charset="0"/>
              <a:cs typeface="Arial" panose="020B0604020202020204" pitchFamily="34" charset="0"/>
            </a:rPr>
            <a:t> THPT.</a:t>
          </a:r>
          <a:endParaRPr lang="en-US" sz="1800" kern="1200" dirty="0">
            <a:latin typeface="Arial" panose="020B0604020202020204" pitchFamily="34" charset="0"/>
            <a:cs typeface="Arial" panose="020B0604020202020204" pitchFamily="34" charset="0"/>
          </a:endParaRPr>
        </a:p>
      </dsp:txBody>
      <dsp:txXfrm>
        <a:off x="5583943" y="1298343"/>
        <a:ext cx="4922811" cy="919616"/>
      </dsp:txXfrm>
    </dsp:sp>
    <dsp:sp modelId="{8F16D93A-20FA-4E81-A5B1-934246FB12FD}">
      <dsp:nvSpPr>
        <dsp:cNvPr id="0" name=""/>
        <dsp:cNvSpPr/>
      </dsp:nvSpPr>
      <dsp:spPr>
        <a:xfrm>
          <a:off x="2792020" y="3009004"/>
          <a:ext cx="2326602" cy="709613"/>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err="1">
              <a:latin typeface="Arial" panose="020B0604020202020204" pitchFamily="34" charset="0"/>
              <a:cs typeface="Arial" panose="020B0604020202020204" pitchFamily="34" charset="0"/>
            </a:rPr>
            <a:t>Ngày</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hội</a:t>
          </a:r>
          <a:r>
            <a:rPr lang="en-US" sz="1800" kern="1200" dirty="0">
              <a:latin typeface="Arial" panose="020B0604020202020204" pitchFamily="34" charset="0"/>
              <a:cs typeface="Arial" panose="020B0604020202020204" pitchFamily="34" charset="0"/>
            </a:rPr>
            <a:t> STEM</a:t>
          </a:r>
        </a:p>
      </dsp:txBody>
      <dsp:txXfrm>
        <a:off x="2792020" y="3009004"/>
        <a:ext cx="2326602" cy="709613"/>
      </dsp:txXfrm>
    </dsp:sp>
    <dsp:sp modelId="{D1878EFE-162F-4DE4-990D-7D71F9B4ECE1}">
      <dsp:nvSpPr>
        <dsp:cNvPr id="0" name=""/>
        <dsp:cNvSpPr/>
      </dsp:nvSpPr>
      <dsp:spPr>
        <a:xfrm>
          <a:off x="5583943" y="2508785"/>
          <a:ext cx="4926161" cy="709613"/>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a:latin typeface="Arial" panose="020B0604020202020204" pitchFamily="34" charset="0"/>
              <a:cs typeface="Arial" panose="020B0604020202020204" pitchFamily="34" charset="0"/>
            </a:rPr>
            <a:t>Thu </a:t>
          </a:r>
          <a:r>
            <a:rPr lang="en-US" sz="1800" kern="1200" dirty="0" err="1">
              <a:latin typeface="Arial" panose="020B0604020202020204" pitchFamily="34" charset="0"/>
              <a:cs typeface="Arial" panose="020B0604020202020204" pitchFamily="34" charset="0"/>
            </a:rPr>
            <a:t>hút</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sự</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quan</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tâm</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về</a:t>
          </a:r>
          <a:r>
            <a:rPr lang="en-US" sz="1800" kern="1200" dirty="0">
              <a:latin typeface="Arial" panose="020B0604020202020204" pitchFamily="34" charset="0"/>
              <a:cs typeface="Arial" panose="020B0604020202020204" pitchFamily="34" charset="0"/>
            </a:rPr>
            <a:t> STEM</a:t>
          </a:r>
        </a:p>
      </dsp:txBody>
      <dsp:txXfrm>
        <a:off x="5583943" y="2508785"/>
        <a:ext cx="4926161" cy="709613"/>
      </dsp:txXfrm>
    </dsp:sp>
    <dsp:sp modelId="{BC488B9C-0131-47B3-90CD-46B68FC7B444}">
      <dsp:nvSpPr>
        <dsp:cNvPr id="0" name=""/>
        <dsp:cNvSpPr/>
      </dsp:nvSpPr>
      <dsp:spPr>
        <a:xfrm>
          <a:off x="5583943" y="3509224"/>
          <a:ext cx="4931559" cy="709613"/>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err="1">
              <a:latin typeface="Arial" panose="020B0604020202020204" pitchFamily="34" charset="0"/>
              <a:cs typeface="Arial" panose="020B0604020202020204" pitchFamily="34" charset="0"/>
            </a:rPr>
            <a:t>Nhấn</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mạnh</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vai</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trò</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môn</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học</a:t>
          </a:r>
          <a:r>
            <a:rPr lang="en-US" sz="1800" kern="1200" dirty="0">
              <a:latin typeface="Arial" panose="020B0604020202020204" pitchFamily="34" charset="0"/>
              <a:cs typeface="Arial" panose="020B0604020202020204" pitchFamily="34" charset="0"/>
            </a:rPr>
            <a:t> STEM </a:t>
          </a:r>
          <a:r>
            <a:rPr lang="en-US" sz="1800" kern="1200" dirty="0" err="1">
              <a:latin typeface="Arial" panose="020B0604020202020204" pitchFamily="34" charset="0"/>
              <a:cs typeface="Arial" panose="020B0604020202020204" pitchFamily="34" charset="0"/>
            </a:rPr>
            <a:t>trong</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đời</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sống</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xã</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hội</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và</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phát</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triển</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nghề</a:t>
          </a:r>
          <a:r>
            <a:rPr lang="en-US" sz="1800" kern="1200" dirty="0">
              <a:latin typeface="Arial" panose="020B0604020202020204" pitchFamily="34" charset="0"/>
              <a:cs typeface="Arial" panose="020B0604020202020204" pitchFamily="34" charset="0"/>
            </a:rPr>
            <a:t> </a:t>
          </a:r>
          <a:r>
            <a:rPr lang="en-US" sz="1800" kern="1200" dirty="0" err="1">
              <a:latin typeface="Arial" panose="020B0604020202020204" pitchFamily="34" charset="0"/>
              <a:cs typeface="Arial" panose="020B0604020202020204" pitchFamily="34" charset="0"/>
            </a:rPr>
            <a:t>nghiệp</a:t>
          </a:r>
          <a:endParaRPr lang="en-US" sz="1800" kern="1200" dirty="0">
            <a:latin typeface="Arial" panose="020B0604020202020204" pitchFamily="34" charset="0"/>
            <a:cs typeface="Arial" panose="020B0604020202020204" pitchFamily="34" charset="0"/>
          </a:endParaRPr>
        </a:p>
      </dsp:txBody>
      <dsp:txXfrm>
        <a:off x="5583943" y="3509224"/>
        <a:ext cx="4931559" cy="7096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AEDEDA-FD24-454E-9618-C8F5E8651CF7}">
      <dsp:nvSpPr>
        <dsp:cNvPr id="0" name=""/>
        <dsp:cNvSpPr/>
      </dsp:nvSpPr>
      <dsp:spPr>
        <a:xfrm>
          <a:off x="3259126" y="687974"/>
          <a:ext cx="530943" cy="91440"/>
        </a:xfrm>
        <a:custGeom>
          <a:avLst/>
          <a:gdLst/>
          <a:ahLst/>
          <a:cxnLst/>
          <a:rect l="0" t="0" r="0" b="0"/>
          <a:pathLst>
            <a:path>
              <a:moveTo>
                <a:pt x="0" y="45720"/>
              </a:moveTo>
              <a:lnTo>
                <a:pt x="530943"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dirty="0">
            <a:solidFill>
              <a:schemeClr val="tx1"/>
            </a:solidFill>
            <a:latin typeface="Arial" panose="020B0604020202020204" pitchFamily="34" charset="0"/>
          </a:endParaRPr>
        </a:p>
      </dsp:txBody>
      <dsp:txXfrm>
        <a:off x="3510559" y="730887"/>
        <a:ext cx="28077" cy="5615"/>
      </dsp:txXfrm>
    </dsp:sp>
    <dsp:sp modelId="{ADA7FF31-A719-4057-8D45-DD474EFDD4AB}">
      <dsp:nvSpPr>
        <dsp:cNvPr id="0" name=""/>
        <dsp:cNvSpPr/>
      </dsp:nvSpPr>
      <dsp:spPr>
        <a:xfrm>
          <a:off x="819433" y="1247"/>
          <a:ext cx="2441492" cy="1464895"/>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vi-VN" sz="1800" b="1" kern="1200" dirty="0">
              <a:latin typeface="Arial" panose="020B0604020202020204" pitchFamily="34" charset="0"/>
              <a:cs typeface="Times New Roman" panose="02020603050405020304" pitchFamily="18" charset="0"/>
            </a:rPr>
            <a:t>Bước 1. Lựa chọn chủ đề nghiên cứu</a:t>
          </a:r>
          <a:endParaRPr lang="en-US" sz="1800" b="1" kern="1200" dirty="0">
            <a:latin typeface="Arial" panose="020B0604020202020204" pitchFamily="34" charset="0"/>
            <a:cs typeface="Times New Roman" panose="02020603050405020304" pitchFamily="18" charset="0"/>
          </a:endParaRPr>
        </a:p>
      </dsp:txBody>
      <dsp:txXfrm>
        <a:off x="819433" y="1247"/>
        <a:ext cx="2441492" cy="1464895"/>
      </dsp:txXfrm>
    </dsp:sp>
    <dsp:sp modelId="{7BAF473C-A277-443B-A6C7-9D5644704BF9}">
      <dsp:nvSpPr>
        <dsp:cNvPr id="0" name=""/>
        <dsp:cNvSpPr/>
      </dsp:nvSpPr>
      <dsp:spPr>
        <a:xfrm>
          <a:off x="6262161" y="687974"/>
          <a:ext cx="530943" cy="91440"/>
        </a:xfrm>
        <a:custGeom>
          <a:avLst/>
          <a:gdLst/>
          <a:ahLst/>
          <a:cxnLst/>
          <a:rect l="0" t="0" r="0" b="0"/>
          <a:pathLst>
            <a:path>
              <a:moveTo>
                <a:pt x="0" y="45720"/>
              </a:moveTo>
              <a:lnTo>
                <a:pt x="530943"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dirty="0">
            <a:solidFill>
              <a:schemeClr val="tx1"/>
            </a:solidFill>
            <a:latin typeface="Arial" panose="020B0604020202020204" pitchFamily="34" charset="0"/>
          </a:endParaRPr>
        </a:p>
      </dsp:txBody>
      <dsp:txXfrm>
        <a:off x="6513594" y="730887"/>
        <a:ext cx="28077" cy="5615"/>
      </dsp:txXfrm>
    </dsp:sp>
    <dsp:sp modelId="{FC915313-7703-4E41-A807-1B611F9C02E6}">
      <dsp:nvSpPr>
        <dsp:cNvPr id="0" name=""/>
        <dsp:cNvSpPr/>
      </dsp:nvSpPr>
      <dsp:spPr>
        <a:xfrm>
          <a:off x="3822469" y="1247"/>
          <a:ext cx="2441492" cy="1464895"/>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vi-VN" sz="1800" b="1" kern="1200" dirty="0">
              <a:latin typeface="Arial" panose="020B0604020202020204" pitchFamily="34" charset="0"/>
              <a:cs typeface="Times New Roman" panose="02020603050405020304" pitchFamily="18" charset="0"/>
            </a:rPr>
            <a:t>Bước 2. Hoàn thành các tài liệu cần thiết cho dự án</a:t>
          </a:r>
          <a:endParaRPr lang="en-US" sz="1800" b="1" kern="1200" dirty="0">
            <a:latin typeface="Arial" panose="020B0604020202020204" pitchFamily="34" charset="0"/>
            <a:cs typeface="Times New Roman" panose="02020603050405020304" pitchFamily="18" charset="0"/>
          </a:endParaRPr>
        </a:p>
      </dsp:txBody>
      <dsp:txXfrm>
        <a:off x="3822469" y="1247"/>
        <a:ext cx="2441492" cy="1464895"/>
      </dsp:txXfrm>
    </dsp:sp>
    <dsp:sp modelId="{894CC6AC-1883-4ECC-B19B-F73D91A8A9BE}">
      <dsp:nvSpPr>
        <dsp:cNvPr id="0" name=""/>
        <dsp:cNvSpPr/>
      </dsp:nvSpPr>
      <dsp:spPr>
        <a:xfrm>
          <a:off x="9265197" y="687974"/>
          <a:ext cx="530943" cy="91440"/>
        </a:xfrm>
        <a:custGeom>
          <a:avLst/>
          <a:gdLst/>
          <a:ahLst/>
          <a:cxnLst/>
          <a:rect l="0" t="0" r="0" b="0"/>
          <a:pathLst>
            <a:path>
              <a:moveTo>
                <a:pt x="0" y="45720"/>
              </a:moveTo>
              <a:lnTo>
                <a:pt x="530943"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dirty="0">
            <a:solidFill>
              <a:schemeClr val="tx1"/>
            </a:solidFill>
            <a:latin typeface="Arial" panose="020B0604020202020204" pitchFamily="34" charset="0"/>
          </a:endParaRPr>
        </a:p>
      </dsp:txBody>
      <dsp:txXfrm>
        <a:off x="9516630" y="730887"/>
        <a:ext cx="28077" cy="5615"/>
      </dsp:txXfrm>
    </dsp:sp>
    <dsp:sp modelId="{D3F127B4-4117-4367-A23A-BE2880D1D9CB}">
      <dsp:nvSpPr>
        <dsp:cNvPr id="0" name=""/>
        <dsp:cNvSpPr/>
      </dsp:nvSpPr>
      <dsp:spPr>
        <a:xfrm>
          <a:off x="6825505" y="1247"/>
          <a:ext cx="2441492" cy="1464895"/>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vi-VN" sz="1800" b="1" kern="1200" dirty="0">
              <a:latin typeface="Arial" panose="020B0604020202020204" pitchFamily="34" charset="0"/>
              <a:cs typeface="Times New Roman" panose="02020603050405020304" pitchFamily="18" charset="0"/>
            </a:rPr>
            <a:t>Bước 3. Nghiên cứu tổng quan</a:t>
          </a:r>
          <a:endParaRPr lang="en-US" sz="1800" b="1" kern="1200" dirty="0">
            <a:latin typeface="Arial" panose="020B0604020202020204" pitchFamily="34" charset="0"/>
            <a:cs typeface="Times New Roman" panose="02020603050405020304" pitchFamily="18" charset="0"/>
          </a:endParaRPr>
        </a:p>
      </dsp:txBody>
      <dsp:txXfrm>
        <a:off x="6825505" y="1247"/>
        <a:ext cx="2441492" cy="1464895"/>
      </dsp:txXfrm>
    </dsp:sp>
    <dsp:sp modelId="{9DEA50BE-6AA3-41BA-8F4F-94A75737D1E1}">
      <dsp:nvSpPr>
        <dsp:cNvPr id="0" name=""/>
        <dsp:cNvSpPr/>
      </dsp:nvSpPr>
      <dsp:spPr>
        <a:xfrm>
          <a:off x="2040180" y="1464342"/>
          <a:ext cx="9009106" cy="530943"/>
        </a:xfrm>
        <a:custGeom>
          <a:avLst/>
          <a:gdLst/>
          <a:ahLst/>
          <a:cxnLst/>
          <a:rect l="0" t="0" r="0" b="0"/>
          <a:pathLst>
            <a:path>
              <a:moveTo>
                <a:pt x="9009106" y="0"/>
              </a:moveTo>
              <a:lnTo>
                <a:pt x="9009106" y="282571"/>
              </a:lnTo>
              <a:lnTo>
                <a:pt x="0" y="282571"/>
              </a:lnTo>
              <a:lnTo>
                <a:pt x="0" y="530943"/>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dirty="0">
            <a:solidFill>
              <a:schemeClr val="tx1"/>
            </a:solidFill>
            <a:latin typeface="Arial" panose="020B0604020202020204" pitchFamily="34" charset="0"/>
          </a:endParaRPr>
        </a:p>
      </dsp:txBody>
      <dsp:txXfrm>
        <a:off x="6319068" y="1727006"/>
        <a:ext cx="451329" cy="5615"/>
      </dsp:txXfrm>
    </dsp:sp>
    <dsp:sp modelId="{9224C237-1FC5-4872-A008-B1428CCB7C86}">
      <dsp:nvSpPr>
        <dsp:cNvPr id="0" name=""/>
        <dsp:cNvSpPr/>
      </dsp:nvSpPr>
      <dsp:spPr>
        <a:xfrm>
          <a:off x="9828540" y="1247"/>
          <a:ext cx="2441492" cy="1464895"/>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vi-VN" sz="1800" b="1" kern="1200" dirty="0">
              <a:latin typeface="Arial" panose="020B0604020202020204" pitchFamily="34" charset="0"/>
              <a:cs typeface="Times New Roman" panose="02020603050405020304" pitchFamily="18" charset="0"/>
            </a:rPr>
            <a:t>Bước 4. Đưa ra giả thuyết khoa học hoặc đặt mục tiêu</a:t>
          </a:r>
          <a:endParaRPr lang="en-US" sz="1800" b="1" kern="1200" dirty="0">
            <a:latin typeface="Arial" panose="020B0604020202020204" pitchFamily="34" charset="0"/>
            <a:cs typeface="Times New Roman" panose="02020603050405020304" pitchFamily="18" charset="0"/>
          </a:endParaRPr>
        </a:p>
      </dsp:txBody>
      <dsp:txXfrm>
        <a:off x="9828540" y="1247"/>
        <a:ext cx="2441492" cy="1464895"/>
      </dsp:txXfrm>
    </dsp:sp>
    <dsp:sp modelId="{0E9CFA55-FA04-49F1-94B7-E684D3F13B0A}">
      <dsp:nvSpPr>
        <dsp:cNvPr id="0" name=""/>
        <dsp:cNvSpPr/>
      </dsp:nvSpPr>
      <dsp:spPr>
        <a:xfrm>
          <a:off x="3259126" y="2714413"/>
          <a:ext cx="530943" cy="91440"/>
        </a:xfrm>
        <a:custGeom>
          <a:avLst/>
          <a:gdLst/>
          <a:ahLst/>
          <a:cxnLst/>
          <a:rect l="0" t="0" r="0" b="0"/>
          <a:pathLst>
            <a:path>
              <a:moveTo>
                <a:pt x="0" y="45720"/>
              </a:moveTo>
              <a:lnTo>
                <a:pt x="530943"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dirty="0">
            <a:solidFill>
              <a:schemeClr val="tx1"/>
            </a:solidFill>
            <a:latin typeface="Arial" panose="020B0604020202020204" pitchFamily="34" charset="0"/>
          </a:endParaRPr>
        </a:p>
      </dsp:txBody>
      <dsp:txXfrm>
        <a:off x="3510559" y="2757325"/>
        <a:ext cx="28077" cy="5615"/>
      </dsp:txXfrm>
    </dsp:sp>
    <dsp:sp modelId="{C2A13CDF-A047-4B2B-A8EA-DD8828C4FA84}">
      <dsp:nvSpPr>
        <dsp:cNvPr id="0" name=""/>
        <dsp:cNvSpPr/>
      </dsp:nvSpPr>
      <dsp:spPr>
        <a:xfrm>
          <a:off x="819433" y="2027685"/>
          <a:ext cx="2441492" cy="1464895"/>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vi-VN" sz="1800" b="1" kern="1200" dirty="0">
              <a:latin typeface="Arial" panose="020B0604020202020204" pitchFamily="34" charset="0"/>
              <a:cs typeface="Times New Roman" panose="02020603050405020304" pitchFamily="18" charset="0"/>
            </a:rPr>
            <a:t>Bước 5. Thiết kế thí nghiệm hoặc lập kế hoạch nghiên cứu</a:t>
          </a:r>
          <a:endParaRPr lang="en-US" sz="1800" b="1" kern="1200" dirty="0">
            <a:latin typeface="Arial" panose="020B0604020202020204" pitchFamily="34" charset="0"/>
            <a:cs typeface="Times New Roman" panose="02020603050405020304" pitchFamily="18" charset="0"/>
          </a:endParaRPr>
        </a:p>
      </dsp:txBody>
      <dsp:txXfrm>
        <a:off x="819433" y="2027685"/>
        <a:ext cx="2441492" cy="1464895"/>
      </dsp:txXfrm>
    </dsp:sp>
    <dsp:sp modelId="{50E0E1D4-A3FA-461A-A65B-168D6969806A}">
      <dsp:nvSpPr>
        <dsp:cNvPr id="0" name=""/>
        <dsp:cNvSpPr/>
      </dsp:nvSpPr>
      <dsp:spPr>
        <a:xfrm>
          <a:off x="6262161" y="2714413"/>
          <a:ext cx="530943" cy="91440"/>
        </a:xfrm>
        <a:custGeom>
          <a:avLst/>
          <a:gdLst/>
          <a:ahLst/>
          <a:cxnLst/>
          <a:rect l="0" t="0" r="0" b="0"/>
          <a:pathLst>
            <a:path>
              <a:moveTo>
                <a:pt x="0" y="45720"/>
              </a:moveTo>
              <a:lnTo>
                <a:pt x="530943"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dirty="0">
            <a:solidFill>
              <a:schemeClr val="tx1"/>
            </a:solidFill>
            <a:latin typeface="Arial" panose="020B0604020202020204" pitchFamily="34" charset="0"/>
          </a:endParaRPr>
        </a:p>
      </dsp:txBody>
      <dsp:txXfrm>
        <a:off x="6513594" y="2757325"/>
        <a:ext cx="28077" cy="5615"/>
      </dsp:txXfrm>
    </dsp:sp>
    <dsp:sp modelId="{F4A5A4B2-17CB-4400-9AAB-67FBAC0168F0}">
      <dsp:nvSpPr>
        <dsp:cNvPr id="0" name=""/>
        <dsp:cNvSpPr/>
      </dsp:nvSpPr>
      <dsp:spPr>
        <a:xfrm>
          <a:off x="3822469" y="2027685"/>
          <a:ext cx="2441492" cy="1464895"/>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vi-VN" sz="1800" b="1" kern="1200" dirty="0">
              <a:latin typeface="Arial" panose="020B0604020202020204" pitchFamily="34" charset="0"/>
              <a:cs typeface="Times New Roman" panose="02020603050405020304" pitchFamily="18" charset="0"/>
            </a:rPr>
            <a:t>Bước 6. Tiến hành thí nghiệm nghiên cứu</a:t>
          </a:r>
          <a:endParaRPr lang="en-US" sz="1800" b="1" kern="1200" dirty="0">
            <a:latin typeface="Arial" panose="020B0604020202020204" pitchFamily="34" charset="0"/>
            <a:cs typeface="Times New Roman" panose="02020603050405020304" pitchFamily="18" charset="0"/>
          </a:endParaRPr>
        </a:p>
      </dsp:txBody>
      <dsp:txXfrm>
        <a:off x="3822469" y="2027685"/>
        <a:ext cx="2441492" cy="1464895"/>
      </dsp:txXfrm>
    </dsp:sp>
    <dsp:sp modelId="{A65FD9E1-98DD-46D3-9BB8-33611084C178}">
      <dsp:nvSpPr>
        <dsp:cNvPr id="0" name=""/>
        <dsp:cNvSpPr/>
      </dsp:nvSpPr>
      <dsp:spPr>
        <a:xfrm>
          <a:off x="9265197" y="2714413"/>
          <a:ext cx="530943" cy="91440"/>
        </a:xfrm>
        <a:custGeom>
          <a:avLst/>
          <a:gdLst/>
          <a:ahLst/>
          <a:cxnLst/>
          <a:rect l="0" t="0" r="0" b="0"/>
          <a:pathLst>
            <a:path>
              <a:moveTo>
                <a:pt x="0" y="45720"/>
              </a:moveTo>
              <a:lnTo>
                <a:pt x="530943"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dirty="0">
            <a:solidFill>
              <a:schemeClr val="tx1"/>
            </a:solidFill>
            <a:latin typeface="Arial" panose="020B0604020202020204" pitchFamily="34" charset="0"/>
          </a:endParaRPr>
        </a:p>
      </dsp:txBody>
      <dsp:txXfrm>
        <a:off x="9516630" y="2757325"/>
        <a:ext cx="28077" cy="5615"/>
      </dsp:txXfrm>
    </dsp:sp>
    <dsp:sp modelId="{0C808DA6-FCB0-447B-8F16-85944489522F}">
      <dsp:nvSpPr>
        <dsp:cNvPr id="0" name=""/>
        <dsp:cNvSpPr/>
      </dsp:nvSpPr>
      <dsp:spPr>
        <a:xfrm>
          <a:off x="6825505" y="2027685"/>
          <a:ext cx="2441492" cy="1464895"/>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vi-VN" sz="1800" b="1" kern="1200" dirty="0">
              <a:latin typeface="Arial" panose="020B0604020202020204" pitchFamily="34" charset="0"/>
              <a:cs typeface="Times New Roman" panose="02020603050405020304" pitchFamily="18" charset="0"/>
            </a:rPr>
            <a:t>Bước 7. Phân tích dữ liệu thí nghiệm</a:t>
          </a:r>
          <a:endParaRPr lang="en-US" sz="1800" b="1" kern="1200" dirty="0">
            <a:latin typeface="Arial" panose="020B0604020202020204" pitchFamily="34" charset="0"/>
            <a:cs typeface="Times New Roman" panose="02020603050405020304" pitchFamily="18" charset="0"/>
          </a:endParaRPr>
        </a:p>
      </dsp:txBody>
      <dsp:txXfrm>
        <a:off x="6825505" y="2027685"/>
        <a:ext cx="2441492" cy="1464895"/>
      </dsp:txXfrm>
    </dsp:sp>
    <dsp:sp modelId="{1826AFB7-07AD-494D-B569-83AE42CDA09C}">
      <dsp:nvSpPr>
        <dsp:cNvPr id="0" name=""/>
        <dsp:cNvSpPr/>
      </dsp:nvSpPr>
      <dsp:spPr>
        <a:xfrm>
          <a:off x="2040180" y="3490781"/>
          <a:ext cx="9009106" cy="530943"/>
        </a:xfrm>
        <a:custGeom>
          <a:avLst/>
          <a:gdLst/>
          <a:ahLst/>
          <a:cxnLst/>
          <a:rect l="0" t="0" r="0" b="0"/>
          <a:pathLst>
            <a:path>
              <a:moveTo>
                <a:pt x="9009106" y="0"/>
              </a:moveTo>
              <a:lnTo>
                <a:pt x="9009106" y="282571"/>
              </a:lnTo>
              <a:lnTo>
                <a:pt x="0" y="282571"/>
              </a:lnTo>
              <a:lnTo>
                <a:pt x="0" y="530943"/>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dirty="0">
            <a:solidFill>
              <a:schemeClr val="tx1"/>
            </a:solidFill>
            <a:latin typeface="Arial" panose="020B0604020202020204" pitchFamily="34" charset="0"/>
          </a:endParaRPr>
        </a:p>
      </dsp:txBody>
      <dsp:txXfrm>
        <a:off x="6319068" y="3753445"/>
        <a:ext cx="451329" cy="5615"/>
      </dsp:txXfrm>
    </dsp:sp>
    <dsp:sp modelId="{637E02DD-1416-448B-AD50-3626F144CF40}">
      <dsp:nvSpPr>
        <dsp:cNvPr id="0" name=""/>
        <dsp:cNvSpPr/>
      </dsp:nvSpPr>
      <dsp:spPr>
        <a:xfrm>
          <a:off x="9828540" y="2027685"/>
          <a:ext cx="2441492" cy="1464895"/>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vi-VN" sz="1800" b="1" kern="1200" dirty="0">
              <a:latin typeface="Arial" panose="020B0604020202020204" pitchFamily="34" charset="0"/>
              <a:cs typeface="Times New Roman" panose="02020603050405020304" pitchFamily="18" charset="0"/>
            </a:rPr>
            <a:t>Bước 8. Tìm ra quy luật và đưa ra kết luận</a:t>
          </a:r>
          <a:endParaRPr lang="en-US" sz="1800" b="1" kern="1200" dirty="0">
            <a:latin typeface="Arial" panose="020B0604020202020204" pitchFamily="34" charset="0"/>
            <a:cs typeface="Times New Roman" panose="02020603050405020304" pitchFamily="18" charset="0"/>
          </a:endParaRPr>
        </a:p>
      </dsp:txBody>
      <dsp:txXfrm>
        <a:off x="9828540" y="2027685"/>
        <a:ext cx="2441492" cy="1464895"/>
      </dsp:txXfrm>
    </dsp:sp>
    <dsp:sp modelId="{B5DDE6B1-AA25-4866-861C-752970672756}">
      <dsp:nvSpPr>
        <dsp:cNvPr id="0" name=""/>
        <dsp:cNvSpPr/>
      </dsp:nvSpPr>
      <dsp:spPr>
        <a:xfrm>
          <a:off x="3259126" y="4740852"/>
          <a:ext cx="530943" cy="91440"/>
        </a:xfrm>
        <a:custGeom>
          <a:avLst/>
          <a:gdLst/>
          <a:ahLst/>
          <a:cxnLst/>
          <a:rect l="0" t="0" r="0" b="0"/>
          <a:pathLst>
            <a:path>
              <a:moveTo>
                <a:pt x="0" y="45720"/>
              </a:moveTo>
              <a:lnTo>
                <a:pt x="530943"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dirty="0">
            <a:solidFill>
              <a:schemeClr val="tx1"/>
            </a:solidFill>
            <a:latin typeface="Arial" panose="020B0604020202020204" pitchFamily="34" charset="0"/>
          </a:endParaRPr>
        </a:p>
      </dsp:txBody>
      <dsp:txXfrm>
        <a:off x="3510559" y="4783764"/>
        <a:ext cx="28077" cy="5615"/>
      </dsp:txXfrm>
    </dsp:sp>
    <dsp:sp modelId="{2EDDFCE8-74D2-46E1-8B13-46D1D69CD62A}">
      <dsp:nvSpPr>
        <dsp:cNvPr id="0" name=""/>
        <dsp:cNvSpPr/>
      </dsp:nvSpPr>
      <dsp:spPr>
        <a:xfrm>
          <a:off x="819433" y="4054124"/>
          <a:ext cx="2441492" cy="1464895"/>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vi-VN" sz="1800" b="1" kern="1200" dirty="0">
              <a:latin typeface="Arial" panose="020B0604020202020204" pitchFamily="34" charset="0"/>
              <a:cs typeface="Times New Roman" panose="02020603050405020304" pitchFamily="18" charset="0"/>
            </a:rPr>
            <a:t>Bước 9. Viết báo cáo</a:t>
          </a:r>
          <a:endParaRPr lang="en-US" sz="1800" b="1" kern="1200" dirty="0">
            <a:latin typeface="Arial" panose="020B0604020202020204" pitchFamily="34" charset="0"/>
            <a:cs typeface="Times New Roman" panose="02020603050405020304" pitchFamily="18" charset="0"/>
          </a:endParaRPr>
        </a:p>
      </dsp:txBody>
      <dsp:txXfrm>
        <a:off x="819433" y="4054124"/>
        <a:ext cx="2441492" cy="1464895"/>
      </dsp:txXfrm>
    </dsp:sp>
    <dsp:sp modelId="{AE651642-F504-4F8F-9777-C5175744070A}">
      <dsp:nvSpPr>
        <dsp:cNvPr id="0" name=""/>
        <dsp:cNvSpPr/>
      </dsp:nvSpPr>
      <dsp:spPr>
        <a:xfrm>
          <a:off x="6262161" y="4740852"/>
          <a:ext cx="530943" cy="91440"/>
        </a:xfrm>
        <a:custGeom>
          <a:avLst/>
          <a:gdLst/>
          <a:ahLst/>
          <a:cxnLst/>
          <a:rect l="0" t="0" r="0" b="0"/>
          <a:pathLst>
            <a:path>
              <a:moveTo>
                <a:pt x="0" y="45720"/>
              </a:moveTo>
              <a:lnTo>
                <a:pt x="530943"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dirty="0">
            <a:solidFill>
              <a:schemeClr val="tx1"/>
            </a:solidFill>
            <a:latin typeface="Arial" panose="020B0604020202020204" pitchFamily="34" charset="0"/>
          </a:endParaRPr>
        </a:p>
      </dsp:txBody>
      <dsp:txXfrm>
        <a:off x="6513594" y="4783764"/>
        <a:ext cx="28077" cy="5615"/>
      </dsp:txXfrm>
    </dsp:sp>
    <dsp:sp modelId="{9FFCF0E3-3BA1-460A-898B-B88DB03D8862}">
      <dsp:nvSpPr>
        <dsp:cNvPr id="0" name=""/>
        <dsp:cNvSpPr/>
      </dsp:nvSpPr>
      <dsp:spPr>
        <a:xfrm>
          <a:off x="3822469" y="4054124"/>
          <a:ext cx="2441492" cy="1464895"/>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vi-VN" sz="1800" b="1" kern="1200" dirty="0">
              <a:latin typeface="Arial" panose="020B0604020202020204" pitchFamily="34" charset="0"/>
              <a:cs typeface="Times New Roman" panose="02020603050405020304" pitchFamily="18" charset="0"/>
            </a:rPr>
            <a:t>Bước 10. Viết tóm tắt báo cáo</a:t>
          </a:r>
          <a:endParaRPr lang="en-US" sz="1800" b="1" kern="1200" dirty="0">
            <a:latin typeface="Arial" panose="020B0604020202020204" pitchFamily="34" charset="0"/>
            <a:cs typeface="Times New Roman" panose="02020603050405020304" pitchFamily="18" charset="0"/>
          </a:endParaRPr>
        </a:p>
      </dsp:txBody>
      <dsp:txXfrm>
        <a:off x="3822469" y="4054124"/>
        <a:ext cx="2441492" cy="1464895"/>
      </dsp:txXfrm>
    </dsp:sp>
    <dsp:sp modelId="{5D8EDD22-B40D-4EC6-83D9-2B9AE41D41CF}">
      <dsp:nvSpPr>
        <dsp:cNvPr id="0" name=""/>
        <dsp:cNvSpPr/>
      </dsp:nvSpPr>
      <dsp:spPr>
        <a:xfrm>
          <a:off x="9265197" y="4740852"/>
          <a:ext cx="530943" cy="91440"/>
        </a:xfrm>
        <a:custGeom>
          <a:avLst/>
          <a:gdLst/>
          <a:ahLst/>
          <a:cxnLst/>
          <a:rect l="0" t="0" r="0" b="0"/>
          <a:pathLst>
            <a:path>
              <a:moveTo>
                <a:pt x="0" y="45720"/>
              </a:moveTo>
              <a:lnTo>
                <a:pt x="530943"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dirty="0">
            <a:solidFill>
              <a:schemeClr val="tx1"/>
            </a:solidFill>
            <a:latin typeface="Arial" panose="020B0604020202020204" pitchFamily="34" charset="0"/>
          </a:endParaRPr>
        </a:p>
      </dsp:txBody>
      <dsp:txXfrm>
        <a:off x="9516630" y="4783764"/>
        <a:ext cx="28077" cy="5615"/>
      </dsp:txXfrm>
    </dsp:sp>
    <dsp:sp modelId="{4F50C78F-08FA-41AF-A0D1-7E52086D1174}">
      <dsp:nvSpPr>
        <dsp:cNvPr id="0" name=""/>
        <dsp:cNvSpPr/>
      </dsp:nvSpPr>
      <dsp:spPr>
        <a:xfrm>
          <a:off x="6825505" y="4054124"/>
          <a:ext cx="2441492" cy="1464895"/>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vi-VN" sz="1800" b="1" kern="1200" dirty="0">
              <a:latin typeface="Arial" panose="020B0604020202020204" pitchFamily="34" charset="0"/>
              <a:cs typeface="Times New Roman" panose="02020603050405020304" pitchFamily="18" charset="0"/>
            </a:rPr>
            <a:t>Bước 11. Chuẩn bị Poster và các hình ảnh giới thiệu dự án</a:t>
          </a:r>
          <a:endParaRPr lang="en-US" sz="1800" b="1" kern="1200" dirty="0">
            <a:latin typeface="Arial" panose="020B0604020202020204" pitchFamily="34" charset="0"/>
            <a:cs typeface="Times New Roman" panose="02020603050405020304" pitchFamily="18" charset="0"/>
          </a:endParaRPr>
        </a:p>
      </dsp:txBody>
      <dsp:txXfrm>
        <a:off x="6825505" y="4054124"/>
        <a:ext cx="2441492" cy="1464895"/>
      </dsp:txXfrm>
    </dsp:sp>
    <dsp:sp modelId="{7399C154-E9C7-4742-BB58-D367B9ECB8E6}">
      <dsp:nvSpPr>
        <dsp:cNvPr id="0" name=""/>
        <dsp:cNvSpPr/>
      </dsp:nvSpPr>
      <dsp:spPr>
        <a:xfrm>
          <a:off x="9828540" y="4054124"/>
          <a:ext cx="2441492" cy="1464895"/>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vi-VN" sz="1800" b="1" kern="1200" dirty="0">
              <a:latin typeface="Arial" panose="020B0604020202020204" pitchFamily="34" charset="0"/>
              <a:cs typeface="Times New Roman" panose="02020603050405020304" pitchFamily="18" charset="0"/>
            </a:rPr>
            <a:t>Bước 12. Thuyết trình</a:t>
          </a:r>
          <a:endParaRPr lang="en-US" sz="1800" b="1" kern="1200" dirty="0">
            <a:latin typeface="Arial" panose="020B0604020202020204" pitchFamily="34" charset="0"/>
            <a:cs typeface="Times New Roman" panose="02020603050405020304" pitchFamily="18" charset="0"/>
          </a:endParaRPr>
        </a:p>
      </dsp:txBody>
      <dsp:txXfrm>
        <a:off x="9828540" y="4054124"/>
        <a:ext cx="2441492" cy="14648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A44D4B-63A7-410C-9084-17C37A85AB31}">
      <dsp:nvSpPr>
        <dsp:cNvPr id="0" name=""/>
        <dsp:cNvSpPr/>
      </dsp:nvSpPr>
      <dsp:spPr>
        <a:xfrm>
          <a:off x="0" y="400887"/>
          <a:ext cx="10908229" cy="504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8164A2-652A-4BE3-90AD-AC81DBF3E042}">
      <dsp:nvSpPr>
        <dsp:cNvPr id="0" name=""/>
        <dsp:cNvSpPr/>
      </dsp:nvSpPr>
      <dsp:spPr>
        <a:xfrm>
          <a:off x="545411" y="105687"/>
          <a:ext cx="8829764" cy="5904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614" tIns="0" rIns="288614" bIns="0" numCol="1" spcCol="1270" anchor="ctr" anchorCtr="0">
          <a:noAutofit/>
        </a:bodyPr>
        <a:lstStyle/>
        <a:p>
          <a:pPr lvl="0" algn="l" defTabSz="800100">
            <a:lnSpc>
              <a:spcPct val="90000"/>
            </a:lnSpc>
            <a:spcBef>
              <a:spcPct val="0"/>
            </a:spcBef>
            <a:spcAft>
              <a:spcPct val="35000"/>
            </a:spcAft>
          </a:pPr>
          <a:r>
            <a:rPr lang="en-US" sz="1800" b="1" kern="1200" dirty="0" err="1">
              <a:latin typeface="Arial" panose="020B0604020202020204" pitchFamily="34" charset="0"/>
              <a:ea typeface="Roboto" panose="02000000000000000000" pitchFamily="2" charset="0"/>
            </a:rPr>
            <a:t>B1</a:t>
          </a:r>
          <a:r>
            <a:rPr lang="en-US" sz="1800" b="1" kern="1200" dirty="0">
              <a:latin typeface="Arial" panose="020B0604020202020204" pitchFamily="34" charset="0"/>
              <a:ea typeface="Roboto" panose="02000000000000000000" pitchFamily="2" charset="0"/>
            </a:rPr>
            <a:t>: Thành </a:t>
          </a:r>
          <a:r>
            <a:rPr lang="en-US" sz="1800" b="1" kern="1200" dirty="0" err="1">
              <a:latin typeface="Arial" panose="020B0604020202020204" pitchFamily="34" charset="0"/>
              <a:ea typeface="Roboto" panose="02000000000000000000" pitchFamily="2" charset="0"/>
            </a:rPr>
            <a:t>lập</a:t>
          </a:r>
          <a:r>
            <a:rPr lang="en-US" sz="1800" b="1" kern="1200" dirty="0">
              <a:latin typeface="Arial" panose="020B0604020202020204" pitchFamily="34" charset="0"/>
              <a:ea typeface="Roboto" panose="02000000000000000000" pitchFamily="2" charset="0"/>
            </a:rPr>
            <a:t> Ban </a:t>
          </a:r>
          <a:r>
            <a:rPr lang="en-US" sz="1800" b="1" kern="1200" dirty="0" err="1">
              <a:latin typeface="Arial" panose="020B0604020202020204" pitchFamily="34" charset="0"/>
              <a:ea typeface="Roboto" panose="02000000000000000000" pitchFamily="2" charset="0"/>
            </a:rPr>
            <a:t>Chỉ</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đạo</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và</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Tổ</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chuyên</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môn</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cốt</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cán</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về</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giáo</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dục</a:t>
          </a:r>
          <a:r>
            <a:rPr lang="en-US" sz="1800" b="1" kern="1200" dirty="0">
              <a:latin typeface="Arial" panose="020B0604020202020204" pitchFamily="34" charset="0"/>
              <a:ea typeface="Roboto" panose="02000000000000000000" pitchFamily="2" charset="0"/>
            </a:rPr>
            <a:t> STEM</a:t>
          </a:r>
        </a:p>
      </dsp:txBody>
      <dsp:txXfrm>
        <a:off x="574232" y="134508"/>
        <a:ext cx="8772122" cy="532758"/>
      </dsp:txXfrm>
    </dsp:sp>
    <dsp:sp modelId="{6BF5F71C-12AF-4D84-A3CF-184AF50379FF}">
      <dsp:nvSpPr>
        <dsp:cNvPr id="0" name=""/>
        <dsp:cNvSpPr/>
      </dsp:nvSpPr>
      <dsp:spPr>
        <a:xfrm>
          <a:off x="0" y="1308088"/>
          <a:ext cx="10908229" cy="504000"/>
        </a:xfrm>
        <a:prstGeom prst="rect">
          <a:avLst/>
        </a:prstGeom>
        <a:solidFill>
          <a:schemeClr val="lt1">
            <a:alpha val="90000"/>
            <a:hueOff val="0"/>
            <a:satOff val="0"/>
            <a:lumOff val="0"/>
            <a:alphaOff val="0"/>
          </a:schemeClr>
        </a:solidFill>
        <a:ln w="12700" cap="flat" cmpd="sng" algn="ctr">
          <a:solidFill>
            <a:schemeClr val="accent5">
              <a:hueOff val="-1351709"/>
              <a:satOff val="-3484"/>
              <a:lumOff val="-2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20FB33-FD3E-47A2-9E0F-57366D14819D}">
      <dsp:nvSpPr>
        <dsp:cNvPr id="0" name=""/>
        <dsp:cNvSpPr/>
      </dsp:nvSpPr>
      <dsp:spPr>
        <a:xfrm>
          <a:off x="545411" y="1012888"/>
          <a:ext cx="8829764" cy="590400"/>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614" tIns="0" rIns="288614" bIns="0" numCol="1" spcCol="1270" anchor="ctr" anchorCtr="0">
          <a:noAutofit/>
        </a:bodyPr>
        <a:lstStyle/>
        <a:p>
          <a:pPr lvl="0" algn="l" defTabSz="800100">
            <a:lnSpc>
              <a:spcPct val="90000"/>
            </a:lnSpc>
            <a:spcBef>
              <a:spcPct val="0"/>
            </a:spcBef>
            <a:spcAft>
              <a:spcPct val="35000"/>
            </a:spcAft>
          </a:pPr>
          <a:r>
            <a:rPr lang="en-US" sz="1800" b="1" kern="1200" dirty="0" err="1">
              <a:latin typeface="Arial" panose="020B0604020202020204" pitchFamily="34" charset="0"/>
              <a:ea typeface="Roboto" panose="02000000000000000000" pitchFamily="2" charset="0"/>
            </a:rPr>
            <a:t>B2</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Khảo</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sát</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đánh</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giá</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thực</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trạng</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và</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xác</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định</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mục</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tiêu</a:t>
          </a:r>
          <a:r>
            <a:rPr lang="en-US" sz="1800" b="1" kern="1200" dirty="0">
              <a:latin typeface="Arial" panose="020B0604020202020204" pitchFamily="34" charset="0"/>
              <a:ea typeface="Roboto" panose="02000000000000000000" pitchFamily="2" charset="0"/>
            </a:rPr>
            <a:t>  </a:t>
          </a:r>
        </a:p>
      </dsp:txBody>
      <dsp:txXfrm>
        <a:off x="574232" y="1041709"/>
        <a:ext cx="8772122" cy="532758"/>
      </dsp:txXfrm>
    </dsp:sp>
    <dsp:sp modelId="{57E378B1-D684-4FDF-B27D-C315356DB29A}">
      <dsp:nvSpPr>
        <dsp:cNvPr id="0" name=""/>
        <dsp:cNvSpPr/>
      </dsp:nvSpPr>
      <dsp:spPr>
        <a:xfrm>
          <a:off x="0" y="2215288"/>
          <a:ext cx="10908229" cy="504000"/>
        </a:xfrm>
        <a:prstGeom prst="rect">
          <a:avLst/>
        </a:prstGeom>
        <a:solidFill>
          <a:schemeClr val="lt1">
            <a:alpha val="90000"/>
            <a:hueOff val="0"/>
            <a:satOff val="0"/>
            <a:lumOff val="0"/>
            <a:alphaOff val="0"/>
          </a:schemeClr>
        </a:solidFill>
        <a:ln w="12700" cap="flat" cmpd="sng" algn="ctr">
          <a:solidFill>
            <a:schemeClr val="accent5">
              <a:hueOff val="-2703417"/>
              <a:satOff val="-6968"/>
              <a:lumOff val="-4706"/>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01AFD2-B56B-4217-B42F-A36CFE60A474}">
      <dsp:nvSpPr>
        <dsp:cNvPr id="0" name=""/>
        <dsp:cNvSpPr/>
      </dsp:nvSpPr>
      <dsp:spPr>
        <a:xfrm>
          <a:off x="545411" y="1920088"/>
          <a:ext cx="8829764" cy="590400"/>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614" tIns="0" rIns="288614" bIns="0" numCol="1" spcCol="1270" anchor="ctr" anchorCtr="0">
          <a:noAutofit/>
        </a:bodyPr>
        <a:lstStyle/>
        <a:p>
          <a:pPr lvl="0" algn="l" defTabSz="800100">
            <a:lnSpc>
              <a:spcPct val="90000"/>
            </a:lnSpc>
            <a:spcBef>
              <a:spcPct val="0"/>
            </a:spcBef>
            <a:spcAft>
              <a:spcPct val="35000"/>
            </a:spcAft>
          </a:pPr>
          <a:r>
            <a:rPr lang="vi-VN" sz="1800" b="1" kern="1200" dirty="0">
              <a:latin typeface="Arial" panose="020B0604020202020204" pitchFamily="34" charset="0"/>
              <a:ea typeface="Roboto" panose="02000000000000000000" pitchFamily="2" charset="0"/>
            </a:rPr>
            <a:t>B3: Xây dựng nội dung và lựa chọn hình thức tổ chức</a:t>
          </a:r>
          <a:endParaRPr lang="en-US" sz="1800" b="1" kern="1200" dirty="0">
            <a:latin typeface="Arial" panose="020B0604020202020204" pitchFamily="34" charset="0"/>
            <a:ea typeface="Roboto" panose="02000000000000000000" pitchFamily="2" charset="0"/>
          </a:endParaRPr>
        </a:p>
      </dsp:txBody>
      <dsp:txXfrm>
        <a:off x="574232" y="1948909"/>
        <a:ext cx="8772122" cy="532758"/>
      </dsp:txXfrm>
    </dsp:sp>
    <dsp:sp modelId="{C9521A5B-4DDE-47CF-AD22-60B9E15522C6}">
      <dsp:nvSpPr>
        <dsp:cNvPr id="0" name=""/>
        <dsp:cNvSpPr/>
      </dsp:nvSpPr>
      <dsp:spPr>
        <a:xfrm>
          <a:off x="0" y="3122488"/>
          <a:ext cx="10908229" cy="504000"/>
        </a:xfrm>
        <a:prstGeom prst="rect">
          <a:avLst/>
        </a:prstGeom>
        <a:solidFill>
          <a:schemeClr val="lt1">
            <a:alpha val="90000"/>
            <a:hueOff val="0"/>
            <a:satOff val="0"/>
            <a:lumOff val="0"/>
            <a:alphaOff val="0"/>
          </a:schemeClr>
        </a:solidFill>
        <a:ln w="12700" cap="flat" cmpd="sng" algn="ctr">
          <a:solidFill>
            <a:schemeClr val="accent5">
              <a:hueOff val="-4055126"/>
              <a:satOff val="-10451"/>
              <a:lumOff val="-7059"/>
              <a:alphaOff val="0"/>
            </a:schemeClr>
          </a:solidFill>
          <a:prstDash val="solid"/>
          <a:miter lim="800000"/>
        </a:ln>
        <a:effectLst/>
      </dsp:spPr>
      <dsp:style>
        <a:lnRef idx="2">
          <a:scrgbClr r="0" g="0" b="0"/>
        </a:lnRef>
        <a:fillRef idx="1">
          <a:scrgbClr r="0" g="0" b="0"/>
        </a:fillRef>
        <a:effectRef idx="0">
          <a:scrgbClr r="0" g="0" b="0"/>
        </a:effectRef>
        <a:fontRef idx="minor"/>
      </dsp:style>
    </dsp:sp>
    <dsp:sp modelId="{B7079032-735A-4CE6-86A4-F7DBEA2B14D6}">
      <dsp:nvSpPr>
        <dsp:cNvPr id="0" name=""/>
        <dsp:cNvSpPr/>
      </dsp:nvSpPr>
      <dsp:spPr>
        <a:xfrm>
          <a:off x="545411" y="2827288"/>
          <a:ext cx="8829764" cy="590400"/>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614" tIns="0" rIns="288614" bIns="0" numCol="1" spcCol="1270" anchor="ctr" anchorCtr="0">
          <a:noAutofit/>
        </a:bodyPr>
        <a:lstStyle/>
        <a:p>
          <a:pPr lvl="0" algn="l" defTabSz="800100">
            <a:lnSpc>
              <a:spcPct val="90000"/>
            </a:lnSpc>
            <a:spcBef>
              <a:spcPct val="0"/>
            </a:spcBef>
            <a:spcAft>
              <a:spcPct val="35000"/>
            </a:spcAft>
          </a:pPr>
          <a:r>
            <a:rPr lang="en-US" sz="1800" b="1" kern="1200" dirty="0" err="1">
              <a:latin typeface="Arial" panose="020B0604020202020204" pitchFamily="34" charset="0"/>
              <a:ea typeface="Roboto" panose="02000000000000000000" pitchFamily="2" charset="0"/>
            </a:rPr>
            <a:t>B4</a:t>
          </a:r>
          <a:r>
            <a:rPr lang="en-US" sz="1800" b="1" kern="1200" dirty="0">
              <a:latin typeface="Arial" panose="020B0604020202020204" pitchFamily="34" charset="0"/>
              <a:ea typeface="Roboto" panose="02000000000000000000" pitchFamily="2" charset="0"/>
            </a:rPr>
            <a:t>: </a:t>
          </a:r>
          <a:r>
            <a:rPr lang="vi-VN" sz="1800" b="1" kern="1200" dirty="0">
              <a:latin typeface="Arial" panose="020B0604020202020204" pitchFamily="34" charset="0"/>
              <a:ea typeface="Roboto" panose="02000000000000000000" pitchFamily="2" charset="0"/>
            </a:rPr>
            <a:t>Xây dựng kế hoạch bồi dưỡng đội ngũ và phân công nhiệm vụ</a:t>
          </a:r>
          <a:endParaRPr lang="en-US" sz="1800" b="1" kern="1200" dirty="0">
            <a:latin typeface="Arial" panose="020B0604020202020204" pitchFamily="34" charset="0"/>
            <a:ea typeface="Roboto" panose="02000000000000000000" pitchFamily="2" charset="0"/>
          </a:endParaRPr>
        </a:p>
      </dsp:txBody>
      <dsp:txXfrm>
        <a:off x="574232" y="2856109"/>
        <a:ext cx="8772122" cy="532758"/>
      </dsp:txXfrm>
    </dsp:sp>
    <dsp:sp modelId="{D7E6FC34-477C-4C6B-AD20-A99A296D79E6}">
      <dsp:nvSpPr>
        <dsp:cNvPr id="0" name=""/>
        <dsp:cNvSpPr/>
      </dsp:nvSpPr>
      <dsp:spPr>
        <a:xfrm>
          <a:off x="0" y="4029688"/>
          <a:ext cx="10908229" cy="504000"/>
        </a:xfrm>
        <a:prstGeom prst="rect">
          <a:avLst/>
        </a:prstGeom>
        <a:solidFill>
          <a:schemeClr val="lt1">
            <a:alpha val="90000"/>
            <a:hueOff val="0"/>
            <a:satOff val="0"/>
            <a:lumOff val="0"/>
            <a:alphaOff val="0"/>
          </a:schemeClr>
        </a:solidFill>
        <a:ln w="12700" cap="flat" cmpd="sng" algn="ctr">
          <a:solidFill>
            <a:schemeClr val="accent5">
              <a:hueOff val="-5406834"/>
              <a:satOff val="-13935"/>
              <a:lumOff val="-9412"/>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4CA1AD-FC28-43CB-90D8-2CB4654A32ED}">
      <dsp:nvSpPr>
        <dsp:cNvPr id="0" name=""/>
        <dsp:cNvSpPr/>
      </dsp:nvSpPr>
      <dsp:spPr>
        <a:xfrm>
          <a:off x="545411" y="3734488"/>
          <a:ext cx="8829764" cy="590400"/>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614" tIns="0" rIns="288614" bIns="0" numCol="1" spcCol="1270" anchor="ctr" anchorCtr="0">
          <a:noAutofit/>
        </a:bodyPr>
        <a:lstStyle/>
        <a:p>
          <a:pPr lvl="0" algn="l" defTabSz="800100">
            <a:lnSpc>
              <a:spcPct val="90000"/>
            </a:lnSpc>
            <a:spcBef>
              <a:spcPct val="0"/>
            </a:spcBef>
            <a:spcAft>
              <a:spcPct val="35000"/>
            </a:spcAft>
          </a:pPr>
          <a:r>
            <a:rPr lang="en-US" sz="1800" b="1" kern="1200" dirty="0" err="1">
              <a:latin typeface="Arial" panose="020B0604020202020204" pitchFamily="34" charset="0"/>
              <a:ea typeface="Roboto" panose="02000000000000000000" pitchFamily="2" charset="0"/>
            </a:rPr>
            <a:t>B5</a:t>
          </a:r>
          <a:r>
            <a:rPr lang="en-US" sz="1800" b="1" kern="1200" dirty="0">
              <a:latin typeface="Arial" panose="020B0604020202020204" pitchFamily="34" charset="0"/>
              <a:ea typeface="Roboto" panose="02000000000000000000" pitchFamily="2" charset="0"/>
            </a:rPr>
            <a:t>: </a:t>
          </a:r>
          <a:r>
            <a:rPr lang="vi-VN" sz="1800" b="1" kern="1200" dirty="0">
              <a:latin typeface="Arial" panose="020B0604020202020204" pitchFamily="34" charset="0"/>
              <a:ea typeface="Roboto" panose="02000000000000000000" pitchFamily="2" charset="0"/>
            </a:rPr>
            <a:t>Lập kế hoạch về cơ sở vật chất, tài chính và huy động nguồn lực</a:t>
          </a:r>
          <a:endParaRPr lang="en-US" sz="1800" b="1" kern="1200" dirty="0">
            <a:latin typeface="Arial" panose="020B0604020202020204" pitchFamily="34" charset="0"/>
            <a:ea typeface="Roboto" panose="02000000000000000000" pitchFamily="2" charset="0"/>
          </a:endParaRPr>
        </a:p>
      </dsp:txBody>
      <dsp:txXfrm>
        <a:off x="574232" y="3763309"/>
        <a:ext cx="8772122" cy="532758"/>
      </dsp:txXfrm>
    </dsp:sp>
    <dsp:sp modelId="{DF97B2CD-90B7-45D1-9D1C-84445810C685}">
      <dsp:nvSpPr>
        <dsp:cNvPr id="0" name=""/>
        <dsp:cNvSpPr/>
      </dsp:nvSpPr>
      <dsp:spPr>
        <a:xfrm>
          <a:off x="0" y="4936888"/>
          <a:ext cx="10908229" cy="50400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1C7108-96E9-4729-B063-D481B682DA66}">
      <dsp:nvSpPr>
        <dsp:cNvPr id="0" name=""/>
        <dsp:cNvSpPr/>
      </dsp:nvSpPr>
      <dsp:spPr>
        <a:xfrm>
          <a:off x="545411" y="4641688"/>
          <a:ext cx="8829764" cy="59040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8614" tIns="0" rIns="288614" bIns="0" numCol="1" spcCol="1270" anchor="ctr" anchorCtr="0">
          <a:noAutofit/>
        </a:bodyPr>
        <a:lstStyle/>
        <a:p>
          <a:pPr lvl="0" algn="l" defTabSz="800100">
            <a:lnSpc>
              <a:spcPct val="90000"/>
            </a:lnSpc>
            <a:spcBef>
              <a:spcPct val="0"/>
            </a:spcBef>
            <a:spcAft>
              <a:spcPct val="35000"/>
            </a:spcAft>
          </a:pPr>
          <a:r>
            <a:rPr lang="en-US" sz="1800" b="1" kern="1200" dirty="0" err="1">
              <a:latin typeface="Arial" panose="020B0604020202020204" pitchFamily="34" charset="0"/>
              <a:ea typeface="Roboto" panose="02000000000000000000" pitchFamily="2" charset="0"/>
            </a:rPr>
            <a:t>B6</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Xây</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dựng</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kế</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hoạch</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kiểm</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tra</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đánh</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giá</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và</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điều</a:t>
          </a:r>
          <a:r>
            <a:rPr lang="en-US" sz="1800" b="1" kern="1200" dirty="0">
              <a:latin typeface="Arial" panose="020B0604020202020204" pitchFamily="34" charset="0"/>
              <a:ea typeface="Roboto" panose="02000000000000000000" pitchFamily="2" charset="0"/>
            </a:rPr>
            <a:t> </a:t>
          </a:r>
          <a:r>
            <a:rPr lang="en-US" sz="1800" b="1" kern="1200" dirty="0" err="1">
              <a:latin typeface="Arial" panose="020B0604020202020204" pitchFamily="34" charset="0"/>
              <a:ea typeface="Roboto" panose="02000000000000000000" pitchFamily="2" charset="0"/>
            </a:rPr>
            <a:t>chỉnhc</a:t>
          </a:r>
          <a:endParaRPr lang="en-US" sz="1800" b="1" kern="1200" dirty="0">
            <a:latin typeface="Arial" panose="020B0604020202020204" pitchFamily="34" charset="0"/>
            <a:ea typeface="Roboto" panose="02000000000000000000" pitchFamily="2" charset="0"/>
          </a:endParaRPr>
        </a:p>
      </dsp:txBody>
      <dsp:txXfrm>
        <a:off x="574232" y="4670509"/>
        <a:ext cx="8772122" cy="53275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D7A6A-7C6A-4DA0-B5B8-7893D2D5D4F8}">
      <dsp:nvSpPr>
        <dsp:cNvPr id="0" name=""/>
        <dsp:cNvSpPr/>
      </dsp:nvSpPr>
      <dsp:spPr>
        <a:xfrm>
          <a:off x="0" y="4714609"/>
          <a:ext cx="9478962" cy="812256"/>
        </a:xfrm>
        <a:prstGeom prst="rect">
          <a:avLst/>
        </a:prstGeom>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6"/>
        </a:lnRef>
        <a:fillRef idx="3">
          <a:schemeClr val="accent6"/>
        </a:fillRef>
        <a:effectRef idx="3">
          <a:schemeClr val="accent6"/>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err="1">
              <a:solidFill>
                <a:schemeClr val="bg1"/>
              </a:solidFill>
              <a:latin typeface="Arial" panose="020B0604020202020204" pitchFamily="34" charset="0"/>
              <a:cs typeface="Arial" panose="020B0604020202020204" pitchFamily="34" charset="0"/>
            </a:rPr>
            <a:t>Hoạt</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động</a:t>
          </a:r>
          <a:r>
            <a:rPr lang="en-US" sz="1800" b="1" kern="1200" dirty="0">
              <a:solidFill>
                <a:schemeClr val="bg1"/>
              </a:solidFill>
              <a:latin typeface="Arial" panose="020B0604020202020204" pitchFamily="34" charset="0"/>
              <a:cs typeface="Arial" panose="020B0604020202020204" pitchFamily="34" charset="0"/>
            </a:rPr>
            <a:t> 5: </a:t>
          </a:r>
          <a:r>
            <a:rPr lang="en-US" sz="1800" b="1" kern="1200" dirty="0" err="1">
              <a:solidFill>
                <a:schemeClr val="bg1"/>
              </a:solidFill>
              <a:latin typeface="Arial" panose="020B0604020202020204" pitchFamily="34" charset="0"/>
              <a:cs typeface="Arial" panose="020B0604020202020204" pitchFamily="34" charset="0"/>
            </a:rPr>
            <a:t>Trình</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bày</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sản</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phẩm</a:t>
          </a:r>
          <a:r>
            <a:rPr lang="en-US" sz="1800" b="1" kern="1200" dirty="0">
              <a:solidFill>
                <a:schemeClr val="bg1"/>
              </a:solidFill>
              <a:latin typeface="Arial" panose="020B0604020202020204" pitchFamily="34" charset="0"/>
              <a:cs typeface="Arial" panose="020B0604020202020204" pitchFamily="34" charset="0"/>
            </a:rPr>
            <a:t>, chia </a:t>
          </a:r>
          <a:r>
            <a:rPr lang="en-US" sz="1800" b="1" kern="1200" dirty="0" err="1">
              <a:solidFill>
                <a:schemeClr val="bg1"/>
              </a:solidFill>
              <a:latin typeface="Arial" panose="020B0604020202020204" pitchFamily="34" charset="0"/>
              <a:cs typeface="Arial" panose="020B0604020202020204" pitchFamily="34" charset="0"/>
            </a:rPr>
            <a:t>sẻ</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và</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thảo</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luận</a:t>
          </a:r>
          <a:endParaRPr lang="en-US" sz="1800" b="1" kern="1200" dirty="0">
            <a:solidFill>
              <a:schemeClr val="bg1"/>
            </a:solidFill>
            <a:latin typeface="Arial" panose="020B0604020202020204" pitchFamily="34" charset="0"/>
            <a:cs typeface="Arial" panose="020B0604020202020204" pitchFamily="34" charset="0"/>
          </a:endParaRPr>
        </a:p>
      </dsp:txBody>
      <dsp:txXfrm>
        <a:off x="0" y="4714609"/>
        <a:ext cx="9478962" cy="438618"/>
      </dsp:txXfrm>
    </dsp:sp>
    <dsp:sp modelId="{C848F499-FE7F-409E-AB24-0478E313DE2B}">
      <dsp:nvSpPr>
        <dsp:cNvPr id="0" name=""/>
        <dsp:cNvSpPr/>
      </dsp:nvSpPr>
      <dsp:spPr>
        <a:xfrm>
          <a:off x="0" y="5055640"/>
          <a:ext cx="4739481" cy="536323"/>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Chia sẻ và</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thảo</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luận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sản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phẩm</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đã</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hoàn thành</a:t>
          </a:r>
          <a:endParaRPr lang="en-US" sz="1400" kern="1200" dirty="0">
            <a:latin typeface="Arial" panose="020B0604020202020204" pitchFamily="34" charset="0"/>
            <a:cs typeface="Arial" panose="020B0604020202020204" pitchFamily="34" charset="0"/>
          </a:endParaRPr>
        </a:p>
      </dsp:txBody>
      <dsp:txXfrm>
        <a:off x="0" y="5055640"/>
        <a:ext cx="4739481" cy="536323"/>
      </dsp:txXfrm>
    </dsp:sp>
    <dsp:sp modelId="{057C1F00-D27C-44EF-8644-6BFBB4B6D1D3}">
      <dsp:nvSpPr>
        <dsp:cNvPr id="0" name=""/>
        <dsp:cNvSpPr/>
      </dsp:nvSpPr>
      <dsp:spPr>
        <a:xfrm>
          <a:off x="4739481" y="5048320"/>
          <a:ext cx="4739481" cy="550962"/>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a:latin typeface="Arial" panose="020B0604020202020204" pitchFamily="34" charset="0"/>
              <a:cs typeface="Arial" panose="020B0604020202020204" pitchFamily="34" charset="0"/>
            </a:rPr>
            <a:t>Rút </a:t>
          </a:r>
          <a:r>
            <a:rPr lang="en-US" sz="1400" kern="1200" dirty="0" err="1">
              <a:latin typeface="Arial" panose="020B0604020202020204" pitchFamily="34" charset="0"/>
              <a:cs typeface="Arial" panose="020B0604020202020204" pitchFamily="34" charset="0"/>
            </a:rPr>
            <a:t>kinh</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nghiệm</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đánh</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giá</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tổng</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kết</a:t>
          </a:r>
          <a:endParaRPr lang="en-US" sz="1400" kern="1200" dirty="0">
            <a:latin typeface="Arial" panose="020B0604020202020204" pitchFamily="34" charset="0"/>
            <a:cs typeface="Arial" panose="020B0604020202020204" pitchFamily="34" charset="0"/>
          </a:endParaRPr>
        </a:p>
      </dsp:txBody>
      <dsp:txXfrm>
        <a:off x="4739481" y="5048320"/>
        <a:ext cx="4739481" cy="550962"/>
      </dsp:txXfrm>
    </dsp:sp>
    <dsp:sp modelId="{14A2439B-E4BE-465E-9CEC-F749518A647D}">
      <dsp:nvSpPr>
        <dsp:cNvPr id="0" name=""/>
        <dsp:cNvSpPr/>
      </dsp:nvSpPr>
      <dsp:spPr>
        <a:xfrm rot="10800000">
          <a:off x="0" y="3712927"/>
          <a:ext cx="9478962" cy="1013866"/>
        </a:xfrm>
        <a:prstGeom prst="upArrowCallout">
          <a:avLst/>
        </a:prstGeom>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5"/>
        </a:lnRef>
        <a:fillRef idx="3">
          <a:schemeClr val="accent5"/>
        </a:fillRef>
        <a:effectRef idx="3">
          <a:schemeClr val="accent5"/>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err="1">
              <a:solidFill>
                <a:schemeClr val="bg1"/>
              </a:solidFill>
              <a:latin typeface="Arial" panose="020B0604020202020204" pitchFamily="34" charset="0"/>
              <a:cs typeface="Arial" panose="020B0604020202020204" pitchFamily="34" charset="0"/>
            </a:rPr>
            <a:t>Hoạt</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động</a:t>
          </a:r>
          <a:r>
            <a:rPr lang="en-US" sz="1800" b="1" kern="1200" dirty="0">
              <a:solidFill>
                <a:schemeClr val="bg1"/>
              </a:solidFill>
              <a:latin typeface="Arial" panose="020B0604020202020204" pitchFamily="34" charset="0"/>
              <a:cs typeface="Arial" panose="020B0604020202020204" pitchFamily="34" charset="0"/>
            </a:rPr>
            <a:t> 4: </a:t>
          </a:r>
          <a:r>
            <a:rPr lang="en-US" sz="1800" b="1" kern="1200" dirty="0" err="1">
              <a:solidFill>
                <a:schemeClr val="bg1"/>
              </a:solidFill>
              <a:latin typeface="Arial" panose="020B0604020202020204" pitchFamily="34" charset="0"/>
              <a:cs typeface="Arial" panose="020B0604020202020204" pitchFamily="34" charset="0"/>
            </a:rPr>
            <a:t>Thực</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hiện</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theo</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kế</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hoạch</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và</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thử</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nghiệm</a:t>
          </a:r>
          <a:endParaRPr lang="en-US" sz="1800" b="1" kern="1200" dirty="0">
            <a:solidFill>
              <a:schemeClr val="bg1"/>
            </a:solidFill>
            <a:latin typeface="Arial" panose="020B0604020202020204" pitchFamily="34" charset="0"/>
            <a:cs typeface="Arial" panose="020B0604020202020204" pitchFamily="34" charset="0"/>
          </a:endParaRPr>
        </a:p>
      </dsp:txBody>
      <dsp:txXfrm rot="-10800000">
        <a:off x="0" y="3712927"/>
        <a:ext cx="9478962" cy="355867"/>
      </dsp:txXfrm>
    </dsp:sp>
    <dsp:sp modelId="{DF9BC650-9510-4CBF-A186-2115A898599D}">
      <dsp:nvSpPr>
        <dsp:cNvPr id="0" name=""/>
        <dsp:cNvSpPr/>
      </dsp:nvSpPr>
      <dsp:spPr>
        <a:xfrm>
          <a:off x="4628" y="4033722"/>
          <a:ext cx="3156568" cy="37352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Tạo</a:t>
          </a:r>
          <a:r>
            <a:rPr lang="en-US" sz="1400" kern="1200" dirty="0">
              <a:latin typeface="Arial" panose="020B0604020202020204" pitchFamily="34" charset="0"/>
              <a:cs typeface="Arial" panose="020B0604020202020204" pitchFamily="34" charset="0"/>
            </a:rPr>
            <a:t> poster </a:t>
          </a:r>
          <a:r>
            <a:rPr lang="en-US" sz="1400" kern="1200" dirty="0" err="1">
              <a:latin typeface="Arial" panose="020B0604020202020204" pitchFamily="34" charset="0"/>
              <a:cs typeface="Arial" panose="020B0604020202020204" pitchFamily="34" charset="0"/>
            </a:rPr>
            <a:t>bằng</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phần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mềm</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theo</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phương</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án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thiết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đã</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lựa</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chọn</a:t>
          </a:r>
          <a:endParaRPr lang="en-US" sz="1400" kern="1200" dirty="0">
            <a:latin typeface="Arial" panose="020B0604020202020204" pitchFamily="34" charset="0"/>
            <a:cs typeface="Arial" panose="020B0604020202020204" pitchFamily="34" charset="0"/>
          </a:endParaRPr>
        </a:p>
      </dsp:txBody>
      <dsp:txXfrm>
        <a:off x="4628" y="4033722"/>
        <a:ext cx="3156568" cy="373525"/>
      </dsp:txXfrm>
    </dsp:sp>
    <dsp:sp modelId="{982B413E-16BC-424C-AD93-616EFF9E3881}">
      <dsp:nvSpPr>
        <dsp:cNvPr id="0" name=""/>
        <dsp:cNvSpPr/>
      </dsp:nvSpPr>
      <dsp:spPr>
        <a:xfrm>
          <a:off x="3161196" y="4033722"/>
          <a:ext cx="3156568" cy="37352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Thử</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nghiệm</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điều</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chỉnh</a:t>
          </a:r>
          <a:endParaRPr lang="en-US" sz="1400" kern="1200" dirty="0">
            <a:latin typeface="Arial" panose="020B0604020202020204" pitchFamily="34" charset="0"/>
            <a:cs typeface="Arial" panose="020B0604020202020204" pitchFamily="34" charset="0"/>
          </a:endParaRPr>
        </a:p>
      </dsp:txBody>
      <dsp:txXfrm>
        <a:off x="3161196" y="4033722"/>
        <a:ext cx="3156568" cy="373525"/>
      </dsp:txXfrm>
    </dsp:sp>
    <dsp:sp modelId="{CB8B94DE-013C-4283-9B6A-EF9A18BE9B72}">
      <dsp:nvSpPr>
        <dsp:cNvPr id="0" name=""/>
        <dsp:cNvSpPr/>
      </dsp:nvSpPr>
      <dsp:spPr>
        <a:xfrm>
          <a:off x="6317765" y="4033722"/>
          <a:ext cx="3156568" cy="37352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a:latin typeface="Arial" panose="020B0604020202020204" pitchFamily="34" charset="0"/>
              <a:cs typeface="Arial" panose="020B0604020202020204" pitchFamily="34" charset="0"/>
            </a:rPr>
            <a:t>Hoàn </a:t>
          </a:r>
          <a:r>
            <a:rPr lang="en-US" sz="1400" kern="1200" dirty="0" err="1">
              <a:latin typeface="Arial" panose="020B0604020202020204" pitchFamily="34" charset="0"/>
              <a:cs typeface="Arial" panose="020B0604020202020204" pitchFamily="34" charset="0"/>
            </a:rPr>
            <a:t>thiện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sản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phẩm</a:t>
          </a:r>
          <a:endParaRPr lang="en-US" sz="1400" kern="1200" dirty="0">
            <a:latin typeface="Arial" panose="020B0604020202020204" pitchFamily="34" charset="0"/>
            <a:cs typeface="Arial" panose="020B0604020202020204" pitchFamily="34" charset="0"/>
          </a:endParaRPr>
        </a:p>
      </dsp:txBody>
      <dsp:txXfrm>
        <a:off x="6317765" y="4033722"/>
        <a:ext cx="3156568" cy="373525"/>
      </dsp:txXfrm>
    </dsp:sp>
    <dsp:sp modelId="{82D52602-EE70-4054-8A8E-C513AC183FB5}">
      <dsp:nvSpPr>
        <dsp:cNvPr id="0" name=""/>
        <dsp:cNvSpPr/>
      </dsp:nvSpPr>
      <dsp:spPr>
        <a:xfrm rot="10800000">
          <a:off x="0" y="2475861"/>
          <a:ext cx="9478962" cy="1249249"/>
        </a:xfrm>
        <a:prstGeom prst="upArrowCallou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2"/>
        </a:lnRef>
        <a:fillRef idx="3">
          <a:schemeClr val="accent2"/>
        </a:fillRef>
        <a:effectRef idx="3">
          <a:schemeClr val="accent2"/>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err="1">
              <a:solidFill>
                <a:schemeClr val="bg1"/>
              </a:solidFill>
              <a:latin typeface="Arial" panose="020B0604020202020204" pitchFamily="34" charset="0"/>
              <a:cs typeface="Arial" panose="020B0604020202020204" pitchFamily="34" charset="0"/>
            </a:rPr>
            <a:t>Hoạt</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động</a:t>
          </a:r>
          <a:r>
            <a:rPr lang="en-US" sz="1800" b="1" kern="1200" dirty="0">
              <a:solidFill>
                <a:schemeClr val="bg1"/>
              </a:solidFill>
              <a:latin typeface="Arial" panose="020B0604020202020204" pitchFamily="34" charset="0"/>
              <a:cs typeface="Arial" panose="020B0604020202020204" pitchFamily="34" charset="0"/>
            </a:rPr>
            <a:t> 3: </a:t>
          </a:r>
          <a:r>
            <a:rPr lang="en-US" sz="1800" b="1" kern="1200" dirty="0" err="1">
              <a:solidFill>
                <a:schemeClr val="bg1"/>
              </a:solidFill>
              <a:latin typeface="Arial" panose="020B0604020202020204" pitchFamily="34" charset="0"/>
              <a:cs typeface="Arial" panose="020B0604020202020204" pitchFamily="34" charset="0"/>
            </a:rPr>
            <a:t>Trình</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bày</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bản</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thiết</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kế</a:t>
          </a:r>
          <a:endParaRPr lang="en-US" sz="1800" b="1" kern="1200" dirty="0">
            <a:solidFill>
              <a:schemeClr val="bg1"/>
            </a:solidFill>
            <a:latin typeface="Arial" panose="020B0604020202020204" pitchFamily="34" charset="0"/>
            <a:cs typeface="Arial" panose="020B0604020202020204" pitchFamily="34" charset="0"/>
          </a:endParaRPr>
        </a:p>
      </dsp:txBody>
      <dsp:txXfrm rot="-10800000">
        <a:off x="0" y="2475861"/>
        <a:ext cx="9478962" cy="438486"/>
      </dsp:txXfrm>
    </dsp:sp>
    <dsp:sp modelId="{DED0BC14-4234-4DEE-A670-B7AC7A210AA0}">
      <dsp:nvSpPr>
        <dsp:cNvPr id="0" name=""/>
        <dsp:cNvSpPr/>
      </dsp:nvSpPr>
      <dsp:spPr>
        <a:xfrm>
          <a:off x="9268" y="2842636"/>
          <a:ext cx="3156568" cy="442303"/>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Trình</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bày</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và</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thảo</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luận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phương</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án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thiết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a:t>
          </a:r>
          <a:endParaRPr lang="en-US" sz="1400" kern="1200" dirty="0">
            <a:latin typeface="Arial" panose="020B0604020202020204" pitchFamily="34" charset="0"/>
            <a:cs typeface="Arial" panose="020B0604020202020204" pitchFamily="34" charset="0"/>
          </a:endParaRPr>
        </a:p>
      </dsp:txBody>
      <dsp:txXfrm>
        <a:off x="9268" y="2842636"/>
        <a:ext cx="3156568" cy="442303"/>
      </dsp:txXfrm>
    </dsp:sp>
    <dsp:sp modelId="{897DFA83-D764-4BD2-8EF9-18EFA932F242}">
      <dsp:nvSpPr>
        <dsp:cNvPr id="0" name=""/>
        <dsp:cNvSpPr/>
      </dsp:nvSpPr>
      <dsp:spPr>
        <a:xfrm>
          <a:off x="3165836" y="2844776"/>
          <a:ext cx="3156568" cy="438022"/>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Điều</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chỉnh</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thiết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dưới</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sự</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góp</a:t>
          </a:r>
          <a:r>
            <a:rPr lang="en-US" sz="1400" kern="1200" dirty="0">
              <a:latin typeface="Arial" panose="020B0604020202020204" pitchFamily="34" charset="0"/>
              <a:cs typeface="Arial" panose="020B0604020202020204" pitchFamily="34" charset="0"/>
            </a:rPr>
            <a:t> ý, </a:t>
          </a:r>
          <a:r>
            <a:rPr lang="en-US" sz="1400" kern="1200" dirty="0" err="1">
              <a:latin typeface="Arial" panose="020B0604020202020204" pitchFamily="34" charset="0"/>
              <a:cs typeface="Arial" panose="020B0604020202020204" pitchFamily="34" charset="0"/>
            </a:rPr>
            <a:t>định</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hướng</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của</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GV</a:t>
          </a:r>
          <a:endParaRPr lang="en-US" sz="1400" kern="1200" dirty="0">
            <a:latin typeface="Arial" panose="020B0604020202020204" pitchFamily="34" charset="0"/>
            <a:cs typeface="Arial" panose="020B0604020202020204" pitchFamily="34" charset="0"/>
          </a:endParaRPr>
        </a:p>
      </dsp:txBody>
      <dsp:txXfrm>
        <a:off x="3165836" y="2844776"/>
        <a:ext cx="3156568" cy="438022"/>
      </dsp:txXfrm>
    </dsp:sp>
    <dsp:sp modelId="{F7D0787C-3B05-4DF2-9D92-ABBA187F4AEE}">
      <dsp:nvSpPr>
        <dsp:cNvPr id="0" name=""/>
        <dsp:cNvSpPr/>
      </dsp:nvSpPr>
      <dsp:spPr>
        <a:xfrm>
          <a:off x="6322393" y="2843885"/>
          <a:ext cx="3156568" cy="439804"/>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a:latin typeface="Arial" panose="020B0604020202020204" pitchFamily="34" charset="0"/>
              <a:cs typeface="Arial" panose="020B0604020202020204" pitchFamily="34" charset="0"/>
            </a:rPr>
            <a:t>Hoàn </a:t>
          </a:r>
          <a:r>
            <a:rPr lang="en-US" sz="1400" kern="1200" dirty="0" err="1">
              <a:latin typeface="Arial" panose="020B0604020202020204" pitchFamily="34" charset="0"/>
              <a:cs typeface="Arial" panose="020B0604020202020204" pitchFamily="34" charset="0"/>
            </a:rPr>
            <a:t>thiện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bản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thiết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a:t>
          </a:r>
          <a:r>
            <a:rPr lang="en-US" sz="1400" kern="1200" dirty="0">
              <a:latin typeface="Arial" panose="020B0604020202020204" pitchFamily="34" charset="0"/>
              <a:cs typeface="Arial" panose="020B0604020202020204" pitchFamily="34" charset="0"/>
            </a:rPr>
            <a:t> </a:t>
          </a:r>
        </a:p>
      </dsp:txBody>
      <dsp:txXfrm>
        <a:off x="6322393" y="2843885"/>
        <a:ext cx="3156568" cy="439804"/>
      </dsp:txXfrm>
    </dsp:sp>
    <dsp:sp modelId="{B3C98664-3D64-4A69-A045-A0373B0B0A79}">
      <dsp:nvSpPr>
        <dsp:cNvPr id="0" name=""/>
        <dsp:cNvSpPr/>
      </dsp:nvSpPr>
      <dsp:spPr>
        <a:xfrm rot="10800000">
          <a:off x="0" y="1238795"/>
          <a:ext cx="9478962" cy="1249249"/>
        </a:xfrm>
        <a:prstGeom prst="upArrowCallout">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1"/>
        </a:lnRef>
        <a:fillRef idx="3">
          <a:schemeClr val="accent1"/>
        </a:fillRef>
        <a:effectRef idx="3">
          <a:schemeClr val="accent1"/>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err="1">
              <a:solidFill>
                <a:schemeClr val="bg1"/>
              </a:solidFill>
              <a:latin typeface="Arial" panose="020B0604020202020204" pitchFamily="34" charset="0"/>
              <a:cs typeface="Arial" panose="020B0604020202020204" pitchFamily="34" charset="0"/>
            </a:rPr>
            <a:t>Hoạt</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động</a:t>
          </a:r>
          <a:r>
            <a:rPr lang="en-US" sz="1800" b="1" kern="1200" dirty="0">
              <a:solidFill>
                <a:schemeClr val="bg1"/>
              </a:solidFill>
              <a:latin typeface="Arial" panose="020B0604020202020204" pitchFamily="34" charset="0"/>
              <a:cs typeface="Arial" panose="020B0604020202020204" pitchFamily="34" charset="0"/>
            </a:rPr>
            <a:t> 2: </a:t>
          </a:r>
          <a:r>
            <a:rPr lang="en-US" sz="1800" b="1" kern="1200" dirty="0" err="1">
              <a:solidFill>
                <a:schemeClr val="bg1"/>
              </a:solidFill>
              <a:latin typeface="Arial" panose="020B0604020202020204" pitchFamily="34" charset="0"/>
              <a:cs typeface="Arial" panose="020B0604020202020204" pitchFamily="34" charset="0"/>
            </a:rPr>
            <a:t>Nghiên</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cứu</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kiến</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thức</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nền</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và</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xây</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dựng</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bản</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thiết</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kế</a:t>
          </a:r>
          <a:endParaRPr lang="en-US" sz="1800" b="1" kern="1200" dirty="0">
            <a:solidFill>
              <a:schemeClr val="bg1"/>
            </a:solidFill>
            <a:latin typeface="Arial" panose="020B0604020202020204" pitchFamily="34" charset="0"/>
            <a:cs typeface="Arial" panose="020B0604020202020204" pitchFamily="34" charset="0"/>
          </a:endParaRPr>
        </a:p>
      </dsp:txBody>
      <dsp:txXfrm rot="-10800000">
        <a:off x="0" y="1238795"/>
        <a:ext cx="9478962" cy="438486"/>
      </dsp:txXfrm>
    </dsp:sp>
    <dsp:sp modelId="{A5BCA5CA-C359-49BD-8290-56678DA5BA45}">
      <dsp:nvSpPr>
        <dsp:cNvPr id="0" name=""/>
        <dsp:cNvSpPr/>
      </dsp:nvSpPr>
      <dsp:spPr>
        <a:xfrm>
          <a:off x="0" y="1669639"/>
          <a:ext cx="4739481" cy="379001"/>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Nghiên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cứu</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kiến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thức</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liên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quan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tới</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nội</a:t>
          </a:r>
          <a:r>
            <a:rPr lang="en-US" sz="1400" kern="1200" dirty="0">
              <a:latin typeface="Arial" panose="020B0604020202020204" pitchFamily="34" charset="0"/>
              <a:cs typeface="Arial" panose="020B0604020202020204" pitchFamily="34" charset="0"/>
            </a:rPr>
            <a:t> dung </a:t>
          </a:r>
          <a:r>
            <a:rPr lang="en-US" sz="1400" kern="1200" dirty="0" err="1">
              <a:latin typeface="Arial" panose="020B0604020202020204" pitchFamily="34" charset="0"/>
              <a:cs typeface="Arial" panose="020B0604020202020204" pitchFamily="34" charset="0"/>
            </a:rPr>
            <a:t>và</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kĩ</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thuật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thiết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a:t>
          </a:r>
          <a:r>
            <a:rPr lang="en-US" sz="1400" kern="1200" dirty="0">
              <a:latin typeface="Arial" panose="020B0604020202020204" pitchFamily="34" charset="0"/>
              <a:cs typeface="Arial" panose="020B0604020202020204" pitchFamily="34" charset="0"/>
            </a:rPr>
            <a:t> </a:t>
          </a:r>
        </a:p>
      </dsp:txBody>
      <dsp:txXfrm>
        <a:off x="0" y="1669639"/>
        <a:ext cx="4739481" cy="379001"/>
      </dsp:txXfrm>
    </dsp:sp>
    <dsp:sp modelId="{4ACFA64F-C601-4BF4-AC88-9AA86AAF22E2}">
      <dsp:nvSpPr>
        <dsp:cNvPr id="0" name=""/>
        <dsp:cNvSpPr/>
      </dsp:nvSpPr>
      <dsp:spPr>
        <a:xfrm>
          <a:off x="4739481" y="1669639"/>
          <a:ext cx="4739481" cy="379001"/>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Đề</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xuất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phương</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án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thiết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bản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vẽ</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tay</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đáp</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ứng</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tiêu</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chí</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đề</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ra</a:t>
          </a:r>
          <a:endParaRPr lang="en-US" sz="1400" kern="1200" dirty="0">
            <a:latin typeface="Arial" panose="020B0604020202020204" pitchFamily="34" charset="0"/>
            <a:cs typeface="Arial" panose="020B0604020202020204" pitchFamily="34" charset="0"/>
          </a:endParaRPr>
        </a:p>
      </dsp:txBody>
      <dsp:txXfrm>
        <a:off x="4739481" y="1669639"/>
        <a:ext cx="4739481" cy="379001"/>
      </dsp:txXfrm>
    </dsp:sp>
    <dsp:sp modelId="{95153AC8-FE39-4D61-923D-513F09AE2C01}">
      <dsp:nvSpPr>
        <dsp:cNvPr id="0" name=""/>
        <dsp:cNvSpPr/>
      </dsp:nvSpPr>
      <dsp:spPr>
        <a:xfrm rot="10800000">
          <a:off x="0" y="1728"/>
          <a:ext cx="9478962" cy="1249249"/>
        </a:xfrm>
        <a:prstGeom prst="upArrowCallout">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err="1">
              <a:solidFill>
                <a:schemeClr val="bg1"/>
              </a:solidFill>
              <a:latin typeface="Arial" panose="020B0604020202020204" pitchFamily="34" charset="0"/>
              <a:cs typeface="Arial" panose="020B0604020202020204" pitchFamily="34" charset="0"/>
            </a:rPr>
            <a:t>Hoạt</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động</a:t>
          </a:r>
          <a:r>
            <a:rPr lang="en-US" sz="1800" b="1" kern="1200" dirty="0">
              <a:solidFill>
                <a:schemeClr val="bg1"/>
              </a:solidFill>
              <a:latin typeface="Arial" panose="020B0604020202020204" pitchFamily="34" charset="0"/>
              <a:cs typeface="Arial" panose="020B0604020202020204" pitchFamily="34" charset="0"/>
            </a:rPr>
            <a:t> 1: </a:t>
          </a:r>
          <a:r>
            <a:rPr lang="en-US" sz="1800" b="1" kern="1200" dirty="0" err="1">
              <a:solidFill>
                <a:schemeClr val="bg1"/>
              </a:solidFill>
              <a:latin typeface="Arial" panose="020B0604020202020204" pitchFamily="34" charset="0"/>
              <a:cs typeface="Arial" panose="020B0604020202020204" pitchFamily="34" charset="0"/>
            </a:rPr>
            <a:t>Xác</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định</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yêu</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cầu</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thiết</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kế</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và</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tạo</a:t>
          </a:r>
          <a:r>
            <a:rPr lang="en-US" sz="1800" b="1" kern="1200" dirty="0">
              <a:solidFill>
                <a:schemeClr val="bg1"/>
              </a:solidFill>
              <a:latin typeface="Arial" panose="020B0604020202020204" pitchFamily="34" charset="0"/>
              <a:cs typeface="Arial" panose="020B0604020202020204" pitchFamily="34" charset="0"/>
            </a:rPr>
            <a:t> poster</a:t>
          </a:r>
        </a:p>
      </dsp:txBody>
      <dsp:txXfrm rot="-10800000">
        <a:off x="0" y="1728"/>
        <a:ext cx="9478962" cy="438486"/>
      </dsp:txXfrm>
    </dsp:sp>
    <dsp:sp modelId="{64EC7BF1-99EB-4420-A3E0-0C01A2B8F4C9}">
      <dsp:nvSpPr>
        <dsp:cNvPr id="0" name=""/>
        <dsp:cNvSpPr/>
      </dsp:nvSpPr>
      <dsp:spPr>
        <a:xfrm>
          <a:off x="4628" y="440215"/>
          <a:ext cx="3156568" cy="37352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Tiếp</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nhận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nhiệm</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vụ</a:t>
          </a:r>
          <a:endParaRPr lang="en-US" sz="1400" kern="1200" dirty="0">
            <a:latin typeface="Arial" panose="020B0604020202020204" pitchFamily="34" charset="0"/>
            <a:cs typeface="Arial" panose="020B0604020202020204" pitchFamily="34" charset="0"/>
          </a:endParaRPr>
        </a:p>
      </dsp:txBody>
      <dsp:txXfrm>
        <a:off x="4628" y="440215"/>
        <a:ext cx="3156568" cy="373525"/>
      </dsp:txXfrm>
    </dsp:sp>
    <dsp:sp modelId="{4C0D82E4-6DA2-48CF-91E3-00DB939517DE}">
      <dsp:nvSpPr>
        <dsp:cNvPr id="0" name=""/>
        <dsp:cNvSpPr/>
      </dsp:nvSpPr>
      <dsp:spPr>
        <a:xfrm>
          <a:off x="3161196" y="440215"/>
          <a:ext cx="3156568" cy="37352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Xác</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định</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yêu</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cầu</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thiết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a:t>
          </a:r>
          <a:endParaRPr lang="en-US" sz="1400" kern="1200" dirty="0">
            <a:latin typeface="Arial" panose="020B0604020202020204" pitchFamily="34" charset="0"/>
            <a:cs typeface="Arial" panose="020B0604020202020204" pitchFamily="34" charset="0"/>
          </a:endParaRPr>
        </a:p>
      </dsp:txBody>
      <dsp:txXfrm>
        <a:off x="3161196" y="440215"/>
        <a:ext cx="3156568" cy="373525"/>
      </dsp:txXfrm>
    </dsp:sp>
    <dsp:sp modelId="{D7B31DCF-52C5-47C2-A59C-B28D20937949}">
      <dsp:nvSpPr>
        <dsp:cNvPr id="0" name=""/>
        <dsp:cNvSpPr/>
      </dsp:nvSpPr>
      <dsp:spPr>
        <a:xfrm>
          <a:off x="6317765" y="440215"/>
          <a:ext cx="3156568" cy="37352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Củng</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cố</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các</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kiến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thức</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liên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quan</a:t>
          </a:r>
          <a:endParaRPr lang="en-US" sz="1400" kern="1200" dirty="0">
            <a:latin typeface="Arial" panose="020B0604020202020204" pitchFamily="34" charset="0"/>
            <a:cs typeface="Arial" panose="020B0604020202020204" pitchFamily="34" charset="0"/>
          </a:endParaRPr>
        </a:p>
      </dsp:txBody>
      <dsp:txXfrm>
        <a:off x="6317765" y="440215"/>
        <a:ext cx="3156568" cy="37352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D7A6A-7C6A-4DA0-B5B8-7893D2D5D4F8}">
      <dsp:nvSpPr>
        <dsp:cNvPr id="0" name=""/>
        <dsp:cNvSpPr/>
      </dsp:nvSpPr>
      <dsp:spPr>
        <a:xfrm>
          <a:off x="0" y="4714609"/>
          <a:ext cx="8912860" cy="812256"/>
        </a:xfrm>
        <a:prstGeom prst="rect">
          <a:avLst/>
        </a:prstGeom>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6"/>
        </a:lnRef>
        <a:fillRef idx="3">
          <a:schemeClr val="accent6"/>
        </a:fillRef>
        <a:effectRef idx="3">
          <a:schemeClr val="accent6"/>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err="1">
              <a:solidFill>
                <a:schemeClr val="bg1"/>
              </a:solidFill>
              <a:latin typeface="Arial" panose="020B0604020202020204" pitchFamily="34" charset="0"/>
              <a:cs typeface="Arial" panose="020B0604020202020204" pitchFamily="34" charset="0"/>
            </a:rPr>
            <a:t>Hoạt</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động</a:t>
          </a:r>
          <a:r>
            <a:rPr lang="en-US" sz="1800" b="1" kern="1200" dirty="0">
              <a:solidFill>
                <a:schemeClr val="bg1"/>
              </a:solidFill>
              <a:latin typeface="Arial" panose="020B0604020202020204" pitchFamily="34" charset="0"/>
              <a:cs typeface="Arial" panose="020B0604020202020204" pitchFamily="34" charset="0"/>
            </a:rPr>
            <a:t> 5: Chia </a:t>
          </a:r>
          <a:r>
            <a:rPr lang="en-US" sz="1800" b="1" kern="1200" dirty="0" err="1">
              <a:solidFill>
                <a:schemeClr val="bg1"/>
              </a:solidFill>
              <a:latin typeface="Arial" panose="020B0604020202020204" pitchFamily="34" charset="0"/>
              <a:cs typeface="Arial" panose="020B0604020202020204" pitchFamily="34" charset="0"/>
            </a:rPr>
            <a:t>sẻ, thảo luận, điều chỉnh</a:t>
          </a:r>
          <a:endParaRPr lang="en-US" sz="1800" b="1" kern="1200" dirty="0">
            <a:solidFill>
              <a:schemeClr val="bg1"/>
            </a:solidFill>
            <a:latin typeface="Arial" panose="020B0604020202020204" pitchFamily="34" charset="0"/>
            <a:cs typeface="Arial" panose="020B0604020202020204" pitchFamily="34" charset="0"/>
          </a:endParaRPr>
        </a:p>
      </dsp:txBody>
      <dsp:txXfrm>
        <a:off x="0" y="4714609"/>
        <a:ext cx="8912860" cy="438618"/>
      </dsp:txXfrm>
    </dsp:sp>
    <dsp:sp modelId="{C848F499-FE7F-409E-AB24-0478E313DE2B}">
      <dsp:nvSpPr>
        <dsp:cNvPr id="0" name=""/>
        <dsp:cNvSpPr/>
      </dsp:nvSpPr>
      <dsp:spPr>
        <a:xfrm>
          <a:off x="0" y="5055640"/>
          <a:ext cx="4456430" cy="536323"/>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Chia sẻ và</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thảo</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luận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sản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phẩm</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đã</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hoàn thành</a:t>
          </a:r>
          <a:endParaRPr lang="en-US" sz="1400" kern="1200" dirty="0">
            <a:latin typeface="Arial" panose="020B0604020202020204" pitchFamily="34" charset="0"/>
            <a:cs typeface="Arial" panose="020B0604020202020204" pitchFamily="34" charset="0"/>
          </a:endParaRPr>
        </a:p>
      </dsp:txBody>
      <dsp:txXfrm>
        <a:off x="0" y="5055640"/>
        <a:ext cx="4456430" cy="536323"/>
      </dsp:txXfrm>
    </dsp:sp>
    <dsp:sp modelId="{057C1F00-D27C-44EF-8644-6BFBB4B6D1D3}">
      <dsp:nvSpPr>
        <dsp:cNvPr id="0" name=""/>
        <dsp:cNvSpPr/>
      </dsp:nvSpPr>
      <dsp:spPr>
        <a:xfrm>
          <a:off x="4456430" y="5048320"/>
          <a:ext cx="4456430" cy="550962"/>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Điều</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chỉnh</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bản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thiết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 nếu</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chưa</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phù</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hợp</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để</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hoàn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thiện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thiết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a:t>
          </a:r>
          <a:r>
            <a:rPr lang="en-US" sz="1400" kern="1200" dirty="0">
              <a:latin typeface="Arial" panose="020B0604020202020204" pitchFamily="34" charset="0"/>
              <a:cs typeface="Arial" panose="020B0604020202020204" pitchFamily="34" charset="0"/>
            </a:rPr>
            <a:t> ban </a:t>
          </a:r>
          <a:r>
            <a:rPr lang="en-US" sz="1400" kern="1200" dirty="0" err="1">
              <a:latin typeface="Arial" panose="020B0604020202020204" pitchFamily="34" charset="0"/>
              <a:cs typeface="Arial" panose="020B0604020202020204" pitchFamily="34" charset="0"/>
            </a:rPr>
            <a:t>đầu</a:t>
          </a:r>
          <a:endParaRPr lang="en-US" sz="1400" kern="1200" dirty="0">
            <a:latin typeface="Arial" panose="020B0604020202020204" pitchFamily="34" charset="0"/>
            <a:cs typeface="Arial" panose="020B0604020202020204" pitchFamily="34" charset="0"/>
          </a:endParaRPr>
        </a:p>
      </dsp:txBody>
      <dsp:txXfrm>
        <a:off x="4456430" y="5048320"/>
        <a:ext cx="4456430" cy="550962"/>
      </dsp:txXfrm>
    </dsp:sp>
    <dsp:sp modelId="{14A2439B-E4BE-465E-9CEC-F749518A647D}">
      <dsp:nvSpPr>
        <dsp:cNvPr id="0" name=""/>
        <dsp:cNvSpPr/>
      </dsp:nvSpPr>
      <dsp:spPr>
        <a:xfrm rot="10800000">
          <a:off x="0" y="3712927"/>
          <a:ext cx="8912860" cy="1013866"/>
        </a:xfrm>
        <a:prstGeom prst="upArrowCallout">
          <a:avLst/>
        </a:prstGeom>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5"/>
        </a:lnRef>
        <a:fillRef idx="3">
          <a:schemeClr val="accent5"/>
        </a:fillRef>
        <a:effectRef idx="3">
          <a:schemeClr val="accent5"/>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err="1">
              <a:solidFill>
                <a:schemeClr val="bg1"/>
              </a:solidFill>
              <a:latin typeface="Arial" panose="020B0604020202020204" pitchFamily="34" charset="0"/>
              <a:cs typeface="Arial" panose="020B0604020202020204" pitchFamily="34" charset="0"/>
            </a:rPr>
            <a:t>Hoạt</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động</a:t>
          </a:r>
          <a:r>
            <a:rPr lang="en-US" sz="1800" b="1" kern="1200" dirty="0">
              <a:solidFill>
                <a:schemeClr val="bg1"/>
              </a:solidFill>
              <a:latin typeface="Arial" panose="020B0604020202020204" pitchFamily="34" charset="0"/>
              <a:cs typeface="Arial" panose="020B0604020202020204" pitchFamily="34" charset="0"/>
            </a:rPr>
            <a:t> 4: </a:t>
          </a:r>
          <a:r>
            <a:rPr lang="en-US" sz="1800" b="1" kern="1200" dirty="0" err="1">
              <a:solidFill>
                <a:schemeClr val="bg1"/>
              </a:solidFill>
              <a:latin typeface="Arial" panose="020B0604020202020204" pitchFamily="34" charset="0"/>
              <a:cs typeface="Arial" panose="020B0604020202020204" pitchFamily="34" charset="0"/>
            </a:rPr>
            <a:t>Chế</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tạo</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sản</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phẩm</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thử</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nghiệm</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và</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đánh</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giá</a:t>
          </a:r>
          <a:endParaRPr lang="en-US" sz="1800" b="1" kern="1200" dirty="0">
            <a:solidFill>
              <a:schemeClr val="bg1"/>
            </a:solidFill>
            <a:latin typeface="Arial" panose="020B0604020202020204" pitchFamily="34" charset="0"/>
            <a:cs typeface="Arial" panose="020B0604020202020204" pitchFamily="34" charset="0"/>
          </a:endParaRPr>
        </a:p>
      </dsp:txBody>
      <dsp:txXfrm rot="-10800000">
        <a:off x="0" y="3712927"/>
        <a:ext cx="8912860" cy="355867"/>
      </dsp:txXfrm>
    </dsp:sp>
    <dsp:sp modelId="{DF9BC650-9510-4CBF-A186-2115A898599D}">
      <dsp:nvSpPr>
        <dsp:cNvPr id="0" name=""/>
        <dsp:cNvSpPr/>
      </dsp:nvSpPr>
      <dsp:spPr>
        <a:xfrm>
          <a:off x="0" y="4033722"/>
          <a:ext cx="4456430" cy="37352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Chế</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tạo</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sản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phẩm</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theo</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phương</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án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thiết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đã</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lựa</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chọn</a:t>
          </a:r>
          <a:endParaRPr lang="en-US" sz="1400" kern="1200" dirty="0">
            <a:latin typeface="Arial" panose="020B0604020202020204" pitchFamily="34" charset="0"/>
            <a:cs typeface="Arial" panose="020B0604020202020204" pitchFamily="34" charset="0"/>
          </a:endParaRPr>
        </a:p>
      </dsp:txBody>
      <dsp:txXfrm>
        <a:off x="0" y="4033722"/>
        <a:ext cx="4456430" cy="373525"/>
      </dsp:txXfrm>
    </dsp:sp>
    <dsp:sp modelId="{982B413E-16BC-424C-AD93-616EFF9E3881}">
      <dsp:nvSpPr>
        <dsp:cNvPr id="0" name=""/>
        <dsp:cNvSpPr/>
      </dsp:nvSpPr>
      <dsp:spPr>
        <a:xfrm>
          <a:off x="4456430" y="4033722"/>
          <a:ext cx="4456430" cy="37352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Thử</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nghiệm</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điều</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chỉnh</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và</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đánh</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giá</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trong</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quá</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trình</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chế</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tạo</a:t>
          </a:r>
          <a:endParaRPr lang="en-US" sz="1400" kern="1200" dirty="0">
            <a:latin typeface="Arial" panose="020B0604020202020204" pitchFamily="34" charset="0"/>
            <a:cs typeface="Arial" panose="020B0604020202020204" pitchFamily="34" charset="0"/>
          </a:endParaRPr>
        </a:p>
      </dsp:txBody>
      <dsp:txXfrm>
        <a:off x="4456430" y="4033722"/>
        <a:ext cx="4456430" cy="373525"/>
      </dsp:txXfrm>
    </dsp:sp>
    <dsp:sp modelId="{82D52602-EE70-4054-8A8E-C513AC183FB5}">
      <dsp:nvSpPr>
        <dsp:cNvPr id="0" name=""/>
        <dsp:cNvSpPr/>
      </dsp:nvSpPr>
      <dsp:spPr>
        <a:xfrm rot="10800000">
          <a:off x="0" y="2475861"/>
          <a:ext cx="8912860" cy="1249249"/>
        </a:xfrm>
        <a:prstGeom prst="upArrowCallou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2"/>
        </a:lnRef>
        <a:fillRef idx="3">
          <a:schemeClr val="accent2"/>
        </a:fillRef>
        <a:effectRef idx="3">
          <a:schemeClr val="accent2"/>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err="1">
              <a:solidFill>
                <a:schemeClr val="bg1"/>
              </a:solidFill>
              <a:latin typeface="Arial" panose="020B0604020202020204" pitchFamily="34" charset="0"/>
              <a:cs typeface="Arial" panose="020B0604020202020204" pitchFamily="34" charset="0"/>
            </a:rPr>
            <a:t>Hoạt</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động</a:t>
          </a:r>
          <a:r>
            <a:rPr lang="en-US" sz="1800" b="1" kern="1200" dirty="0">
              <a:solidFill>
                <a:schemeClr val="bg1"/>
              </a:solidFill>
              <a:latin typeface="Arial" panose="020B0604020202020204" pitchFamily="34" charset="0"/>
              <a:cs typeface="Arial" panose="020B0604020202020204" pitchFamily="34" charset="0"/>
            </a:rPr>
            <a:t> 3: </a:t>
          </a:r>
          <a:r>
            <a:rPr lang="en-US" sz="1800" b="1" kern="1200" dirty="0" err="1">
              <a:solidFill>
                <a:schemeClr val="bg1"/>
              </a:solidFill>
              <a:latin typeface="Arial" panose="020B0604020202020204" pitchFamily="34" charset="0"/>
              <a:cs typeface="Arial" panose="020B0604020202020204" pitchFamily="34" charset="0"/>
            </a:rPr>
            <a:t>Lựa</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chọn</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giải</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pháp</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thiết</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kế</a:t>
          </a:r>
          <a:endParaRPr lang="en-US" sz="1800" b="1" kern="1200" dirty="0">
            <a:solidFill>
              <a:schemeClr val="bg1"/>
            </a:solidFill>
            <a:latin typeface="Arial" panose="020B0604020202020204" pitchFamily="34" charset="0"/>
            <a:cs typeface="Arial" panose="020B0604020202020204" pitchFamily="34" charset="0"/>
          </a:endParaRPr>
        </a:p>
      </dsp:txBody>
      <dsp:txXfrm rot="-10800000">
        <a:off x="0" y="2475861"/>
        <a:ext cx="8912860" cy="438486"/>
      </dsp:txXfrm>
    </dsp:sp>
    <dsp:sp modelId="{DED0BC14-4234-4DEE-A670-B7AC7A210AA0}">
      <dsp:nvSpPr>
        <dsp:cNvPr id="0" name=""/>
        <dsp:cNvSpPr/>
      </dsp:nvSpPr>
      <dsp:spPr>
        <a:xfrm>
          <a:off x="8715" y="2842636"/>
          <a:ext cx="2968052" cy="442303"/>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Lựa chọn giải</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pháp</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thiết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a:t>
          </a:r>
          <a:r>
            <a:rPr lang="en-US" sz="1400" kern="1200" dirty="0">
              <a:latin typeface="Arial" panose="020B0604020202020204" pitchFamily="34" charset="0"/>
              <a:cs typeface="Arial" panose="020B0604020202020204" pitchFamily="34" charset="0"/>
            </a:rPr>
            <a:t>, lập </a:t>
          </a:r>
          <a:r>
            <a:rPr lang="en-US" sz="1400" kern="1200" dirty="0" err="1">
              <a:latin typeface="Arial" panose="020B0604020202020204" pitchFamily="34" charset="0"/>
              <a:cs typeface="Arial" panose="020B0604020202020204" pitchFamily="34" charset="0"/>
            </a:rPr>
            <a:t>bản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thiết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a:t>
          </a:r>
          <a:endParaRPr lang="en-US" sz="1400" kern="1200" dirty="0">
            <a:latin typeface="Arial" panose="020B0604020202020204" pitchFamily="34" charset="0"/>
            <a:cs typeface="Arial" panose="020B0604020202020204" pitchFamily="34" charset="0"/>
          </a:endParaRPr>
        </a:p>
      </dsp:txBody>
      <dsp:txXfrm>
        <a:off x="8715" y="2842636"/>
        <a:ext cx="2968052" cy="442303"/>
      </dsp:txXfrm>
    </dsp:sp>
    <dsp:sp modelId="{897DFA83-D764-4BD2-8EF9-18EFA932F242}">
      <dsp:nvSpPr>
        <dsp:cNvPr id="0" name=""/>
        <dsp:cNvSpPr/>
      </dsp:nvSpPr>
      <dsp:spPr>
        <a:xfrm>
          <a:off x="2976767" y="2844776"/>
          <a:ext cx="2968052" cy="438022"/>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Trình</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bày</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và</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thảo</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luận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phương</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án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thiết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a:t>
          </a:r>
          <a:endParaRPr lang="en-US" sz="1400" kern="1200" dirty="0">
            <a:latin typeface="Arial" panose="020B0604020202020204" pitchFamily="34" charset="0"/>
            <a:cs typeface="Arial" panose="020B0604020202020204" pitchFamily="34" charset="0"/>
          </a:endParaRPr>
        </a:p>
      </dsp:txBody>
      <dsp:txXfrm>
        <a:off x="2976767" y="2844776"/>
        <a:ext cx="2968052" cy="438022"/>
      </dsp:txXfrm>
    </dsp:sp>
    <dsp:sp modelId="{F7D0787C-3B05-4DF2-9D92-ABBA187F4AEE}">
      <dsp:nvSpPr>
        <dsp:cNvPr id="0" name=""/>
        <dsp:cNvSpPr/>
      </dsp:nvSpPr>
      <dsp:spPr>
        <a:xfrm>
          <a:off x="5944807" y="2843885"/>
          <a:ext cx="2968052" cy="439804"/>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Hoàn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thiện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giải pháp thiết kế</a:t>
          </a:r>
          <a:r>
            <a:rPr lang="en-US" sz="1400" kern="1200" dirty="0">
              <a:latin typeface="Arial" panose="020B0604020202020204" pitchFamily="34" charset="0"/>
              <a:cs typeface="Arial" panose="020B0604020202020204" pitchFamily="34" charset="0"/>
            </a:rPr>
            <a:t> </a:t>
          </a:r>
        </a:p>
      </dsp:txBody>
      <dsp:txXfrm>
        <a:off x="5944807" y="2843885"/>
        <a:ext cx="2968052" cy="439804"/>
      </dsp:txXfrm>
    </dsp:sp>
    <dsp:sp modelId="{B3C98664-3D64-4A69-A045-A0373B0B0A79}">
      <dsp:nvSpPr>
        <dsp:cNvPr id="0" name=""/>
        <dsp:cNvSpPr/>
      </dsp:nvSpPr>
      <dsp:spPr>
        <a:xfrm rot="10800000">
          <a:off x="0" y="1238795"/>
          <a:ext cx="8912860" cy="1249249"/>
        </a:xfrm>
        <a:prstGeom prst="upArrowCallout">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1"/>
        </a:lnRef>
        <a:fillRef idx="3">
          <a:schemeClr val="accent1"/>
        </a:fillRef>
        <a:effectRef idx="3">
          <a:schemeClr val="accent1"/>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err="1">
              <a:solidFill>
                <a:schemeClr val="bg1"/>
              </a:solidFill>
              <a:latin typeface="Arial" panose="020B0604020202020204" pitchFamily="34" charset="0"/>
              <a:cs typeface="Arial" panose="020B0604020202020204" pitchFamily="34" charset="0"/>
            </a:rPr>
            <a:t>Hoạt</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động</a:t>
          </a:r>
          <a:r>
            <a:rPr lang="en-US" sz="1800" b="1" kern="1200" dirty="0">
              <a:solidFill>
                <a:schemeClr val="bg1"/>
              </a:solidFill>
              <a:latin typeface="Arial" panose="020B0604020202020204" pitchFamily="34" charset="0"/>
              <a:cs typeface="Arial" panose="020B0604020202020204" pitchFamily="34" charset="0"/>
            </a:rPr>
            <a:t> 2: </a:t>
          </a:r>
          <a:r>
            <a:rPr lang="en-US" sz="1800" b="1" kern="1200" dirty="0" err="1">
              <a:solidFill>
                <a:schemeClr val="bg1"/>
              </a:solidFill>
              <a:latin typeface="Arial" panose="020B0604020202020204" pitchFamily="34" charset="0"/>
              <a:cs typeface="Arial" panose="020B0604020202020204" pitchFamily="34" charset="0"/>
            </a:rPr>
            <a:t>Nghiên</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cứu</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kiến</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thức</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nền</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và</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đề</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xuất</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các</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giải</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pháp</a:t>
          </a:r>
          <a:endParaRPr lang="en-US" sz="1800" b="1" kern="1200" dirty="0">
            <a:solidFill>
              <a:schemeClr val="bg1"/>
            </a:solidFill>
            <a:latin typeface="Arial" panose="020B0604020202020204" pitchFamily="34" charset="0"/>
            <a:cs typeface="Arial" panose="020B0604020202020204" pitchFamily="34" charset="0"/>
          </a:endParaRPr>
        </a:p>
      </dsp:txBody>
      <dsp:txXfrm rot="-10800000">
        <a:off x="0" y="1238795"/>
        <a:ext cx="8912860" cy="438486"/>
      </dsp:txXfrm>
    </dsp:sp>
    <dsp:sp modelId="{A5BCA5CA-C359-49BD-8290-56678DA5BA45}">
      <dsp:nvSpPr>
        <dsp:cNvPr id="0" name=""/>
        <dsp:cNvSpPr/>
      </dsp:nvSpPr>
      <dsp:spPr>
        <a:xfrm>
          <a:off x="0" y="1669639"/>
          <a:ext cx="4456430" cy="379001"/>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Nghiên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cứu/ v</a:t>
          </a:r>
          <a:r>
            <a:rPr lang="en-US" sz="1400" kern="1200" dirty="0">
              <a:latin typeface="Arial" panose="020B0604020202020204" pitchFamily="34" charset="0"/>
              <a:cs typeface="Arial" panose="020B0604020202020204" pitchFamily="34" charset="0"/>
            </a:rPr>
            <a:t>ận dụng kiến thức </a:t>
          </a:r>
          <a:r>
            <a:rPr lang="en-US" sz="1400" kern="1200" dirty="0" err="1">
              <a:latin typeface="Arial" panose="020B0604020202020204" pitchFamily="34" charset="0"/>
              <a:cs typeface="Arial" panose="020B0604020202020204" pitchFamily="34" charset="0"/>
            </a:rPr>
            <a:t>để</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chế</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tạo</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sản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phẩm</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theo</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yêu</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cầu</a:t>
          </a:r>
          <a:endParaRPr lang="en-US" sz="1400" kern="1200" dirty="0">
            <a:latin typeface="Arial" panose="020B0604020202020204" pitchFamily="34" charset="0"/>
            <a:cs typeface="Arial" panose="020B0604020202020204" pitchFamily="34" charset="0"/>
          </a:endParaRPr>
        </a:p>
      </dsp:txBody>
      <dsp:txXfrm>
        <a:off x="0" y="1669639"/>
        <a:ext cx="4456430" cy="379001"/>
      </dsp:txXfrm>
    </dsp:sp>
    <dsp:sp modelId="{4ACFA64F-C601-4BF4-AC88-9AA86AAF22E2}">
      <dsp:nvSpPr>
        <dsp:cNvPr id="0" name=""/>
        <dsp:cNvSpPr/>
      </dsp:nvSpPr>
      <dsp:spPr>
        <a:xfrm>
          <a:off x="4456430" y="1669639"/>
          <a:ext cx="4456430" cy="379001"/>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Đề</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xuất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các</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giải</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pháp</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thiết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đáp</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ứng</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tiêu</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chí</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đề</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ra</a:t>
          </a:r>
          <a:endParaRPr lang="en-US" sz="1400" kern="1200" dirty="0">
            <a:latin typeface="Arial" panose="020B0604020202020204" pitchFamily="34" charset="0"/>
            <a:cs typeface="Arial" panose="020B0604020202020204" pitchFamily="34" charset="0"/>
          </a:endParaRPr>
        </a:p>
      </dsp:txBody>
      <dsp:txXfrm>
        <a:off x="4456430" y="1669639"/>
        <a:ext cx="4456430" cy="379001"/>
      </dsp:txXfrm>
    </dsp:sp>
    <dsp:sp modelId="{95153AC8-FE39-4D61-923D-513F09AE2C01}">
      <dsp:nvSpPr>
        <dsp:cNvPr id="0" name=""/>
        <dsp:cNvSpPr/>
      </dsp:nvSpPr>
      <dsp:spPr>
        <a:xfrm rot="10800000">
          <a:off x="0" y="1728"/>
          <a:ext cx="8912860" cy="1249249"/>
        </a:xfrm>
        <a:prstGeom prst="upArrowCallout">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err="1">
              <a:solidFill>
                <a:schemeClr val="bg1"/>
              </a:solidFill>
              <a:latin typeface="Arial" panose="020B0604020202020204" pitchFamily="34" charset="0"/>
              <a:cs typeface="Arial" panose="020B0604020202020204" pitchFamily="34" charset="0"/>
            </a:rPr>
            <a:t>Hoạt</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động</a:t>
          </a:r>
          <a:r>
            <a:rPr lang="en-US" sz="1800" b="1" kern="1200" dirty="0">
              <a:solidFill>
                <a:schemeClr val="bg1"/>
              </a:solidFill>
              <a:latin typeface="Arial" panose="020B0604020202020204" pitchFamily="34" charset="0"/>
              <a:cs typeface="Arial" panose="020B0604020202020204" pitchFamily="34" charset="0"/>
            </a:rPr>
            <a:t> 1: </a:t>
          </a:r>
          <a:r>
            <a:rPr lang="en-US" sz="1800" b="1" kern="1200" dirty="0" err="1">
              <a:solidFill>
                <a:schemeClr val="bg1"/>
              </a:solidFill>
              <a:latin typeface="Arial" panose="020B0604020202020204" pitchFamily="34" charset="0"/>
              <a:cs typeface="Arial" panose="020B0604020202020204" pitchFamily="34" charset="0"/>
            </a:rPr>
            <a:t>Xác</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định</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vấn</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đề</a:t>
          </a:r>
          <a:r>
            <a:rPr lang="en-US" sz="1800" b="1" kern="1200" dirty="0">
              <a:solidFill>
                <a:schemeClr val="bg1"/>
              </a:solidFill>
              <a:latin typeface="Arial" panose="020B0604020202020204" pitchFamily="34" charset="0"/>
              <a:cs typeface="Arial" panose="020B0604020202020204" pitchFamily="34" charset="0"/>
            </a:rPr>
            <a:t>/</a:t>
          </a:r>
          <a:r>
            <a:rPr lang="en-US" sz="1800" b="1" kern="1200" dirty="0" err="1">
              <a:solidFill>
                <a:schemeClr val="bg1"/>
              </a:solidFill>
              <a:latin typeface="Arial" panose="020B0604020202020204" pitchFamily="34" charset="0"/>
              <a:cs typeface="Arial" panose="020B0604020202020204" pitchFamily="34" charset="0"/>
            </a:rPr>
            <a:t>yêu</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cầu</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chế</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tạo</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sản</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phẩm</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ứng</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dụng</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gắn</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bài</a:t>
          </a:r>
          <a:r>
            <a:rPr lang="en-US" sz="1800" b="1" kern="1200" dirty="0">
              <a:solidFill>
                <a:schemeClr val="bg1"/>
              </a:solidFill>
              <a:latin typeface="Arial" panose="020B0604020202020204" pitchFamily="34" charset="0"/>
              <a:cs typeface="Arial" panose="020B0604020202020204" pitchFamily="34" charset="0"/>
            </a:rPr>
            <a:t> </a:t>
          </a:r>
          <a:r>
            <a:rPr lang="en-US" sz="1800" b="1" kern="1200" dirty="0" err="1">
              <a:solidFill>
                <a:schemeClr val="bg1"/>
              </a:solidFill>
              <a:latin typeface="Arial" panose="020B0604020202020204" pitchFamily="34" charset="0"/>
              <a:cs typeface="Arial" panose="020B0604020202020204" pitchFamily="34" charset="0"/>
            </a:rPr>
            <a:t>học</a:t>
          </a:r>
          <a:endParaRPr lang="en-US" sz="1800" b="1" kern="1200" dirty="0">
            <a:solidFill>
              <a:schemeClr val="bg1"/>
            </a:solidFill>
            <a:latin typeface="Arial" panose="020B0604020202020204" pitchFamily="34" charset="0"/>
            <a:cs typeface="Arial" panose="020B0604020202020204" pitchFamily="34" charset="0"/>
          </a:endParaRPr>
        </a:p>
      </dsp:txBody>
      <dsp:txXfrm rot="-10800000">
        <a:off x="0" y="1728"/>
        <a:ext cx="8912860" cy="438486"/>
      </dsp:txXfrm>
    </dsp:sp>
    <dsp:sp modelId="{64EC7BF1-99EB-4420-A3E0-0C01A2B8F4C9}">
      <dsp:nvSpPr>
        <dsp:cNvPr id="0" name=""/>
        <dsp:cNvSpPr/>
      </dsp:nvSpPr>
      <dsp:spPr>
        <a:xfrm>
          <a:off x="4351" y="440215"/>
          <a:ext cx="2968052" cy="37352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Tiếp</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nhận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nhiệm</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vụ</a:t>
          </a:r>
          <a:endParaRPr lang="en-US" sz="1400" kern="1200" dirty="0">
            <a:latin typeface="Arial" panose="020B0604020202020204" pitchFamily="34" charset="0"/>
            <a:cs typeface="Arial" panose="020B0604020202020204" pitchFamily="34" charset="0"/>
          </a:endParaRPr>
        </a:p>
      </dsp:txBody>
      <dsp:txXfrm>
        <a:off x="4351" y="440215"/>
        <a:ext cx="2968052" cy="373525"/>
      </dsp:txXfrm>
    </dsp:sp>
    <dsp:sp modelId="{4C0D82E4-6DA2-48CF-91E3-00DB939517DE}">
      <dsp:nvSpPr>
        <dsp:cNvPr id="0" name=""/>
        <dsp:cNvSpPr/>
      </dsp:nvSpPr>
      <dsp:spPr>
        <a:xfrm>
          <a:off x="2972403" y="440215"/>
          <a:ext cx="2968052" cy="37352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Xác</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định</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bài</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toán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thiết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yêu</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cầu</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thiết</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a:t>
          </a:r>
          <a:r>
            <a:rPr lang="en-US" sz="1400" kern="1200" dirty="0">
              <a:latin typeface="Arial" panose="020B0604020202020204" pitchFamily="34" charset="0"/>
              <a:cs typeface="Arial" panose="020B0604020202020204" pitchFamily="34" charset="0"/>
            </a:rPr>
            <a:t>)</a:t>
          </a:r>
        </a:p>
      </dsp:txBody>
      <dsp:txXfrm>
        <a:off x="2972403" y="440215"/>
        <a:ext cx="2968052" cy="373525"/>
      </dsp:txXfrm>
    </dsp:sp>
    <dsp:sp modelId="{D7B31DCF-52C5-47C2-A59C-B28D20937949}">
      <dsp:nvSpPr>
        <dsp:cNvPr id="0" name=""/>
        <dsp:cNvSpPr/>
      </dsp:nvSpPr>
      <dsp:spPr>
        <a:xfrm>
          <a:off x="5940456" y="440215"/>
          <a:ext cx="2968052" cy="373525"/>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Lập</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kế</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hoạch</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triển</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khai</a:t>
          </a:r>
          <a:endParaRPr lang="en-US" sz="1400" kern="1200" dirty="0">
            <a:latin typeface="Arial" panose="020B0604020202020204" pitchFamily="34" charset="0"/>
            <a:cs typeface="Arial" panose="020B0604020202020204" pitchFamily="34" charset="0"/>
          </a:endParaRPr>
        </a:p>
      </dsp:txBody>
      <dsp:txXfrm>
        <a:off x="5940456" y="440215"/>
        <a:ext cx="2968052" cy="37352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 Id="rId4"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6A6580C3-10A0-F24B-9171-9C298DDDC288}" type="datetimeFigureOut">
              <a:rPr lang="en-US" smtClean="0">
                <a:latin typeface="Arial" panose="020B0604020202020204" pitchFamily="34" charset="0"/>
              </a:rPr>
              <a:t>8/13/2026</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7C576A19-E2AB-6844-9AD8-6B270F244A03}"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9607064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atin typeface="Arial" panose="020B0604020202020204" pitchFamily="34" charset="0"/>
              </a:defRPr>
            </a:lvl1pPr>
          </a:lstStyle>
          <a:p>
            <a:fld id="{9253AE5B-46B9-D346-90D2-161EE896BD8B}" type="datetimeFigureOut">
              <a:rPr lang="en-US" smtClean="0"/>
              <a:pPr/>
              <a:t>8/13/2026</a:t>
            </a:fld>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atin typeface="Arial" panose="020B0604020202020204" pitchFamily="34" charset="0"/>
              </a:defRPr>
            </a:lvl1pPr>
          </a:lstStyle>
          <a:p>
            <a:fld id="{BA4C5F4E-D73C-2E4E-806F-B079AC055FB7}" type="slidenum">
              <a:rPr lang="en-US" smtClean="0"/>
              <a:pPr/>
              <a:t>‹#›</a:t>
            </a:fld>
            <a:endParaRPr lang="en-US" dirty="0"/>
          </a:p>
        </p:txBody>
      </p:sp>
    </p:spTree>
    <p:extLst>
      <p:ext uri="{BB962C8B-B14F-4D97-AF65-F5344CB8AC3E}">
        <p14:creationId xmlns:p14="http://schemas.microsoft.com/office/powerpoint/2010/main" val="383837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8" name="Google Shape;1060;p1:notes"/>
          <p:cNvSpPr>
            <a:spLocks noGrp="1" noChangeArrowheads="1"/>
          </p:cNvSpPr>
          <p:nvPr>
            <p:ph type="body" idx="1"/>
          </p:nvPr>
        </p:nvSpPr>
        <p:spPr bwMode="auto">
          <a:xfrm>
            <a:off x="634711" y="3886527"/>
            <a:ext cx="5077691" cy="368197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3389" tIns="83389" rIns="83389" bIns="83389" numCol="1" anchor="t" anchorCtr="0" compatLnSpc="1">
            <a:prstTxWarp prst="textNoShape">
              <a:avLst/>
            </a:prstTxWarp>
          </a:bodyPr>
          <a:lstStyle/>
          <a:p>
            <a:pPr eaLnBrk="1" hangingPunct="1">
              <a:spcBef>
                <a:spcPct val="0"/>
              </a:spcBef>
            </a:pPr>
            <a:endParaRPr lang="en-US" altLang="en-US"/>
          </a:p>
        </p:txBody>
      </p:sp>
      <p:sp>
        <p:nvSpPr>
          <p:cNvPr id="4099" name="Google Shape;1061;p1:notes"/>
          <p:cNvSpPr>
            <a:spLocks noGrp="1" noRot="1" noChangeAspect="1" noTextEdit="1"/>
          </p:cNvSpPr>
          <p:nvPr>
            <p:ph type="sldImg" idx="2"/>
          </p:nvPr>
        </p:nvSpPr>
        <p:spPr bwMode="auto">
          <a:xfrm>
            <a:off x="447675" y="614363"/>
            <a:ext cx="5451475" cy="306705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25555226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E0229-5D48-A40E-91A0-CCFB1AF364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6D861E-C572-441E-7FB9-613AB89F6A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A4B269-D5F3-E371-DC09-ED996CF2EE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19C8B6-7B20-7E8E-D365-887AF09D9F09}"/>
              </a:ext>
            </a:extLst>
          </p:cNvPr>
          <p:cNvSpPr>
            <a:spLocks noGrp="1"/>
          </p:cNvSpPr>
          <p:nvPr>
            <p:ph type="sldNum" sz="quarter" idx="5"/>
          </p:nvPr>
        </p:nvSpPr>
        <p:spPr/>
        <p:txBody>
          <a:bodyPr/>
          <a:lstStyle/>
          <a:p>
            <a:pPr defTabSz="966612">
              <a:defRPr/>
            </a:pPr>
            <a:fld id="{B8FD526F-E603-4418-9E55-F188AEE549A3}" type="slidenum">
              <a:rPr lang="en-US">
                <a:solidFill>
                  <a:prstClr val="black"/>
                </a:solidFill>
              </a:rPr>
              <a:pPr defTabSz="966612">
                <a:defRPr/>
              </a:pPr>
              <a:t>18</a:t>
            </a:fld>
            <a:endParaRPr lang="en-US" dirty="0">
              <a:solidFill>
                <a:prstClr val="black"/>
              </a:solidFill>
            </a:endParaRPr>
          </a:p>
        </p:txBody>
      </p:sp>
    </p:spTree>
    <p:extLst>
      <p:ext uri="{BB962C8B-B14F-4D97-AF65-F5344CB8AC3E}">
        <p14:creationId xmlns:p14="http://schemas.microsoft.com/office/powerpoint/2010/main" val="445062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11221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a:t>
            </a:r>
            <a:r>
              <a:rPr lang="en-US" dirty="0" err="1"/>
              <a:t>phút</a:t>
            </a:r>
            <a:endParaRPr lang="en-US" dirty="0"/>
          </a:p>
        </p:txBody>
      </p:sp>
      <p:sp>
        <p:nvSpPr>
          <p:cNvPr id="4" name="Slide Number Placeholder 3"/>
          <p:cNvSpPr>
            <a:spLocks noGrp="1"/>
          </p:cNvSpPr>
          <p:nvPr>
            <p:ph type="sldNum" sz="quarter" idx="10"/>
          </p:nvPr>
        </p:nvSpPr>
        <p:spPr/>
        <p:txBody>
          <a:bodyPr/>
          <a:lstStyle/>
          <a:p>
            <a:pPr defTabSz="966612">
              <a:defRPr/>
            </a:pPr>
            <a:fld id="{FC581B65-6685-4CE4-A2E2-856B07395210}" type="slidenum">
              <a:rPr lang="en-US">
                <a:solidFill>
                  <a:prstClr val="black"/>
                </a:solidFill>
              </a:rPr>
              <a:pPr defTabSz="966612">
                <a:defRPr/>
              </a:pPr>
              <a:t>35</a:t>
            </a:fld>
            <a:endParaRPr lang="en-US" dirty="0">
              <a:solidFill>
                <a:prstClr val="black"/>
              </a:solidFill>
            </a:endParaRPr>
          </a:p>
        </p:txBody>
      </p:sp>
    </p:spTree>
    <p:extLst>
      <p:ext uri="{BB962C8B-B14F-4D97-AF65-F5344CB8AC3E}">
        <p14:creationId xmlns:p14="http://schemas.microsoft.com/office/powerpoint/2010/main" val="4037966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a:t>
            </a:r>
            <a:r>
              <a:rPr lang="en-US" dirty="0" err="1"/>
              <a:t>phút</a:t>
            </a:r>
            <a:endParaRPr lang="en-US" dirty="0"/>
          </a:p>
        </p:txBody>
      </p:sp>
      <p:sp>
        <p:nvSpPr>
          <p:cNvPr id="4" name="Slide Number Placeholder 3"/>
          <p:cNvSpPr>
            <a:spLocks noGrp="1"/>
          </p:cNvSpPr>
          <p:nvPr>
            <p:ph type="sldNum" sz="quarter" idx="10"/>
          </p:nvPr>
        </p:nvSpPr>
        <p:spPr/>
        <p:txBody>
          <a:bodyPr/>
          <a:lstStyle/>
          <a:p>
            <a:pPr defTabSz="966612">
              <a:defRPr/>
            </a:pPr>
            <a:fld id="{FC581B65-6685-4CE4-A2E2-856B07395210}" type="slidenum">
              <a:rPr lang="en-US">
                <a:solidFill>
                  <a:prstClr val="black"/>
                </a:solidFill>
              </a:rPr>
              <a:pPr defTabSz="966612">
                <a:defRPr/>
              </a:pPr>
              <a:t>36</a:t>
            </a:fld>
            <a:endParaRPr lang="en-US" dirty="0">
              <a:solidFill>
                <a:prstClr val="black"/>
              </a:solidFill>
            </a:endParaRPr>
          </a:p>
        </p:txBody>
      </p:sp>
    </p:spTree>
    <p:extLst>
      <p:ext uri="{BB962C8B-B14F-4D97-AF65-F5344CB8AC3E}">
        <p14:creationId xmlns:p14="http://schemas.microsoft.com/office/powerpoint/2010/main" val="1443650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B8FD526F-E603-4418-9E55-F188AEE549A3}" type="slidenum">
              <a:rPr lang="en-US">
                <a:solidFill>
                  <a:prstClr val="black"/>
                </a:solidFill>
              </a:rPr>
              <a:pPr defTabSz="966612">
                <a:defRPr/>
              </a:pPr>
              <a:t>37</a:t>
            </a:fld>
            <a:endParaRPr lang="en-US" dirty="0">
              <a:solidFill>
                <a:prstClr val="black"/>
              </a:solidFill>
            </a:endParaRPr>
          </a:p>
        </p:txBody>
      </p:sp>
    </p:spTree>
    <p:extLst>
      <p:ext uri="{BB962C8B-B14F-4D97-AF65-F5344CB8AC3E}">
        <p14:creationId xmlns:p14="http://schemas.microsoft.com/office/powerpoint/2010/main" val="17200584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a:t>
            </a:r>
            <a:r>
              <a:rPr lang="en-US" dirty="0" err="1"/>
              <a:t>phút</a:t>
            </a:r>
            <a:endParaRPr lang="en-US" dirty="0"/>
          </a:p>
        </p:txBody>
      </p:sp>
      <p:sp>
        <p:nvSpPr>
          <p:cNvPr id="4" name="Slide Number Placeholder 3"/>
          <p:cNvSpPr>
            <a:spLocks noGrp="1"/>
          </p:cNvSpPr>
          <p:nvPr>
            <p:ph type="sldNum" sz="quarter" idx="10"/>
          </p:nvPr>
        </p:nvSpPr>
        <p:spPr/>
        <p:txBody>
          <a:bodyPr/>
          <a:lstStyle/>
          <a:p>
            <a:pPr defTabSz="966612">
              <a:defRPr/>
            </a:pPr>
            <a:fld id="{FC581B65-6685-4CE4-A2E2-856B07395210}" type="slidenum">
              <a:rPr lang="en-US">
                <a:solidFill>
                  <a:prstClr val="black"/>
                </a:solidFill>
              </a:rPr>
              <a:pPr defTabSz="966612">
                <a:defRPr/>
              </a:pPr>
              <a:t>38</a:t>
            </a:fld>
            <a:endParaRPr lang="en-US" dirty="0">
              <a:solidFill>
                <a:prstClr val="black"/>
              </a:solidFill>
            </a:endParaRPr>
          </a:p>
        </p:txBody>
      </p:sp>
    </p:spTree>
    <p:extLst>
      <p:ext uri="{BB962C8B-B14F-4D97-AF65-F5344CB8AC3E}">
        <p14:creationId xmlns:p14="http://schemas.microsoft.com/office/powerpoint/2010/main" val="2296730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B8FD526F-E603-4418-9E55-F188AEE549A3}" type="slidenum">
              <a:rPr lang="en-US">
                <a:solidFill>
                  <a:prstClr val="black"/>
                </a:solidFill>
              </a:rPr>
              <a:pPr defTabSz="966612">
                <a:defRPr/>
              </a:pPr>
              <a:t>39</a:t>
            </a:fld>
            <a:endParaRPr lang="en-US" dirty="0">
              <a:solidFill>
                <a:prstClr val="black"/>
              </a:solidFill>
            </a:endParaRPr>
          </a:p>
        </p:txBody>
      </p:sp>
    </p:spTree>
    <p:extLst>
      <p:ext uri="{BB962C8B-B14F-4D97-AF65-F5344CB8AC3E}">
        <p14:creationId xmlns:p14="http://schemas.microsoft.com/office/powerpoint/2010/main" val="2289184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a:t>
            </a:r>
            <a:r>
              <a:rPr lang="en-US" dirty="0" err="1"/>
              <a:t>phút</a:t>
            </a:r>
            <a:endParaRPr lang="en-US" dirty="0"/>
          </a:p>
        </p:txBody>
      </p:sp>
      <p:sp>
        <p:nvSpPr>
          <p:cNvPr id="4" name="Slide Number Placeholder 3"/>
          <p:cNvSpPr>
            <a:spLocks noGrp="1"/>
          </p:cNvSpPr>
          <p:nvPr>
            <p:ph type="sldNum" sz="quarter" idx="10"/>
          </p:nvPr>
        </p:nvSpPr>
        <p:spPr/>
        <p:txBody>
          <a:bodyPr/>
          <a:lstStyle/>
          <a:p>
            <a:pPr defTabSz="966612">
              <a:defRPr/>
            </a:pPr>
            <a:fld id="{FC581B65-6685-4CE4-A2E2-856B07395210}" type="slidenum">
              <a:rPr lang="en-US">
                <a:solidFill>
                  <a:prstClr val="black"/>
                </a:solidFill>
              </a:rPr>
              <a:pPr defTabSz="966612">
                <a:defRPr/>
              </a:pPr>
              <a:t>40</a:t>
            </a:fld>
            <a:endParaRPr lang="en-US" dirty="0">
              <a:solidFill>
                <a:prstClr val="black"/>
              </a:solidFill>
            </a:endParaRPr>
          </a:p>
        </p:txBody>
      </p:sp>
    </p:spTree>
    <p:extLst>
      <p:ext uri="{BB962C8B-B14F-4D97-AF65-F5344CB8AC3E}">
        <p14:creationId xmlns:p14="http://schemas.microsoft.com/office/powerpoint/2010/main" val="40826261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B8FD526F-E603-4418-9E55-F188AEE549A3}" type="slidenum">
              <a:rPr lang="en-US">
                <a:solidFill>
                  <a:prstClr val="black"/>
                </a:solidFill>
              </a:rPr>
              <a:pPr defTabSz="966612">
                <a:defRPr/>
              </a:pPr>
              <a:t>41</a:t>
            </a:fld>
            <a:endParaRPr lang="en-US" dirty="0">
              <a:solidFill>
                <a:prstClr val="black"/>
              </a:solidFill>
            </a:endParaRPr>
          </a:p>
        </p:txBody>
      </p:sp>
    </p:spTree>
    <p:extLst>
      <p:ext uri="{BB962C8B-B14F-4D97-AF65-F5344CB8AC3E}">
        <p14:creationId xmlns:p14="http://schemas.microsoft.com/office/powerpoint/2010/main" val="34634451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a:t>
            </a:r>
            <a:r>
              <a:rPr lang="en-US" dirty="0" err="1"/>
              <a:t>phút</a:t>
            </a:r>
            <a:endParaRPr lang="en-US" dirty="0"/>
          </a:p>
        </p:txBody>
      </p:sp>
      <p:sp>
        <p:nvSpPr>
          <p:cNvPr id="4" name="Slide Number Placeholder 3"/>
          <p:cNvSpPr>
            <a:spLocks noGrp="1"/>
          </p:cNvSpPr>
          <p:nvPr>
            <p:ph type="sldNum" sz="quarter" idx="10"/>
          </p:nvPr>
        </p:nvSpPr>
        <p:spPr/>
        <p:txBody>
          <a:bodyPr/>
          <a:lstStyle/>
          <a:p>
            <a:pPr defTabSz="966612">
              <a:defRPr/>
            </a:pPr>
            <a:fld id="{FC581B65-6685-4CE4-A2E2-856B07395210}" type="slidenum">
              <a:rPr lang="en-US">
                <a:solidFill>
                  <a:prstClr val="black"/>
                </a:solidFill>
              </a:rPr>
              <a:pPr defTabSz="966612">
                <a:defRPr/>
              </a:pPr>
              <a:t>42</a:t>
            </a:fld>
            <a:endParaRPr lang="en-US" dirty="0">
              <a:solidFill>
                <a:prstClr val="black"/>
              </a:solidFill>
            </a:endParaRPr>
          </a:p>
        </p:txBody>
      </p:sp>
    </p:spTree>
    <p:extLst>
      <p:ext uri="{BB962C8B-B14F-4D97-AF65-F5344CB8AC3E}">
        <p14:creationId xmlns:p14="http://schemas.microsoft.com/office/powerpoint/2010/main" val="2102047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5f391192_0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5f391192_09: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endParaRPr lang="en-US" dirty="0">
              <a:sym typeface="Wingdings" panose="05000000000000000000" pitchFamily="2" charset="2"/>
            </a:endParaRPr>
          </a:p>
        </p:txBody>
      </p:sp>
    </p:spTree>
    <p:extLst>
      <p:ext uri="{BB962C8B-B14F-4D97-AF65-F5344CB8AC3E}">
        <p14:creationId xmlns:p14="http://schemas.microsoft.com/office/powerpoint/2010/main" val="29196739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Tx/>
              <a:buChar char="-"/>
            </a:pPr>
            <a:r>
              <a:rPr lang="en-US" dirty="0" err="1"/>
              <a:t>Học</a:t>
            </a:r>
            <a:r>
              <a:rPr lang="en-US" dirty="0"/>
              <a:t> </a:t>
            </a:r>
            <a:r>
              <a:rPr lang="en-US" dirty="0" err="1"/>
              <a:t>viên</a:t>
            </a:r>
            <a:r>
              <a:rPr lang="en-US" dirty="0"/>
              <a:t> </a:t>
            </a:r>
            <a:r>
              <a:rPr lang="en-US" dirty="0" err="1"/>
              <a:t>vẽ</a:t>
            </a:r>
            <a:r>
              <a:rPr lang="en-US" dirty="0"/>
              <a:t> </a:t>
            </a:r>
            <a:r>
              <a:rPr lang="en-US" dirty="0" err="1"/>
              <a:t>bản</a:t>
            </a:r>
            <a:r>
              <a:rPr lang="en-US" dirty="0"/>
              <a:t> </a:t>
            </a:r>
            <a:r>
              <a:rPr lang="en-US" dirty="0" err="1"/>
              <a:t>thiết</a:t>
            </a:r>
            <a:r>
              <a:rPr lang="en-US" dirty="0"/>
              <a:t> </a:t>
            </a:r>
            <a:r>
              <a:rPr lang="en-US" dirty="0" err="1"/>
              <a:t>kế</a:t>
            </a:r>
            <a:r>
              <a:rPr lang="en-US" dirty="0"/>
              <a:t> </a:t>
            </a:r>
            <a:r>
              <a:rPr lang="en-US" dirty="0" err="1"/>
              <a:t>trong</a:t>
            </a:r>
            <a:r>
              <a:rPr lang="en-US" dirty="0"/>
              <a:t> 10 </a:t>
            </a:r>
            <a:r>
              <a:rPr lang="en-US" dirty="0" err="1"/>
              <a:t>phút</a:t>
            </a:r>
            <a:r>
              <a:rPr lang="en-US" dirty="0"/>
              <a:t> – </a:t>
            </a:r>
            <a:r>
              <a:rPr lang="en-US" dirty="0" err="1"/>
              <a:t>vẽ</a:t>
            </a:r>
            <a:r>
              <a:rPr lang="en-US" dirty="0"/>
              <a:t> </a:t>
            </a:r>
            <a:r>
              <a:rPr lang="en-US" dirty="0" err="1"/>
              <a:t>bản</a:t>
            </a:r>
            <a:r>
              <a:rPr lang="en-US" dirty="0"/>
              <a:t> </a:t>
            </a:r>
            <a:r>
              <a:rPr lang="en-US" dirty="0" err="1"/>
              <a:t>thiết</a:t>
            </a:r>
            <a:r>
              <a:rPr lang="en-US" dirty="0"/>
              <a:t> </a:t>
            </a:r>
            <a:r>
              <a:rPr lang="en-US" dirty="0" err="1"/>
              <a:t>kế</a:t>
            </a:r>
            <a:endParaRPr lang="en-US" dirty="0"/>
          </a:p>
          <a:p>
            <a:pPr marL="181240" indent="-181240">
              <a:buFontTx/>
              <a:buChar char="-"/>
            </a:pPr>
            <a:r>
              <a:rPr lang="en-US" dirty="0" err="1"/>
              <a:t>Học</a:t>
            </a:r>
            <a:r>
              <a:rPr lang="en-US" dirty="0"/>
              <a:t> </a:t>
            </a:r>
            <a:r>
              <a:rPr lang="en-US" dirty="0" err="1"/>
              <a:t>viên</a:t>
            </a:r>
            <a:r>
              <a:rPr lang="en-US" dirty="0"/>
              <a:t> </a:t>
            </a:r>
            <a:r>
              <a:rPr lang="en-US" dirty="0" err="1"/>
              <a:t>báo</a:t>
            </a:r>
            <a:r>
              <a:rPr lang="en-US" dirty="0"/>
              <a:t> </a:t>
            </a:r>
            <a:r>
              <a:rPr lang="en-US" dirty="0" err="1"/>
              <a:t>cáo</a:t>
            </a:r>
            <a:endParaRPr lang="en-US" dirty="0"/>
          </a:p>
        </p:txBody>
      </p:sp>
      <p:sp>
        <p:nvSpPr>
          <p:cNvPr id="4" name="Slide Number Placeholder 3"/>
          <p:cNvSpPr>
            <a:spLocks noGrp="1"/>
          </p:cNvSpPr>
          <p:nvPr>
            <p:ph type="sldNum" sz="quarter" idx="10"/>
          </p:nvPr>
        </p:nvSpPr>
        <p:spPr/>
        <p:txBody>
          <a:bodyPr/>
          <a:lstStyle/>
          <a:p>
            <a:pPr defTabSz="966612">
              <a:defRPr/>
            </a:pPr>
            <a:fld id="{BA4C5F4E-D73C-2E4E-806F-B079AC055FB7}" type="slidenum">
              <a:rPr lang="en-US">
                <a:solidFill>
                  <a:prstClr val="black"/>
                </a:solidFill>
                <a:cs typeface="Arial"/>
                <a:sym typeface="Arial"/>
              </a:rPr>
              <a:pPr defTabSz="966612">
                <a:defRPr/>
              </a:pPr>
              <a:t>43</a:t>
            </a:fld>
            <a:endParaRPr lang="en-US" dirty="0">
              <a:solidFill>
                <a:prstClr val="black"/>
              </a:solidFill>
              <a:cs typeface="Arial"/>
              <a:sym typeface="Arial"/>
            </a:endParaRPr>
          </a:p>
        </p:txBody>
      </p:sp>
    </p:spTree>
    <p:extLst>
      <p:ext uri="{BB962C8B-B14F-4D97-AF65-F5344CB8AC3E}">
        <p14:creationId xmlns:p14="http://schemas.microsoft.com/office/powerpoint/2010/main" val="4631581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B8FD526F-E603-4418-9E55-F188AEE549A3}" type="slidenum">
              <a:rPr lang="en-US">
                <a:solidFill>
                  <a:prstClr val="black"/>
                </a:solidFill>
              </a:rPr>
              <a:pPr defTabSz="966612">
                <a:defRPr/>
              </a:pPr>
              <a:t>44</a:t>
            </a:fld>
            <a:endParaRPr lang="en-US" dirty="0">
              <a:solidFill>
                <a:prstClr val="black"/>
              </a:solidFill>
            </a:endParaRPr>
          </a:p>
        </p:txBody>
      </p:sp>
    </p:spTree>
    <p:extLst>
      <p:ext uri="{BB962C8B-B14F-4D97-AF65-F5344CB8AC3E}">
        <p14:creationId xmlns:p14="http://schemas.microsoft.com/office/powerpoint/2010/main" val="830398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7"/>
        <p:cNvGrpSpPr/>
        <p:nvPr/>
      </p:nvGrpSpPr>
      <p:grpSpPr>
        <a:xfrm>
          <a:off x="0" y="0"/>
          <a:ext cx="0" cy="0"/>
          <a:chOff x="0" y="0"/>
          <a:chExt cx="0" cy="0"/>
        </a:xfrm>
      </p:grpSpPr>
      <p:sp>
        <p:nvSpPr>
          <p:cNvPr id="2008" name="Google Shape;2008;ge5ceb3e1be_0_167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9" name="Google Shape;2009;ge5ceb3e1be_0_1676: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endParaRPr/>
          </a:p>
        </p:txBody>
      </p:sp>
    </p:spTree>
    <p:extLst>
      <p:ext uri="{BB962C8B-B14F-4D97-AF65-F5344CB8AC3E}">
        <p14:creationId xmlns:p14="http://schemas.microsoft.com/office/powerpoint/2010/main" val="6455402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B8FD526F-E603-4418-9E55-F188AEE549A3}" type="slidenum">
              <a:rPr lang="en-US">
                <a:solidFill>
                  <a:prstClr val="black"/>
                </a:solidFill>
              </a:rPr>
              <a:pPr defTabSz="966612">
                <a:defRPr/>
              </a:pPr>
              <a:t>46</a:t>
            </a:fld>
            <a:endParaRPr lang="en-US" dirty="0">
              <a:solidFill>
                <a:prstClr val="black"/>
              </a:solidFill>
            </a:endParaRPr>
          </a:p>
        </p:txBody>
      </p:sp>
    </p:spTree>
    <p:extLst>
      <p:ext uri="{BB962C8B-B14F-4D97-AF65-F5344CB8AC3E}">
        <p14:creationId xmlns:p14="http://schemas.microsoft.com/office/powerpoint/2010/main" val="21470781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9"/>
        <p:cNvGrpSpPr/>
        <p:nvPr/>
      </p:nvGrpSpPr>
      <p:grpSpPr>
        <a:xfrm>
          <a:off x="0" y="0"/>
          <a:ext cx="0" cy="0"/>
          <a:chOff x="0" y="0"/>
          <a:chExt cx="0" cy="0"/>
        </a:xfrm>
      </p:grpSpPr>
      <p:sp>
        <p:nvSpPr>
          <p:cNvPr id="3260" name="Google Shape;3260;ge5f2780338_1_54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1" name="Google Shape;3261;ge5f2780338_1_541: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endParaRPr/>
          </a:p>
        </p:txBody>
      </p:sp>
    </p:spTree>
    <p:extLst>
      <p:ext uri="{BB962C8B-B14F-4D97-AF65-F5344CB8AC3E}">
        <p14:creationId xmlns:p14="http://schemas.microsoft.com/office/powerpoint/2010/main" val="25745508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B8FD526F-E603-4418-9E55-F188AEE549A3}" type="slidenum">
              <a:rPr lang="en-US">
                <a:solidFill>
                  <a:prstClr val="black"/>
                </a:solidFill>
              </a:rPr>
              <a:pPr defTabSz="966612">
                <a:defRPr/>
              </a:pPr>
              <a:t>48</a:t>
            </a:fld>
            <a:endParaRPr lang="en-US" dirty="0">
              <a:solidFill>
                <a:prstClr val="black"/>
              </a:solidFill>
            </a:endParaRPr>
          </a:p>
        </p:txBody>
      </p:sp>
    </p:spTree>
    <p:extLst>
      <p:ext uri="{BB962C8B-B14F-4D97-AF65-F5344CB8AC3E}">
        <p14:creationId xmlns:p14="http://schemas.microsoft.com/office/powerpoint/2010/main" val="1547988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B8FD526F-E603-4418-9E55-F188AEE549A3}" type="slidenum">
              <a:rPr lang="en-US">
                <a:solidFill>
                  <a:prstClr val="black"/>
                </a:solidFill>
              </a:rPr>
              <a:pPr defTabSz="966612">
                <a:defRPr/>
              </a:pPr>
              <a:t>49</a:t>
            </a:fld>
            <a:endParaRPr lang="en-US" dirty="0">
              <a:solidFill>
                <a:prstClr val="black"/>
              </a:solidFill>
            </a:endParaRPr>
          </a:p>
        </p:txBody>
      </p:sp>
    </p:spTree>
    <p:extLst>
      <p:ext uri="{BB962C8B-B14F-4D97-AF65-F5344CB8AC3E}">
        <p14:creationId xmlns:p14="http://schemas.microsoft.com/office/powerpoint/2010/main" val="6719808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B8FD526F-E603-4418-9E55-F188AEE549A3}" type="slidenum">
              <a:rPr lang="en-US">
                <a:solidFill>
                  <a:prstClr val="black"/>
                </a:solidFill>
              </a:rPr>
              <a:pPr defTabSz="966612">
                <a:defRPr/>
              </a:pPr>
              <a:t>50</a:t>
            </a:fld>
            <a:endParaRPr lang="en-US" dirty="0">
              <a:solidFill>
                <a:prstClr val="black"/>
              </a:solidFill>
            </a:endParaRPr>
          </a:p>
        </p:txBody>
      </p:sp>
    </p:spTree>
    <p:extLst>
      <p:ext uri="{BB962C8B-B14F-4D97-AF65-F5344CB8AC3E}">
        <p14:creationId xmlns:p14="http://schemas.microsoft.com/office/powerpoint/2010/main" val="4842878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B8FD526F-E603-4418-9E55-F188AEE549A3}" type="slidenum">
              <a:rPr lang="en-US">
                <a:solidFill>
                  <a:prstClr val="black"/>
                </a:solidFill>
              </a:rPr>
              <a:pPr defTabSz="966612">
                <a:defRPr/>
              </a:pPr>
              <a:t>51</a:t>
            </a:fld>
            <a:endParaRPr lang="en-US" dirty="0">
              <a:solidFill>
                <a:prstClr val="black"/>
              </a:solidFill>
            </a:endParaRPr>
          </a:p>
        </p:txBody>
      </p:sp>
    </p:spTree>
    <p:extLst>
      <p:ext uri="{BB962C8B-B14F-4D97-AF65-F5344CB8AC3E}">
        <p14:creationId xmlns:p14="http://schemas.microsoft.com/office/powerpoint/2010/main" val="24885890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baseline="0" dirty="0"/>
          </a:p>
          <a:p>
            <a:pPr defTabSz="966612">
              <a:defRPr/>
            </a:pPr>
            <a:endParaRPr lang="en-US" dirty="0"/>
          </a:p>
        </p:txBody>
      </p:sp>
      <p:sp>
        <p:nvSpPr>
          <p:cNvPr id="4" name="Slide Number Placeholder 3"/>
          <p:cNvSpPr>
            <a:spLocks noGrp="1"/>
          </p:cNvSpPr>
          <p:nvPr>
            <p:ph type="sldNum" sz="quarter" idx="10"/>
          </p:nvPr>
        </p:nvSpPr>
        <p:spPr/>
        <p:txBody>
          <a:bodyPr/>
          <a:lstStyle/>
          <a:p>
            <a:pPr defTabSz="966612">
              <a:defRPr/>
            </a:pPr>
            <a:fld id="{BA4C5F4E-D73C-2E4E-806F-B079AC055FB7}" type="slidenum">
              <a:rPr lang="en-US">
                <a:solidFill>
                  <a:prstClr val="black"/>
                </a:solidFill>
              </a:rPr>
              <a:pPr defTabSz="966612">
                <a:defRPr/>
              </a:pPr>
              <a:t>52</a:t>
            </a:fld>
            <a:endParaRPr lang="en-US" dirty="0">
              <a:solidFill>
                <a:prstClr val="black"/>
              </a:solidFill>
            </a:endParaRPr>
          </a:p>
        </p:txBody>
      </p:sp>
    </p:spTree>
    <p:extLst>
      <p:ext uri="{BB962C8B-B14F-4D97-AF65-F5344CB8AC3E}">
        <p14:creationId xmlns:p14="http://schemas.microsoft.com/office/powerpoint/2010/main" val="3424051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FC581B65-6685-4CE4-A2E2-856B07395210}" type="slidenum">
              <a:rPr lang="en-US">
                <a:solidFill>
                  <a:prstClr val="black"/>
                </a:solidFill>
              </a:rPr>
              <a:pPr defTabSz="966612">
                <a:defRPr/>
              </a:pPr>
              <a:t>5</a:t>
            </a:fld>
            <a:endParaRPr lang="en-US" dirty="0">
              <a:solidFill>
                <a:prstClr val="black"/>
              </a:solidFill>
            </a:endParaRPr>
          </a:p>
        </p:txBody>
      </p:sp>
    </p:spTree>
    <p:extLst>
      <p:ext uri="{BB962C8B-B14F-4D97-AF65-F5344CB8AC3E}">
        <p14:creationId xmlns:p14="http://schemas.microsoft.com/office/powerpoint/2010/main" val="27517816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baseline="0" dirty="0"/>
          </a:p>
          <a:p>
            <a:pPr defTabSz="966612">
              <a:defRPr/>
            </a:pPr>
            <a:endParaRPr lang="en-US" dirty="0"/>
          </a:p>
        </p:txBody>
      </p:sp>
      <p:sp>
        <p:nvSpPr>
          <p:cNvPr id="4" name="Slide Number Placeholder 3"/>
          <p:cNvSpPr>
            <a:spLocks noGrp="1"/>
          </p:cNvSpPr>
          <p:nvPr>
            <p:ph type="sldNum" sz="quarter" idx="10"/>
          </p:nvPr>
        </p:nvSpPr>
        <p:spPr/>
        <p:txBody>
          <a:bodyPr/>
          <a:lstStyle/>
          <a:p>
            <a:pPr defTabSz="966612">
              <a:defRPr/>
            </a:pPr>
            <a:fld id="{BA4C5F4E-D73C-2E4E-806F-B079AC055FB7}" type="slidenum">
              <a:rPr lang="en-US">
                <a:solidFill>
                  <a:prstClr val="black"/>
                </a:solidFill>
              </a:rPr>
              <a:pPr defTabSz="966612">
                <a:defRPr/>
              </a:pPr>
              <a:t>53</a:t>
            </a:fld>
            <a:endParaRPr lang="en-US" dirty="0">
              <a:solidFill>
                <a:prstClr val="black"/>
              </a:solidFill>
            </a:endParaRPr>
          </a:p>
        </p:txBody>
      </p:sp>
    </p:spTree>
    <p:extLst>
      <p:ext uri="{BB962C8B-B14F-4D97-AF65-F5344CB8AC3E}">
        <p14:creationId xmlns:p14="http://schemas.microsoft.com/office/powerpoint/2010/main" val="6934910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B8FD526F-E603-4418-9E55-F188AEE549A3}" type="slidenum">
              <a:rPr lang="en-US">
                <a:solidFill>
                  <a:prstClr val="black"/>
                </a:solidFill>
              </a:rPr>
              <a:pPr defTabSz="966612">
                <a:defRPr/>
              </a:pPr>
              <a:t>55</a:t>
            </a:fld>
            <a:endParaRPr lang="en-US" dirty="0">
              <a:solidFill>
                <a:prstClr val="black"/>
              </a:solidFill>
            </a:endParaRPr>
          </a:p>
        </p:txBody>
      </p:sp>
    </p:spTree>
    <p:extLst>
      <p:ext uri="{BB962C8B-B14F-4D97-AF65-F5344CB8AC3E}">
        <p14:creationId xmlns:p14="http://schemas.microsoft.com/office/powerpoint/2010/main" val="11339817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b="1" dirty="0" err="1">
                <a:solidFill>
                  <a:schemeClr val="accent5"/>
                </a:solidFill>
                <a:cs typeface="Arial" panose="020B0604020202020204" pitchFamily="34" charset="0"/>
              </a:rPr>
              <a:t>Công</a:t>
            </a:r>
            <a:r>
              <a:rPr lang="en-US" sz="1300" b="1" dirty="0">
                <a:solidFill>
                  <a:schemeClr val="accent5"/>
                </a:solidFill>
                <a:cs typeface="Arial" panose="020B0604020202020204" pitchFamily="34" charset="0"/>
              </a:rPr>
              <a:t> </a:t>
            </a:r>
            <a:r>
              <a:rPr lang="en-US" sz="1300" b="1" dirty="0" err="1">
                <a:solidFill>
                  <a:schemeClr val="accent5"/>
                </a:solidFill>
                <a:cs typeface="Arial" panose="020B0604020202020204" pitchFamily="34" charset="0"/>
              </a:rPr>
              <a:t>văn</a:t>
            </a:r>
            <a:r>
              <a:rPr lang="en-US" sz="1300" b="1" dirty="0">
                <a:solidFill>
                  <a:schemeClr val="accent5"/>
                </a:solidFill>
                <a:cs typeface="Arial" panose="020B0604020202020204" pitchFamily="34" charset="0"/>
              </a:rPr>
              <a:t> </a:t>
            </a:r>
            <a:r>
              <a:rPr lang="en-US" sz="1300" b="1" dirty="0" err="1">
                <a:solidFill>
                  <a:schemeClr val="accent5"/>
                </a:solidFill>
                <a:cs typeface="Arial" panose="020B0604020202020204" pitchFamily="34" charset="0"/>
              </a:rPr>
              <a:t>số</a:t>
            </a:r>
            <a:r>
              <a:rPr lang="en-US" sz="1300" b="1" dirty="0">
                <a:solidFill>
                  <a:schemeClr val="accent5"/>
                </a:solidFill>
                <a:cs typeface="Arial" panose="020B0604020202020204" pitchFamily="34" charset="0"/>
              </a:rPr>
              <a:t> 3089/ BGĐT- </a:t>
            </a:r>
            <a:r>
              <a:rPr lang="en-US" sz="1300" b="1" dirty="0" err="1">
                <a:solidFill>
                  <a:schemeClr val="accent5"/>
                </a:solidFill>
                <a:cs typeface="Arial" panose="020B0604020202020204" pitchFamily="34" charset="0"/>
              </a:rPr>
              <a:t>GDTrH</a:t>
            </a:r>
            <a:r>
              <a:rPr lang="en-US" sz="1300" b="1" dirty="0">
                <a:solidFill>
                  <a:schemeClr val="accent5"/>
                </a:solidFill>
                <a:cs typeface="Arial" panose="020B0604020202020204" pitchFamily="34" charset="0"/>
              </a:rPr>
              <a:t> </a:t>
            </a:r>
            <a:r>
              <a:rPr lang="en-US" sz="1300" dirty="0">
                <a:cs typeface="Arial" panose="020B0604020202020204" pitchFamily="34" charset="0"/>
              </a:rPr>
              <a:t>(</a:t>
            </a:r>
            <a:r>
              <a:rPr lang="en-US" sz="1300" dirty="0" err="1">
                <a:cs typeface="Arial" panose="020B0604020202020204" pitchFamily="34" charset="0"/>
              </a:rPr>
              <a:t>ngày</a:t>
            </a:r>
            <a:r>
              <a:rPr lang="en-US" sz="1300" dirty="0">
                <a:cs typeface="Arial" panose="020B0604020202020204" pitchFamily="34" charset="0"/>
              </a:rPr>
              <a:t> 14 </a:t>
            </a:r>
            <a:r>
              <a:rPr lang="en-US" sz="1300" dirty="0" err="1">
                <a:cs typeface="Arial" panose="020B0604020202020204" pitchFamily="34" charset="0"/>
              </a:rPr>
              <a:t>tháng</a:t>
            </a:r>
            <a:r>
              <a:rPr lang="en-US" sz="1300" dirty="0">
                <a:cs typeface="Arial" panose="020B0604020202020204" pitchFamily="34" charset="0"/>
              </a:rPr>
              <a:t> 8 </a:t>
            </a:r>
            <a:r>
              <a:rPr lang="en-US" sz="1300" dirty="0" err="1">
                <a:cs typeface="Arial" panose="020B0604020202020204" pitchFamily="34" charset="0"/>
              </a:rPr>
              <a:t>năm</a:t>
            </a:r>
            <a:r>
              <a:rPr lang="en-US" sz="1300" dirty="0">
                <a:cs typeface="Arial" panose="020B0604020202020204" pitchFamily="34" charset="0"/>
              </a:rPr>
              <a:t> 2020) </a:t>
            </a:r>
            <a:r>
              <a:rPr lang="en-US" sz="1300" dirty="0" err="1">
                <a:cs typeface="Arial" panose="020B0604020202020204" pitchFamily="34" charset="0"/>
              </a:rPr>
              <a:t>về</a:t>
            </a:r>
            <a:r>
              <a:rPr lang="en-US" sz="1300" dirty="0">
                <a:cs typeface="Arial" panose="020B0604020202020204" pitchFamily="34" charset="0"/>
              </a:rPr>
              <a:t> </a:t>
            </a:r>
            <a:r>
              <a:rPr lang="en-US" sz="1300" dirty="0" err="1">
                <a:cs typeface="Arial" panose="020B0604020202020204" pitchFamily="34" charset="0"/>
              </a:rPr>
              <a:t>triển</a:t>
            </a:r>
            <a:r>
              <a:rPr lang="en-US" sz="1300" dirty="0">
                <a:cs typeface="Arial" panose="020B0604020202020204" pitchFamily="34" charset="0"/>
              </a:rPr>
              <a:t> </a:t>
            </a:r>
            <a:r>
              <a:rPr lang="en-US" sz="1300" dirty="0" err="1">
                <a:cs typeface="Arial" panose="020B0604020202020204" pitchFamily="34" charset="0"/>
              </a:rPr>
              <a:t>khai</a:t>
            </a:r>
            <a:r>
              <a:rPr lang="en-US" sz="1300" dirty="0">
                <a:cs typeface="Arial" panose="020B0604020202020204" pitchFamily="34" charset="0"/>
              </a:rPr>
              <a:t> </a:t>
            </a:r>
            <a:r>
              <a:rPr lang="en-US" sz="1300" dirty="0" err="1">
                <a:cs typeface="Arial" panose="020B0604020202020204" pitchFamily="34" charset="0"/>
              </a:rPr>
              <a:t>thực</a:t>
            </a:r>
            <a:r>
              <a:rPr lang="en-US" sz="1300" dirty="0">
                <a:cs typeface="Arial" panose="020B0604020202020204" pitchFamily="34" charset="0"/>
              </a:rPr>
              <a:t> </a:t>
            </a:r>
            <a:r>
              <a:rPr lang="en-US" sz="1300" dirty="0" err="1">
                <a:cs typeface="Arial" panose="020B0604020202020204" pitchFamily="34" charset="0"/>
              </a:rPr>
              <a:t>hiện</a:t>
            </a:r>
            <a:r>
              <a:rPr lang="en-US" sz="1300" dirty="0">
                <a:cs typeface="Arial" panose="020B0604020202020204" pitchFamily="34" charset="0"/>
              </a:rPr>
              <a:t> </a:t>
            </a:r>
            <a:r>
              <a:rPr lang="en-US" sz="1300" dirty="0" err="1">
                <a:cs typeface="Arial" panose="020B0604020202020204" pitchFamily="34" charset="0"/>
              </a:rPr>
              <a:t>giáo</a:t>
            </a:r>
            <a:r>
              <a:rPr lang="en-US" sz="1300" dirty="0">
                <a:cs typeface="Arial" panose="020B0604020202020204" pitchFamily="34" charset="0"/>
              </a:rPr>
              <a:t> </a:t>
            </a:r>
            <a:r>
              <a:rPr lang="en-US" sz="1300" dirty="0" err="1">
                <a:cs typeface="Arial" panose="020B0604020202020204" pitchFamily="34" charset="0"/>
              </a:rPr>
              <a:t>dục</a:t>
            </a:r>
            <a:r>
              <a:rPr lang="en-US" sz="1300" dirty="0">
                <a:cs typeface="Arial" panose="020B0604020202020204" pitchFamily="34" charset="0"/>
              </a:rPr>
              <a:t> STEM </a:t>
            </a:r>
            <a:r>
              <a:rPr lang="en-US" sz="1300" dirty="0" err="1">
                <a:cs typeface="Arial" panose="020B0604020202020204" pitchFamily="34" charset="0"/>
              </a:rPr>
              <a:t>trong</a:t>
            </a:r>
            <a:r>
              <a:rPr lang="en-US" sz="1300" dirty="0">
                <a:cs typeface="Arial" panose="020B0604020202020204" pitchFamily="34" charset="0"/>
              </a:rPr>
              <a:t> </a:t>
            </a:r>
            <a:r>
              <a:rPr lang="en-US" sz="1300" dirty="0" err="1">
                <a:cs typeface="Arial" panose="020B0604020202020204" pitchFamily="34" charset="0"/>
              </a:rPr>
              <a:t>giáo</a:t>
            </a:r>
            <a:r>
              <a:rPr lang="en-US" sz="1300" dirty="0">
                <a:cs typeface="Arial" panose="020B0604020202020204" pitchFamily="34" charset="0"/>
              </a:rPr>
              <a:t> </a:t>
            </a:r>
            <a:r>
              <a:rPr lang="en-US" sz="1300" dirty="0" err="1">
                <a:cs typeface="Arial" panose="020B0604020202020204" pitchFamily="34" charset="0"/>
              </a:rPr>
              <a:t>dục</a:t>
            </a:r>
            <a:r>
              <a:rPr lang="en-US" sz="1300" dirty="0">
                <a:cs typeface="Arial" panose="020B0604020202020204" pitchFamily="34" charset="0"/>
              </a:rPr>
              <a:t> </a:t>
            </a:r>
            <a:r>
              <a:rPr lang="en-US" sz="1300" dirty="0" err="1">
                <a:cs typeface="Arial" panose="020B0604020202020204" pitchFamily="34" charset="0"/>
              </a:rPr>
              <a:t>trung</a:t>
            </a:r>
            <a:r>
              <a:rPr lang="en-US" sz="1300" dirty="0">
                <a:cs typeface="Arial" panose="020B0604020202020204" pitchFamily="34" charset="0"/>
              </a:rPr>
              <a:t> </a:t>
            </a:r>
            <a:r>
              <a:rPr lang="en-US" sz="1300" dirty="0" err="1">
                <a:cs typeface="Arial" panose="020B0604020202020204" pitchFamily="34" charset="0"/>
              </a:rPr>
              <a:t>học</a:t>
            </a:r>
            <a:endParaRPr lang="en-US" sz="1300" i="1" dirty="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BA4C5F4E-D73C-2E4E-806F-B079AC055FB7}" type="slidenum">
              <a:rPr lang="en-US" smtClean="0"/>
              <a:t>56</a:t>
            </a:fld>
            <a:endParaRPr lang="en-US"/>
          </a:p>
        </p:txBody>
      </p:sp>
    </p:spTree>
    <p:extLst>
      <p:ext uri="{BB962C8B-B14F-4D97-AF65-F5344CB8AC3E}">
        <p14:creationId xmlns:p14="http://schemas.microsoft.com/office/powerpoint/2010/main" val="26216907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b="1" dirty="0" err="1">
                <a:solidFill>
                  <a:schemeClr val="accent5"/>
                </a:solidFill>
                <a:cs typeface="Arial" panose="020B0604020202020204" pitchFamily="34" charset="0"/>
              </a:rPr>
              <a:t>Công</a:t>
            </a:r>
            <a:r>
              <a:rPr lang="en-US" sz="1300" b="1" dirty="0">
                <a:solidFill>
                  <a:schemeClr val="accent5"/>
                </a:solidFill>
                <a:cs typeface="Arial" panose="020B0604020202020204" pitchFamily="34" charset="0"/>
              </a:rPr>
              <a:t> </a:t>
            </a:r>
            <a:r>
              <a:rPr lang="en-US" sz="1300" b="1" dirty="0" err="1">
                <a:solidFill>
                  <a:schemeClr val="accent5"/>
                </a:solidFill>
                <a:cs typeface="Arial" panose="020B0604020202020204" pitchFamily="34" charset="0"/>
              </a:rPr>
              <a:t>văn</a:t>
            </a:r>
            <a:r>
              <a:rPr lang="en-US" sz="1300" b="1" dirty="0">
                <a:solidFill>
                  <a:schemeClr val="accent5"/>
                </a:solidFill>
                <a:cs typeface="Arial" panose="020B0604020202020204" pitchFamily="34" charset="0"/>
              </a:rPr>
              <a:t> </a:t>
            </a:r>
            <a:r>
              <a:rPr lang="en-US" sz="1300" b="1" dirty="0" err="1">
                <a:solidFill>
                  <a:schemeClr val="accent5"/>
                </a:solidFill>
                <a:cs typeface="Arial" panose="020B0604020202020204" pitchFamily="34" charset="0"/>
              </a:rPr>
              <a:t>số</a:t>
            </a:r>
            <a:r>
              <a:rPr lang="en-US" sz="1300" b="1" dirty="0">
                <a:solidFill>
                  <a:schemeClr val="accent5"/>
                </a:solidFill>
                <a:cs typeface="Arial" panose="020B0604020202020204" pitchFamily="34" charset="0"/>
              </a:rPr>
              <a:t> 3089/ BGĐT- </a:t>
            </a:r>
            <a:r>
              <a:rPr lang="en-US" sz="1300" b="1" dirty="0" err="1">
                <a:solidFill>
                  <a:schemeClr val="accent5"/>
                </a:solidFill>
                <a:cs typeface="Arial" panose="020B0604020202020204" pitchFamily="34" charset="0"/>
              </a:rPr>
              <a:t>GDTrH</a:t>
            </a:r>
            <a:r>
              <a:rPr lang="en-US" sz="1300" b="1" dirty="0">
                <a:solidFill>
                  <a:schemeClr val="accent5"/>
                </a:solidFill>
                <a:cs typeface="Arial" panose="020B0604020202020204" pitchFamily="34" charset="0"/>
              </a:rPr>
              <a:t> </a:t>
            </a:r>
            <a:r>
              <a:rPr lang="en-US" sz="1300" dirty="0">
                <a:cs typeface="Arial" panose="020B0604020202020204" pitchFamily="34" charset="0"/>
              </a:rPr>
              <a:t>(</a:t>
            </a:r>
            <a:r>
              <a:rPr lang="en-US" sz="1300" dirty="0" err="1">
                <a:cs typeface="Arial" panose="020B0604020202020204" pitchFamily="34" charset="0"/>
              </a:rPr>
              <a:t>ngày</a:t>
            </a:r>
            <a:r>
              <a:rPr lang="en-US" sz="1300" dirty="0">
                <a:cs typeface="Arial" panose="020B0604020202020204" pitchFamily="34" charset="0"/>
              </a:rPr>
              <a:t> 14 </a:t>
            </a:r>
            <a:r>
              <a:rPr lang="en-US" sz="1300" dirty="0" err="1">
                <a:cs typeface="Arial" panose="020B0604020202020204" pitchFamily="34" charset="0"/>
              </a:rPr>
              <a:t>tháng</a:t>
            </a:r>
            <a:r>
              <a:rPr lang="en-US" sz="1300" dirty="0">
                <a:cs typeface="Arial" panose="020B0604020202020204" pitchFamily="34" charset="0"/>
              </a:rPr>
              <a:t> 8 </a:t>
            </a:r>
            <a:r>
              <a:rPr lang="en-US" sz="1300" dirty="0" err="1">
                <a:cs typeface="Arial" panose="020B0604020202020204" pitchFamily="34" charset="0"/>
              </a:rPr>
              <a:t>năm</a:t>
            </a:r>
            <a:r>
              <a:rPr lang="en-US" sz="1300" dirty="0">
                <a:cs typeface="Arial" panose="020B0604020202020204" pitchFamily="34" charset="0"/>
              </a:rPr>
              <a:t> 2020) </a:t>
            </a:r>
            <a:r>
              <a:rPr lang="en-US" sz="1300" dirty="0" err="1">
                <a:cs typeface="Arial" panose="020B0604020202020204" pitchFamily="34" charset="0"/>
              </a:rPr>
              <a:t>về</a:t>
            </a:r>
            <a:r>
              <a:rPr lang="en-US" sz="1300" dirty="0">
                <a:cs typeface="Arial" panose="020B0604020202020204" pitchFamily="34" charset="0"/>
              </a:rPr>
              <a:t> </a:t>
            </a:r>
            <a:r>
              <a:rPr lang="en-US" sz="1300" dirty="0" err="1">
                <a:cs typeface="Arial" panose="020B0604020202020204" pitchFamily="34" charset="0"/>
              </a:rPr>
              <a:t>triển</a:t>
            </a:r>
            <a:r>
              <a:rPr lang="en-US" sz="1300" dirty="0">
                <a:cs typeface="Arial" panose="020B0604020202020204" pitchFamily="34" charset="0"/>
              </a:rPr>
              <a:t> </a:t>
            </a:r>
            <a:r>
              <a:rPr lang="en-US" sz="1300" dirty="0" err="1">
                <a:cs typeface="Arial" panose="020B0604020202020204" pitchFamily="34" charset="0"/>
              </a:rPr>
              <a:t>khai</a:t>
            </a:r>
            <a:r>
              <a:rPr lang="en-US" sz="1300" dirty="0">
                <a:cs typeface="Arial" panose="020B0604020202020204" pitchFamily="34" charset="0"/>
              </a:rPr>
              <a:t> </a:t>
            </a:r>
            <a:r>
              <a:rPr lang="en-US" sz="1300" dirty="0" err="1">
                <a:cs typeface="Arial" panose="020B0604020202020204" pitchFamily="34" charset="0"/>
              </a:rPr>
              <a:t>thực</a:t>
            </a:r>
            <a:r>
              <a:rPr lang="en-US" sz="1300" dirty="0">
                <a:cs typeface="Arial" panose="020B0604020202020204" pitchFamily="34" charset="0"/>
              </a:rPr>
              <a:t> </a:t>
            </a:r>
            <a:r>
              <a:rPr lang="en-US" sz="1300" dirty="0" err="1">
                <a:cs typeface="Arial" panose="020B0604020202020204" pitchFamily="34" charset="0"/>
              </a:rPr>
              <a:t>hiện</a:t>
            </a:r>
            <a:r>
              <a:rPr lang="en-US" sz="1300" dirty="0">
                <a:cs typeface="Arial" panose="020B0604020202020204" pitchFamily="34" charset="0"/>
              </a:rPr>
              <a:t> </a:t>
            </a:r>
            <a:r>
              <a:rPr lang="en-US" sz="1300" dirty="0" err="1">
                <a:cs typeface="Arial" panose="020B0604020202020204" pitchFamily="34" charset="0"/>
              </a:rPr>
              <a:t>giáo</a:t>
            </a:r>
            <a:r>
              <a:rPr lang="en-US" sz="1300" dirty="0">
                <a:cs typeface="Arial" panose="020B0604020202020204" pitchFamily="34" charset="0"/>
              </a:rPr>
              <a:t> </a:t>
            </a:r>
            <a:r>
              <a:rPr lang="en-US" sz="1300" dirty="0" err="1">
                <a:cs typeface="Arial" panose="020B0604020202020204" pitchFamily="34" charset="0"/>
              </a:rPr>
              <a:t>dục</a:t>
            </a:r>
            <a:r>
              <a:rPr lang="en-US" sz="1300" dirty="0">
                <a:cs typeface="Arial" panose="020B0604020202020204" pitchFamily="34" charset="0"/>
              </a:rPr>
              <a:t> STEM </a:t>
            </a:r>
            <a:r>
              <a:rPr lang="en-US" sz="1300" dirty="0" err="1">
                <a:cs typeface="Arial" panose="020B0604020202020204" pitchFamily="34" charset="0"/>
              </a:rPr>
              <a:t>trong</a:t>
            </a:r>
            <a:r>
              <a:rPr lang="en-US" sz="1300" dirty="0">
                <a:cs typeface="Arial" panose="020B0604020202020204" pitchFamily="34" charset="0"/>
              </a:rPr>
              <a:t> </a:t>
            </a:r>
            <a:r>
              <a:rPr lang="en-US" sz="1300" dirty="0" err="1">
                <a:cs typeface="Arial" panose="020B0604020202020204" pitchFamily="34" charset="0"/>
              </a:rPr>
              <a:t>giáo</a:t>
            </a:r>
            <a:r>
              <a:rPr lang="en-US" sz="1300" dirty="0">
                <a:cs typeface="Arial" panose="020B0604020202020204" pitchFamily="34" charset="0"/>
              </a:rPr>
              <a:t> </a:t>
            </a:r>
            <a:r>
              <a:rPr lang="en-US" sz="1300" dirty="0" err="1">
                <a:cs typeface="Arial" panose="020B0604020202020204" pitchFamily="34" charset="0"/>
              </a:rPr>
              <a:t>dục</a:t>
            </a:r>
            <a:r>
              <a:rPr lang="en-US" sz="1300" dirty="0">
                <a:cs typeface="Arial" panose="020B0604020202020204" pitchFamily="34" charset="0"/>
              </a:rPr>
              <a:t> </a:t>
            </a:r>
            <a:r>
              <a:rPr lang="en-US" sz="1300" dirty="0" err="1">
                <a:cs typeface="Arial" panose="020B0604020202020204" pitchFamily="34" charset="0"/>
              </a:rPr>
              <a:t>trung</a:t>
            </a:r>
            <a:r>
              <a:rPr lang="en-US" sz="1300" dirty="0">
                <a:cs typeface="Arial" panose="020B0604020202020204" pitchFamily="34" charset="0"/>
              </a:rPr>
              <a:t> </a:t>
            </a:r>
            <a:r>
              <a:rPr lang="en-US" sz="1300" dirty="0" err="1">
                <a:cs typeface="Arial" panose="020B0604020202020204" pitchFamily="34" charset="0"/>
              </a:rPr>
              <a:t>học</a:t>
            </a:r>
            <a:endParaRPr lang="en-US" sz="1300" i="1" dirty="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BA4C5F4E-D73C-2E4E-806F-B079AC055FB7}" type="slidenum">
              <a:rPr lang="en-US" smtClean="0"/>
              <a:t>57</a:t>
            </a:fld>
            <a:endParaRPr lang="en-US"/>
          </a:p>
        </p:txBody>
      </p:sp>
    </p:spTree>
    <p:extLst>
      <p:ext uri="{BB962C8B-B14F-4D97-AF65-F5344CB8AC3E}">
        <p14:creationId xmlns:p14="http://schemas.microsoft.com/office/powerpoint/2010/main" val="26044092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612">
              <a:defRPr/>
            </a:pPr>
            <a:fld id="{FC581B65-6685-4CE4-A2E2-856B07395210}" type="slidenum">
              <a:rPr lang="en-US">
                <a:solidFill>
                  <a:prstClr val="black"/>
                </a:solidFill>
              </a:rPr>
              <a:pPr defTabSz="966612">
                <a:defRPr/>
              </a:pPr>
              <a:t>58</a:t>
            </a:fld>
            <a:endParaRPr lang="en-US" dirty="0">
              <a:solidFill>
                <a:prstClr val="black"/>
              </a:solidFill>
            </a:endParaRPr>
          </a:p>
        </p:txBody>
      </p:sp>
    </p:spTree>
    <p:extLst>
      <p:ext uri="{BB962C8B-B14F-4D97-AF65-F5344CB8AC3E}">
        <p14:creationId xmlns:p14="http://schemas.microsoft.com/office/powerpoint/2010/main" val="23729907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err="1">
                <a:cs typeface="Arial" panose="020B0604020202020204" pitchFamily="34" charset="0"/>
              </a:rPr>
              <a:t>Cách</a:t>
            </a:r>
            <a:r>
              <a:rPr lang="en-US" sz="1300" dirty="0">
                <a:cs typeface="Arial" panose="020B0604020202020204" pitchFamily="34" charset="0"/>
              </a:rPr>
              <a:t> </a:t>
            </a:r>
            <a:r>
              <a:rPr lang="en-US" sz="1300" dirty="0" err="1">
                <a:cs typeface="Arial" panose="020B0604020202020204" pitchFamily="34" charset="0"/>
              </a:rPr>
              <a:t>trình</a:t>
            </a:r>
            <a:r>
              <a:rPr lang="en-US" sz="1300" dirty="0">
                <a:cs typeface="Arial" panose="020B0604020202020204" pitchFamily="34" charset="0"/>
              </a:rPr>
              <a:t> </a:t>
            </a:r>
            <a:r>
              <a:rPr lang="en-US" sz="1300" dirty="0" err="1">
                <a:cs typeface="Arial" panose="020B0604020202020204" pitchFamily="34" charset="0"/>
              </a:rPr>
              <a:t>bày</a:t>
            </a:r>
            <a:r>
              <a:rPr lang="en-US" sz="1300" dirty="0">
                <a:cs typeface="Arial" panose="020B0604020202020204" pitchFamily="34" charset="0"/>
              </a:rPr>
              <a:t> </a:t>
            </a:r>
            <a:r>
              <a:rPr lang="en-US" sz="1300" dirty="0" err="1">
                <a:cs typeface="Arial" panose="020B0604020202020204" pitchFamily="34" charset="0"/>
              </a:rPr>
              <a:t>một</a:t>
            </a:r>
            <a:r>
              <a:rPr lang="en-US" sz="1300" dirty="0">
                <a:cs typeface="Arial" panose="020B0604020202020204" pitchFamily="34" charset="0"/>
              </a:rPr>
              <a:t> </a:t>
            </a:r>
            <a:r>
              <a:rPr lang="en-US" sz="1300" dirty="0" err="1">
                <a:cs typeface="Arial" panose="020B0604020202020204" pitchFamily="34" charset="0"/>
              </a:rPr>
              <a:t>hoạt</a:t>
            </a:r>
            <a:r>
              <a:rPr lang="en-US" sz="1300" dirty="0">
                <a:cs typeface="Arial" panose="020B0604020202020204" pitchFamily="34" charset="0"/>
              </a:rPr>
              <a:t> </a:t>
            </a:r>
            <a:r>
              <a:rPr lang="en-US" sz="1300" dirty="0" err="1">
                <a:cs typeface="Arial" panose="020B0604020202020204" pitchFamily="34" charset="0"/>
              </a:rPr>
              <a:t>động</a:t>
            </a:r>
            <a:r>
              <a:rPr lang="en-US" sz="1300" dirty="0">
                <a:cs typeface="Arial" panose="020B0604020202020204" pitchFamily="34" charset="0"/>
              </a:rPr>
              <a:t> </a:t>
            </a:r>
            <a:r>
              <a:rPr lang="en-US" sz="1300" dirty="0" err="1">
                <a:cs typeface="Arial" panose="020B0604020202020204" pitchFamily="34" charset="0"/>
              </a:rPr>
              <a:t>dạy</a:t>
            </a:r>
            <a:r>
              <a:rPr lang="en-US" sz="1300" dirty="0">
                <a:cs typeface="Arial" panose="020B0604020202020204" pitchFamily="34" charset="0"/>
              </a:rPr>
              <a:t> </a:t>
            </a:r>
            <a:r>
              <a:rPr lang="en-US" sz="1300" dirty="0" err="1">
                <a:cs typeface="Arial" panose="020B0604020202020204" pitchFamily="34" charset="0"/>
              </a:rPr>
              <a:t>học</a:t>
            </a:r>
            <a:r>
              <a:rPr lang="en-US" sz="1300" dirty="0">
                <a:cs typeface="Arial" panose="020B0604020202020204" pitchFamily="34" charset="0"/>
              </a:rPr>
              <a:t> </a:t>
            </a:r>
            <a:r>
              <a:rPr lang="en-US" sz="1300" dirty="0" err="1">
                <a:cs typeface="Arial" panose="020B0604020202020204" pitchFamily="34" charset="0"/>
              </a:rPr>
              <a:t>như</a:t>
            </a:r>
            <a:r>
              <a:rPr lang="en-US" sz="1300" dirty="0">
                <a:cs typeface="Arial" panose="020B0604020202020204" pitchFamily="34" charset="0"/>
              </a:rPr>
              <a:t> </a:t>
            </a:r>
            <a:r>
              <a:rPr lang="en-US" sz="1300" dirty="0" err="1">
                <a:cs typeface="Arial" panose="020B0604020202020204" pitchFamily="34" charset="0"/>
              </a:rPr>
              <a:t>thế</a:t>
            </a:r>
            <a:r>
              <a:rPr lang="en-US" sz="1300" dirty="0">
                <a:cs typeface="Arial" panose="020B0604020202020204" pitchFamily="34" charset="0"/>
              </a:rPr>
              <a:t> </a:t>
            </a:r>
            <a:r>
              <a:rPr lang="en-US" sz="1300" dirty="0" err="1">
                <a:cs typeface="Arial" panose="020B0604020202020204" pitchFamily="34" charset="0"/>
              </a:rPr>
              <a:t>nào</a:t>
            </a:r>
            <a:r>
              <a:rPr lang="en-US" sz="1300" dirty="0">
                <a:cs typeface="Arial" panose="020B0604020202020204" pitchFamily="34" charset="0"/>
              </a:rPr>
              <a:t>? </a:t>
            </a:r>
            <a:endParaRPr lang="en-US" dirty="0"/>
          </a:p>
        </p:txBody>
      </p:sp>
      <p:sp>
        <p:nvSpPr>
          <p:cNvPr id="4" name="Slide Number Placeholder 3"/>
          <p:cNvSpPr>
            <a:spLocks noGrp="1"/>
          </p:cNvSpPr>
          <p:nvPr>
            <p:ph type="sldNum" sz="quarter" idx="10"/>
          </p:nvPr>
        </p:nvSpPr>
        <p:spPr/>
        <p:txBody>
          <a:bodyPr/>
          <a:lstStyle/>
          <a:p>
            <a:pPr defTabSz="966612">
              <a:defRPr/>
            </a:pPr>
            <a:fld id="{BA4C5F4E-D73C-2E4E-806F-B079AC055FB7}" type="slidenum">
              <a:rPr lang="en-US">
                <a:solidFill>
                  <a:prstClr val="black"/>
                </a:solidFill>
              </a:rPr>
              <a:pPr defTabSz="966612">
                <a:defRPr/>
              </a:pPr>
              <a:t>60</a:t>
            </a:fld>
            <a:endParaRPr lang="en-US" dirty="0">
              <a:solidFill>
                <a:prstClr val="black"/>
              </a:solidFill>
            </a:endParaRPr>
          </a:p>
        </p:txBody>
      </p:sp>
    </p:spTree>
    <p:extLst>
      <p:ext uri="{BB962C8B-B14F-4D97-AF65-F5344CB8AC3E}">
        <p14:creationId xmlns:p14="http://schemas.microsoft.com/office/powerpoint/2010/main" val="28121408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B8FD526F-E603-4418-9E55-F188AEE549A3}" type="slidenum">
              <a:rPr lang="en-US">
                <a:solidFill>
                  <a:prstClr val="black"/>
                </a:solidFill>
              </a:rPr>
              <a:pPr defTabSz="966612">
                <a:defRPr/>
              </a:pPr>
              <a:t>61</a:t>
            </a:fld>
            <a:endParaRPr lang="en-US" dirty="0">
              <a:solidFill>
                <a:prstClr val="black"/>
              </a:solidFill>
            </a:endParaRPr>
          </a:p>
        </p:txBody>
      </p:sp>
    </p:spTree>
    <p:extLst>
      <p:ext uri="{BB962C8B-B14F-4D97-AF65-F5344CB8AC3E}">
        <p14:creationId xmlns:p14="http://schemas.microsoft.com/office/powerpoint/2010/main" val="24571388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baseline="0" dirty="0"/>
          </a:p>
          <a:p>
            <a:pPr defTabSz="966612">
              <a:defRPr/>
            </a:pPr>
            <a:endParaRPr lang="en-US" dirty="0"/>
          </a:p>
        </p:txBody>
      </p:sp>
      <p:sp>
        <p:nvSpPr>
          <p:cNvPr id="4" name="Slide Number Placeholder 3"/>
          <p:cNvSpPr>
            <a:spLocks noGrp="1"/>
          </p:cNvSpPr>
          <p:nvPr>
            <p:ph type="sldNum" sz="quarter" idx="10"/>
          </p:nvPr>
        </p:nvSpPr>
        <p:spPr/>
        <p:txBody>
          <a:bodyPr/>
          <a:lstStyle/>
          <a:p>
            <a:pPr defTabSz="966612">
              <a:defRPr/>
            </a:pPr>
            <a:fld id="{BA4C5F4E-D73C-2E4E-806F-B079AC055FB7}" type="slidenum">
              <a:rPr lang="en-US">
                <a:solidFill>
                  <a:prstClr val="black"/>
                </a:solidFill>
              </a:rPr>
              <a:pPr defTabSz="966612">
                <a:defRPr/>
              </a:pPr>
              <a:t>62</a:t>
            </a:fld>
            <a:endParaRPr lang="en-US" dirty="0">
              <a:solidFill>
                <a:prstClr val="black"/>
              </a:solidFill>
            </a:endParaRPr>
          </a:p>
        </p:txBody>
      </p:sp>
    </p:spTree>
    <p:extLst>
      <p:ext uri="{BB962C8B-B14F-4D97-AF65-F5344CB8AC3E}">
        <p14:creationId xmlns:p14="http://schemas.microsoft.com/office/powerpoint/2010/main" val="10114812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baseline="0" dirty="0"/>
          </a:p>
          <a:p>
            <a:pPr defTabSz="966612">
              <a:defRPr/>
            </a:pPr>
            <a:endParaRPr lang="en-US" dirty="0"/>
          </a:p>
        </p:txBody>
      </p:sp>
      <p:sp>
        <p:nvSpPr>
          <p:cNvPr id="4" name="Slide Number Placeholder 3"/>
          <p:cNvSpPr>
            <a:spLocks noGrp="1"/>
          </p:cNvSpPr>
          <p:nvPr>
            <p:ph type="sldNum" sz="quarter" idx="10"/>
          </p:nvPr>
        </p:nvSpPr>
        <p:spPr/>
        <p:txBody>
          <a:bodyPr/>
          <a:lstStyle/>
          <a:p>
            <a:pPr defTabSz="966612">
              <a:defRPr/>
            </a:pPr>
            <a:fld id="{BA4C5F4E-D73C-2E4E-806F-B079AC055FB7}" type="slidenum">
              <a:rPr lang="en-US">
                <a:solidFill>
                  <a:prstClr val="black"/>
                </a:solidFill>
              </a:rPr>
              <a:pPr defTabSz="966612">
                <a:defRPr/>
              </a:pPr>
              <a:t>63</a:t>
            </a:fld>
            <a:endParaRPr lang="en-US" dirty="0">
              <a:solidFill>
                <a:prstClr val="black"/>
              </a:solidFill>
            </a:endParaRPr>
          </a:p>
        </p:txBody>
      </p:sp>
    </p:spTree>
    <p:extLst>
      <p:ext uri="{BB962C8B-B14F-4D97-AF65-F5344CB8AC3E}">
        <p14:creationId xmlns:p14="http://schemas.microsoft.com/office/powerpoint/2010/main" val="35565407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baseline="0" dirty="0"/>
          </a:p>
          <a:p>
            <a:pPr defTabSz="966612">
              <a:defRPr/>
            </a:pPr>
            <a:endParaRPr lang="en-US" dirty="0"/>
          </a:p>
        </p:txBody>
      </p:sp>
      <p:sp>
        <p:nvSpPr>
          <p:cNvPr id="4" name="Slide Number Placeholder 3"/>
          <p:cNvSpPr>
            <a:spLocks noGrp="1"/>
          </p:cNvSpPr>
          <p:nvPr>
            <p:ph type="sldNum" sz="quarter" idx="10"/>
          </p:nvPr>
        </p:nvSpPr>
        <p:spPr/>
        <p:txBody>
          <a:bodyPr/>
          <a:lstStyle/>
          <a:p>
            <a:pPr defTabSz="966612">
              <a:defRPr/>
            </a:pPr>
            <a:fld id="{BA4C5F4E-D73C-2E4E-806F-B079AC055FB7}" type="slidenum">
              <a:rPr lang="en-US">
                <a:solidFill>
                  <a:prstClr val="black"/>
                </a:solidFill>
              </a:rPr>
              <a:pPr defTabSz="966612">
                <a:defRPr/>
              </a:pPr>
              <a:t>64</a:t>
            </a:fld>
            <a:endParaRPr lang="en-US" dirty="0">
              <a:solidFill>
                <a:prstClr val="black"/>
              </a:solidFill>
            </a:endParaRPr>
          </a:p>
        </p:txBody>
      </p:sp>
    </p:spTree>
    <p:extLst>
      <p:ext uri="{BB962C8B-B14F-4D97-AF65-F5344CB8AC3E}">
        <p14:creationId xmlns:p14="http://schemas.microsoft.com/office/powerpoint/2010/main" val="619285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B8FD526F-E603-4418-9E55-F188AEE549A3}" type="slidenum">
              <a:rPr lang="en-US">
                <a:solidFill>
                  <a:prstClr val="black"/>
                </a:solidFill>
              </a:rPr>
              <a:pPr defTabSz="966612">
                <a:defRPr/>
              </a:pPr>
              <a:t>6</a:t>
            </a:fld>
            <a:endParaRPr lang="en-US" dirty="0">
              <a:solidFill>
                <a:prstClr val="black"/>
              </a:solidFill>
            </a:endParaRPr>
          </a:p>
        </p:txBody>
      </p:sp>
    </p:spTree>
    <p:extLst>
      <p:ext uri="{BB962C8B-B14F-4D97-AF65-F5344CB8AC3E}">
        <p14:creationId xmlns:p14="http://schemas.microsoft.com/office/powerpoint/2010/main" val="21413461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800" b="1" u="none" strike="noStrike" kern="1200" dirty="0" smtClean="0">
                <a:solidFill>
                  <a:schemeClr val="tx1"/>
                </a:solidFill>
                <a:effectLst/>
                <a:latin typeface="Arial" panose="020B0604020202020204" pitchFamily="34" charset="0"/>
                <a:ea typeface="+mn-ea"/>
                <a:cs typeface="+mn-cs"/>
              </a:rPr>
              <a:t>K (Know):</a:t>
            </a:r>
            <a:r>
              <a:rPr lang="vi-VN" sz="800" b="0" u="none" strike="noStrike" kern="1200" dirty="0" smtClean="0">
                <a:solidFill>
                  <a:schemeClr val="tx1"/>
                </a:solidFill>
                <a:effectLst/>
                <a:latin typeface="Arial" panose="020B0604020202020204" pitchFamily="34" charset="0"/>
                <a:ea typeface="+mn-ea"/>
                <a:cs typeface="+mn-cs"/>
              </a:rPr>
              <a:t> Viết ra những gì bạn đã biết về chủ đề trước khi bắt đầu.</a:t>
            </a:r>
          </a:p>
          <a:p>
            <a:r>
              <a:rPr lang="vi-VN" sz="800" b="1" u="none" strike="noStrike" kern="1200" dirty="0" smtClean="0">
                <a:solidFill>
                  <a:schemeClr val="tx1"/>
                </a:solidFill>
                <a:effectLst/>
                <a:latin typeface="Arial" panose="020B0604020202020204" pitchFamily="34" charset="0"/>
                <a:ea typeface="+mn-ea"/>
                <a:cs typeface="+mn-cs"/>
              </a:rPr>
              <a:t>W (Want):</a:t>
            </a:r>
            <a:r>
              <a:rPr lang="vi-VN" sz="800" b="0" u="none" strike="noStrike" kern="1200" dirty="0" smtClean="0">
                <a:solidFill>
                  <a:schemeClr val="tx1"/>
                </a:solidFill>
                <a:effectLst/>
                <a:latin typeface="Arial" panose="020B0604020202020204" pitchFamily="34" charset="0"/>
                <a:ea typeface="+mn-ea"/>
                <a:cs typeface="+mn-cs"/>
              </a:rPr>
              <a:t> Đặt câu hỏi về những gì bạn còn tò mò hoặc muốn tìm hiểu thêm.</a:t>
            </a:r>
          </a:p>
          <a:p>
            <a:r>
              <a:rPr lang="vi-VN" sz="800" b="1" u="none" strike="noStrike" kern="1200" dirty="0" smtClean="0">
                <a:solidFill>
                  <a:schemeClr val="tx1"/>
                </a:solidFill>
                <a:effectLst/>
                <a:latin typeface="Arial" panose="020B0604020202020204" pitchFamily="34" charset="0"/>
                <a:ea typeface="+mn-ea"/>
                <a:cs typeface="+mn-cs"/>
              </a:rPr>
              <a:t>L (Learned):</a:t>
            </a:r>
            <a:r>
              <a:rPr lang="vi-VN" sz="800" b="0" u="none" strike="noStrike" kern="1200" dirty="0" smtClean="0">
                <a:solidFill>
                  <a:schemeClr val="tx1"/>
                </a:solidFill>
                <a:effectLst/>
                <a:latin typeface="Arial" panose="020B0604020202020204" pitchFamily="34" charset="0"/>
                <a:ea typeface="+mn-ea"/>
                <a:cs typeface="+mn-cs"/>
              </a:rPr>
              <a:t> Ghi lại kiến thức mới thu nhận được sau khi hoàn thành việc học hoặc đọc</a:t>
            </a:r>
          </a:p>
          <a:p>
            <a:pPr defTabSz="966612">
              <a:defRPr/>
            </a:pPr>
            <a:endParaRPr lang="en-US" sz="500" baseline="0" dirty="0"/>
          </a:p>
          <a:p>
            <a:pPr defTabSz="966612">
              <a:defRPr/>
            </a:pPr>
            <a:endParaRPr lang="en-US" sz="500" dirty="0"/>
          </a:p>
        </p:txBody>
      </p:sp>
      <p:sp>
        <p:nvSpPr>
          <p:cNvPr id="4" name="Slide Number Placeholder 3"/>
          <p:cNvSpPr>
            <a:spLocks noGrp="1"/>
          </p:cNvSpPr>
          <p:nvPr>
            <p:ph type="sldNum" sz="quarter" idx="10"/>
          </p:nvPr>
        </p:nvSpPr>
        <p:spPr/>
        <p:txBody>
          <a:bodyPr/>
          <a:lstStyle/>
          <a:p>
            <a:pPr defTabSz="966612">
              <a:defRPr/>
            </a:pPr>
            <a:fld id="{BA4C5F4E-D73C-2E4E-806F-B079AC055FB7}" type="slidenum">
              <a:rPr lang="en-US">
                <a:solidFill>
                  <a:prstClr val="black"/>
                </a:solidFill>
              </a:rPr>
              <a:pPr defTabSz="966612">
                <a:defRPr/>
              </a:pPr>
              <a:t>65</a:t>
            </a:fld>
            <a:endParaRPr lang="en-US" dirty="0">
              <a:solidFill>
                <a:prstClr val="black"/>
              </a:solidFill>
            </a:endParaRPr>
          </a:p>
        </p:txBody>
      </p:sp>
    </p:spTree>
    <p:extLst>
      <p:ext uri="{BB962C8B-B14F-4D97-AF65-F5344CB8AC3E}">
        <p14:creationId xmlns:p14="http://schemas.microsoft.com/office/powerpoint/2010/main" val="30791643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baseline="0" dirty="0"/>
          </a:p>
          <a:p>
            <a:pPr defTabSz="966612">
              <a:defRPr/>
            </a:pPr>
            <a:endParaRPr lang="en-US" dirty="0"/>
          </a:p>
        </p:txBody>
      </p:sp>
      <p:sp>
        <p:nvSpPr>
          <p:cNvPr id="4" name="Slide Number Placeholder 3"/>
          <p:cNvSpPr>
            <a:spLocks noGrp="1"/>
          </p:cNvSpPr>
          <p:nvPr>
            <p:ph type="sldNum" sz="quarter" idx="10"/>
          </p:nvPr>
        </p:nvSpPr>
        <p:spPr/>
        <p:txBody>
          <a:bodyPr/>
          <a:lstStyle/>
          <a:p>
            <a:pPr defTabSz="966612">
              <a:defRPr/>
            </a:pPr>
            <a:fld id="{BA4C5F4E-D73C-2E4E-806F-B079AC055FB7}" type="slidenum">
              <a:rPr lang="en-US">
                <a:solidFill>
                  <a:prstClr val="black"/>
                </a:solidFill>
              </a:rPr>
              <a:pPr defTabSz="966612">
                <a:defRPr/>
              </a:pPr>
              <a:t>66</a:t>
            </a:fld>
            <a:endParaRPr lang="en-US" dirty="0">
              <a:solidFill>
                <a:prstClr val="black"/>
              </a:solidFill>
            </a:endParaRPr>
          </a:p>
        </p:txBody>
      </p:sp>
    </p:spTree>
    <p:extLst>
      <p:ext uri="{BB962C8B-B14F-4D97-AF65-F5344CB8AC3E}">
        <p14:creationId xmlns:p14="http://schemas.microsoft.com/office/powerpoint/2010/main" val="34692814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defTabSz="966612">
              <a:buFontTx/>
              <a:buChar char="-"/>
              <a:defRPr/>
            </a:pPr>
            <a:r>
              <a:rPr lang="en-US" sz="1300" b="1" dirty="0"/>
              <a:t>K</a:t>
            </a:r>
            <a:r>
              <a:rPr lang="vi-VN" sz="1300" b="1" dirty="0"/>
              <a:t>Ĩ THUẬT 5 XIN </a:t>
            </a:r>
            <a:r>
              <a:rPr lang="vi-VN" sz="1300" dirty="0"/>
              <a:t>(xin chào; xin trình bày; xin lỗi vì còn sơ suất; xin được góp ý và xin cảm ơn)</a:t>
            </a:r>
            <a:endParaRPr lang="en-US" sz="1300" dirty="0"/>
          </a:p>
          <a:p>
            <a:pPr defTabSz="966612">
              <a:defRPr/>
            </a:pPr>
            <a:r>
              <a:rPr lang="en-US" sz="1300" dirty="0"/>
              <a:t>=&gt; HS </a:t>
            </a:r>
            <a:r>
              <a:rPr lang="vi-VN" sz="1300" dirty="0"/>
              <a:t>tự tin hơn khi thuyết trình một vấn đề</a:t>
            </a:r>
            <a:r>
              <a:rPr lang="en-US" sz="1300" dirty="0"/>
              <a:t>/</a:t>
            </a:r>
            <a:r>
              <a:rPr lang="vi-VN" sz="1300" dirty="0"/>
              <a:t>nội dung</a:t>
            </a:r>
            <a:r>
              <a:rPr lang="en-US" sz="1300" dirty="0"/>
              <a:t>, </a:t>
            </a:r>
            <a:r>
              <a:rPr lang="vi-VN" sz="1300" dirty="0"/>
              <a:t>hình thành “văn hóa trình bày”.</a:t>
            </a:r>
            <a:endParaRPr lang="en-US" sz="1300" dirty="0"/>
          </a:p>
          <a:p>
            <a:pPr defTabSz="966612">
              <a:defRPr/>
            </a:pPr>
            <a:r>
              <a:rPr lang="en-US" sz="1300" dirty="0"/>
              <a:t>- </a:t>
            </a:r>
            <a:r>
              <a:rPr lang="en-US" sz="1300" b="1" dirty="0"/>
              <a:t>KĨ THUẬT 321 </a:t>
            </a:r>
            <a:r>
              <a:rPr lang="en-US" sz="1300" dirty="0"/>
              <a:t>(3 </a:t>
            </a:r>
            <a:r>
              <a:rPr lang="en-US" sz="1300" dirty="0" err="1"/>
              <a:t>điều</a:t>
            </a:r>
            <a:r>
              <a:rPr lang="en-US" sz="1300" dirty="0"/>
              <a:t> </a:t>
            </a:r>
            <a:r>
              <a:rPr lang="en-US" sz="1300" dirty="0" err="1"/>
              <a:t>tâm</a:t>
            </a:r>
            <a:r>
              <a:rPr lang="en-US" sz="1300" dirty="0"/>
              <a:t> </a:t>
            </a:r>
            <a:r>
              <a:rPr lang="en-US" sz="1300" dirty="0" err="1"/>
              <a:t>đắc</a:t>
            </a:r>
            <a:r>
              <a:rPr lang="en-US" sz="1300" dirty="0"/>
              <a:t>, 2 </a:t>
            </a:r>
            <a:r>
              <a:rPr lang="en-US" sz="1300" dirty="0" err="1"/>
              <a:t>điều</a:t>
            </a:r>
            <a:r>
              <a:rPr lang="en-US" sz="1300" dirty="0"/>
              <a:t> </a:t>
            </a:r>
            <a:r>
              <a:rPr lang="en-US" sz="1300" dirty="0" err="1"/>
              <a:t>muốn</a:t>
            </a:r>
            <a:r>
              <a:rPr lang="en-US" sz="1300" dirty="0"/>
              <a:t> </a:t>
            </a:r>
            <a:r>
              <a:rPr lang="en-US" sz="1300" dirty="0" err="1"/>
              <a:t>trao</a:t>
            </a:r>
            <a:r>
              <a:rPr lang="en-US" sz="1300" dirty="0"/>
              <a:t> </a:t>
            </a:r>
            <a:r>
              <a:rPr lang="en-US" sz="1300" dirty="0" err="1"/>
              <a:t>đổi</a:t>
            </a:r>
            <a:r>
              <a:rPr lang="en-US" sz="1300" dirty="0"/>
              <a:t>, 1 </a:t>
            </a:r>
            <a:r>
              <a:rPr lang="en-US" sz="1300" dirty="0" err="1"/>
              <a:t>câu</a:t>
            </a:r>
            <a:r>
              <a:rPr lang="en-US" sz="1300" dirty="0"/>
              <a:t> </a:t>
            </a:r>
            <a:r>
              <a:rPr lang="en-US" sz="1300" dirty="0" err="1"/>
              <a:t>hỏi</a:t>
            </a:r>
            <a:r>
              <a:rPr lang="en-US" sz="1300" dirty="0"/>
              <a:t> </a:t>
            </a:r>
            <a:r>
              <a:rPr lang="en-US" sz="1300" dirty="0" err="1"/>
              <a:t>liên</a:t>
            </a:r>
            <a:r>
              <a:rPr lang="en-US" sz="1300" dirty="0"/>
              <a:t> </a:t>
            </a:r>
            <a:r>
              <a:rPr lang="en-US" sz="1300" dirty="0" err="1"/>
              <a:t>quan</a:t>
            </a:r>
            <a:r>
              <a:rPr lang="en-US" sz="1300" dirty="0"/>
              <a:t> </a:t>
            </a:r>
            <a:r>
              <a:rPr lang="en-US" sz="1300" dirty="0" err="1"/>
              <a:t>đến</a:t>
            </a:r>
            <a:r>
              <a:rPr lang="en-US" sz="1300" dirty="0"/>
              <a:t> </a:t>
            </a:r>
            <a:r>
              <a:rPr lang="en-US" sz="1300" dirty="0" err="1"/>
              <a:t>nội</a:t>
            </a:r>
            <a:r>
              <a:rPr lang="en-US" sz="1300" dirty="0"/>
              <a:t> dung </a:t>
            </a:r>
            <a:r>
              <a:rPr lang="en-US" sz="1300" dirty="0" err="1"/>
              <a:t>thuyết</a:t>
            </a:r>
            <a:r>
              <a:rPr lang="en-US" sz="1300" dirty="0"/>
              <a:t> </a:t>
            </a:r>
            <a:r>
              <a:rPr lang="en-US" sz="1300" dirty="0" err="1"/>
              <a:t>trình</a:t>
            </a:r>
            <a:r>
              <a:rPr lang="en-US" sz="1300" dirty="0"/>
              <a:t>)</a:t>
            </a:r>
          </a:p>
          <a:p>
            <a:pPr defTabSz="966612">
              <a:defRPr/>
            </a:pPr>
            <a:r>
              <a:rPr lang="en-US" sz="1300" dirty="0"/>
              <a:t>=&gt;  </a:t>
            </a:r>
            <a:r>
              <a:rPr lang="en-US" sz="1300" dirty="0" err="1"/>
              <a:t>Lời</a:t>
            </a:r>
            <a:r>
              <a:rPr lang="en-US" sz="1300" dirty="0"/>
              <a:t> </a:t>
            </a:r>
            <a:r>
              <a:rPr lang="en-US" sz="1300" dirty="0" err="1"/>
              <a:t>nhận</a:t>
            </a:r>
            <a:r>
              <a:rPr lang="en-US" sz="1300" dirty="0"/>
              <a:t> </a:t>
            </a:r>
            <a:r>
              <a:rPr lang="en-US" sz="1300" dirty="0" err="1"/>
              <a:t>xét</a:t>
            </a:r>
            <a:r>
              <a:rPr lang="en-US" sz="1300" dirty="0"/>
              <a:t>, </a:t>
            </a:r>
            <a:r>
              <a:rPr lang="en-US" sz="1300" dirty="0" err="1"/>
              <a:t>góp</a:t>
            </a:r>
            <a:r>
              <a:rPr lang="en-US" sz="1300" dirty="0"/>
              <a:t> ý </a:t>
            </a:r>
            <a:r>
              <a:rPr lang="en-US" sz="1300" dirty="0" err="1"/>
              <a:t>của</a:t>
            </a:r>
            <a:r>
              <a:rPr lang="en-US" sz="1300" dirty="0"/>
              <a:t> </a:t>
            </a:r>
            <a:r>
              <a:rPr lang="en-US" sz="1300" dirty="0" err="1"/>
              <a:t>HScó</a:t>
            </a:r>
            <a:r>
              <a:rPr lang="en-US" sz="1300" dirty="0"/>
              <a:t> </a:t>
            </a:r>
            <a:r>
              <a:rPr lang="en-US" sz="1300" dirty="0" err="1"/>
              <a:t>trọng</a:t>
            </a:r>
            <a:r>
              <a:rPr lang="en-US" sz="1300" dirty="0"/>
              <a:t> </a:t>
            </a:r>
            <a:r>
              <a:rPr lang="en-US" sz="1300" dirty="0" err="1"/>
              <a:t>tâm</a:t>
            </a:r>
            <a:r>
              <a:rPr lang="en-US" sz="1300" dirty="0"/>
              <a:t> </a:t>
            </a:r>
            <a:r>
              <a:rPr lang="en-US" sz="1300" dirty="0" err="1"/>
              <a:t>mà</a:t>
            </a:r>
            <a:r>
              <a:rPr lang="en-US" sz="1300" dirty="0"/>
              <a:t> </a:t>
            </a:r>
            <a:r>
              <a:rPr lang="en-US" sz="1300" dirty="0" err="1"/>
              <a:t>còn</a:t>
            </a:r>
            <a:r>
              <a:rPr lang="en-US" sz="1300" dirty="0"/>
              <a:t> </a:t>
            </a:r>
            <a:r>
              <a:rPr lang="en-US" sz="1300" dirty="0" err="1"/>
              <a:t>có</a:t>
            </a:r>
            <a:r>
              <a:rPr lang="en-US" sz="1300" dirty="0"/>
              <a:t> </a:t>
            </a:r>
            <a:r>
              <a:rPr lang="en-US" sz="1300" dirty="0" err="1"/>
              <a:t>tác</a:t>
            </a:r>
            <a:r>
              <a:rPr lang="en-US" sz="1300" dirty="0"/>
              <a:t> </a:t>
            </a:r>
            <a:r>
              <a:rPr lang="en-US" sz="1300" dirty="0" err="1"/>
              <a:t>dụng</a:t>
            </a:r>
            <a:r>
              <a:rPr lang="en-US" sz="1300" dirty="0"/>
              <a:t> </a:t>
            </a:r>
            <a:r>
              <a:rPr lang="en-US" sz="1300" dirty="0" err="1"/>
              <a:t>khích</a:t>
            </a:r>
            <a:r>
              <a:rPr lang="en-US" sz="1300" dirty="0"/>
              <a:t> </a:t>
            </a:r>
            <a:r>
              <a:rPr lang="en-US" sz="1300" dirty="0" err="1"/>
              <a:t>lệ</a:t>
            </a:r>
            <a:r>
              <a:rPr lang="en-US" sz="1300" dirty="0"/>
              <a:t>, </a:t>
            </a:r>
            <a:r>
              <a:rPr lang="en-US" sz="1300" dirty="0" err="1"/>
              <a:t>để</a:t>
            </a:r>
            <a:r>
              <a:rPr lang="en-US" sz="1300" dirty="0"/>
              <a:t> </a:t>
            </a:r>
            <a:r>
              <a:rPr lang="en-US" sz="1300" dirty="0" err="1"/>
              <a:t>cùng</a:t>
            </a:r>
            <a:r>
              <a:rPr lang="en-US" sz="1300" dirty="0"/>
              <a:t> </a:t>
            </a:r>
            <a:r>
              <a:rPr lang="en-US" sz="1300" dirty="0" err="1"/>
              <a:t>nhau</a:t>
            </a:r>
            <a:r>
              <a:rPr lang="en-US" sz="1300" dirty="0"/>
              <a:t> </a:t>
            </a:r>
            <a:r>
              <a:rPr lang="en-US" sz="1300" dirty="0" err="1"/>
              <a:t>tiến</a:t>
            </a:r>
            <a:r>
              <a:rPr lang="en-US" sz="1300" dirty="0"/>
              <a:t> </a:t>
            </a:r>
            <a:r>
              <a:rPr lang="en-US" sz="1300" dirty="0" err="1"/>
              <a:t>bộ</a:t>
            </a:r>
            <a:r>
              <a:rPr lang="en-US" sz="1300" dirty="0"/>
              <a:t>.</a:t>
            </a:r>
            <a:endParaRPr lang="en-US" baseline="0" dirty="0"/>
          </a:p>
          <a:p>
            <a:pPr defTabSz="966612">
              <a:defRPr/>
            </a:pPr>
            <a:endParaRPr lang="en-US" dirty="0"/>
          </a:p>
        </p:txBody>
      </p:sp>
      <p:sp>
        <p:nvSpPr>
          <p:cNvPr id="4" name="Slide Number Placeholder 3"/>
          <p:cNvSpPr>
            <a:spLocks noGrp="1"/>
          </p:cNvSpPr>
          <p:nvPr>
            <p:ph type="sldNum" sz="quarter" idx="10"/>
          </p:nvPr>
        </p:nvSpPr>
        <p:spPr/>
        <p:txBody>
          <a:bodyPr/>
          <a:lstStyle/>
          <a:p>
            <a:pPr defTabSz="966612">
              <a:defRPr/>
            </a:pPr>
            <a:fld id="{BA4C5F4E-D73C-2E4E-806F-B079AC055FB7}" type="slidenum">
              <a:rPr lang="en-US">
                <a:solidFill>
                  <a:prstClr val="black"/>
                </a:solidFill>
              </a:rPr>
              <a:pPr defTabSz="966612">
                <a:defRPr/>
              </a:pPr>
              <a:t>67</a:t>
            </a:fld>
            <a:endParaRPr lang="en-US" dirty="0">
              <a:solidFill>
                <a:prstClr val="black"/>
              </a:solidFill>
            </a:endParaRPr>
          </a:p>
        </p:txBody>
      </p:sp>
    </p:spTree>
    <p:extLst>
      <p:ext uri="{BB962C8B-B14F-4D97-AF65-F5344CB8AC3E}">
        <p14:creationId xmlns:p14="http://schemas.microsoft.com/office/powerpoint/2010/main" val="1708426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baseline="0" dirty="0"/>
          </a:p>
          <a:p>
            <a:pPr defTabSz="966612">
              <a:defRPr/>
            </a:pPr>
            <a:endParaRPr lang="en-US" dirty="0"/>
          </a:p>
        </p:txBody>
      </p:sp>
      <p:sp>
        <p:nvSpPr>
          <p:cNvPr id="4" name="Slide Number Placeholder 3"/>
          <p:cNvSpPr>
            <a:spLocks noGrp="1"/>
          </p:cNvSpPr>
          <p:nvPr>
            <p:ph type="sldNum" sz="quarter" idx="10"/>
          </p:nvPr>
        </p:nvSpPr>
        <p:spPr/>
        <p:txBody>
          <a:bodyPr/>
          <a:lstStyle/>
          <a:p>
            <a:pPr defTabSz="966612">
              <a:defRPr/>
            </a:pPr>
            <a:fld id="{BA4C5F4E-D73C-2E4E-806F-B079AC055FB7}" type="slidenum">
              <a:rPr lang="en-US">
                <a:solidFill>
                  <a:prstClr val="black"/>
                </a:solidFill>
              </a:rPr>
              <a:pPr defTabSz="966612">
                <a:defRPr/>
              </a:pPr>
              <a:t>68</a:t>
            </a:fld>
            <a:endParaRPr lang="en-US" dirty="0">
              <a:solidFill>
                <a:prstClr val="black"/>
              </a:solidFill>
            </a:endParaRPr>
          </a:p>
        </p:txBody>
      </p:sp>
    </p:spTree>
    <p:extLst>
      <p:ext uri="{BB962C8B-B14F-4D97-AF65-F5344CB8AC3E}">
        <p14:creationId xmlns:p14="http://schemas.microsoft.com/office/powerpoint/2010/main" val="13184598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baseline="0" dirty="0"/>
          </a:p>
          <a:p>
            <a:pPr defTabSz="966612">
              <a:defRPr/>
            </a:pPr>
            <a:endParaRPr lang="en-US" dirty="0"/>
          </a:p>
        </p:txBody>
      </p:sp>
      <p:sp>
        <p:nvSpPr>
          <p:cNvPr id="4" name="Slide Number Placeholder 3"/>
          <p:cNvSpPr>
            <a:spLocks noGrp="1"/>
          </p:cNvSpPr>
          <p:nvPr>
            <p:ph type="sldNum" sz="quarter" idx="10"/>
          </p:nvPr>
        </p:nvSpPr>
        <p:spPr/>
        <p:txBody>
          <a:bodyPr/>
          <a:lstStyle/>
          <a:p>
            <a:pPr defTabSz="966612">
              <a:defRPr/>
            </a:pPr>
            <a:fld id="{BA4C5F4E-D73C-2E4E-806F-B079AC055FB7}" type="slidenum">
              <a:rPr lang="en-US">
                <a:solidFill>
                  <a:prstClr val="black"/>
                </a:solidFill>
              </a:rPr>
              <a:pPr defTabSz="966612">
                <a:defRPr/>
              </a:pPr>
              <a:t>69</a:t>
            </a:fld>
            <a:endParaRPr lang="en-US" dirty="0">
              <a:solidFill>
                <a:prstClr val="black"/>
              </a:solidFill>
            </a:endParaRPr>
          </a:p>
        </p:txBody>
      </p:sp>
    </p:spTree>
    <p:extLst>
      <p:ext uri="{BB962C8B-B14F-4D97-AF65-F5344CB8AC3E}">
        <p14:creationId xmlns:p14="http://schemas.microsoft.com/office/powerpoint/2010/main" val="583931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err="1"/>
              <a:t>Khoa</a:t>
            </a:r>
            <a:r>
              <a:rPr lang="en-US" sz="1300" dirty="0"/>
              <a:t> </a:t>
            </a:r>
            <a:r>
              <a:rPr lang="en-US" sz="1300" dirty="0" err="1"/>
              <a:t>học</a:t>
            </a:r>
            <a:r>
              <a:rPr lang="en-US" sz="1300" dirty="0"/>
              <a:t> </a:t>
            </a:r>
            <a:r>
              <a:rPr lang="en-US" sz="1300" dirty="0" err="1"/>
              <a:t>trong</a:t>
            </a:r>
            <a:r>
              <a:rPr lang="en-US" sz="1300" dirty="0"/>
              <a:t> STEM </a:t>
            </a:r>
            <a:r>
              <a:rPr lang="en-US" sz="1300" dirty="0" err="1"/>
              <a:t>được</a:t>
            </a:r>
            <a:r>
              <a:rPr lang="en-US" sz="1300" dirty="0"/>
              <a:t> </a:t>
            </a:r>
            <a:r>
              <a:rPr lang="en-US" sz="1300" dirty="0" err="1"/>
              <a:t>hiểu</a:t>
            </a:r>
            <a:r>
              <a:rPr lang="en-US" sz="1300" dirty="0"/>
              <a:t> </a:t>
            </a:r>
            <a:r>
              <a:rPr lang="en-US" sz="1300" dirty="0" err="1"/>
              <a:t>là</a:t>
            </a:r>
            <a:r>
              <a:rPr lang="en-US" sz="1300" dirty="0"/>
              <a:t> </a:t>
            </a:r>
            <a:r>
              <a:rPr lang="en-US" sz="1300" dirty="0" err="1"/>
              <a:t>khoa</a:t>
            </a:r>
            <a:r>
              <a:rPr lang="en-US" sz="1300" dirty="0"/>
              <a:t> </a:t>
            </a:r>
            <a:r>
              <a:rPr lang="en-US" sz="1300" dirty="0" err="1"/>
              <a:t>học</a:t>
            </a:r>
            <a:r>
              <a:rPr lang="en-US" sz="1300" dirty="0"/>
              <a:t> </a:t>
            </a:r>
            <a:r>
              <a:rPr lang="en-US" sz="1300" dirty="0" err="1"/>
              <a:t>tự</a:t>
            </a:r>
            <a:r>
              <a:rPr lang="en-US" sz="1300" dirty="0"/>
              <a:t> </a:t>
            </a:r>
            <a:r>
              <a:rPr lang="en-US" sz="1300" dirty="0" err="1"/>
              <a:t>nhiên</a:t>
            </a:r>
            <a:r>
              <a:rPr lang="en-US" sz="1300" dirty="0"/>
              <a:t>, </a:t>
            </a:r>
            <a:r>
              <a:rPr lang="en-US" sz="1300" dirty="0" err="1"/>
              <a:t>có</a:t>
            </a:r>
            <a:r>
              <a:rPr lang="en-US" sz="1300" dirty="0"/>
              <a:t> </a:t>
            </a:r>
            <a:r>
              <a:rPr lang="en-US" sz="1300" dirty="0" err="1"/>
              <a:t>thể</a:t>
            </a:r>
            <a:r>
              <a:rPr lang="en-US" sz="1300" dirty="0"/>
              <a:t> </a:t>
            </a:r>
            <a:r>
              <a:rPr lang="en-US" sz="1300" dirty="0" err="1"/>
              <a:t>được</a:t>
            </a:r>
            <a:r>
              <a:rPr lang="en-US" sz="1300" dirty="0"/>
              <a:t> chia </a:t>
            </a:r>
            <a:r>
              <a:rPr lang="en-US" sz="1300" dirty="0" err="1"/>
              <a:t>thành</a:t>
            </a:r>
            <a:r>
              <a:rPr lang="en-US" sz="1300" dirty="0"/>
              <a:t> </a:t>
            </a:r>
            <a:r>
              <a:rPr lang="en-US" sz="1300" dirty="0" err="1"/>
              <a:t>các</a:t>
            </a:r>
            <a:r>
              <a:rPr lang="en-US" sz="1300" dirty="0"/>
              <a:t> </a:t>
            </a:r>
            <a:r>
              <a:rPr lang="en-US" sz="1300" dirty="0" err="1"/>
              <a:t>lĩnh</a:t>
            </a:r>
            <a:r>
              <a:rPr lang="en-US" sz="1300" dirty="0"/>
              <a:t> </a:t>
            </a:r>
            <a:r>
              <a:rPr lang="en-US" sz="1300" dirty="0" err="1"/>
              <a:t>vực</a:t>
            </a:r>
            <a:r>
              <a:rPr lang="en-US" sz="1300" dirty="0"/>
              <a:t> </a:t>
            </a:r>
            <a:r>
              <a:rPr lang="en-US" sz="1300" dirty="0" err="1"/>
              <a:t>gồm</a:t>
            </a:r>
            <a:r>
              <a:rPr lang="en-US" sz="1300" dirty="0"/>
              <a:t>: </a:t>
            </a:r>
            <a:r>
              <a:rPr lang="en-US" sz="1300" dirty="0" err="1"/>
              <a:t>vật</a:t>
            </a:r>
            <a:r>
              <a:rPr lang="en-US" sz="1300" dirty="0"/>
              <a:t> </a:t>
            </a:r>
            <a:r>
              <a:rPr lang="en-US" sz="1300" dirty="0" err="1"/>
              <a:t>lí</a:t>
            </a:r>
            <a:r>
              <a:rPr lang="en-US" sz="1300" dirty="0"/>
              <a:t>, </a:t>
            </a:r>
            <a:r>
              <a:rPr lang="en-US" sz="1300" dirty="0" err="1"/>
              <a:t>hóa</a:t>
            </a:r>
            <a:r>
              <a:rPr lang="en-US" sz="1300" dirty="0"/>
              <a:t> </a:t>
            </a:r>
            <a:r>
              <a:rPr lang="en-US" sz="1300" dirty="0" err="1"/>
              <a:t>học</a:t>
            </a:r>
            <a:r>
              <a:rPr lang="en-US" sz="1300" dirty="0"/>
              <a:t>, </a:t>
            </a:r>
            <a:r>
              <a:rPr lang="en-US" sz="1300" dirty="0" err="1"/>
              <a:t>sinh</a:t>
            </a:r>
            <a:r>
              <a:rPr lang="en-US" sz="1300" dirty="0"/>
              <a:t> </a:t>
            </a:r>
            <a:r>
              <a:rPr lang="en-US" sz="1300" dirty="0" err="1"/>
              <a:t>học</a:t>
            </a:r>
            <a:r>
              <a:rPr lang="en-US" sz="1300" dirty="0"/>
              <a:t>, </a:t>
            </a:r>
            <a:endParaRPr lang="en-US" dirty="0"/>
          </a:p>
        </p:txBody>
      </p:sp>
      <p:sp>
        <p:nvSpPr>
          <p:cNvPr id="4" name="Slide Number Placeholder 3"/>
          <p:cNvSpPr>
            <a:spLocks noGrp="1"/>
          </p:cNvSpPr>
          <p:nvPr>
            <p:ph type="sldNum" sz="quarter" idx="10"/>
          </p:nvPr>
        </p:nvSpPr>
        <p:spPr/>
        <p:txBody>
          <a:bodyPr/>
          <a:lstStyle/>
          <a:p>
            <a:fld id="{BA4C5F4E-D73C-2E4E-806F-B079AC055FB7}" type="slidenum">
              <a:rPr lang="en-US" smtClean="0"/>
              <a:t>7</a:t>
            </a:fld>
            <a:endParaRPr lang="en-US"/>
          </a:p>
        </p:txBody>
      </p:sp>
    </p:spTree>
    <p:extLst>
      <p:ext uri="{BB962C8B-B14F-4D97-AF65-F5344CB8AC3E}">
        <p14:creationId xmlns:p14="http://schemas.microsoft.com/office/powerpoint/2010/main" val="4024354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B8FD526F-E603-4418-9E55-F188AEE549A3}" type="slidenum">
              <a:rPr lang="en-US">
                <a:solidFill>
                  <a:prstClr val="black"/>
                </a:solidFill>
              </a:rPr>
              <a:pPr defTabSz="966612">
                <a:defRPr/>
              </a:pPr>
              <a:t>9</a:t>
            </a:fld>
            <a:endParaRPr lang="en-US" dirty="0">
              <a:solidFill>
                <a:prstClr val="black"/>
              </a:solidFill>
            </a:endParaRPr>
          </a:p>
        </p:txBody>
      </p:sp>
    </p:spTree>
    <p:extLst>
      <p:ext uri="{BB962C8B-B14F-4D97-AF65-F5344CB8AC3E}">
        <p14:creationId xmlns:p14="http://schemas.microsoft.com/office/powerpoint/2010/main" val="160740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83306">
              <a:defRPr/>
            </a:pPr>
            <a:fld id="{E79C9867-D510-D041-9F50-BAB1F7E7AB04}" type="slidenum">
              <a:rPr lang="en-US">
                <a:solidFill>
                  <a:prstClr val="black"/>
                </a:solidFill>
              </a:rPr>
              <a:pPr defTabSz="483306">
                <a:defRPr/>
              </a:pPr>
              <a:t>10</a:t>
            </a:fld>
            <a:endParaRPr lang="en-US" dirty="0">
              <a:solidFill>
                <a:prstClr val="black"/>
              </a:solidFill>
            </a:endParaRPr>
          </a:p>
        </p:txBody>
      </p:sp>
    </p:spTree>
    <p:extLst>
      <p:ext uri="{BB962C8B-B14F-4D97-AF65-F5344CB8AC3E}">
        <p14:creationId xmlns:p14="http://schemas.microsoft.com/office/powerpoint/2010/main" val="3972475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5"/>
        <p:cNvGrpSpPr/>
        <p:nvPr/>
      </p:nvGrpSpPr>
      <p:grpSpPr>
        <a:xfrm>
          <a:off x="0" y="0"/>
          <a:ext cx="0" cy="0"/>
          <a:chOff x="0" y="0"/>
          <a:chExt cx="0" cy="0"/>
        </a:xfrm>
      </p:grpSpPr>
      <p:sp>
        <p:nvSpPr>
          <p:cNvPr id="3936" name="Google Shape;3936;g13f0f9ec13b_0_45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7" name="Google Shape;3937;g13f0f9ec13b_0_456:notes"/>
          <p:cNvSpPr txBox="1">
            <a:spLocks noGrp="1"/>
          </p:cNvSpPr>
          <p:nvPr>
            <p:ph type="body" idx="1"/>
          </p:nvPr>
        </p:nvSpPr>
        <p:spPr>
          <a:xfrm>
            <a:off x="731520" y="4560570"/>
            <a:ext cx="5852160" cy="4320540"/>
          </a:xfrm>
          <a:prstGeom prst="rect">
            <a:avLst/>
          </a:prstGeom>
        </p:spPr>
        <p:txBody>
          <a:bodyPr spcFirstLastPara="1" wrap="square" lIns="96645" tIns="96645" rIns="96645" bIns="96645" anchor="t" anchorCtr="0">
            <a:noAutofit/>
          </a:bodyPr>
          <a:lstStyle/>
          <a:p>
            <a:endParaRPr/>
          </a:p>
        </p:txBody>
      </p:sp>
    </p:spTree>
    <p:extLst>
      <p:ext uri="{BB962C8B-B14F-4D97-AF65-F5344CB8AC3E}">
        <p14:creationId xmlns:p14="http://schemas.microsoft.com/office/powerpoint/2010/main" val="1458541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u="none" strike="noStrike" kern="1200" dirty="0" smtClean="0">
                <a:solidFill>
                  <a:schemeClr val="tx1"/>
                </a:solidFill>
                <a:effectLst/>
                <a:latin typeface="Arial" panose="020B0604020202020204" pitchFamily="34" charset="0"/>
                <a:ea typeface="+mn-ea"/>
                <a:cs typeface="+mn-cs"/>
              </a:rPr>
              <a:t>3 năng lực chung cốt lõi là: </a:t>
            </a:r>
            <a:r>
              <a:rPr lang="vi-VN" sz="900" dirty="0" smtClean="0"/>
              <a:t>tự chủ và tự học, giao tiếp và hợp tác, giải quyết vấn đề và sáng tạo </a:t>
            </a:r>
            <a:endParaRPr lang="en-US" sz="900" dirty="0" smtClean="0"/>
          </a:p>
          <a:p>
            <a:r>
              <a:rPr lang="vi-VN" sz="900" dirty="0" smtClean="0"/>
              <a:t>5 phẩm chất chủ yếu gồm: yêu nước, nhân ái, chăm chỉ, trung thực và trách nhiệm. </a:t>
            </a:r>
            <a:endParaRPr lang="en-US" sz="900" dirty="0"/>
          </a:p>
        </p:txBody>
      </p:sp>
      <p:sp>
        <p:nvSpPr>
          <p:cNvPr id="4" name="Slide Number Placeholder 3"/>
          <p:cNvSpPr>
            <a:spLocks noGrp="1"/>
          </p:cNvSpPr>
          <p:nvPr>
            <p:ph type="sldNum" sz="quarter" idx="10"/>
          </p:nvPr>
        </p:nvSpPr>
        <p:spPr/>
        <p:txBody>
          <a:bodyPr/>
          <a:lstStyle/>
          <a:p>
            <a:fld id="{BA4C5F4E-D73C-2E4E-806F-B079AC055FB7}" type="slidenum">
              <a:rPr lang="en-US" smtClean="0"/>
              <a:pPr/>
              <a:t>12</a:t>
            </a:fld>
            <a:endParaRPr lang="en-US" dirty="0"/>
          </a:p>
        </p:txBody>
      </p:sp>
    </p:spTree>
    <p:extLst>
      <p:ext uri="{BB962C8B-B14F-4D97-AF65-F5344CB8AC3E}">
        <p14:creationId xmlns:p14="http://schemas.microsoft.com/office/powerpoint/2010/main" val="2363915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CB774-8517-21A6-8189-39006A37580D}"/>
              </a:ext>
            </a:extLst>
          </p:cNvPr>
          <p:cNvSpPr>
            <a:spLocks noGrp="1"/>
          </p:cNvSpPr>
          <p:nvPr>
            <p:ph type="ctrTitle"/>
          </p:nvPr>
        </p:nvSpPr>
        <p:spPr>
          <a:xfrm>
            <a:off x="1524000" y="1122363"/>
            <a:ext cx="6778101" cy="2387600"/>
          </a:xfrm>
        </p:spPr>
        <p:txBody>
          <a:bodyPr anchor="b"/>
          <a:lstStyle>
            <a:lvl1pPr algn="l">
              <a:defRPr sz="6000" b="1">
                <a:solidFill>
                  <a:schemeClr val="accent6">
                    <a:lumMod val="75000"/>
                  </a:schemeClr>
                </a:solidFill>
              </a:defRPr>
            </a:lvl1pPr>
          </a:lstStyle>
          <a:p>
            <a:r>
              <a:rPr lang="en-US" dirty="0"/>
              <a:t>Click to edit Master title style</a:t>
            </a:r>
          </a:p>
        </p:txBody>
      </p:sp>
      <p:sp>
        <p:nvSpPr>
          <p:cNvPr id="3" name="Subtitle 2">
            <a:extLst>
              <a:ext uri="{FF2B5EF4-FFF2-40B4-BE49-F238E27FC236}">
                <a16:creationId xmlns:a16="http://schemas.microsoft.com/office/drawing/2014/main" id="{986EEB37-B7E2-E0F1-036E-6D97518BD16A}"/>
              </a:ext>
            </a:extLst>
          </p:cNvPr>
          <p:cNvSpPr>
            <a:spLocks noGrp="1"/>
          </p:cNvSpPr>
          <p:nvPr>
            <p:ph type="subTitle" idx="1"/>
          </p:nvPr>
        </p:nvSpPr>
        <p:spPr>
          <a:xfrm>
            <a:off x="1524000" y="3602038"/>
            <a:ext cx="4613251" cy="1655762"/>
          </a:xfrm>
        </p:spPr>
        <p:txBody>
          <a:bodyPr/>
          <a:lstStyle>
            <a:lvl1pPr marL="0" indent="0" algn="l">
              <a:buNone/>
              <a:defRPr sz="2400">
                <a:solidFill>
                  <a:schemeClr val="accent6">
                    <a:lumMod val="75000"/>
                  </a:schemeClr>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E9D6AD6-187D-D128-0B65-49CA6AEBA675}"/>
              </a:ext>
            </a:extLst>
          </p:cNvPr>
          <p:cNvSpPr>
            <a:spLocks noGrp="1"/>
          </p:cNvSpPr>
          <p:nvPr>
            <p:ph type="dt" sz="half" idx="10"/>
          </p:nvPr>
        </p:nvSpPr>
        <p:spPr/>
        <p:txBody>
          <a:bodyPr/>
          <a:lstStyle/>
          <a:p>
            <a:fld id="{A2AC30E9-1E32-4291-9FDF-5E7DD8FFCE50}" type="datetime1">
              <a:rPr lang="en-US" smtClean="0">
                <a:solidFill>
                  <a:prstClr val="black">
                    <a:tint val="75000"/>
                  </a:prstClr>
                </a:solidFill>
              </a:rPr>
              <a:t>8/13/2026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A6FC3266-AFE2-BD33-C343-DB9582AD65E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60D21C2E-C480-D61D-1E3D-8CB53B2C06D7}"/>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a:t>
            </a:fld>
            <a:endParaRPr lang="en-US">
              <a:solidFill>
                <a:prstClr val="black">
                  <a:tint val="75000"/>
                </a:prstClr>
              </a:solidFill>
            </a:endParaRPr>
          </a:p>
        </p:txBody>
      </p:sp>
      <p:grpSp>
        <p:nvGrpSpPr>
          <p:cNvPr id="29" name="Google Shape;456;p30">
            <a:extLst>
              <a:ext uri="{FF2B5EF4-FFF2-40B4-BE49-F238E27FC236}">
                <a16:creationId xmlns:a16="http://schemas.microsoft.com/office/drawing/2014/main" id="{D46BE81E-ED7C-4AC5-BE5C-49BB95E52E7D}"/>
              </a:ext>
            </a:extLst>
          </p:cNvPr>
          <p:cNvGrpSpPr/>
          <p:nvPr/>
        </p:nvGrpSpPr>
        <p:grpSpPr>
          <a:xfrm>
            <a:off x="7762200" y="2490900"/>
            <a:ext cx="4429800" cy="4367100"/>
            <a:chOff x="4714200" y="783325"/>
            <a:chExt cx="4429800" cy="4367100"/>
          </a:xfrm>
        </p:grpSpPr>
        <p:sp>
          <p:nvSpPr>
            <p:cNvPr id="30" name="Google Shape;457;p30">
              <a:extLst>
                <a:ext uri="{FF2B5EF4-FFF2-40B4-BE49-F238E27FC236}">
                  <a16:creationId xmlns:a16="http://schemas.microsoft.com/office/drawing/2014/main" id="{AD637406-2E8A-2724-650C-2685A793118F}"/>
                </a:ext>
              </a:extLst>
            </p:cNvPr>
            <p:cNvSpPr/>
            <p:nvPr/>
          </p:nvSpPr>
          <p:spPr>
            <a:xfrm flipH="1">
              <a:off x="4714200" y="783325"/>
              <a:ext cx="4429800" cy="4367100"/>
            </a:xfrm>
            <a:prstGeom prst="rtTriangle">
              <a:avLst/>
            </a:prstGeom>
            <a:solidFill>
              <a:schemeClr val="accent6">
                <a:lumMod val="75000"/>
              </a:schemeClr>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458;p30">
              <a:extLst>
                <a:ext uri="{FF2B5EF4-FFF2-40B4-BE49-F238E27FC236}">
                  <a16:creationId xmlns:a16="http://schemas.microsoft.com/office/drawing/2014/main" id="{E699C418-22ED-5B1B-8E21-051824EB5325}"/>
                </a:ext>
              </a:extLst>
            </p:cNvPr>
            <p:cNvSpPr/>
            <p:nvPr/>
          </p:nvSpPr>
          <p:spPr>
            <a:xfrm rot="-2700000">
              <a:off x="7675121" y="1303413"/>
              <a:ext cx="996172" cy="114976"/>
            </a:xfrm>
            <a:prstGeom prst="roundRect">
              <a:avLst>
                <a:gd name="adj" fmla="val 50000"/>
              </a:avLst>
            </a:prstGeom>
            <a:solidFill>
              <a:srgbClr val="F8F8F8"/>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459;p30">
              <a:extLst>
                <a:ext uri="{FF2B5EF4-FFF2-40B4-BE49-F238E27FC236}">
                  <a16:creationId xmlns:a16="http://schemas.microsoft.com/office/drawing/2014/main" id="{6889B446-C547-BCD7-B527-2D9EAB82B200}"/>
                </a:ext>
              </a:extLst>
            </p:cNvPr>
            <p:cNvSpPr/>
            <p:nvPr/>
          </p:nvSpPr>
          <p:spPr>
            <a:xfrm rot="18900410">
              <a:off x="5389504" y="2921493"/>
              <a:ext cx="1780000" cy="326683"/>
            </a:xfrm>
            <a:prstGeom prst="roundRect">
              <a:avLst>
                <a:gd name="adj" fmla="val 50000"/>
              </a:avLst>
            </a:prstGeom>
            <a:solidFill>
              <a:schemeClr val="accent6">
                <a:lumMod val="40000"/>
                <a:lumOff val="60000"/>
              </a:schemeClr>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460;p30">
              <a:extLst>
                <a:ext uri="{FF2B5EF4-FFF2-40B4-BE49-F238E27FC236}">
                  <a16:creationId xmlns:a16="http://schemas.microsoft.com/office/drawing/2014/main" id="{8496F679-D9BD-F92B-912B-D500C1638683}"/>
                </a:ext>
              </a:extLst>
            </p:cNvPr>
            <p:cNvSpPr/>
            <p:nvPr/>
          </p:nvSpPr>
          <p:spPr>
            <a:xfrm rot="-2699590">
              <a:off x="7108289" y="2092651"/>
              <a:ext cx="1780000" cy="326683"/>
            </a:xfrm>
            <a:prstGeom prst="roundRect">
              <a:avLst>
                <a:gd name="adj" fmla="val 50000"/>
              </a:avLst>
            </a:prstGeom>
            <a:solidFill>
              <a:schemeClr val="accent6">
                <a:lumMod val="40000"/>
                <a:lumOff val="60000"/>
              </a:schemeClr>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461;p30">
              <a:extLst>
                <a:ext uri="{FF2B5EF4-FFF2-40B4-BE49-F238E27FC236}">
                  <a16:creationId xmlns:a16="http://schemas.microsoft.com/office/drawing/2014/main" id="{0A279187-85F4-6BE8-4B42-F054837550D7}"/>
                </a:ext>
              </a:extLst>
            </p:cNvPr>
            <p:cNvSpPr/>
            <p:nvPr/>
          </p:nvSpPr>
          <p:spPr>
            <a:xfrm rot="-2699590">
              <a:off x="6792716" y="1243005"/>
              <a:ext cx="1780000" cy="477721"/>
            </a:xfrm>
            <a:prstGeom prst="roundRect">
              <a:avLst>
                <a:gd name="adj" fmla="val 50000"/>
              </a:avLst>
            </a:prstGeom>
            <a:solidFill>
              <a:srgbClr val="B7B7B7"/>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462;p30">
              <a:extLst>
                <a:ext uri="{FF2B5EF4-FFF2-40B4-BE49-F238E27FC236}">
                  <a16:creationId xmlns:a16="http://schemas.microsoft.com/office/drawing/2014/main" id="{AE020682-A12D-1212-4972-B4116CC66753}"/>
                </a:ext>
              </a:extLst>
            </p:cNvPr>
            <p:cNvSpPr/>
            <p:nvPr/>
          </p:nvSpPr>
          <p:spPr>
            <a:xfrm rot="-2699590">
              <a:off x="5127485" y="3849460"/>
              <a:ext cx="1780000" cy="477721"/>
            </a:xfrm>
            <a:prstGeom prst="roundRect">
              <a:avLst>
                <a:gd name="adj" fmla="val 50000"/>
              </a:avLst>
            </a:prstGeom>
            <a:solidFill>
              <a:srgbClr val="B7B7B7"/>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6" name="Google Shape;463;p30">
            <a:extLst>
              <a:ext uri="{FF2B5EF4-FFF2-40B4-BE49-F238E27FC236}">
                <a16:creationId xmlns:a16="http://schemas.microsoft.com/office/drawing/2014/main" id="{8CA4C3DA-4CC8-E357-7E21-33BB68AD932D}"/>
              </a:ext>
            </a:extLst>
          </p:cNvPr>
          <p:cNvGrpSpPr/>
          <p:nvPr/>
        </p:nvGrpSpPr>
        <p:grpSpPr>
          <a:xfrm>
            <a:off x="5740605" y="5890884"/>
            <a:ext cx="1309796" cy="257750"/>
            <a:chOff x="-6337521" y="4362225"/>
            <a:chExt cx="1309796" cy="257750"/>
          </a:xfrm>
        </p:grpSpPr>
        <p:sp>
          <p:nvSpPr>
            <p:cNvPr id="37" name="Google Shape;464;p30">
              <a:extLst>
                <a:ext uri="{FF2B5EF4-FFF2-40B4-BE49-F238E27FC236}">
                  <a16:creationId xmlns:a16="http://schemas.microsoft.com/office/drawing/2014/main" id="{0C01F8BE-1C4C-0286-FF31-933C597A6F97}"/>
                </a:ext>
              </a:extLst>
            </p:cNvPr>
            <p:cNvSpPr/>
            <p:nvPr/>
          </p:nvSpPr>
          <p:spPr>
            <a:xfrm>
              <a:off x="-5917975" y="436222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465;p30">
              <a:extLst>
                <a:ext uri="{FF2B5EF4-FFF2-40B4-BE49-F238E27FC236}">
                  <a16:creationId xmlns:a16="http://schemas.microsoft.com/office/drawing/2014/main" id="{212A6108-BD4B-2711-CFDB-0EA0FB042D1F}"/>
                </a:ext>
              </a:extLst>
            </p:cNvPr>
            <p:cNvSpPr/>
            <p:nvPr/>
          </p:nvSpPr>
          <p:spPr>
            <a:xfrm>
              <a:off x="-5713862" y="436222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466;p30">
              <a:extLst>
                <a:ext uri="{FF2B5EF4-FFF2-40B4-BE49-F238E27FC236}">
                  <a16:creationId xmlns:a16="http://schemas.microsoft.com/office/drawing/2014/main" id="{76E660D2-304A-067A-B32A-D24043E357B4}"/>
                </a:ext>
              </a:extLst>
            </p:cNvPr>
            <p:cNvSpPr/>
            <p:nvPr/>
          </p:nvSpPr>
          <p:spPr>
            <a:xfrm>
              <a:off x="-5509750" y="436222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467;p30">
              <a:extLst>
                <a:ext uri="{FF2B5EF4-FFF2-40B4-BE49-F238E27FC236}">
                  <a16:creationId xmlns:a16="http://schemas.microsoft.com/office/drawing/2014/main" id="{E15E0A79-BE77-527B-C598-FF5801B41B28}"/>
                </a:ext>
              </a:extLst>
            </p:cNvPr>
            <p:cNvSpPr/>
            <p:nvPr/>
          </p:nvSpPr>
          <p:spPr>
            <a:xfrm>
              <a:off x="-5305637" y="436222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468;p30">
              <a:extLst>
                <a:ext uri="{FF2B5EF4-FFF2-40B4-BE49-F238E27FC236}">
                  <a16:creationId xmlns:a16="http://schemas.microsoft.com/office/drawing/2014/main" id="{61B615BA-A8DE-2A3D-BC66-A0067A7158AB}"/>
                </a:ext>
              </a:extLst>
            </p:cNvPr>
            <p:cNvSpPr/>
            <p:nvPr/>
          </p:nvSpPr>
          <p:spPr>
            <a:xfrm>
              <a:off x="-5101525" y="436222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69;p30">
              <a:extLst>
                <a:ext uri="{FF2B5EF4-FFF2-40B4-BE49-F238E27FC236}">
                  <a16:creationId xmlns:a16="http://schemas.microsoft.com/office/drawing/2014/main" id="{AAB3994E-64E2-1C0F-935C-E28178849627}"/>
                </a:ext>
              </a:extLst>
            </p:cNvPr>
            <p:cNvSpPr/>
            <p:nvPr/>
          </p:nvSpPr>
          <p:spPr>
            <a:xfrm>
              <a:off x="-6337521" y="454617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470;p30">
              <a:extLst>
                <a:ext uri="{FF2B5EF4-FFF2-40B4-BE49-F238E27FC236}">
                  <a16:creationId xmlns:a16="http://schemas.microsoft.com/office/drawing/2014/main" id="{8D9D31E5-13D6-0923-0357-618FC0DAFB20}"/>
                </a:ext>
              </a:extLst>
            </p:cNvPr>
            <p:cNvSpPr/>
            <p:nvPr/>
          </p:nvSpPr>
          <p:spPr>
            <a:xfrm>
              <a:off x="-6133409" y="454617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471;p30">
              <a:extLst>
                <a:ext uri="{FF2B5EF4-FFF2-40B4-BE49-F238E27FC236}">
                  <a16:creationId xmlns:a16="http://schemas.microsoft.com/office/drawing/2014/main" id="{7AB8B133-19AB-430C-71CB-E3149A303327}"/>
                </a:ext>
              </a:extLst>
            </p:cNvPr>
            <p:cNvSpPr/>
            <p:nvPr/>
          </p:nvSpPr>
          <p:spPr>
            <a:xfrm>
              <a:off x="-5929296" y="454617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472;p30">
              <a:extLst>
                <a:ext uri="{FF2B5EF4-FFF2-40B4-BE49-F238E27FC236}">
                  <a16:creationId xmlns:a16="http://schemas.microsoft.com/office/drawing/2014/main" id="{E3CE5F5F-34EB-3D84-B3D2-F08958162FA4}"/>
                </a:ext>
              </a:extLst>
            </p:cNvPr>
            <p:cNvSpPr/>
            <p:nvPr/>
          </p:nvSpPr>
          <p:spPr>
            <a:xfrm>
              <a:off x="-5725184" y="454617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473;p30">
              <a:extLst>
                <a:ext uri="{FF2B5EF4-FFF2-40B4-BE49-F238E27FC236}">
                  <a16:creationId xmlns:a16="http://schemas.microsoft.com/office/drawing/2014/main" id="{CFCC22C3-0BFC-445E-B2C9-CDAD5B74491B}"/>
                </a:ext>
              </a:extLst>
            </p:cNvPr>
            <p:cNvSpPr/>
            <p:nvPr/>
          </p:nvSpPr>
          <p:spPr>
            <a:xfrm>
              <a:off x="-5521071" y="454617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8" name="Google Shape;475;p30">
            <a:extLst>
              <a:ext uri="{FF2B5EF4-FFF2-40B4-BE49-F238E27FC236}">
                <a16:creationId xmlns:a16="http://schemas.microsoft.com/office/drawing/2014/main" id="{AD6412FF-96AD-5214-72DB-1BB97228198F}"/>
              </a:ext>
            </a:extLst>
          </p:cNvPr>
          <p:cNvGrpSpPr/>
          <p:nvPr/>
        </p:nvGrpSpPr>
        <p:grpSpPr>
          <a:xfrm>
            <a:off x="7954992" y="4379277"/>
            <a:ext cx="2188531" cy="1862750"/>
            <a:chOff x="4643689" y="2814981"/>
            <a:chExt cx="2188531" cy="1862750"/>
          </a:xfrm>
        </p:grpSpPr>
        <p:sp>
          <p:nvSpPr>
            <p:cNvPr id="49" name="Google Shape;476;p30">
              <a:extLst>
                <a:ext uri="{FF2B5EF4-FFF2-40B4-BE49-F238E27FC236}">
                  <a16:creationId xmlns:a16="http://schemas.microsoft.com/office/drawing/2014/main" id="{870380CC-9AC6-9781-8264-035D280A87D7}"/>
                </a:ext>
              </a:extLst>
            </p:cNvPr>
            <p:cNvSpPr/>
            <p:nvPr/>
          </p:nvSpPr>
          <p:spPr>
            <a:xfrm rot="-2700000">
              <a:off x="5941284" y="4227394"/>
              <a:ext cx="996172" cy="114976"/>
            </a:xfrm>
            <a:prstGeom prst="roundRect">
              <a:avLst>
                <a:gd name="adj" fmla="val 50000"/>
              </a:avLst>
            </a:prstGeom>
            <a:solidFill>
              <a:srgbClr val="F8F8F8"/>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477;p30">
              <a:extLst>
                <a:ext uri="{FF2B5EF4-FFF2-40B4-BE49-F238E27FC236}">
                  <a16:creationId xmlns:a16="http://schemas.microsoft.com/office/drawing/2014/main" id="{6D0ABB40-864E-40EC-7D24-3BE85983F570}"/>
                </a:ext>
              </a:extLst>
            </p:cNvPr>
            <p:cNvSpPr/>
            <p:nvPr/>
          </p:nvSpPr>
          <p:spPr>
            <a:xfrm>
              <a:off x="4643689" y="2814981"/>
              <a:ext cx="1596600" cy="1596600"/>
            </a:xfrm>
            <a:prstGeom prst="ellipse">
              <a:avLst/>
            </a:prstGeom>
            <a:noFill/>
            <a:ln w="9525" cap="flat" cmpd="sng">
              <a:solidFill>
                <a:srgbClr val="F8F8F8"/>
              </a:solidFill>
              <a:prstDash val="lgDash"/>
              <a:round/>
              <a:headEnd type="none" w="sm" len="sm"/>
              <a:tailEnd type="none" w="sm" len="sm"/>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437189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78025-18A2-1AF2-E695-F9D6944666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A65A51-7E86-40AB-2572-7AFB894554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E1D44D-425A-3771-BA61-E73525AC8168}"/>
              </a:ext>
            </a:extLst>
          </p:cNvPr>
          <p:cNvSpPr>
            <a:spLocks noGrp="1"/>
          </p:cNvSpPr>
          <p:nvPr>
            <p:ph type="dt" sz="half" idx="10"/>
          </p:nvPr>
        </p:nvSpPr>
        <p:spPr/>
        <p:txBody>
          <a:bodyPr/>
          <a:lstStyle/>
          <a:p>
            <a:fld id="{2B6BCB19-9BFF-48E2-8A5F-20E4C3B101CC}" type="datetime1">
              <a:rPr lang="en-US" smtClean="0">
                <a:solidFill>
                  <a:prstClr val="black">
                    <a:tint val="75000"/>
                  </a:prstClr>
                </a:solidFill>
              </a:rPr>
              <a:t>8/13/2026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0E0FBCA-F666-B4C1-1A7B-E0A0559CAD9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F6CAB3D-F22D-EB1D-0392-3438AD4A92BD}"/>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7109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303E73-3827-2807-5E62-286E94B38F18}"/>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52B5A54-3DA2-1EFF-E03E-E9B292B9B36C}"/>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ED3373-9CEB-8CA8-EB8A-E79B1FFF6293}"/>
              </a:ext>
            </a:extLst>
          </p:cNvPr>
          <p:cNvSpPr>
            <a:spLocks noGrp="1"/>
          </p:cNvSpPr>
          <p:nvPr>
            <p:ph type="dt" sz="half" idx="10"/>
          </p:nvPr>
        </p:nvSpPr>
        <p:spPr/>
        <p:txBody>
          <a:bodyPr/>
          <a:lstStyle/>
          <a:p>
            <a:fld id="{93637B8A-31FC-4F39-9777-D4FBB724B6EE}" type="datetime1">
              <a:rPr lang="en-US" smtClean="0">
                <a:solidFill>
                  <a:prstClr val="black">
                    <a:tint val="75000"/>
                  </a:prstClr>
                </a:solidFill>
              </a:rPr>
              <a:t>8/13/2026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96C7C95-91B5-05F4-1606-0CDF14E0A4B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98B4F63-1C1C-BCD4-EED8-B5EFBF70FDE6}"/>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926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IMAGE AND CONTENTS LAYOUT_02">
    <p:spTree>
      <p:nvGrpSpPr>
        <p:cNvPr id="1" name=""/>
        <p:cNvGrpSpPr/>
        <p:nvPr/>
      </p:nvGrpSpPr>
      <p:grpSpPr>
        <a:xfrm>
          <a:off x="0" y="0"/>
          <a:ext cx="0" cy="0"/>
          <a:chOff x="0" y="0"/>
          <a:chExt cx="0" cy="0"/>
        </a:xfrm>
      </p:grpSpPr>
      <p:grpSp>
        <p:nvGrpSpPr>
          <p:cNvPr id="5" name="그룹 4">
            <a:extLst>
              <a:ext uri="{FF2B5EF4-FFF2-40B4-BE49-F238E27FC236}">
                <a16:creationId xmlns:a16="http://schemas.microsoft.com/office/drawing/2014/main" id="{C14116F5-393E-4744-A622-A82EEA785FE3}"/>
              </a:ext>
            </a:extLst>
          </p:cNvPr>
          <p:cNvGrpSpPr/>
          <p:nvPr userDrawn="1"/>
        </p:nvGrpSpPr>
        <p:grpSpPr>
          <a:xfrm>
            <a:off x="2056289" y="1799470"/>
            <a:ext cx="2307768" cy="2309828"/>
            <a:chOff x="853440" y="2310847"/>
            <a:chExt cx="2026966" cy="2028775"/>
          </a:xfrm>
        </p:grpSpPr>
        <p:sp>
          <p:nvSpPr>
            <p:cNvPr id="14" name="Oval 13"/>
            <p:cNvSpPr/>
            <p:nvPr/>
          </p:nvSpPr>
          <p:spPr>
            <a:xfrm>
              <a:off x="853440" y="2310847"/>
              <a:ext cx="2026966" cy="2028775"/>
            </a:xfrm>
            <a:prstGeom prst="ellipse">
              <a:avLst/>
            </a:prstGeom>
            <a:noFill/>
            <a:ln w="158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Arial Unicode MS"/>
                <a:cs typeface="+mn-cs"/>
              </a:endParaRPr>
            </a:p>
          </p:txBody>
        </p:sp>
        <p:sp>
          <p:nvSpPr>
            <p:cNvPr id="15" name="Oval 14"/>
            <p:cNvSpPr/>
            <p:nvPr/>
          </p:nvSpPr>
          <p:spPr>
            <a:xfrm>
              <a:off x="2558951" y="2607228"/>
              <a:ext cx="205017" cy="205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Arial Unicode MS"/>
                <a:cs typeface="+mn-cs"/>
              </a:endParaRPr>
            </a:p>
          </p:txBody>
        </p:sp>
      </p:grpSp>
      <p:grpSp>
        <p:nvGrpSpPr>
          <p:cNvPr id="4" name="그룹 3">
            <a:extLst>
              <a:ext uri="{FF2B5EF4-FFF2-40B4-BE49-F238E27FC236}">
                <a16:creationId xmlns:a16="http://schemas.microsoft.com/office/drawing/2014/main" id="{06FEAAE9-970B-4450-A325-434A1A5C7E5D}"/>
              </a:ext>
            </a:extLst>
          </p:cNvPr>
          <p:cNvGrpSpPr/>
          <p:nvPr userDrawn="1"/>
        </p:nvGrpSpPr>
        <p:grpSpPr>
          <a:xfrm>
            <a:off x="7841091" y="1799470"/>
            <a:ext cx="2307768" cy="2309828"/>
            <a:chOff x="4717869" y="2310847"/>
            <a:chExt cx="2026966" cy="2028775"/>
          </a:xfrm>
        </p:grpSpPr>
        <p:sp>
          <p:nvSpPr>
            <p:cNvPr id="17" name="Oval 16"/>
            <p:cNvSpPr/>
            <p:nvPr/>
          </p:nvSpPr>
          <p:spPr>
            <a:xfrm>
              <a:off x="4717869" y="2310847"/>
              <a:ext cx="2026966" cy="2028775"/>
            </a:xfrm>
            <a:prstGeom prst="ellipse">
              <a:avLst/>
            </a:prstGeom>
            <a:noFill/>
            <a:ln w="158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Arial Unicode MS"/>
                <a:cs typeface="+mn-cs"/>
              </a:endParaRPr>
            </a:p>
          </p:txBody>
        </p:sp>
        <p:sp>
          <p:nvSpPr>
            <p:cNvPr id="18" name="Oval 17"/>
            <p:cNvSpPr/>
            <p:nvPr/>
          </p:nvSpPr>
          <p:spPr>
            <a:xfrm>
              <a:off x="4787155" y="2612343"/>
              <a:ext cx="205017" cy="205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Arial Unicode MS"/>
                <a:cs typeface="+mn-cs"/>
              </a:endParaRPr>
            </a:p>
          </p:txBody>
        </p:sp>
      </p:grpSp>
      <p:sp>
        <p:nvSpPr>
          <p:cNvPr id="19" name="Picture Placeholder 2"/>
          <p:cNvSpPr>
            <a:spLocks noGrp="1"/>
          </p:cNvSpPr>
          <p:nvPr userDrawn="1">
            <p:ph type="pic" sz="quarter" idx="42" hasCustomPrompt="1"/>
          </p:nvPr>
        </p:nvSpPr>
        <p:spPr>
          <a:xfrm>
            <a:off x="2226484" y="1970582"/>
            <a:ext cx="1967385" cy="1967604"/>
          </a:xfrm>
          <a:prstGeom prst="ellipse">
            <a:avLst/>
          </a:prstGeom>
          <a:solidFill>
            <a:schemeClr val="bg1">
              <a:lumMod val="95000"/>
            </a:schemeClr>
          </a:solidFill>
        </p:spPr>
        <p:txBody>
          <a:bodyPr anchor="ctr"/>
          <a:lstStyle>
            <a:lvl1pPr marL="0" marR="0" indent="0" algn="ctr" defTabSz="914424" rtl="0" eaLnBrk="1" fontAlgn="auto" latinLnBrk="0"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latin typeface="Arial" panose="020B0604020202020204" pitchFamily="34" charset="0"/>
              </a:defRPr>
            </a:lvl1pPr>
          </a:lstStyle>
          <a:p>
            <a:pPr marL="0" lvl="0" algn="ctr"/>
            <a:r>
              <a:rPr lang="en-US" altLang="ko-KR" dirty="0"/>
              <a:t>Place Your Picture Here</a:t>
            </a:r>
            <a:endParaRPr lang="ko-KR" altLang="en-US" dirty="0"/>
          </a:p>
        </p:txBody>
      </p:sp>
      <p:sp>
        <p:nvSpPr>
          <p:cNvPr id="20" name="Picture Placeholder 2"/>
          <p:cNvSpPr>
            <a:spLocks noGrp="1"/>
          </p:cNvSpPr>
          <p:nvPr userDrawn="1">
            <p:ph type="pic" sz="quarter" idx="43" hasCustomPrompt="1"/>
          </p:nvPr>
        </p:nvSpPr>
        <p:spPr>
          <a:xfrm>
            <a:off x="8011285" y="1970582"/>
            <a:ext cx="1967385" cy="1967604"/>
          </a:xfrm>
          <a:prstGeom prst="ellipse">
            <a:avLst/>
          </a:prstGeom>
          <a:solidFill>
            <a:schemeClr val="bg1">
              <a:lumMod val="95000"/>
            </a:schemeClr>
          </a:solidFill>
        </p:spPr>
        <p:txBody>
          <a:bodyPr anchor="ctr"/>
          <a:lstStyle>
            <a:lvl1pPr marL="0" marR="0" indent="0" algn="ctr" defTabSz="914424" rtl="0" eaLnBrk="1" fontAlgn="auto" latinLnBrk="0"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latin typeface="Arial" panose="020B0604020202020204" pitchFamily="34" charset="0"/>
              </a:defRPr>
            </a:lvl1pPr>
          </a:lstStyle>
          <a:p>
            <a:pPr marL="0" lvl="0" algn="ctr"/>
            <a:r>
              <a:rPr lang="en-US" altLang="ko-KR" dirty="0"/>
              <a:t>Place Your Picture Here</a:t>
            </a:r>
            <a:endParaRPr lang="ko-KR" altLang="en-US" dirty="0"/>
          </a:p>
        </p:txBody>
      </p:sp>
      <p:cxnSp>
        <p:nvCxnSpPr>
          <p:cNvPr id="3" name="Straight Connector 2"/>
          <p:cNvCxnSpPr/>
          <p:nvPr userDrawn="1"/>
        </p:nvCxnSpPr>
        <p:spPr>
          <a:xfrm>
            <a:off x="1978581" y="5008804"/>
            <a:ext cx="2463191"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a:xfrm>
            <a:off x="7763382" y="5008804"/>
            <a:ext cx="2463191" cy="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8" name="Text Placeholder 9">
            <a:extLst>
              <a:ext uri="{FF2B5EF4-FFF2-40B4-BE49-F238E27FC236}">
                <a16:creationId xmlns:a16="http://schemas.microsoft.com/office/drawing/2014/main" id="{73A474CB-69FD-4CBB-8A8B-BBEC652767E7}"/>
              </a:ext>
            </a:extLst>
          </p:cNvPr>
          <p:cNvSpPr>
            <a:spLocks noGrp="1"/>
          </p:cNvSpPr>
          <p:nvPr>
            <p:ph type="body" sz="quarter" idx="10" hasCustomPrompt="1"/>
          </p:nvPr>
        </p:nvSpPr>
        <p:spPr>
          <a:xfrm>
            <a:off x="323530" y="339510"/>
            <a:ext cx="11573197" cy="724247"/>
          </a:xfrm>
          <a:prstGeom prst="rect">
            <a:avLst/>
          </a:prstGeom>
        </p:spPr>
        <p:txBody>
          <a:bodyPr anchor="ctr"/>
          <a:lstStyle>
            <a:lvl1pPr marL="0" indent="0" algn="ctr">
              <a:buNone/>
              <a:defRPr sz="4400" b="0" baseline="0">
                <a:solidFill>
                  <a:schemeClr val="tx1">
                    <a:lumMod val="85000"/>
                    <a:lumOff val="15000"/>
                  </a:schemeClr>
                </a:solidFill>
                <a:latin typeface="Arial" panose="020B0604020202020204" pitchFamily="34" charset="0"/>
                <a:cs typeface="Arial" pitchFamily="34" charset="0"/>
              </a:defRPr>
            </a:lvl1pPr>
          </a:lstStyle>
          <a:p>
            <a:pPr lvl="0"/>
            <a:r>
              <a:rPr lang="en-US" altLang="ko-KR" dirty="0"/>
              <a:t>BASIC LAYOUT</a:t>
            </a:r>
          </a:p>
        </p:txBody>
      </p:sp>
      <p:pic>
        <p:nvPicPr>
          <p:cNvPr id="6" name="Picture 5"/>
          <p:cNvPicPr>
            <a:picLocks noChangeAspect="1"/>
          </p:cNvPicPr>
          <p:nvPr userDrawn="1"/>
        </p:nvPicPr>
        <p:blipFill>
          <a:blip r:embed="rId2"/>
          <a:stretch>
            <a:fillRect/>
          </a:stretch>
        </p:blipFill>
        <p:spPr>
          <a:xfrm>
            <a:off x="0" y="6494286"/>
            <a:ext cx="12217400" cy="326566"/>
          </a:xfrm>
          <a:prstGeom prst="rect">
            <a:avLst/>
          </a:prstGeom>
        </p:spPr>
      </p:pic>
    </p:spTree>
    <p:extLst>
      <p:ext uri="{BB962C8B-B14F-4D97-AF65-F5344CB8AC3E}">
        <p14:creationId xmlns:p14="http://schemas.microsoft.com/office/powerpoint/2010/main" val="35137550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2"/>
        <p:cNvGrpSpPr/>
        <p:nvPr/>
      </p:nvGrpSpPr>
      <p:grpSpPr>
        <a:xfrm>
          <a:off x="0" y="0"/>
          <a:ext cx="0" cy="0"/>
          <a:chOff x="0" y="0"/>
          <a:chExt cx="0" cy="0"/>
        </a:xfrm>
      </p:grpSpPr>
      <p:sp>
        <p:nvSpPr>
          <p:cNvPr id="50" name="Google Shape;50;p4"/>
          <p:cNvSpPr txBox="1">
            <a:spLocks noGrp="1"/>
          </p:cNvSpPr>
          <p:nvPr>
            <p:ph type="body" idx="1"/>
          </p:nvPr>
        </p:nvSpPr>
        <p:spPr>
          <a:xfrm>
            <a:off x="1106367" y="1602667"/>
            <a:ext cx="6787600" cy="3660000"/>
          </a:xfrm>
          <a:prstGeom prst="rect">
            <a:avLst/>
          </a:prstGeom>
        </p:spPr>
        <p:txBody>
          <a:bodyPr spcFirstLastPara="1" wrap="square" lIns="91425" tIns="91425" rIns="91425" bIns="91425" anchor="t" anchorCtr="0"/>
          <a:lstStyle>
            <a:lvl1pPr marL="609585" lvl="0" indent="-558786" rtl="0">
              <a:spcBef>
                <a:spcPts val="800"/>
              </a:spcBef>
              <a:spcAft>
                <a:spcPts val="0"/>
              </a:spcAft>
              <a:buClr>
                <a:srgbClr val="FFFFFF"/>
              </a:buClr>
              <a:buSzPts val="3000"/>
              <a:buChar char="▰"/>
              <a:defRPr sz="4000" i="1">
                <a:solidFill>
                  <a:srgbClr val="FFFFFF"/>
                </a:solidFill>
              </a:defRPr>
            </a:lvl1pPr>
            <a:lvl2pPr marL="1219170" lvl="1" indent="-558786" rtl="0">
              <a:spcBef>
                <a:spcPts val="640"/>
              </a:spcBef>
              <a:spcAft>
                <a:spcPts val="0"/>
              </a:spcAft>
              <a:buClr>
                <a:srgbClr val="FFFFFF"/>
              </a:buClr>
              <a:buSzPts val="3000"/>
              <a:buChar char="▻"/>
              <a:defRPr sz="4000" i="1">
                <a:solidFill>
                  <a:srgbClr val="FFFFFF"/>
                </a:solidFill>
              </a:defRPr>
            </a:lvl2pPr>
            <a:lvl3pPr marL="1828754" lvl="2" indent="-558786" rtl="0">
              <a:spcBef>
                <a:spcPts val="640"/>
              </a:spcBef>
              <a:spcAft>
                <a:spcPts val="0"/>
              </a:spcAft>
              <a:buClr>
                <a:srgbClr val="FFFFFF"/>
              </a:buClr>
              <a:buSzPts val="3000"/>
              <a:buChar char="▻"/>
              <a:defRPr sz="4000" i="1">
                <a:solidFill>
                  <a:srgbClr val="FFFFFF"/>
                </a:solidFill>
              </a:defRPr>
            </a:lvl3pPr>
            <a:lvl4pPr marL="2438339" lvl="3" indent="-558786" rtl="0">
              <a:spcBef>
                <a:spcPts val="480"/>
              </a:spcBef>
              <a:spcAft>
                <a:spcPts val="0"/>
              </a:spcAft>
              <a:buClr>
                <a:srgbClr val="FFFFFF"/>
              </a:buClr>
              <a:buSzPts val="3000"/>
              <a:buChar char="▻"/>
              <a:defRPr sz="4000" i="1">
                <a:solidFill>
                  <a:srgbClr val="FFFFFF"/>
                </a:solidFill>
              </a:defRPr>
            </a:lvl4pPr>
            <a:lvl5pPr marL="3047924" lvl="4" indent="-558786" rtl="0">
              <a:spcBef>
                <a:spcPts val="480"/>
              </a:spcBef>
              <a:spcAft>
                <a:spcPts val="0"/>
              </a:spcAft>
              <a:buClr>
                <a:srgbClr val="FFFFFF"/>
              </a:buClr>
              <a:buSzPts val="3000"/>
              <a:buChar char="▻"/>
              <a:defRPr sz="4000" i="1">
                <a:solidFill>
                  <a:srgbClr val="FFFFFF"/>
                </a:solidFill>
              </a:defRPr>
            </a:lvl5pPr>
            <a:lvl6pPr marL="3657509" lvl="5" indent="-558786" rtl="0">
              <a:spcBef>
                <a:spcPts val="480"/>
              </a:spcBef>
              <a:spcAft>
                <a:spcPts val="0"/>
              </a:spcAft>
              <a:buClr>
                <a:srgbClr val="FFFFFF"/>
              </a:buClr>
              <a:buSzPts val="3000"/>
              <a:buChar char="▻"/>
              <a:defRPr sz="4000" i="1">
                <a:solidFill>
                  <a:srgbClr val="FFFFFF"/>
                </a:solidFill>
              </a:defRPr>
            </a:lvl6pPr>
            <a:lvl7pPr marL="4267093" lvl="6" indent="-558786" rtl="0">
              <a:spcBef>
                <a:spcPts val="480"/>
              </a:spcBef>
              <a:spcAft>
                <a:spcPts val="0"/>
              </a:spcAft>
              <a:buClr>
                <a:srgbClr val="FFFFFF"/>
              </a:buClr>
              <a:buSzPts val="3000"/>
              <a:buChar char="▻"/>
              <a:defRPr sz="4000" i="1">
                <a:solidFill>
                  <a:srgbClr val="FFFFFF"/>
                </a:solidFill>
              </a:defRPr>
            </a:lvl7pPr>
            <a:lvl8pPr marL="4876678" lvl="7" indent="-558786" rtl="0">
              <a:spcBef>
                <a:spcPts val="480"/>
              </a:spcBef>
              <a:spcAft>
                <a:spcPts val="0"/>
              </a:spcAft>
              <a:buClr>
                <a:srgbClr val="FFFFFF"/>
              </a:buClr>
              <a:buSzPts val="3000"/>
              <a:buChar char="▻"/>
              <a:defRPr sz="4000" i="1">
                <a:solidFill>
                  <a:srgbClr val="FFFFFF"/>
                </a:solidFill>
              </a:defRPr>
            </a:lvl8pPr>
            <a:lvl9pPr marL="5486263" lvl="8" indent="-558786">
              <a:spcBef>
                <a:spcPts val="480"/>
              </a:spcBef>
              <a:spcAft>
                <a:spcPts val="0"/>
              </a:spcAft>
              <a:buClr>
                <a:srgbClr val="FFFFFF"/>
              </a:buClr>
              <a:buSzPts val="3000"/>
              <a:buChar char="▻"/>
              <a:defRPr sz="4000" i="1">
                <a:solidFill>
                  <a:srgbClr val="FFFFFF"/>
                </a:solidFill>
              </a:defRPr>
            </a:lvl9pPr>
          </a:lstStyle>
          <a:p>
            <a:endParaRPr/>
          </a:p>
        </p:txBody>
      </p:sp>
      <p:sp>
        <p:nvSpPr>
          <p:cNvPr id="60" name="Google Shape;60;p4"/>
          <p:cNvSpPr txBox="1">
            <a:spLocks noGrp="1"/>
          </p:cNvSpPr>
          <p:nvPr>
            <p:ph type="sldNum" idx="12"/>
          </p:nvPr>
        </p:nvSpPr>
        <p:spPr>
          <a:xfrm>
            <a:off x="10157333" y="6182000"/>
            <a:ext cx="1983200" cy="420800"/>
          </a:xfrm>
          <a:prstGeom prst="rect">
            <a:avLst/>
          </a:prstGeom>
        </p:spPr>
        <p:txBody>
          <a:bodyPr spcFirstLastPara="1" wrap="square" lIns="91425" tIns="91425" rIns="91425" bIns="91425" anchor="ctr" anchorCtr="0">
            <a:noAutofit/>
          </a:bodyPr>
          <a:lstStyle>
            <a:lvl1pPr lvl="0" rtl="0">
              <a:buNone/>
              <a:defRPr>
                <a:latin typeface="Arial" panose="020B0604020202020204" pitchFamily="34" charset="0"/>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defRPr/>
            </a:pPr>
            <a:fld id="{00000000-1234-1234-1234-123412341234}" type="slidenum">
              <a:rPr lang="en" smtClean="0">
                <a:solidFill>
                  <a:prstClr val="black">
                    <a:tint val="75000"/>
                  </a:prstClr>
                </a:solidFill>
              </a:rPr>
              <a:pPr>
                <a:defRPr/>
              </a:pPr>
              <a:t>‹#›</a:t>
            </a:fld>
            <a:endParaRPr lang="en" dirty="0">
              <a:solidFill>
                <a:prstClr val="black">
                  <a:tint val="75000"/>
                </a:prstClr>
              </a:solidFill>
            </a:endParaRPr>
          </a:p>
        </p:txBody>
      </p:sp>
    </p:spTree>
    <p:extLst>
      <p:ext uri="{BB962C8B-B14F-4D97-AF65-F5344CB8AC3E}">
        <p14:creationId xmlns:p14="http://schemas.microsoft.com/office/powerpoint/2010/main" val="33466324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4"/>
        <p:cNvGrpSpPr/>
        <p:nvPr/>
      </p:nvGrpSpPr>
      <p:grpSpPr>
        <a:xfrm>
          <a:off x="0" y="0"/>
          <a:ext cx="0" cy="0"/>
          <a:chOff x="0" y="0"/>
          <a:chExt cx="0" cy="0"/>
        </a:xfrm>
      </p:grpSpPr>
      <p:sp>
        <p:nvSpPr>
          <p:cNvPr id="41" name="Google Shape;41;p5"/>
          <p:cNvSpPr txBox="1">
            <a:spLocks noGrp="1"/>
          </p:cNvSpPr>
          <p:nvPr>
            <p:ph type="title"/>
          </p:nvPr>
        </p:nvSpPr>
        <p:spPr>
          <a:xfrm>
            <a:off x="568663" y="107622"/>
            <a:ext cx="8556800" cy="949511"/>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3733">
                <a:solidFill>
                  <a:srgbClr val="3B8D61"/>
                </a:solidFill>
                <a:latin typeface="Arial" panose="020B0604020202020204" pitchFamily="34" charset="0"/>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dirty="0"/>
          </a:p>
        </p:txBody>
      </p:sp>
      <p:sp>
        <p:nvSpPr>
          <p:cNvPr id="42" name="Google Shape;42;p5"/>
          <p:cNvSpPr txBox="1">
            <a:spLocks noGrp="1"/>
          </p:cNvSpPr>
          <p:nvPr>
            <p:ph type="body" idx="1" hasCustomPrompt="1"/>
          </p:nvPr>
        </p:nvSpPr>
        <p:spPr>
          <a:xfrm>
            <a:off x="568663" y="1576879"/>
            <a:ext cx="10054400" cy="4211600"/>
          </a:xfrm>
          <a:prstGeom prst="rect">
            <a:avLst/>
          </a:prstGeom>
        </p:spPr>
        <p:txBody>
          <a:bodyPr spcFirstLastPara="1" wrap="square" lIns="91425" tIns="91425" rIns="91425" bIns="91425" anchor="t" anchorCtr="0">
            <a:noAutofit/>
          </a:bodyPr>
          <a:lstStyle>
            <a:lvl1pPr marL="609585" lvl="0" indent="-541853">
              <a:spcBef>
                <a:spcPts val="800"/>
              </a:spcBef>
              <a:spcAft>
                <a:spcPts val="0"/>
              </a:spcAft>
              <a:buSzPts val="2800"/>
              <a:buChar char="▪"/>
              <a:defRPr sz="3467">
                <a:latin typeface="Arial" panose="020B0604020202020204" pitchFamily="34" charset="0"/>
              </a:defRPr>
            </a:lvl1pPr>
            <a:lvl2pPr marL="1219170" lvl="1" indent="-541853">
              <a:spcBef>
                <a:spcPts val="0"/>
              </a:spcBef>
              <a:spcAft>
                <a:spcPts val="0"/>
              </a:spcAft>
              <a:buSzPts val="2800"/>
              <a:buChar char="▫"/>
              <a:defRPr sz="3733"/>
            </a:lvl2pPr>
            <a:lvl3pPr marL="1828754" lvl="2" indent="-541853">
              <a:spcBef>
                <a:spcPts val="0"/>
              </a:spcBef>
              <a:spcAft>
                <a:spcPts val="0"/>
              </a:spcAft>
              <a:buSzPts val="2800"/>
              <a:buChar char="■"/>
              <a:defRPr sz="3733"/>
            </a:lvl3pPr>
            <a:lvl4pPr marL="2438339" lvl="3" indent="-541853">
              <a:spcBef>
                <a:spcPts val="0"/>
              </a:spcBef>
              <a:spcAft>
                <a:spcPts val="0"/>
              </a:spcAft>
              <a:buSzPts val="2800"/>
              <a:buChar char="●"/>
              <a:defRPr sz="3733"/>
            </a:lvl4pPr>
            <a:lvl5pPr marL="3047924" lvl="4" indent="-541853">
              <a:spcBef>
                <a:spcPts val="0"/>
              </a:spcBef>
              <a:spcAft>
                <a:spcPts val="0"/>
              </a:spcAft>
              <a:buSzPts val="2800"/>
              <a:buChar char="○"/>
              <a:defRPr sz="3733"/>
            </a:lvl5pPr>
            <a:lvl6pPr marL="3657509" lvl="5" indent="-541853">
              <a:spcBef>
                <a:spcPts val="0"/>
              </a:spcBef>
              <a:spcAft>
                <a:spcPts val="0"/>
              </a:spcAft>
              <a:buSzPts val="2800"/>
              <a:buChar char="■"/>
              <a:defRPr sz="3733"/>
            </a:lvl6pPr>
            <a:lvl7pPr marL="4267093" lvl="6" indent="-541853">
              <a:spcBef>
                <a:spcPts val="0"/>
              </a:spcBef>
              <a:spcAft>
                <a:spcPts val="0"/>
              </a:spcAft>
              <a:buSzPts val="2800"/>
              <a:buChar char="●"/>
              <a:defRPr sz="3733"/>
            </a:lvl7pPr>
            <a:lvl8pPr marL="4876678" lvl="7" indent="-541853">
              <a:spcBef>
                <a:spcPts val="0"/>
              </a:spcBef>
              <a:spcAft>
                <a:spcPts val="0"/>
              </a:spcAft>
              <a:buSzPts val="2800"/>
              <a:buChar char="○"/>
              <a:defRPr sz="3733"/>
            </a:lvl8pPr>
            <a:lvl9pPr marL="5486263" lvl="8" indent="-541853">
              <a:spcBef>
                <a:spcPts val="0"/>
              </a:spcBef>
              <a:spcAft>
                <a:spcPts val="0"/>
              </a:spcAft>
              <a:buSzPts val="2800"/>
              <a:buChar char="■"/>
              <a:defRPr sz="3733"/>
            </a:lvl9pPr>
          </a:lstStyle>
          <a:p>
            <a:r>
              <a:rPr lang="en-US" dirty="0" err="1"/>
              <a:t>Gfsd</a:t>
            </a:r>
            <a:endParaRPr lang="en-US" dirty="0"/>
          </a:p>
          <a:p>
            <a:r>
              <a:rPr lang="en-US" dirty="0" err="1"/>
              <a:t>Ssdag</a:t>
            </a:r>
            <a:endParaRPr lang="en-US" dirty="0"/>
          </a:p>
          <a:p>
            <a:endParaRPr dirty="0"/>
          </a:p>
        </p:txBody>
      </p:sp>
      <p:sp>
        <p:nvSpPr>
          <p:cNvPr id="43" name="Google Shape;43;p5"/>
          <p:cNvSpPr txBox="1">
            <a:spLocks noGrp="1"/>
          </p:cNvSpPr>
          <p:nvPr>
            <p:ph type="sldNum" idx="12"/>
          </p:nvPr>
        </p:nvSpPr>
        <p:spPr>
          <a:xfrm>
            <a:off x="-68067" y="6425867"/>
            <a:ext cx="465600" cy="432000"/>
          </a:xfrm>
          <a:prstGeom prst="rect">
            <a:avLst/>
          </a:prstGeom>
        </p:spPr>
        <p:txBody>
          <a:bodyPr spcFirstLastPara="1" wrap="square" lIns="91425" tIns="91425" rIns="91425" bIns="91425" anchor="t" anchorCtr="0">
            <a:noAutofit/>
          </a:bodyPr>
          <a:lstStyle>
            <a:lvl1pPr lvl="0" algn="ctr" rtl="0">
              <a:buNone/>
              <a:defRPr sz="1067">
                <a:solidFill>
                  <a:srgbClr val="FFFFFF"/>
                </a:solidFill>
                <a:latin typeface="Roboto Slab"/>
                <a:ea typeface="Roboto Slab"/>
                <a:cs typeface="Roboto Slab"/>
                <a:sym typeface="Roboto Slab"/>
              </a:defRPr>
            </a:lvl1pPr>
            <a:lvl2pPr lvl="1" algn="ctr" rtl="0">
              <a:buNone/>
              <a:defRPr sz="1067">
                <a:solidFill>
                  <a:srgbClr val="FFFFFF"/>
                </a:solidFill>
                <a:latin typeface="Roboto Slab"/>
                <a:ea typeface="Roboto Slab"/>
                <a:cs typeface="Roboto Slab"/>
                <a:sym typeface="Roboto Slab"/>
              </a:defRPr>
            </a:lvl2pPr>
            <a:lvl3pPr lvl="2" algn="ctr" rtl="0">
              <a:buNone/>
              <a:defRPr sz="1067">
                <a:solidFill>
                  <a:srgbClr val="FFFFFF"/>
                </a:solidFill>
                <a:latin typeface="Roboto Slab"/>
                <a:ea typeface="Roboto Slab"/>
                <a:cs typeface="Roboto Slab"/>
                <a:sym typeface="Roboto Slab"/>
              </a:defRPr>
            </a:lvl3pPr>
            <a:lvl4pPr lvl="3" algn="ctr" rtl="0">
              <a:buNone/>
              <a:defRPr sz="1067">
                <a:solidFill>
                  <a:srgbClr val="FFFFFF"/>
                </a:solidFill>
                <a:latin typeface="Roboto Slab"/>
                <a:ea typeface="Roboto Slab"/>
                <a:cs typeface="Roboto Slab"/>
                <a:sym typeface="Roboto Slab"/>
              </a:defRPr>
            </a:lvl4pPr>
            <a:lvl5pPr lvl="4" algn="ctr" rtl="0">
              <a:buNone/>
              <a:defRPr sz="1067">
                <a:solidFill>
                  <a:srgbClr val="FFFFFF"/>
                </a:solidFill>
                <a:latin typeface="Roboto Slab"/>
                <a:ea typeface="Roboto Slab"/>
                <a:cs typeface="Roboto Slab"/>
                <a:sym typeface="Roboto Slab"/>
              </a:defRPr>
            </a:lvl5pPr>
            <a:lvl6pPr lvl="5" algn="ctr" rtl="0">
              <a:buNone/>
              <a:defRPr sz="1067">
                <a:solidFill>
                  <a:srgbClr val="FFFFFF"/>
                </a:solidFill>
                <a:latin typeface="Roboto Slab"/>
                <a:ea typeface="Roboto Slab"/>
                <a:cs typeface="Roboto Slab"/>
                <a:sym typeface="Roboto Slab"/>
              </a:defRPr>
            </a:lvl6pPr>
            <a:lvl7pPr lvl="6" algn="ctr" rtl="0">
              <a:buNone/>
              <a:defRPr sz="1067">
                <a:solidFill>
                  <a:srgbClr val="FFFFFF"/>
                </a:solidFill>
                <a:latin typeface="Roboto Slab"/>
                <a:ea typeface="Roboto Slab"/>
                <a:cs typeface="Roboto Slab"/>
                <a:sym typeface="Roboto Slab"/>
              </a:defRPr>
            </a:lvl7pPr>
            <a:lvl8pPr lvl="7" algn="ctr" rtl="0">
              <a:buNone/>
              <a:defRPr sz="1067">
                <a:solidFill>
                  <a:srgbClr val="FFFFFF"/>
                </a:solidFill>
                <a:latin typeface="Roboto Slab"/>
                <a:ea typeface="Roboto Slab"/>
                <a:cs typeface="Roboto Slab"/>
                <a:sym typeface="Roboto Slab"/>
              </a:defRPr>
            </a:lvl8pPr>
            <a:lvl9pPr lvl="8" algn="ctr" rtl="0">
              <a:buNone/>
              <a:defRPr sz="1067">
                <a:solidFill>
                  <a:srgbClr val="FFFFFF"/>
                </a:solidFill>
                <a:latin typeface="Roboto Slab"/>
                <a:ea typeface="Roboto Slab"/>
                <a:cs typeface="Roboto Slab"/>
                <a:sym typeface="Roboto Slab"/>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067" b="0" i="0" u="none" strike="noStrike" kern="1200" cap="none" spc="0" normalizeH="0" baseline="0" noProof="0">
                <a:ln>
                  <a:noFill/>
                </a:ln>
                <a:solidFill>
                  <a:srgbClr val="FFFFFF"/>
                </a:solidFill>
                <a:effectLst/>
                <a:uLnTx/>
                <a:uFillTx/>
                <a:latin typeface="Roboto Slab"/>
                <a:ea typeface="Roboto Slab"/>
                <a:sym typeface="Roboto Slab"/>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sz="1067" b="0" i="0" u="none" strike="noStrike" kern="1200" cap="none" spc="0" normalizeH="0" baseline="0" noProof="0">
              <a:ln>
                <a:noFill/>
              </a:ln>
              <a:solidFill>
                <a:srgbClr val="FFFFFF"/>
              </a:solidFill>
              <a:effectLst/>
              <a:uLnTx/>
              <a:uFillTx/>
              <a:latin typeface="Roboto Slab"/>
              <a:ea typeface="Roboto Slab"/>
              <a:sym typeface="Roboto Slab"/>
            </a:endParaRPr>
          </a:p>
        </p:txBody>
      </p:sp>
    </p:spTree>
    <p:extLst>
      <p:ext uri="{BB962C8B-B14F-4D97-AF65-F5344CB8AC3E}">
        <p14:creationId xmlns:p14="http://schemas.microsoft.com/office/powerpoint/2010/main" val="189773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userDrawn="1">
  <p:cSld name="Title and four columns">
    <p:spTree>
      <p:nvGrpSpPr>
        <p:cNvPr id="1" name="Shape 2087"/>
        <p:cNvGrpSpPr/>
        <p:nvPr/>
      </p:nvGrpSpPr>
      <p:grpSpPr>
        <a:xfrm>
          <a:off x="0" y="0"/>
          <a:ext cx="0" cy="0"/>
          <a:chOff x="0" y="0"/>
          <a:chExt cx="0" cy="0"/>
        </a:xfrm>
      </p:grpSpPr>
    </p:spTree>
    <p:extLst>
      <p:ext uri="{BB962C8B-B14F-4D97-AF65-F5344CB8AC3E}">
        <p14:creationId xmlns:p14="http://schemas.microsoft.com/office/powerpoint/2010/main" val="1741857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48"/>
        <p:cNvGrpSpPr/>
        <p:nvPr/>
      </p:nvGrpSpPr>
      <p:grpSpPr>
        <a:xfrm>
          <a:off x="0" y="0"/>
          <a:ext cx="0" cy="0"/>
          <a:chOff x="0" y="0"/>
          <a:chExt cx="0" cy="0"/>
        </a:xfrm>
      </p:grpSpPr>
      <p:sp>
        <p:nvSpPr>
          <p:cNvPr id="49" name="Google Shape;49;p44"/>
          <p:cNvSpPr txBox="1">
            <a:spLocks noGrp="1"/>
          </p:cNvSpPr>
          <p:nvPr>
            <p:ph type="dt" idx="10"/>
          </p:nvPr>
        </p:nvSpPr>
        <p:spPr>
          <a:xfrm>
            <a:off x="8940800" y="6248405"/>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fld id="{86E7227B-86D6-47EB-95FC-9F005276F17E}" type="datetime1">
              <a:rPr kumimoji="0" lang="en-US" sz="1200" b="0" i="0" u="none" strike="noStrike" kern="1200" cap="none" spc="0" normalizeH="0" baseline="0" noProof="0" smtClean="0">
                <a:ln>
                  <a:noFill/>
                </a:ln>
                <a:solidFill>
                  <a:srgbClr val="898989"/>
                </a:solidFill>
                <a:effectLst/>
                <a:uLnTx/>
                <a:uFillTx/>
                <a:latin typeface="Tw Cen MT" panose="020B0602020104020603"/>
                <a:ea typeface="+mn-ea"/>
                <a:cs typeface="+mn-cs"/>
              </a:rPr>
              <a:t>8/13/2026</a:t>
            </a:fld>
            <a:endParaRPr kumimoji="0" sz="1200" b="0" i="0" u="none" strike="noStrike" kern="1200" cap="none" spc="0" normalizeH="0" baseline="0" noProof="0">
              <a:ln>
                <a:noFill/>
              </a:ln>
              <a:solidFill>
                <a:srgbClr val="898989"/>
              </a:solidFill>
              <a:effectLst/>
              <a:uLnTx/>
              <a:uFillTx/>
              <a:latin typeface="Tw Cen MT" panose="020B0602020104020603"/>
              <a:ea typeface="+mn-ea"/>
              <a:cs typeface="+mn-cs"/>
            </a:endParaRPr>
          </a:p>
        </p:txBody>
      </p:sp>
      <p:sp>
        <p:nvSpPr>
          <p:cNvPr id="50" name="Google Shape;50;p44"/>
          <p:cNvSpPr txBox="1">
            <a:spLocks noGrp="1"/>
          </p:cNvSpPr>
          <p:nvPr>
            <p:ph type="ftr" idx="11"/>
          </p:nvPr>
        </p:nvSpPr>
        <p:spPr>
          <a:xfrm>
            <a:off x="4165600" y="6248404"/>
            <a:ext cx="3251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050" b="0" i="0" u="none" strike="noStrike" kern="1200" cap="none" spc="0" normalizeH="0" baseline="0" noProof="0">
              <a:ln>
                <a:noFill/>
              </a:ln>
              <a:solidFill>
                <a:srgbClr val="898989"/>
              </a:solidFill>
              <a:effectLst/>
              <a:uLnTx/>
              <a:uFillTx/>
              <a:latin typeface="Tw Cen MT" panose="020B0602020104020603"/>
              <a:ea typeface="+mn-ea"/>
              <a:cs typeface="+mn-cs"/>
            </a:endParaRPr>
          </a:p>
        </p:txBody>
      </p:sp>
      <p:sp>
        <p:nvSpPr>
          <p:cNvPr id="51" name="Google Shape;51;p44"/>
          <p:cNvSpPr txBox="1">
            <a:spLocks noGrp="1"/>
          </p:cNvSpPr>
          <p:nvPr>
            <p:ph type="sldNum" idx="12"/>
          </p:nvPr>
        </p:nvSpPr>
        <p:spPr>
          <a:xfrm>
            <a:off x="0" y="1096962"/>
            <a:ext cx="711200" cy="244476"/>
          </a:xfrm>
          <a:prstGeom prst="rect">
            <a:avLst/>
          </a:prstGeom>
          <a:noFill/>
          <a:ln>
            <a:noFill/>
          </a:ln>
        </p:spPr>
        <p:txBody>
          <a:bodyPr spcFirstLastPara="1" wrap="square" lIns="91425" tIns="45700" rIns="91425" bIns="45700" anchor="ctr" anchorCtr="0">
            <a:normAutofit/>
          </a:bodyPr>
          <a:lstStyle>
            <a:lvl1pPr marL="0" lvl="0" indent="0" algn="ctr">
              <a:spcBef>
                <a:spcPts val="0"/>
              </a:spcBef>
              <a:buNone/>
              <a:defRPr sz="1050" b="1">
                <a:solidFill>
                  <a:srgbClr val="FFFFFF"/>
                </a:solidFill>
                <a:latin typeface="Twentieth Century"/>
                <a:ea typeface="Twentieth Century"/>
                <a:cs typeface="Twentieth Century"/>
                <a:sym typeface="Twentieth Century"/>
              </a:defRPr>
            </a:lvl1pPr>
            <a:lvl2pPr marL="0" lvl="1" indent="0" algn="ctr">
              <a:spcBef>
                <a:spcPts val="0"/>
              </a:spcBef>
              <a:buNone/>
              <a:defRPr sz="1050" b="1">
                <a:solidFill>
                  <a:srgbClr val="FFFFFF"/>
                </a:solidFill>
                <a:latin typeface="Twentieth Century"/>
                <a:ea typeface="Twentieth Century"/>
                <a:cs typeface="Twentieth Century"/>
                <a:sym typeface="Twentieth Century"/>
              </a:defRPr>
            </a:lvl2pPr>
            <a:lvl3pPr marL="0" lvl="2" indent="0" algn="ctr">
              <a:spcBef>
                <a:spcPts val="0"/>
              </a:spcBef>
              <a:buNone/>
              <a:defRPr sz="1050" b="1">
                <a:solidFill>
                  <a:srgbClr val="FFFFFF"/>
                </a:solidFill>
                <a:latin typeface="Twentieth Century"/>
                <a:ea typeface="Twentieth Century"/>
                <a:cs typeface="Twentieth Century"/>
                <a:sym typeface="Twentieth Century"/>
              </a:defRPr>
            </a:lvl3pPr>
            <a:lvl4pPr marL="0" lvl="3" indent="0" algn="ctr">
              <a:spcBef>
                <a:spcPts val="0"/>
              </a:spcBef>
              <a:buNone/>
              <a:defRPr sz="1050" b="1">
                <a:solidFill>
                  <a:srgbClr val="FFFFFF"/>
                </a:solidFill>
                <a:latin typeface="Twentieth Century"/>
                <a:ea typeface="Twentieth Century"/>
                <a:cs typeface="Twentieth Century"/>
                <a:sym typeface="Twentieth Century"/>
              </a:defRPr>
            </a:lvl4pPr>
            <a:lvl5pPr marL="0" lvl="4" indent="0" algn="ctr">
              <a:spcBef>
                <a:spcPts val="0"/>
              </a:spcBef>
              <a:buNone/>
              <a:defRPr sz="1050" b="1">
                <a:solidFill>
                  <a:srgbClr val="FFFFFF"/>
                </a:solidFill>
                <a:latin typeface="Twentieth Century"/>
                <a:ea typeface="Twentieth Century"/>
                <a:cs typeface="Twentieth Century"/>
                <a:sym typeface="Twentieth Century"/>
              </a:defRPr>
            </a:lvl5pPr>
            <a:lvl6pPr marL="0" lvl="5" indent="0" algn="ctr">
              <a:spcBef>
                <a:spcPts val="0"/>
              </a:spcBef>
              <a:buNone/>
              <a:defRPr sz="1050" b="1">
                <a:solidFill>
                  <a:srgbClr val="FFFFFF"/>
                </a:solidFill>
                <a:latin typeface="Twentieth Century"/>
                <a:ea typeface="Twentieth Century"/>
                <a:cs typeface="Twentieth Century"/>
                <a:sym typeface="Twentieth Century"/>
              </a:defRPr>
            </a:lvl6pPr>
            <a:lvl7pPr marL="0" lvl="6" indent="0" algn="ctr">
              <a:spcBef>
                <a:spcPts val="0"/>
              </a:spcBef>
              <a:buNone/>
              <a:defRPr sz="1050" b="1">
                <a:solidFill>
                  <a:srgbClr val="FFFFFF"/>
                </a:solidFill>
                <a:latin typeface="Twentieth Century"/>
                <a:ea typeface="Twentieth Century"/>
                <a:cs typeface="Twentieth Century"/>
                <a:sym typeface="Twentieth Century"/>
              </a:defRPr>
            </a:lvl7pPr>
            <a:lvl8pPr marL="0" lvl="7" indent="0" algn="ctr">
              <a:spcBef>
                <a:spcPts val="0"/>
              </a:spcBef>
              <a:buNone/>
              <a:defRPr sz="1050" b="1">
                <a:solidFill>
                  <a:srgbClr val="FFFFFF"/>
                </a:solidFill>
                <a:latin typeface="Twentieth Century"/>
                <a:ea typeface="Twentieth Century"/>
                <a:cs typeface="Twentieth Century"/>
                <a:sym typeface="Twentieth Century"/>
              </a:defRPr>
            </a:lvl8pPr>
            <a:lvl9pPr marL="0" lvl="8" indent="0" algn="ctr">
              <a:spcBef>
                <a:spcPts val="0"/>
              </a:spcBef>
              <a:buNone/>
              <a:defRPr sz="1050" b="1">
                <a:solidFill>
                  <a:srgbClr val="FFFFFF"/>
                </a:solidFill>
                <a:latin typeface="Twentieth Century"/>
                <a:ea typeface="Twentieth Century"/>
                <a:cs typeface="Twentieth Century"/>
                <a:sym typeface="Twentieth Century"/>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050" b="1" i="0" u="none" strike="noStrike" kern="1200" cap="none" spc="0" normalizeH="0" baseline="0" noProof="0" smtClean="0">
                <a:ln>
                  <a:noFill/>
                </a:ln>
                <a:solidFill>
                  <a:srgbClr val="FFFFFF"/>
                </a:solidFill>
                <a:effectLst/>
                <a:uLnTx/>
                <a:uFillTx/>
                <a:latin typeface="Twentieth Century"/>
                <a:sym typeface="Twentieth Century"/>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Twentieth Century"/>
              <a:sym typeface="Twentieth Century"/>
            </a:endParaRPr>
          </a:p>
        </p:txBody>
      </p:sp>
      <p:sp>
        <p:nvSpPr>
          <p:cNvPr id="52" name="Google Shape;52;p44"/>
          <p:cNvSpPr txBox="1">
            <a:spLocks noGrp="1"/>
          </p:cNvSpPr>
          <p:nvPr>
            <p:ph type="body" idx="1"/>
          </p:nvPr>
        </p:nvSpPr>
        <p:spPr>
          <a:xfrm>
            <a:off x="816864" y="1600200"/>
            <a:ext cx="10871200" cy="4495800"/>
          </a:xfrm>
          <a:prstGeom prst="rect">
            <a:avLst/>
          </a:prstGeom>
          <a:noFill/>
          <a:ln>
            <a:noFill/>
          </a:ln>
        </p:spPr>
        <p:txBody>
          <a:bodyPr spcFirstLastPara="1" wrap="square" lIns="91425" tIns="45700" rIns="91425" bIns="45700" anchor="t" anchorCtr="0">
            <a:normAutofit/>
          </a:bodyPr>
          <a:lstStyle>
            <a:lvl1pPr marL="457200" lvl="0" indent="-297180" algn="l">
              <a:spcBef>
                <a:spcPts val="525"/>
              </a:spcBef>
              <a:spcAft>
                <a:spcPts val="0"/>
              </a:spcAft>
              <a:buSzPts val="1080"/>
              <a:buChar char="◻"/>
              <a:defRPr>
                <a:latin typeface="Arial" panose="020B0604020202020204" pitchFamily="34" charset="0"/>
              </a:defRPr>
            </a:lvl1pPr>
            <a:lvl2pPr marL="914400" lvl="1" indent="-308610" algn="l">
              <a:spcBef>
                <a:spcPts val="415"/>
              </a:spcBef>
              <a:spcAft>
                <a:spcPts val="0"/>
              </a:spcAft>
              <a:buSzPts val="1260"/>
              <a:defRPr/>
            </a:lvl2pPr>
            <a:lvl3pPr marL="1371600" lvl="2" indent="-314325" algn="l">
              <a:spcBef>
                <a:spcPts val="375"/>
              </a:spcBef>
              <a:spcAft>
                <a:spcPts val="0"/>
              </a:spcAft>
              <a:buSzPts val="1350"/>
              <a:buChar char="■"/>
              <a:defRPr/>
            </a:lvl3pPr>
            <a:lvl4pPr marL="1828800" lvl="3" indent="-314325" algn="l">
              <a:spcBef>
                <a:spcPts val="300"/>
              </a:spcBef>
              <a:spcAft>
                <a:spcPts val="0"/>
              </a:spcAft>
              <a:buSzPts val="1350"/>
              <a:buChar char="■"/>
              <a:defRPr/>
            </a:lvl4pPr>
            <a:lvl5pPr marL="2286000" lvl="4" indent="-302895" algn="l">
              <a:spcBef>
                <a:spcPts val="300"/>
              </a:spcBef>
              <a:spcAft>
                <a:spcPts val="0"/>
              </a:spcAft>
              <a:buSzPts val="117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dirty="0"/>
          </a:p>
        </p:txBody>
      </p:sp>
      <p:sp>
        <p:nvSpPr>
          <p:cNvPr id="53" name="Google Shape;53;p44"/>
          <p:cNvSpPr txBox="1">
            <a:spLocks noGrp="1"/>
          </p:cNvSpPr>
          <p:nvPr>
            <p:ph type="title"/>
          </p:nvPr>
        </p:nvSpPr>
        <p:spPr>
          <a:xfrm>
            <a:off x="4549" y="0"/>
            <a:ext cx="10257055" cy="1032354"/>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F5496"/>
              </a:buClr>
              <a:buSzPts val="2800"/>
              <a:buFont typeface="Tahoma" panose="020B0604030504040204"/>
              <a:buNone/>
              <a:defRPr sz="2800">
                <a:latin typeface="Arial" panose="020B06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extLst>
      <p:ext uri="{BB962C8B-B14F-4D97-AF65-F5344CB8AC3E}">
        <p14:creationId xmlns:p14="http://schemas.microsoft.com/office/powerpoint/2010/main" val="203049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D0A6D-28FC-6BED-0BF3-4032300BD505}"/>
              </a:ext>
            </a:extLst>
          </p:cNvPr>
          <p:cNvSpPr>
            <a:spLocks noGrp="1"/>
          </p:cNvSpPr>
          <p:nvPr>
            <p:ph type="title"/>
          </p:nvPr>
        </p:nvSpPr>
        <p:spPr>
          <a:xfrm>
            <a:off x="838200" y="93673"/>
            <a:ext cx="10515600" cy="1325563"/>
          </a:xfrm>
        </p:spPr>
        <p:txBody>
          <a:bodyPr/>
          <a:lstStyle>
            <a:lvl1pPr>
              <a:defRPr b="1">
                <a:solidFill>
                  <a:schemeClr val="accent6">
                    <a:lumMod val="7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03760AFF-3AF7-4040-A47B-A5F0B62E8677}"/>
              </a:ext>
            </a:extLst>
          </p:cNvPr>
          <p:cNvSpPr>
            <a:spLocks noGrp="1"/>
          </p:cNvSpPr>
          <p:nvPr>
            <p:ph idx="1"/>
          </p:nvPr>
        </p:nvSpPr>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40C458F-C3C6-D8C1-B352-73EA281930A1}"/>
              </a:ext>
            </a:extLst>
          </p:cNvPr>
          <p:cNvSpPr>
            <a:spLocks noGrp="1"/>
          </p:cNvSpPr>
          <p:nvPr>
            <p:ph type="dt" sz="half" idx="10"/>
          </p:nvPr>
        </p:nvSpPr>
        <p:spPr/>
        <p:txBody>
          <a:bodyPr/>
          <a:lstStyle/>
          <a:p>
            <a:fld id="{6394398B-7BA2-436F-B3FD-253FF395FAF8}" type="datetime1">
              <a:rPr lang="en-US" smtClean="0">
                <a:solidFill>
                  <a:prstClr val="black">
                    <a:tint val="75000"/>
                  </a:prstClr>
                </a:solidFill>
              </a:rPr>
              <a:t>8/13/2026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B1CD392-6E3A-4AA9-3276-8A34D1DFC028}"/>
              </a:ext>
            </a:extLst>
          </p:cNvPr>
          <p:cNvSpPr>
            <a:spLocks noGrp="1"/>
          </p:cNvSpPr>
          <p:nvPr>
            <p:ph type="ftr" sz="quarter" idx="11"/>
          </p:nvPr>
        </p:nvSpPr>
        <p:spPr/>
        <p:txBody>
          <a:bodyPr/>
          <a:lstStyle/>
          <a:p>
            <a:endParaRPr lang="en-US">
              <a:solidFill>
                <a:prstClr val="black">
                  <a:tint val="75000"/>
                </a:prstClr>
              </a:solidFill>
            </a:endParaRPr>
          </a:p>
        </p:txBody>
      </p:sp>
      <p:grpSp>
        <p:nvGrpSpPr>
          <p:cNvPr id="26" name="Google Shape;204;p15">
            <a:extLst>
              <a:ext uri="{FF2B5EF4-FFF2-40B4-BE49-F238E27FC236}">
                <a16:creationId xmlns:a16="http://schemas.microsoft.com/office/drawing/2014/main" id="{6FDCECCB-8EA3-73A7-9A2B-F9330845BB75}"/>
              </a:ext>
            </a:extLst>
          </p:cNvPr>
          <p:cNvGrpSpPr/>
          <p:nvPr/>
        </p:nvGrpSpPr>
        <p:grpSpPr>
          <a:xfrm>
            <a:off x="9906802" y="1202613"/>
            <a:ext cx="2970199" cy="6173303"/>
            <a:chOff x="7286650" y="387525"/>
            <a:chExt cx="2473299" cy="5140539"/>
          </a:xfrm>
        </p:grpSpPr>
        <p:grpSp>
          <p:nvGrpSpPr>
            <p:cNvPr id="27" name="Google Shape;205;p15">
              <a:extLst>
                <a:ext uri="{FF2B5EF4-FFF2-40B4-BE49-F238E27FC236}">
                  <a16:creationId xmlns:a16="http://schemas.microsoft.com/office/drawing/2014/main" id="{140993E4-58C2-0F2F-E445-5745745F9EBD}"/>
                </a:ext>
              </a:extLst>
            </p:cNvPr>
            <p:cNvGrpSpPr/>
            <p:nvPr/>
          </p:nvGrpSpPr>
          <p:grpSpPr>
            <a:xfrm rot="10800000" flipH="1">
              <a:off x="7286650" y="3448415"/>
              <a:ext cx="2473299" cy="2079649"/>
              <a:chOff x="7286650" y="-440676"/>
              <a:chExt cx="2473299" cy="2079649"/>
            </a:xfrm>
          </p:grpSpPr>
          <p:sp>
            <p:nvSpPr>
              <p:cNvPr id="39" name="Google Shape;206;p15">
                <a:extLst>
                  <a:ext uri="{FF2B5EF4-FFF2-40B4-BE49-F238E27FC236}">
                    <a16:creationId xmlns:a16="http://schemas.microsoft.com/office/drawing/2014/main" id="{DA269197-A846-AF8B-A1DA-A2470BF437B5}"/>
                  </a:ext>
                </a:extLst>
              </p:cNvPr>
              <p:cNvSpPr/>
              <p:nvPr/>
            </p:nvSpPr>
            <p:spPr>
              <a:xfrm rot="-5400000" flipH="1">
                <a:off x="7653475" y="-58150"/>
                <a:ext cx="1554600" cy="1548600"/>
              </a:xfrm>
              <a:prstGeom prst="rtTriangle">
                <a:avLst/>
              </a:prstGeom>
              <a:solidFill>
                <a:schemeClr val="accent6">
                  <a:lumMod val="75000"/>
                </a:schemeClr>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0" name="Google Shape;207;p15">
                <a:extLst>
                  <a:ext uri="{FF2B5EF4-FFF2-40B4-BE49-F238E27FC236}">
                    <a16:creationId xmlns:a16="http://schemas.microsoft.com/office/drawing/2014/main" id="{A25FA098-0955-2CBE-8406-1C6399635D36}"/>
                  </a:ext>
                </a:extLst>
              </p:cNvPr>
              <p:cNvGrpSpPr/>
              <p:nvPr/>
            </p:nvGrpSpPr>
            <p:grpSpPr>
              <a:xfrm>
                <a:off x="7286650" y="-440676"/>
                <a:ext cx="2473299" cy="2079649"/>
                <a:chOff x="7026475" y="-616411"/>
                <a:chExt cx="2473299" cy="2079649"/>
              </a:xfrm>
            </p:grpSpPr>
            <p:sp>
              <p:nvSpPr>
                <p:cNvPr id="42" name="Google Shape;208;p15">
                  <a:extLst>
                    <a:ext uri="{FF2B5EF4-FFF2-40B4-BE49-F238E27FC236}">
                      <a16:creationId xmlns:a16="http://schemas.microsoft.com/office/drawing/2014/main" id="{8F5EF115-022F-CA70-6FA4-834C8BEA9B6C}"/>
                    </a:ext>
                  </a:extLst>
                </p:cNvPr>
                <p:cNvSpPr/>
                <p:nvPr/>
              </p:nvSpPr>
              <p:spPr>
                <a:xfrm rot="2699366" flipH="1">
                  <a:off x="8424928" y="832428"/>
                  <a:ext cx="1150392" cy="262619"/>
                </a:xfrm>
                <a:prstGeom prst="roundRect">
                  <a:avLst>
                    <a:gd name="adj" fmla="val 50000"/>
                  </a:avLst>
                </a:prstGeom>
                <a:solidFill>
                  <a:srgbClr val="B7B7B7"/>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209;p15">
                  <a:extLst>
                    <a:ext uri="{FF2B5EF4-FFF2-40B4-BE49-F238E27FC236}">
                      <a16:creationId xmlns:a16="http://schemas.microsoft.com/office/drawing/2014/main" id="{58AA851E-4172-F20C-484E-C1E70393F63C}"/>
                    </a:ext>
                  </a:extLst>
                </p:cNvPr>
                <p:cNvSpPr/>
                <p:nvPr/>
              </p:nvSpPr>
              <p:spPr>
                <a:xfrm>
                  <a:off x="7719598" y="153426"/>
                  <a:ext cx="1309800" cy="1309800"/>
                </a:xfrm>
                <a:prstGeom prst="ellipse">
                  <a:avLst/>
                </a:prstGeom>
                <a:noFill/>
                <a:ln w="9525" cap="flat" cmpd="sng">
                  <a:solidFill>
                    <a:srgbClr val="F8F8F8"/>
                  </a:solidFill>
                  <a:prstDash val="lgDash"/>
                  <a:round/>
                  <a:headEnd type="none" w="sm" len="sm"/>
                  <a:tailEnd type="none" w="sm" len="sm"/>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210;p15">
                  <a:extLst>
                    <a:ext uri="{FF2B5EF4-FFF2-40B4-BE49-F238E27FC236}">
                      <a16:creationId xmlns:a16="http://schemas.microsoft.com/office/drawing/2014/main" id="{9A9C47A3-9D98-B3E3-B407-66A321E95CAB}"/>
                    </a:ext>
                  </a:extLst>
                </p:cNvPr>
                <p:cNvSpPr/>
                <p:nvPr/>
              </p:nvSpPr>
              <p:spPr>
                <a:xfrm rot="2699336" flipH="1">
                  <a:off x="6937059" y="-257636"/>
                  <a:ext cx="1098632" cy="201950"/>
                </a:xfrm>
                <a:prstGeom prst="roundRect">
                  <a:avLst>
                    <a:gd name="adj" fmla="val 50000"/>
                  </a:avLst>
                </a:prstGeom>
                <a:solidFill>
                  <a:schemeClr val="accent6">
                    <a:lumMod val="60000"/>
                    <a:lumOff val="40000"/>
                  </a:schemeClr>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1" name="Google Shape;211;p15">
                <a:extLst>
                  <a:ext uri="{FF2B5EF4-FFF2-40B4-BE49-F238E27FC236}">
                    <a16:creationId xmlns:a16="http://schemas.microsoft.com/office/drawing/2014/main" id="{755388E8-B9C7-DFF5-E0C2-7B746E13D3C1}"/>
                  </a:ext>
                </a:extLst>
              </p:cNvPr>
              <p:cNvSpPr/>
              <p:nvPr/>
            </p:nvSpPr>
            <p:spPr>
              <a:xfrm rot="2700000">
                <a:off x="7775558" y="-183425"/>
                <a:ext cx="770464" cy="127703"/>
              </a:xfrm>
              <a:prstGeom prst="roundRect">
                <a:avLst>
                  <a:gd name="adj" fmla="val 50000"/>
                </a:avLst>
              </a:prstGeom>
              <a:solidFill>
                <a:srgbClr val="F8F8F8"/>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8" name="Google Shape;212;p15">
              <a:extLst>
                <a:ext uri="{FF2B5EF4-FFF2-40B4-BE49-F238E27FC236}">
                  <a16:creationId xmlns:a16="http://schemas.microsoft.com/office/drawing/2014/main" id="{42111436-6365-26D2-A35A-D03339AC0DAD}"/>
                </a:ext>
              </a:extLst>
            </p:cNvPr>
            <p:cNvGrpSpPr/>
            <p:nvPr/>
          </p:nvGrpSpPr>
          <p:grpSpPr>
            <a:xfrm rot="10800000" flipH="1">
              <a:off x="7432804" y="387525"/>
              <a:ext cx="1309796" cy="257750"/>
              <a:chOff x="-6337521" y="4362225"/>
              <a:chExt cx="1309796" cy="257750"/>
            </a:xfrm>
          </p:grpSpPr>
          <p:sp>
            <p:nvSpPr>
              <p:cNvPr id="29" name="Google Shape;213;p15">
                <a:extLst>
                  <a:ext uri="{FF2B5EF4-FFF2-40B4-BE49-F238E27FC236}">
                    <a16:creationId xmlns:a16="http://schemas.microsoft.com/office/drawing/2014/main" id="{A3562F00-2BBF-7A73-6763-0D7C80FA4D84}"/>
                  </a:ext>
                </a:extLst>
              </p:cNvPr>
              <p:cNvSpPr/>
              <p:nvPr/>
            </p:nvSpPr>
            <p:spPr>
              <a:xfrm>
                <a:off x="-5917975" y="436222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214;p15">
                <a:extLst>
                  <a:ext uri="{FF2B5EF4-FFF2-40B4-BE49-F238E27FC236}">
                    <a16:creationId xmlns:a16="http://schemas.microsoft.com/office/drawing/2014/main" id="{1CF5F091-D464-31FD-FDD8-56B0554D20C8}"/>
                  </a:ext>
                </a:extLst>
              </p:cNvPr>
              <p:cNvSpPr/>
              <p:nvPr/>
            </p:nvSpPr>
            <p:spPr>
              <a:xfrm>
                <a:off x="-5713862" y="436222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215;p15">
                <a:extLst>
                  <a:ext uri="{FF2B5EF4-FFF2-40B4-BE49-F238E27FC236}">
                    <a16:creationId xmlns:a16="http://schemas.microsoft.com/office/drawing/2014/main" id="{90B3D819-01DB-628E-40D2-7B780DA55774}"/>
                  </a:ext>
                </a:extLst>
              </p:cNvPr>
              <p:cNvSpPr/>
              <p:nvPr/>
            </p:nvSpPr>
            <p:spPr>
              <a:xfrm>
                <a:off x="-5509750" y="436222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216;p15">
                <a:extLst>
                  <a:ext uri="{FF2B5EF4-FFF2-40B4-BE49-F238E27FC236}">
                    <a16:creationId xmlns:a16="http://schemas.microsoft.com/office/drawing/2014/main" id="{654EBA1A-AE98-CBAD-6A34-E25591131024}"/>
                  </a:ext>
                </a:extLst>
              </p:cNvPr>
              <p:cNvSpPr/>
              <p:nvPr/>
            </p:nvSpPr>
            <p:spPr>
              <a:xfrm>
                <a:off x="-5305637" y="436222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217;p15">
                <a:extLst>
                  <a:ext uri="{FF2B5EF4-FFF2-40B4-BE49-F238E27FC236}">
                    <a16:creationId xmlns:a16="http://schemas.microsoft.com/office/drawing/2014/main" id="{0B89C68B-463E-039F-0D89-26D2F211DD52}"/>
                  </a:ext>
                </a:extLst>
              </p:cNvPr>
              <p:cNvSpPr/>
              <p:nvPr/>
            </p:nvSpPr>
            <p:spPr>
              <a:xfrm>
                <a:off x="-5101525" y="436222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218;p15">
                <a:extLst>
                  <a:ext uri="{FF2B5EF4-FFF2-40B4-BE49-F238E27FC236}">
                    <a16:creationId xmlns:a16="http://schemas.microsoft.com/office/drawing/2014/main" id="{5B01D389-9DD4-B938-6C7B-F95ABAC31728}"/>
                  </a:ext>
                </a:extLst>
              </p:cNvPr>
              <p:cNvSpPr/>
              <p:nvPr/>
            </p:nvSpPr>
            <p:spPr>
              <a:xfrm>
                <a:off x="-6337521" y="454617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219;p15">
                <a:extLst>
                  <a:ext uri="{FF2B5EF4-FFF2-40B4-BE49-F238E27FC236}">
                    <a16:creationId xmlns:a16="http://schemas.microsoft.com/office/drawing/2014/main" id="{CD239108-6746-B1E5-C53A-6945AF93FB36}"/>
                  </a:ext>
                </a:extLst>
              </p:cNvPr>
              <p:cNvSpPr/>
              <p:nvPr/>
            </p:nvSpPr>
            <p:spPr>
              <a:xfrm>
                <a:off x="-6133409" y="454617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220;p15">
                <a:extLst>
                  <a:ext uri="{FF2B5EF4-FFF2-40B4-BE49-F238E27FC236}">
                    <a16:creationId xmlns:a16="http://schemas.microsoft.com/office/drawing/2014/main" id="{A26139FD-FE54-FEBF-6AD0-CE324CE22D89}"/>
                  </a:ext>
                </a:extLst>
              </p:cNvPr>
              <p:cNvSpPr/>
              <p:nvPr/>
            </p:nvSpPr>
            <p:spPr>
              <a:xfrm>
                <a:off x="-5929296" y="454617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221;p15">
                <a:extLst>
                  <a:ext uri="{FF2B5EF4-FFF2-40B4-BE49-F238E27FC236}">
                    <a16:creationId xmlns:a16="http://schemas.microsoft.com/office/drawing/2014/main" id="{101D4BD5-D73E-FA04-58EC-E21A0DF39938}"/>
                  </a:ext>
                </a:extLst>
              </p:cNvPr>
              <p:cNvSpPr/>
              <p:nvPr/>
            </p:nvSpPr>
            <p:spPr>
              <a:xfrm>
                <a:off x="-5725184" y="454617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222;p15">
                <a:extLst>
                  <a:ext uri="{FF2B5EF4-FFF2-40B4-BE49-F238E27FC236}">
                    <a16:creationId xmlns:a16="http://schemas.microsoft.com/office/drawing/2014/main" id="{B48667BD-A995-585C-B4C2-33FFEAAF3956}"/>
                  </a:ext>
                </a:extLst>
              </p:cNvPr>
              <p:cNvSpPr/>
              <p:nvPr/>
            </p:nvSpPr>
            <p:spPr>
              <a:xfrm>
                <a:off x="-5521071" y="4546175"/>
                <a:ext cx="73800" cy="73800"/>
              </a:xfrm>
              <a:prstGeom prst="ellipse">
                <a:avLst/>
              </a:prstGeom>
              <a:solidFill>
                <a:srgbClr val="092241"/>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cxnSp>
        <p:nvCxnSpPr>
          <p:cNvPr id="46" name="Straight Connector 45">
            <a:extLst>
              <a:ext uri="{FF2B5EF4-FFF2-40B4-BE49-F238E27FC236}">
                <a16:creationId xmlns:a16="http://schemas.microsoft.com/office/drawing/2014/main" id="{6D820D55-9D6F-A788-55D2-B2A63B95F493}"/>
              </a:ext>
            </a:extLst>
          </p:cNvPr>
          <p:cNvCxnSpPr/>
          <p:nvPr/>
        </p:nvCxnSpPr>
        <p:spPr>
          <a:xfrm>
            <a:off x="838200" y="1152063"/>
            <a:ext cx="9068616" cy="0"/>
          </a:xfrm>
          <a:prstGeom prst="lin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8E540EB9-1C66-9D56-40FC-E886CB81826D}"/>
              </a:ext>
            </a:extLst>
          </p:cNvPr>
          <p:cNvSpPr>
            <a:spLocks noGrp="1"/>
          </p:cNvSpPr>
          <p:nvPr>
            <p:ph type="sldNum" sz="quarter" idx="12"/>
          </p:nvPr>
        </p:nvSpPr>
        <p:spPr>
          <a:xfrm>
            <a:off x="9437117" y="6471374"/>
            <a:ext cx="2743200" cy="365125"/>
          </a:xfrm>
        </p:spPr>
        <p:txBody>
          <a:bodyPr/>
          <a:lstStyle>
            <a:lvl1pPr>
              <a:defRPr>
                <a:solidFill>
                  <a:schemeClr val="bg1"/>
                </a:solidFill>
              </a:defRPr>
            </a:lvl1pPr>
          </a:lstStyle>
          <a:p>
            <a:fld id="{98AFA10F-1C91-4D6E-AF72-B6468A4B99E2}" type="slidenum">
              <a:rPr lang="en-US" smtClean="0"/>
              <a:pPr/>
              <a:t>‹#›</a:t>
            </a:fld>
            <a:endParaRPr lang="en-US" dirty="0"/>
          </a:p>
        </p:txBody>
      </p:sp>
    </p:spTree>
    <p:extLst>
      <p:ext uri="{BB962C8B-B14F-4D97-AF65-F5344CB8AC3E}">
        <p14:creationId xmlns:p14="http://schemas.microsoft.com/office/powerpoint/2010/main" val="865239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6" name="Google Shape;477;p30">
            <a:extLst>
              <a:ext uri="{FF2B5EF4-FFF2-40B4-BE49-F238E27FC236}">
                <a16:creationId xmlns:a16="http://schemas.microsoft.com/office/drawing/2014/main" id="{C4F5ECBA-1D24-204F-C8E0-90E018BEFD74}"/>
              </a:ext>
            </a:extLst>
          </p:cNvPr>
          <p:cNvSpPr/>
          <p:nvPr/>
        </p:nvSpPr>
        <p:spPr>
          <a:xfrm>
            <a:off x="10958883" y="1265366"/>
            <a:ext cx="1596600" cy="1596600"/>
          </a:xfrm>
          <a:prstGeom prst="ellipse">
            <a:avLst/>
          </a:prstGeom>
          <a:noFill/>
          <a:ln w="38100" cap="flat" cmpd="sng">
            <a:solidFill>
              <a:schemeClr val="accent6">
                <a:lumMod val="75000"/>
              </a:schemeClr>
            </a:solidFill>
            <a:prstDash val="lgDash"/>
            <a:round/>
            <a:headEnd type="none" w="sm" len="sm"/>
            <a:tailEnd type="none" w="sm" len="sm"/>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7" name="Google Shape;456;p30">
            <a:extLst>
              <a:ext uri="{FF2B5EF4-FFF2-40B4-BE49-F238E27FC236}">
                <a16:creationId xmlns:a16="http://schemas.microsoft.com/office/drawing/2014/main" id="{928CD268-2F79-09B7-A79F-2818CB24F495}"/>
              </a:ext>
            </a:extLst>
          </p:cNvPr>
          <p:cNvGrpSpPr/>
          <p:nvPr/>
        </p:nvGrpSpPr>
        <p:grpSpPr>
          <a:xfrm rot="5400000">
            <a:off x="-18716" y="4232211"/>
            <a:ext cx="2644506" cy="2607075"/>
            <a:chOff x="4714200" y="783325"/>
            <a:chExt cx="4429800" cy="4367100"/>
          </a:xfrm>
        </p:grpSpPr>
        <p:sp>
          <p:nvSpPr>
            <p:cNvPr id="8" name="Google Shape;457;p30">
              <a:extLst>
                <a:ext uri="{FF2B5EF4-FFF2-40B4-BE49-F238E27FC236}">
                  <a16:creationId xmlns:a16="http://schemas.microsoft.com/office/drawing/2014/main" id="{4707CFE2-3759-A4BE-9F57-1805D7C5CD0C}"/>
                </a:ext>
              </a:extLst>
            </p:cNvPr>
            <p:cNvSpPr/>
            <p:nvPr/>
          </p:nvSpPr>
          <p:spPr>
            <a:xfrm flipH="1">
              <a:off x="4714200" y="783325"/>
              <a:ext cx="4429800" cy="4367100"/>
            </a:xfrm>
            <a:prstGeom prst="rtTriangle">
              <a:avLst/>
            </a:prstGeom>
            <a:solidFill>
              <a:schemeClr val="accent6">
                <a:lumMod val="75000"/>
              </a:schemeClr>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458;p30">
              <a:extLst>
                <a:ext uri="{FF2B5EF4-FFF2-40B4-BE49-F238E27FC236}">
                  <a16:creationId xmlns:a16="http://schemas.microsoft.com/office/drawing/2014/main" id="{68A75E51-6983-95BD-12E6-F153DAEDC0B0}"/>
                </a:ext>
              </a:extLst>
            </p:cNvPr>
            <p:cNvSpPr/>
            <p:nvPr/>
          </p:nvSpPr>
          <p:spPr>
            <a:xfrm rot="-2700000">
              <a:off x="7675121" y="1303413"/>
              <a:ext cx="996172" cy="114976"/>
            </a:xfrm>
            <a:prstGeom prst="roundRect">
              <a:avLst>
                <a:gd name="adj" fmla="val 50000"/>
              </a:avLst>
            </a:prstGeom>
            <a:solidFill>
              <a:srgbClr val="F8F8F8"/>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459;p30">
              <a:extLst>
                <a:ext uri="{FF2B5EF4-FFF2-40B4-BE49-F238E27FC236}">
                  <a16:creationId xmlns:a16="http://schemas.microsoft.com/office/drawing/2014/main" id="{1330466F-5235-12FE-91D9-E21887834B21}"/>
                </a:ext>
              </a:extLst>
            </p:cNvPr>
            <p:cNvSpPr/>
            <p:nvPr/>
          </p:nvSpPr>
          <p:spPr>
            <a:xfrm rot="18900410">
              <a:off x="5389504" y="2921493"/>
              <a:ext cx="1780000" cy="326683"/>
            </a:xfrm>
            <a:prstGeom prst="roundRect">
              <a:avLst>
                <a:gd name="adj" fmla="val 50000"/>
              </a:avLst>
            </a:prstGeom>
            <a:solidFill>
              <a:schemeClr val="accent6">
                <a:lumMod val="60000"/>
                <a:lumOff val="40000"/>
              </a:schemeClr>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460;p30">
              <a:extLst>
                <a:ext uri="{FF2B5EF4-FFF2-40B4-BE49-F238E27FC236}">
                  <a16:creationId xmlns:a16="http://schemas.microsoft.com/office/drawing/2014/main" id="{FDFDB628-36FB-6612-4F83-90FB43BF8F63}"/>
                </a:ext>
              </a:extLst>
            </p:cNvPr>
            <p:cNvSpPr/>
            <p:nvPr/>
          </p:nvSpPr>
          <p:spPr>
            <a:xfrm rot="-2699590">
              <a:off x="7108289" y="2092651"/>
              <a:ext cx="1780000" cy="326683"/>
            </a:xfrm>
            <a:prstGeom prst="roundRect">
              <a:avLst>
                <a:gd name="adj" fmla="val 50000"/>
              </a:avLst>
            </a:prstGeom>
            <a:solidFill>
              <a:schemeClr val="accent6">
                <a:lumMod val="60000"/>
                <a:lumOff val="40000"/>
              </a:schemeClr>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461;p30">
              <a:extLst>
                <a:ext uri="{FF2B5EF4-FFF2-40B4-BE49-F238E27FC236}">
                  <a16:creationId xmlns:a16="http://schemas.microsoft.com/office/drawing/2014/main" id="{1143E2DA-809E-7E27-3098-0E6F66E0CF1C}"/>
                </a:ext>
              </a:extLst>
            </p:cNvPr>
            <p:cNvSpPr/>
            <p:nvPr/>
          </p:nvSpPr>
          <p:spPr>
            <a:xfrm rot="-2699590">
              <a:off x="6792716" y="1243005"/>
              <a:ext cx="1780000" cy="477721"/>
            </a:xfrm>
            <a:prstGeom prst="roundRect">
              <a:avLst>
                <a:gd name="adj" fmla="val 50000"/>
              </a:avLst>
            </a:prstGeom>
            <a:solidFill>
              <a:srgbClr val="B7B7B7"/>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462;p30">
              <a:extLst>
                <a:ext uri="{FF2B5EF4-FFF2-40B4-BE49-F238E27FC236}">
                  <a16:creationId xmlns:a16="http://schemas.microsoft.com/office/drawing/2014/main" id="{0D60F43E-5855-17A6-A214-E10B79924A0A}"/>
                </a:ext>
              </a:extLst>
            </p:cNvPr>
            <p:cNvSpPr/>
            <p:nvPr/>
          </p:nvSpPr>
          <p:spPr>
            <a:xfrm rot="-2699590">
              <a:off x="5127485" y="3849460"/>
              <a:ext cx="1780000" cy="477721"/>
            </a:xfrm>
            <a:prstGeom prst="roundRect">
              <a:avLst>
                <a:gd name="adj" fmla="val 50000"/>
              </a:avLst>
            </a:prstGeom>
            <a:solidFill>
              <a:srgbClr val="B7B7B7"/>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4" name="Google Shape;456;p30">
            <a:extLst>
              <a:ext uri="{FF2B5EF4-FFF2-40B4-BE49-F238E27FC236}">
                <a16:creationId xmlns:a16="http://schemas.microsoft.com/office/drawing/2014/main" id="{5731466C-9CAB-BB02-89DE-BCA33A654D8D}"/>
              </a:ext>
            </a:extLst>
          </p:cNvPr>
          <p:cNvGrpSpPr/>
          <p:nvPr/>
        </p:nvGrpSpPr>
        <p:grpSpPr>
          <a:xfrm rot="16200000">
            <a:off x="9566210" y="18717"/>
            <a:ext cx="2644506" cy="2607075"/>
            <a:chOff x="4714200" y="783325"/>
            <a:chExt cx="4429800" cy="4367100"/>
          </a:xfrm>
        </p:grpSpPr>
        <p:sp>
          <p:nvSpPr>
            <p:cNvPr id="15" name="Google Shape;457;p30">
              <a:extLst>
                <a:ext uri="{FF2B5EF4-FFF2-40B4-BE49-F238E27FC236}">
                  <a16:creationId xmlns:a16="http://schemas.microsoft.com/office/drawing/2014/main" id="{BD8461B0-C227-DDC1-96A7-E476CB7B8248}"/>
                </a:ext>
              </a:extLst>
            </p:cNvPr>
            <p:cNvSpPr/>
            <p:nvPr/>
          </p:nvSpPr>
          <p:spPr>
            <a:xfrm flipH="1">
              <a:off x="4714200" y="783325"/>
              <a:ext cx="4429800" cy="4367100"/>
            </a:xfrm>
            <a:prstGeom prst="rtTriangle">
              <a:avLst/>
            </a:prstGeom>
            <a:solidFill>
              <a:schemeClr val="accent6">
                <a:lumMod val="75000"/>
              </a:schemeClr>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458;p30">
              <a:extLst>
                <a:ext uri="{FF2B5EF4-FFF2-40B4-BE49-F238E27FC236}">
                  <a16:creationId xmlns:a16="http://schemas.microsoft.com/office/drawing/2014/main" id="{8BDB0009-7AFE-1784-F1DF-9FE162E47159}"/>
                </a:ext>
              </a:extLst>
            </p:cNvPr>
            <p:cNvSpPr/>
            <p:nvPr/>
          </p:nvSpPr>
          <p:spPr>
            <a:xfrm rot="-2700000">
              <a:off x="7675121" y="1303413"/>
              <a:ext cx="996172" cy="114976"/>
            </a:xfrm>
            <a:prstGeom prst="roundRect">
              <a:avLst>
                <a:gd name="adj" fmla="val 50000"/>
              </a:avLst>
            </a:prstGeom>
            <a:solidFill>
              <a:srgbClr val="F8F8F8"/>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459;p30">
              <a:extLst>
                <a:ext uri="{FF2B5EF4-FFF2-40B4-BE49-F238E27FC236}">
                  <a16:creationId xmlns:a16="http://schemas.microsoft.com/office/drawing/2014/main" id="{39CAB5CF-B23E-0415-6876-064ED38561E8}"/>
                </a:ext>
              </a:extLst>
            </p:cNvPr>
            <p:cNvSpPr/>
            <p:nvPr/>
          </p:nvSpPr>
          <p:spPr>
            <a:xfrm rot="18900410">
              <a:off x="5389504" y="2921493"/>
              <a:ext cx="1780000" cy="326683"/>
            </a:xfrm>
            <a:prstGeom prst="roundRect">
              <a:avLst>
                <a:gd name="adj" fmla="val 50000"/>
              </a:avLst>
            </a:prstGeom>
            <a:solidFill>
              <a:schemeClr val="accent6">
                <a:lumMod val="60000"/>
                <a:lumOff val="40000"/>
              </a:schemeClr>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460;p30">
              <a:extLst>
                <a:ext uri="{FF2B5EF4-FFF2-40B4-BE49-F238E27FC236}">
                  <a16:creationId xmlns:a16="http://schemas.microsoft.com/office/drawing/2014/main" id="{87A378E8-6955-5137-515D-12F4432A3EFB}"/>
                </a:ext>
              </a:extLst>
            </p:cNvPr>
            <p:cNvSpPr/>
            <p:nvPr/>
          </p:nvSpPr>
          <p:spPr>
            <a:xfrm rot="-2699590">
              <a:off x="7108289" y="2092651"/>
              <a:ext cx="1780000" cy="326683"/>
            </a:xfrm>
            <a:prstGeom prst="roundRect">
              <a:avLst>
                <a:gd name="adj" fmla="val 50000"/>
              </a:avLst>
            </a:prstGeom>
            <a:solidFill>
              <a:schemeClr val="accent6">
                <a:lumMod val="60000"/>
                <a:lumOff val="40000"/>
              </a:schemeClr>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461;p30">
              <a:extLst>
                <a:ext uri="{FF2B5EF4-FFF2-40B4-BE49-F238E27FC236}">
                  <a16:creationId xmlns:a16="http://schemas.microsoft.com/office/drawing/2014/main" id="{7810D447-1714-F74C-FAAB-540FE7129F2F}"/>
                </a:ext>
              </a:extLst>
            </p:cNvPr>
            <p:cNvSpPr/>
            <p:nvPr/>
          </p:nvSpPr>
          <p:spPr>
            <a:xfrm rot="-2699590">
              <a:off x="6792716" y="1243005"/>
              <a:ext cx="1780000" cy="477721"/>
            </a:xfrm>
            <a:prstGeom prst="roundRect">
              <a:avLst>
                <a:gd name="adj" fmla="val 50000"/>
              </a:avLst>
            </a:prstGeom>
            <a:solidFill>
              <a:srgbClr val="B7B7B7"/>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462;p30">
              <a:extLst>
                <a:ext uri="{FF2B5EF4-FFF2-40B4-BE49-F238E27FC236}">
                  <a16:creationId xmlns:a16="http://schemas.microsoft.com/office/drawing/2014/main" id="{06D47487-80F5-CC4D-1AFA-19B0912C7934}"/>
                </a:ext>
              </a:extLst>
            </p:cNvPr>
            <p:cNvSpPr/>
            <p:nvPr/>
          </p:nvSpPr>
          <p:spPr>
            <a:xfrm rot="-2699590">
              <a:off x="5127485" y="3849460"/>
              <a:ext cx="1780000" cy="477721"/>
            </a:xfrm>
            <a:prstGeom prst="roundRect">
              <a:avLst>
                <a:gd name="adj" fmla="val 50000"/>
              </a:avLst>
            </a:prstGeom>
            <a:solidFill>
              <a:srgbClr val="B7B7B7"/>
            </a:solidFill>
            <a:ln>
              <a:noFill/>
            </a:ln>
          </p:spPr>
          <p:txBody>
            <a:bodyPr spcFirstLastPara="1" wrap="square" lIns="91425" tIns="91425" rIns="91425" bIns="91425" anchor="ctr" anchorCtr="0">
              <a:noAutofit/>
            </a:bodyPr>
            <a:lstStyle/>
            <a:p>
              <a:pPr marL="0" marR="0" lvl="0" indent="0" defTabSz="914377"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 name="Title 1">
            <a:extLst>
              <a:ext uri="{FF2B5EF4-FFF2-40B4-BE49-F238E27FC236}">
                <a16:creationId xmlns:a16="http://schemas.microsoft.com/office/drawing/2014/main" id="{4D65F79A-92D5-2563-50A0-94EC4721C8EF}"/>
              </a:ext>
            </a:extLst>
          </p:cNvPr>
          <p:cNvSpPr>
            <a:spLocks noGrp="1"/>
          </p:cNvSpPr>
          <p:nvPr>
            <p:ph type="title"/>
          </p:nvPr>
        </p:nvSpPr>
        <p:spPr>
          <a:xfrm>
            <a:off x="2170114" y="2363961"/>
            <a:ext cx="7851775" cy="2130078"/>
          </a:xfrm>
        </p:spPr>
        <p:txBody>
          <a:bodyPr lIns="0" tIns="0" rIns="0" bIns="0" anchor="ctr" anchorCtr="0"/>
          <a:lstStyle>
            <a:lvl1pPr algn="ctr">
              <a:defRPr sz="6000" b="1">
                <a:solidFill>
                  <a:schemeClr val="accent6">
                    <a:lumMod val="7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FAC48D9E-1C83-3994-2002-97024CD98AEE}"/>
              </a:ext>
            </a:extLst>
          </p:cNvPr>
          <p:cNvSpPr>
            <a:spLocks noGrp="1"/>
          </p:cNvSpPr>
          <p:nvPr>
            <p:ph type="body" idx="1"/>
          </p:nvPr>
        </p:nvSpPr>
        <p:spPr>
          <a:xfrm>
            <a:off x="2751136" y="4638300"/>
            <a:ext cx="6689725" cy="1500187"/>
          </a:xfrm>
        </p:spPr>
        <p:txBody>
          <a:bodyPr/>
          <a:lstStyle>
            <a:lvl1pPr marL="0" indent="0" algn="ctr">
              <a:buNone/>
              <a:defRPr sz="2400">
                <a:solidFill>
                  <a:schemeClr val="accent6">
                    <a:lumMod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2866A9E3-A483-463E-2618-BDA11E6342D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820762E-7D71-0866-4B4D-B4681A0E1284}"/>
              </a:ext>
            </a:extLst>
          </p:cNvPr>
          <p:cNvSpPr>
            <a:spLocks noGrp="1"/>
          </p:cNvSpPr>
          <p:nvPr>
            <p:ph type="sldNum" sz="quarter" idx="12"/>
          </p:nvPr>
        </p:nvSpPr>
        <p:spPr>
          <a:xfrm>
            <a:off x="7936" y="6429958"/>
            <a:ext cx="2743200" cy="365125"/>
          </a:xfrm>
        </p:spPr>
        <p:txBody>
          <a:bodyPr/>
          <a:lstStyle>
            <a:lvl1pPr algn="l">
              <a:defRPr>
                <a:solidFill>
                  <a:schemeClr val="bg1"/>
                </a:solidFill>
              </a:defRPr>
            </a:lvl1pPr>
          </a:lstStyle>
          <a:p>
            <a:fld id="{98AFA10F-1C91-4D6E-AF72-B6468A4B99E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2829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EECDE-7070-EC12-76D0-2E39A4870A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642617-1D84-AD13-6FC4-39D66EA85B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38AED6-05C3-CDAC-815A-E2AA5476B1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C7551C-6E7C-E1C9-9572-1D9E26628F9D}"/>
              </a:ext>
            </a:extLst>
          </p:cNvPr>
          <p:cNvSpPr>
            <a:spLocks noGrp="1"/>
          </p:cNvSpPr>
          <p:nvPr>
            <p:ph type="dt" sz="half" idx="10"/>
          </p:nvPr>
        </p:nvSpPr>
        <p:spPr/>
        <p:txBody>
          <a:bodyPr/>
          <a:lstStyle/>
          <a:p>
            <a:fld id="{ACF6E7F5-2843-4A26-B5B9-858715EB30C4}" type="datetime1">
              <a:rPr lang="en-US" smtClean="0">
                <a:solidFill>
                  <a:prstClr val="black">
                    <a:tint val="75000"/>
                  </a:prstClr>
                </a:solidFill>
              </a:rPr>
              <a:t>8/13/2026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A17FCA60-FC0D-304D-0F0D-361747E70CA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D0C7ECDD-2CC8-8CA5-7AD0-3FBB4BA0A8B9}"/>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268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2EC5D-E7B5-805E-FAB5-842E236E0A7C}"/>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4AFB0F2-0714-50AE-BB66-0DFAD9BFADE8}"/>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5DD787-B3A1-0274-D669-240109C7C7D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1FDEA0-6104-E20B-E1B3-FDABEA4882F4}"/>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DF2E86-9678-B2BC-3490-0948843C6ECE}"/>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5604B71-FD3D-3C2F-3489-D5B6A3E89A4B}"/>
              </a:ext>
            </a:extLst>
          </p:cNvPr>
          <p:cNvSpPr>
            <a:spLocks noGrp="1"/>
          </p:cNvSpPr>
          <p:nvPr>
            <p:ph type="dt" sz="half" idx="10"/>
          </p:nvPr>
        </p:nvSpPr>
        <p:spPr/>
        <p:txBody>
          <a:bodyPr/>
          <a:lstStyle/>
          <a:p>
            <a:fld id="{F20FB08C-1880-4528-9A79-C479AE7B8146}" type="datetime1">
              <a:rPr lang="en-US" smtClean="0">
                <a:solidFill>
                  <a:prstClr val="black">
                    <a:tint val="75000"/>
                  </a:prstClr>
                </a:solidFill>
              </a:rPr>
              <a:t>8/13/2026</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0ABE5B52-838A-4476-2157-556DFE6DB71C}"/>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C5EA2C44-A5D2-3AA1-0044-A807C8D50872}"/>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4836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EAAA7-38F4-2841-5F62-AE8FE8AFD8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0F3C3B-9C81-CA8A-BE0A-58394B6FF28A}"/>
              </a:ext>
            </a:extLst>
          </p:cNvPr>
          <p:cNvSpPr>
            <a:spLocks noGrp="1"/>
          </p:cNvSpPr>
          <p:nvPr>
            <p:ph type="dt" sz="half" idx="10"/>
          </p:nvPr>
        </p:nvSpPr>
        <p:spPr/>
        <p:txBody>
          <a:bodyPr/>
          <a:lstStyle/>
          <a:p>
            <a:fld id="{B5E93F87-1F10-4B03-8824-1A35705F86A8}" type="datetime1">
              <a:rPr lang="en-US" smtClean="0">
                <a:solidFill>
                  <a:prstClr val="black">
                    <a:tint val="75000"/>
                  </a:prstClr>
                </a:solidFill>
              </a:rPr>
              <a:t>8/13/2026</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A0BCDA9D-F7F4-2720-6E78-36035578D8D1}"/>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4B3E6E75-F731-DBB3-DF03-ACD91736C45D}"/>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3486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1D8930-6F56-501D-24A8-F0689C82F122}"/>
              </a:ext>
            </a:extLst>
          </p:cNvPr>
          <p:cNvSpPr>
            <a:spLocks noGrp="1"/>
          </p:cNvSpPr>
          <p:nvPr>
            <p:ph type="dt" sz="half" idx="10"/>
          </p:nvPr>
        </p:nvSpPr>
        <p:spPr/>
        <p:txBody>
          <a:bodyPr/>
          <a:lstStyle/>
          <a:p>
            <a:fld id="{7836034D-4156-4465-8760-04EFE78EE687}" type="datetime1">
              <a:rPr lang="en-US" smtClean="0">
                <a:solidFill>
                  <a:prstClr val="black">
                    <a:tint val="75000"/>
                  </a:prstClr>
                </a:solidFill>
              </a:rPr>
              <a:t>8/13/2026</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34FA649C-E3B0-F121-6F67-B839FFF5429D}"/>
              </a:ext>
            </a:extLst>
          </p:cNvPr>
          <p:cNvSpPr>
            <a:spLocks noGrp="1"/>
          </p:cNvSpPr>
          <p:nvPr>
            <p:ph type="ftr" sz="quarter" idx="11"/>
          </p:nvPr>
        </p:nvSpPr>
        <p:spPr/>
        <p:txBody>
          <a:bodyPr/>
          <a:lstStyle/>
          <a:p>
            <a:endParaRPr lang="en-US">
              <a:solidFill>
                <a:prstClr val="black">
                  <a:tint val="75000"/>
                </a:prstClr>
              </a:solidFill>
            </a:endParaRPr>
          </a:p>
        </p:txBody>
      </p:sp>
      <p:sp>
        <p:nvSpPr>
          <p:cNvPr id="5" name="Rectangle 4">
            <a:extLst>
              <a:ext uri="{FF2B5EF4-FFF2-40B4-BE49-F238E27FC236}">
                <a16:creationId xmlns:a16="http://schemas.microsoft.com/office/drawing/2014/main" id="{223A91F4-1D5D-3A77-DDE2-DAF9B45076F5}"/>
              </a:ext>
            </a:extLst>
          </p:cNvPr>
          <p:cNvSpPr/>
          <p:nvPr/>
        </p:nvSpPr>
        <p:spPr>
          <a:xfrm>
            <a:off x="2" y="6538912"/>
            <a:ext cx="12191999" cy="365126"/>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bg1"/>
              </a:solidFill>
              <a:latin typeface="Arial" panose="020B0604020202020204" pitchFamily="34" charset="0"/>
            </a:endParaRPr>
          </a:p>
        </p:txBody>
      </p:sp>
      <p:sp>
        <p:nvSpPr>
          <p:cNvPr id="4" name="Slide Number Placeholder 3">
            <a:extLst>
              <a:ext uri="{FF2B5EF4-FFF2-40B4-BE49-F238E27FC236}">
                <a16:creationId xmlns:a16="http://schemas.microsoft.com/office/drawing/2014/main" id="{F3C6E92A-AFD6-48BF-EBE2-FE98931B7BFC}"/>
              </a:ext>
            </a:extLst>
          </p:cNvPr>
          <p:cNvSpPr>
            <a:spLocks noGrp="1"/>
          </p:cNvSpPr>
          <p:nvPr>
            <p:ph type="sldNum" sz="quarter" idx="12"/>
          </p:nvPr>
        </p:nvSpPr>
        <p:spPr>
          <a:xfrm>
            <a:off x="9448799" y="6538915"/>
            <a:ext cx="2743200" cy="365125"/>
          </a:xfrm>
        </p:spPr>
        <p:txBody>
          <a:bodyPr/>
          <a:lstStyle>
            <a:lvl1pPr>
              <a:defRPr>
                <a:solidFill>
                  <a:schemeClr val="bg1"/>
                </a:solidFill>
              </a:defRPr>
            </a:lvl1pPr>
          </a:lstStyle>
          <a:p>
            <a:fld id="{98AFA10F-1C91-4D6E-AF72-B6468A4B99E2}" type="slidenum">
              <a:rPr lang="en-US" smtClean="0"/>
              <a:pPr/>
              <a:t>‹#›</a:t>
            </a:fld>
            <a:endParaRPr lang="en-US"/>
          </a:p>
        </p:txBody>
      </p:sp>
    </p:spTree>
    <p:extLst>
      <p:ext uri="{BB962C8B-B14F-4D97-AF65-F5344CB8AC3E}">
        <p14:creationId xmlns:p14="http://schemas.microsoft.com/office/powerpoint/2010/main" val="4176599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E5C57-0ED9-CCCD-E446-E5374ECE77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6ECA90-2706-9CC2-F3E7-7E401A5DC65E}"/>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0B1246-D7E6-0105-3420-F9DB0C1126F1}"/>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E4050C-8DDB-F495-F907-75E6ACC43E96}"/>
              </a:ext>
            </a:extLst>
          </p:cNvPr>
          <p:cNvSpPr>
            <a:spLocks noGrp="1"/>
          </p:cNvSpPr>
          <p:nvPr>
            <p:ph type="dt" sz="half" idx="10"/>
          </p:nvPr>
        </p:nvSpPr>
        <p:spPr/>
        <p:txBody>
          <a:bodyPr/>
          <a:lstStyle/>
          <a:p>
            <a:fld id="{C908BD27-A8C5-42B6-BD25-A2D627004C80}" type="datetime1">
              <a:rPr lang="en-US" smtClean="0">
                <a:solidFill>
                  <a:prstClr val="black">
                    <a:tint val="75000"/>
                  </a:prstClr>
                </a:solidFill>
              </a:rPr>
              <a:t>8/13/2026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8D2F8839-A8F9-C661-E238-A0321E3CB41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33B211B-4E91-31B1-E4DF-E2F3745190E7}"/>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1902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28060-FC5C-9C7D-5319-2F38154870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08EB7FA-BBBD-8989-E3B8-98ABC198926D}"/>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A8E1F62-8533-3C82-421B-9D673A7DAFE9}"/>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BC97E5-E5B6-62B5-145D-372D9D1D0797}"/>
              </a:ext>
            </a:extLst>
          </p:cNvPr>
          <p:cNvSpPr>
            <a:spLocks noGrp="1"/>
          </p:cNvSpPr>
          <p:nvPr>
            <p:ph type="dt" sz="half" idx="10"/>
          </p:nvPr>
        </p:nvSpPr>
        <p:spPr/>
        <p:txBody>
          <a:bodyPr/>
          <a:lstStyle/>
          <a:p>
            <a:fld id="{3E256406-60D3-4C8B-A788-D1EB17205EB5}" type="datetime1">
              <a:rPr lang="en-US" smtClean="0">
                <a:solidFill>
                  <a:prstClr val="black">
                    <a:tint val="75000"/>
                  </a:prstClr>
                </a:solidFill>
              </a:rPr>
              <a:t>8/13/2026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1ABB9022-CFA6-F8BD-C3A3-E6258096D3C0}"/>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CBC9FAF-016B-495F-E994-140BF926667A}"/>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3491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80078D-F164-C690-29E9-C9812E69C53F}"/>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3C0AB4A-1184-EE1D-3F12-0A87B342B4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A561A92-C42E-370A-56E5-B26EBA7837CD}"/>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A0C135BF-8C53-48DD-8A24-4A881A95D799}" type="datetime1">
              <a:rPr lang="en-US" smtClean="0"/>
              <a:pPr/>
              <a:t>8/13/2026</a:t>
            </a:fld>
            <a:endParaRPr lang="en-US" dirty="0"/>
          </a:p>
        </p:txBody>
      </p:sp>
      <p:sp>
        <p:nvSpPr>
          <p:cNvPr id="5" name="Footer Placeholder 4">
            <a:extLst>
              <a:ext uri="{FF2B5EF4-FFF2-40B4-BE49-F238E27FC236}">
                <a16:creationId xmlns:a16="http://schemas.microsoft.com/office/drawing/2014/main" id="{44CB845A-653B-B453-CC6A-BBA1B4380CD8}"/>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B1E6FF90-D07D-A7DA-94B7-040AFCD138C4}"/>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defRPr>
            </a:lvl1pPr>
          </a:lstStyle>
          <a:p>
            <a:fld id="{8F412A52-2C33-4797-8753-8689369D6662}" type="slidenum">
              <a:rPr lang="en-US" smtClean="0"/>
              <a:pPr/>
              <a:t>‹#›</a:t>
            </a:fld>
            <a:endParaRPr lang="en-US" dirty="0"/>
          </a:p>
        </p:txBody>
      </p:sp>
    </p:spTree>
    <p:extLst>
      <p:ext uri="{BB962C8B-B14F-4D97-AF65-F5344CB8AC3E}">
        <p14:creationId xmlns:p14="http://schemas.microsoft.com/office/powerpoint/2010/main" val="2391793458"/>
      </p:ext>
    </p:extLst>
  </p:cSld>
  <p:clrMap bg1="lt1" tx1="dk1" bg2="lt2" tx2="dk2" accent1="accent1" accent2="accent2" accent3="accent3" accent4="accent4" accent5="accent5" accent6="accent6" hlink="hlink" folHlink="folHlink"/>
  <p:sldLayoutIdLst>
    <p:sldLayoutId id="2147484059" r:id="rId1"/>
    <p:sldLayoutId id="2147484060" r:id="rId2"/>
    <p:sldLayoutId id="2147484061" r:id="rId3"/>
    <p:sldLayoutId id="2147484062" r:id="rId4"/>
    <p:sldLayoutId id="2147484063" r:id="rId5"/>
    <p:sldLayoutId id="2147484064" r:id="rId6"/>
    <p:sldLayoutId id="2147484065" r:id="rId7"/>
    <p:sldLayoutId id="2147484066" r:id="rId8"/>
    <p:sldLayoutId id="2147484067" r:id="rId9"/>
    <p:sldLayoutId id="2147484068" r:id="rId10"/>
    <p:sldLayoutId id="2147484069" r:id="rId11"/>
    <p:sldLayoutId id="2147484070" r:id="rId12"/>
    <p:sldLayoutId id="2147484071" r:id="rId13"/>
    <p:sldLayoutId id="2147484072" r:id="rId14"/>
    <p:sldLayoutId id="2147484073" r:id="rId15"/>
    <p:sldLayoutId id="2147484074" r:id="rId16"/>
  </p:sldLayoutIdLst>
  <p:hf hdr="0" ftr="0" dt="0"/>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8.xml"/><Relationship Id="rId7" Type="http://schemas.openxmlformats.org/officeDocument/2006/relationships/image" Target="../media/image8.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10.wmf"/><Relationship Id="rId5" Type="http://schemas.openxmlformats.org/officeDocument/2006/relationships/image" Target="../media/image7.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9.wmf"/></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file:///C:\Users\Administrator\AppData\Local\MindMaple\Temp\Img000070383cfa.tmp"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10" Type="http://schemas.microsoft.com/office/2007/relationships/hdphoto" Target="../media/hdphoto3.wdp"/><Relationship Id="rId4" Type="http://schemas.openxmlformats.org/officeDocument/2006/relationships/image" Target="../media/image14.png"/><Relationship Id="rId9"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21.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5.png"/><Relationship Id="rId4" Type="http://schemas.openxmlformats.org/officeDocument/2006/relationships/image" Target="../media/image19.png"/><Relationship Id="rId9" Type="http://schemas.microsoft.com/office/2007/relationships/hdphoto" Target="../media/hdphoto3.wdp"/></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5555bgddt_gdtrh.pdf"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5555bgddt_gdtrh.pdf"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hyperlink" Target="0-cv-5512-huong-dan-ke-hoach-giao-duc-cua-nha-truong_1532022102718.pdf" TargetMode="External"/><Relationship Id="rId4" Type="http://schemas.openxmlformats.org/officeDocument/2006/relationships/hyperlink" Target="3089_CVBGD.pdf" TargetMode="External"/></Relationships>
</file>

<file path=ppt/slides/_rels/slide5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oogle Shape;1063;p57" descr="E:\hinh nen dep\images (11).jpg"/>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9" y="0"/>
            <a:ext cx="12192000" cy="7126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Google Shape;1067;p57"/>
          <p:cNvSpPr>
            <a:spLocks noChangeArrowheads="1"/>
          </p:cNvSpPr>
          <p:nvPr/>
        </p:nvSpPr>
        <p:spPr bwMode="auto">
          <a:xfrm>
            <a:off x="274120" y="1759356"/>
            <a:ext cx="11637401" cy="29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01" rIns="91426" bIns="45701"/>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806867">
              <a:lnSpc>
                <a:spcPct val="100000"/>
              </a:lnSpc>
              <a:spcBef>
                <a:spcPct val="0"/>
              </a:spcBef>
              <a:buNone/>
            </a:pPr>
            <a:r>
              <a:rPr lang="en-US" altLang="en-US" sz="6000"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sym typeface="Times New Roman" panose="02020603050405020304" pitchFamily="18" charset="0"/>
              </a:rPr>
              <a:t>TẬP HUẤN</a:t>
            </a:r>
          </a:p>
          <a:p>
            <a:pPr algn="ctr" defTabSz="806867">
              <a:lnSpc>
                <a:spcPct val="100000"/>
              </a:lnSpc>
              <a:spcBef>
                <a:spcPct val="0"/>
              </a:spcBef>
              <a:buNone/>
            </a:pPr>
            <a:r>
              <a:rPr lang="en-US" altLang="en-US" sz="4500" b="1" dirty="0" smtClean="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sym typeface="Times New Roman" panose="02020603050405020304" pitchFamily="18" charset="0"/>
              </a:rPr>
              <a:t>TRIỂN KHAI GIÁO DỤC STEM VÀ </a:t>
            </a:r>
          </a:p>
          <a:p>
            <a:pPr algn="ctr" defTabSz="806867">
              <a:lnSpc>
                <a:spcPct val="100000"/>
              </a:lnSpc>
              <a:spcBef>
                <a:spcPct val="0"/>
              </a:spcBef>
              <a:buNone/>
            </a:pPr>
            <a:r>
              <a:rPr lang="en-US" altLang="en-US" sz="4500" b="1" dirty="0" smtClean="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sym typeface="Times New Roman" panose="02020603050405020304" pitchFamily="18" charset="0"/>
              </a:rPr>
              <a:t>TỔ CHỨC NGHIÊN CỨU KHOA HỌC</a:t>
            </a:r>
          </a:p>
          <a:p>
            <a:pPr algn="ctr" defTabSz="806867">
              <a:lnSpc>
                <a:spcPct val="100000"/>
              </a:lnSpc>
              <a:spcBef>
                <a:spcPct val="0"/>
              </a:spcBef>
              <a:buNone/>
            </a:pPr>
            <a:r>
              <a:rPr lang="en-US" altLang="en-US" sz="4500" b="1" dirty="0" smtClean="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sym typeface="Times New Roman" panose="02020603050405020304" pitchFamily="18" charset="0"/>
              </a:rPr>
              <a:t>CHO HỌC SINH CẤP THCS VÀ THPT</a:t>
            </a:r>
            <a:endParaRPr lang="en-US" altLang="en-US" sz="4500" b="1" dirty="0">
              <a:ln w="0"/>
              <a:solidFill>
                <a:srgbClr val="0070C0"/>
              </a:solidFill>
              <a:effectLst>
                <a:outerShdw blurRad="38100" dist="25400" dir="5400000" algn="ctr" rotWithShape="0">
                  <a:srgbClr val="6E747A">
                    <a:alpha val="43000"/>
                  </a:srgbClr>
                </a:outerShdw>
              </a:effectLst>
            </a:endParaRPr>
          </a:p>
        </p:txBody>
      </p:sp>
      <p:sp>
        <p:nvSpPr>
          <p:cNvPr id="3076" name="Google Shape;1065;p57"/>
          <p:cNvSpPr txBox="1">
            <a:spLocks noChangeArrowheads="1"/>
          </p:cNvSpPr>
          <p:nvPr/>
        </p:nvSpPr>
        <p:spPr bwMode="auto">
          <a:xfrm>
            <a:off x="2668038" y="4863096"/>
            <a:ext cx="7296132" cy="522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01" rIns="91426" bIns="45701"/>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806867">
              <a:lnSpc>
                <a:spcPct val="100000"/>
              </a:lnSpc>
              <a:spcBef>
                <a:spcPct val="0"/>
              </a:spcBef>
              <a:buNone/>
            </a:pPr>
            <a:r>
              <a:rPr lang="en-US" altLang="en-US" b="1" i="1" dirty="0">
                <a:solidFill>
                  <a:srgbClr val="002060"/>
                </a:solidFill>
                <a:latin typeface="Times New Roman" panose="02020603050405020304" pitchFamily="18" charset="0"/>
                <a:cs typeface="Times New Roman" panose="02020603050405020304" pitchFamily="18" charset="0"/>
                <a:sym typeface="Times New Roman" panose="02020603050405020304" pitchFamily="18" charset="0"/>
              </a:rPr>
              <a:t>Lâm </a:t>
            </a:r>
            <a:r>
              <a:rPr lang="en-US" altLang="en-US" b="1" i="1" dirty="0" err="1">
                <a:solidFill>
                  <a:srgbClr val="002060"/>
                </a:solidFill>
                <a:latin typeface="Times New Roman" panose="02020603050405020304" pitchFamily="18" charset="0"/>
                <a:cs typeface="Times New Roman" panose="02020603050405020304" pitchFamily="18" charset="0"/>
                <a:sym typeface="Times New Roman" panose="02020603050405020304" pitchFamily="18" charset="0"/>
              </a:rPr>
              <a:t>Đồng</a:t>
            </a:r>
            <a:r>
              <a:rPr lang="en-US" altLang="en-US" b="1" i="1" dirty="0">
                <a:solidFill>
                  <a:srgbClr val="002060"/>
                </a:solidFill>
                <a:latin typeface="Times New Roman" panose="02020603050405020304" pitchFamily="18" charset="0"/>
                <a:cs typeface="Times New Roman" panose="02020603050405020304" pitchFamily="18" charset="0"/>
                <a:sym typeface="Times New Roman" panose="02020603050405020304" pitchFamily="18" charset="0"/>
              </a:rPr>
              <a:t>, </a:t>
            </a:r>
            <a:r>
              <a:rPr lang="en-US" altLang="en-US" b="1" i="1" dirty="0" err="1">
                <a:solidFill>
                  <a:srgbClr val="002060"/>
                </a:solidFill>
                <a:latin typeface="Times New Roman" panose="02020603050405020304" pitchFamily="18" charset="0"/>
                <a:cs typeface="Times New Roman" panose="02020603050405020304" pitchFamily="18" charset="0"/>
                <a:sym typeface="Times New Roman" panose="02020603050405020304" pitchFamily="18" charset="0"/>
              </a:rPr>
              <a:t>ngày</a:t>
            </a:r>
            <a:r>
              <a:rPr lang="en-US" altLang="en-US" b="1" i="1" dirty="0">
                <a:solidFill>
                  <a:srgbClr val="002060"/>
                </a:solidFill>
                <a:latin typeface="Times New Roman" panose="02020603050405020304" pitchFamily="18" charset="0"/>
                <a:cs typeface="Times New Roman" panose="02020603050405020304" pitchFamily="18" charset="0"/>
                <a:sym typeface="Times New Roman" panose="02020603050405020304" pitchFamily="18" charset="0"/>
              </a:rPr>
              <a:t> </a:t>
            </a:r>
            <a:r>
              <a:rPr lang="en-US" altLang="en-US" b="1" i="1" dirty="0" smtClean="0">
                <a:solidFill>
                  <a:srgbClr val="002060"/>
                </a:solidFill>
                <a:latin typeface="Times New Roman" panose="02020603050405020304" pitchFamily="18" charset="0"/>
                <a:cs typeface="Times New Roman" panose="02020603050405020304" pitchFamily="18" charset="0"/>
                <a:sym typeface="Times New Roman" panose="02020603050405020304" pitchFamily="18" charset="0"/>
              </a:rPr>
              <a:t>13 </a:t>
            </a:r>
            <a:r>
              <a:rPr lang="en-US" altLang="en-US" b="1" i="1" dirty="0" err="1" smtClean="0">
                <a:solidFill>
                  <a:srgbClr val="002060"/>
                </a:solidFill>
                <a:latin typeface="Times New Roman" panose="02020603050405020304" pitchFamily="18" charset="0"/>
                <a:cs typeface="Times New Roman" panose="02020603050405020304" pitchFamily="18" charset="0"/>
                <a:sym typeface="Times New Roman" panose="02020603050405020304" pitchFamily="18" charset="0"/>
              </a:rPr>
              <a:t>tháng</a:t>
            </a:r>
            <a:r>
              <a:rPr lang="en-US" altLang="en-US" b="1" i="1" dirty="0" smtClean="0">
                <a:solidFill>
                  <a:srgbClr val="002060"/>
                </a:solidFill>
                <a:latin typeface="Times New Roman" panose="02020603050405020304" pitchFamily="18" charset="0"/>
                <a:cs typeface="Times New Roman" panose="02020603050405020304" pitchFamily="18" charset="0"/>
                <a:sym typeface="Times New Roman" panose="02020603050405020304" pitchFamily="18" charset="0"/>
              </a:rPr>
              <a:t> </a:t>
            </a:r>
            <a:r>
              <a:rPr lang="en-US" altLang="en-US" b="1" i="1" dirty="0">
                <a:solidFill>
                  <a:srgbClr val="002060"/>
                </a:solidFill>
                <a:latin typeface="Times New Roman" panose="02020603050405020304" pitchFamily="18" charset="0"/>
                <a:cs typeface="Times New Roman" panose="02020603050405020304" pitchFamily="18" charset="0"/>
                <a:sym typeface="Times New Roman" panose="02020603050405020304" pitchFamily="18" charset="0"/>
              </a:rPr>
              <a:t>08 </a:t>
            </a:r>
            <a:r>
              <a:rPr lang="en-US" altLang="en-US" b="1" i="1" dirty="0" err="1">
                <a:solidFill>
                  <a:srgbClr val="002060"/>
                </a:solidFill>
                <a:latin typeface="Times New Roman" panose="02020603050405020304" pitchFamily="18" charset="0"/>
                <a:cs typeface="Times New Roman" panose="02020603050405020304" pitchFamily="18" charset="0"/>
                <a:sym typeface="Times New Roman" panose="02020603050405020304" pitchFamily="18" charset="0"/>
              </a:rPr>
              <a:t>năm</a:t>
            </a:r>
            <a:r>
              <a:rPr lang="en-US" altLang="en-US" b="1" i="1" dirty="0">
                <a:solidFill>
                  <a:srgbClr val="002060"/>
                </a:solidFill>
                <a:latin typeface="Times New Roman" panose="02020603050405020304" pitchFamily="18" charset="0"/>
                <a:cs typeface="Times New Roman" panose="02020603050405020304" pitchFamily="18" charset="0"/>
                <a:sym typeface="Times New Roman" panose="02020603050405020304" pitchFamily="18" charset="0"/>
              </a:rPr>
              <a:t> 2026                           </a:t>
            </a:r>
            <a:endParaRPr lang="en-US" altLang="en-US" sz="1800" dirty="0">
              <a:solidFill>
                <a:srgbClr val="002060"/>
              </a:solidFill>
            </a:endParaRPr>
          </a:p>
        </p:txBody>
      </p:sp>
      <p:sp>
        <p:nvSpPr>
          <p:cNvPr id="3075" name="Google Shape;1064;p57"/>
          <p:cNvSpPr>
            <a:spLocks noChangeArrowheads="1"/>
          </p:cNvSpPr>
          <p:nvPr/>
        </p:nvSpPr>
        <p:spPr bwMode="auto">
          <a:xfrm>
            <a:off x="3083859" y="282972"/>
            <a:ext cx="6172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01" rIns="91426" bIns="45701"/>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806867">
              <a:lnSpc>
                <a:spcPct val="100000"/>
              </a:lnSpc>
              <a:spcBef>
                <a:spcPct val="0"/>
              </a:spcBef>
              <a:buNone/>
            </a:pPr>
            <a:r>
              <a:rPr lang="en-US" altLang="en-US" sz="3000" b="1" dirty="0">
                <a:solidFill>
                  <a:schemeClr val="accent1">
                    <a:lumMod val="75000"/>
                  </a:schemeClr>
                </a:solidFill>
                <a:latin typeface="Times New Roman" panose="02020603050405020304" pitchFamily="18" charset="0"/>
                <a:cs typeface="Times New Roman" panose="02020603050405020304" pitchFamily="18" charset="0"/>
                <a:sym typeface="Times New Roman" panose="02020603050405020304" pitchFamily="18" charset="0"/>
              </a:rPr>
              <a:t>UBND TỈNH LÂM ĐỒNG</a:t>
            </a:r>
          </a:p>
          <a:p>
            <a:pPr algn="ctr" defTabSz="806867">
              <a:lnSpc>
                <a:spcPct val="100000"/>
              </a:lnSpc>
              <a:spcBef>
                <a:spcPct val="0"/>
              </a:spcBef>
              <a:buNone/>
            </a:pPr>
            <a:r>
              <a:rPr lang="en-US" altLang="en-US" sz="3000" b="1" dirty="0">
                <a:solidFill>
                  <a:schemeClr val="accent1">
                    <a:lumMod val="75000"/>
                  </a:schemeClr>
                </a:solidFill>
                <a:latin typeface="Times New Roman" panose="02020603050405020304" pitchFamily="18" charset="0"/>
                <a:cs typeface="Times New Roman" panose="02020603050405020304" pitchFamily="18" charset="0"/>
                <a:sym typeface="Times New Roman" panose="02020603050405020304" pitchFamily="18" charset="0"/>
              </a:rPr>
              <a:t>SỞ GIÁO DỤC VÀ ĐÀO TẠO </a:t>
            </a:r>
            <a:endParaRPr lang="en-US" altLang="en-US" sz="3000" dirty="0">
              <a:solidFill>
                <a:schemeClr val="accent1">
                  <a:lumMod val="75000"/>
                </a:schemeClr>
              </a:solidFill>
            </a:endParaRPr>
          </a:p>
        </p:txBody>
      </p:sp>
      <p:pic>
        <p:nvPicPr>
          <p:cNvPr id="3079" name="Google Shape;1068;p57"/>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3957" y="234042"/>
            <a:ext cx="1149902" cy="1149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p:cNvCxnSpPr/>
          <p:nvPr/>
        </p:nvCxnSpPr>
        <p:spPr>
          <a:xfrm>
            <a:off x="4737856" y="1272479"/>
            <a:ext cx="2863272"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Picture 7"/>
          <p:cNvPicPr/>
          <p:nvPr/>
        </p:nvPicPr>
        <p:blipFill>
          <a:blip r:embed="rId5" cstate="print">
            <a:extLst>
              <a:ext uri="{BEBA8EAE-BF5A-486C-A8C5-ECC9F3942E4B}">
                <a14:imgProps xmlns:a14="http://schemas.microsoft.com/office/drawing/2010/main">
                  <a14:imgLayer r:embed="rId6">
                    <a14:imgEffect>
                      <a14:artisticCrisscrossEtching/>
                    </a14:imgEffect>
                    <a14:imgEffect>
                      <a14:sharpenSoften amount="4000"/>
                    </a14:imgEffect>
                    <a14:imgEffect>
                      <a14:brightnessContrast bright="5000" contrast="100000"/>
                    </a14:imgEffect>
                  </a14:imgLayer>
                </a14:imgProps>
              </a:ext>
              <a:ext uri="{28A0092B-C50C-407E-A947-70E740481C1C}">
                <a14:useLocalDpi xmlns:a14="http://schemas.microsoft.com/office/drawing/2010/main" val="0"/>
              </a:ext>
            </a:extLst>
          </a:blip>
          <a:srcRect/>
          <a:stretch>
            <a:fillRect/>
          </a:stretch>
        </p:blipFill>
        <p:spPr bwMode="auto">
          <a:xfrm>
            <a:off x="8686794" y="5656618"/>
            <a:ext cx="3224727" cy="800910"/>
          </a:xfrm>
          <a:prstGeom prst="rect">
            <a:avLst/>
          </a:prstGeom>
          <a:noFill/>
          <a:ln>
            <a:noFill/>
          </a:ln>
        </p:spPr>
      </p:pic>
      <p:sp>
        <p:nvSpPr>
          <p:cNvPr id="2" name="Rectangle 1"/>
          <p:cNvSpPr/>
          <p:nvPr/>
        </p:nvSpPr>
        <p:spPr>
          <a:xfrm>
            <a:off x="357657" y="5747189"/>
            <a:ext cx="5968704" cy="619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smtClean="0">
                <a:solidFill>
                  <a:srgbClr val="FF0000"/>
                </a:solidFill>
              </a:rPr>
              <a:t>Người</a:t>
            </a:r>
            <a:r>
              <a:rPr lang="en-US" sz="2000" dirty="0" smtClean="0">
                <a:solidFill>
                  <a:srgbClr val="FF0000"/>
                </a:solidFill>
              </a:rPr>
              <a:t> </a:t>
            </a:r>
            <a:r>
              <a:rPr lang="en-US" sz="2000" dirty="0" err="1" smtClean="0">
                <a:solidFill>
                  <a:srgbClr val="FF0000"/>
                </a:solidFill>
              </a:rPr>
              <a:t>thực</a:t>
            </a:r>
            <a:r>
              <a:rPr lang="en-US" sz="2000" dirty="0" smtClean="0">
                <a:solidFill>
                  <a:srgbClr val="FF0000"/>
                </a:solidFill>
              </a:rPr>
              <a:t> </a:t>
            </a:r>
            <a:r>
              <a:rPr lang="en-US" sz="2000" dirty="0" err="1" smtClean="0">
                <a:solidFill>
                  <a:srgbClr val="FF0000"/>
                </a:solidFill>
              </a:rPr>
              <a:t>hiện</a:t>
            </a:r>
            <a:r>
              <a:rPr lang="en-US" sz="2000" dirty="0" smtClean="0">
                <a:solidFill>
                  <a:srgbClr val="FF0000"/>
                </a:solidFill>
              </a:rPr>
              <a:t>: </a:t>
            </a:r>
            <a:r>
              <a:rPr lang="en-US" sz="2000" dirty="0" err="1" smtClean="0">
                <a:solidFill>
                  <a:srgbClr val="FF0000"/>
                </a:solidFill>
              </a:rPr>
              <a:t>Nguyễn</a:t>
            </a:r>
            <a:r>
              <a:rPr lang="en-US" sz="2000" dirty="0" smtClean="0">
                <a:solidFill>
                  <a:srgbClr val="FF0000"/>
                </a:solidFill>
              </a:rPr>
              <a:t> </a:t>
            </a:r>
            <a:r>
              <a:rPr lang="en-US" sz="2000" dirty="0" err="1" smtClean="0">
                <a:solidFill>
                  <a:srgbClr val="FF0000"/>
                </a:solidFill>
              </a:rPr>
              <a:t>Xuân</a:t>
            </a:r>
            <a:r>
              <a:rPr lang="en-US" sz="2000" dirty="0" smtClean="0">
                <a:solidFill>
                  <a:srgbClr val="FF0000"/>
                </a:solidFill>
              </a:rPr>
              <a:t> </a:t>
            </a:r>
            <a:r>
              <a:rPr lang="en-US" sz="2000" dirty="0" err="1" smtClean="0">
                <a:solidFill>
                  <a:srgbClr val="FF0000"/>
                </a:solidFill>
              </a:rPr>
              <a:t>Hùng</a:t>
            </a:r>
            <a:r>
              <a:rPr lang="en-US" sz="2000" dirty="0" smtClean="0">
                <a:solidFill>
                  <a:srgbClr val="FF0000"/>
                </a:solidFill>
              </a:rPr>
              <a:t>  </a:t>
            </a:r>
          </a:p>
          <a:p>
            <a:pPr algn="ctr"/>
            <a:r>
              <a:rPr lang="en-US" sz="2000" dirty="0" err="1" smtClean="0">
                <a:solidFill>
                  <a:srgbClr val="FF0000"/>
                </a:solidFill>
              </a:rPr>
              <a:t>Phòng</a:t>
            </a:r>
            <a:r>
              <a:rPr lang="en-US" sz="2000" dirty="0" smtClean="0">
                <a:solidFill>
                  <a:srgbClr val="FF0000"/>
                </a:solidFill>
              </a:rPr>
              <a:t> </a:t>
            </a:r>
            <a:r>
              <a:rPr lang="en-US" sz="2000" dirty="0" err="1" smtClean="0">
                <a:solidFill>
                  <a:srgbClr val="FF0000"/>
                </a:solidFill>
              </a:rPr>
              <a:t>Giáo</a:t>
            </a:r>
            <a:r>
              <a:rPr lang="en-US" sz="2000" dirty="0" smtClean="0">
                <a:solidFill>
                  <a:srgbClr val="FF0000"/>
                </a:solidFill>
              </a:rPr>
              <a:t> </a:t>
            </a:r>
            <a:r>
              <a:rPr lang="en-US" sz="2000" dirty="0" err="1" smtClean="0">
                <a:solidFill>
                  <a:srgbClr val="FF0000"/>
                </a:solidFill>
              </a:rPr>
              <a:t>dục</a:t>
            </a:r>
            <a:r>
              <a:rPr lang="en-US" sz="2000" dirty="0" smtClean="0">
                <a:solidFill>
                  <a:srgbClr val="FF0000"/>
                </a:solidFill>
              </a:rPr>
              <a:t> </a:t>
            </a:r>
            <a:r>
              <a:rPr lang="en-US" sz="2000" dirty="0" err="1" smtClean="0">
                <a:solidFill>
                  <a:srgbClr val="FF0000"/>
                </a:solidFill>
              </a:rPr>
              <a:t>Trung</a:t>
            </a:r>
            <a:r>
              <a:rPr lang="en-US" sz="2000" dirty="0" smtClean="0">
                <a:solidFill>
                  <a:srgbClr val="FF0000"/>
                </a:solidFill>
              </a:rPr>
              <a:t> </a:t>
            </a:r>
            <a:r>
              <a:rPr lang="en-US" sz="2000" dirty="0" err="1" smtClean="0">
                <a:solidFill>
                  <a:srgbClr val="FF0000"/>
                </a:solidFill>
              </a:rPr>
              <a:t>học</a:t>
            </a:r>
            <a:r>
              <a:rPr lang="en-US" sz="2000" dirty="0" smtClean="0">
                <a:solidFill>
                  <a:srgbClr val="FF0000"/>
                </a:solidFill>
              </a:rPr>
              <a:t>, </a:t>
            </a:r>
            <a:r>
              <a:rPr lang="en-US" sz="2000" dirty="0" err="1" smtClean="0">
                <a:solidFill>
                  <a:srgbClr val="FF0000"/>
                </a:solidFill>
              </a:rPr>
              <a:t>Sở</a:t>
            </a:r>
            <a:r>
              <a:rPr lang="en-US" sz="2000" dirty="0" smtClean="0">
                <a:solidFill>
                  <a:srgbClr val="FF0000"/>
                </a:solidFill>
              </a:rPr>
              <a:t> GD&amp;ĐT </a:t>
            </a:r>
            <a:r>
              <a:rPr lang="en-US" sz="2000" dirty="0" err="1" smtClean="0">
                <a:solidFill>
                  <a:srgbClr val="FF0000"/>
                </a:solidFill>
              </a:rPr>
              <a:t>Lâm</a:t>
            </a:r>
            <a:r>
              <a:rPr lang="en-US" sz="2000" dirty="0" smtClean="0">
                <a:solidFill>
                  <a:srgbClr val="FF0000"/>
                </a:solidFill>
              </a:rPr>
              <a:t> </a:t>
            </a:r>
            <a:r>
              <a:rPr lang="en-US" sz="2000" dirty="0" err="1" smtClean="0">
                <a:solidFill>
                  <a:srgbClr val="FF0000"/>
                </a:solidFill>
              </a:rPr>
              <a:t>Đồng</a:t>
            </a:r>
            <a:endParaRPr lang="en-US" sz="2000" dirty="0">
              <a:solidFill>
                <a:srgbClr val="FF0000"/>
              </a:solidFill>
            </a:endParaRPr>
          </a:p>
        </p:txBody>
      </p:sp>
    </p:spTree>
    <p:extLst>
      <p:ext uri="{BB962C8B-B14F-4D97-AF65-F5344CB8AC3E}">
        <p14:creationId xmlns:p14="http://schemas.microsoft.com/office/powerpoint/2010/main" val="18218272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D3DBC-0D01-574F-9596-0F37892C1A40}"/>
              </a:ext>
            </a:extLst>
          </p:cNvPr>
          <p:cNvSpPr>
            <a:spLocks noGrp="1"/>
          </p:cNvSpPr>
          <p:nvPr>
            <p:ph type="title"/>
          </p:nvPr>
        </p:nvSpPr>
        <p:spPr>
          <a:xfrm>
            <a:off x="1564029" y="180413"/>
            <a:ext cx="8175103" cy="1033240"/>
          </a:xfrm>
        </p:spPr>
        <p:txBody>
          <a:bodyPr>
            <a:normAutofit fontScale="90000"/>
          </a:bodyPr>
          <a:lstStyle/>
          <a:p>
            <a:r>
              <a:rPr lang="en-US" dirty="0" err="1">
                <a:solidFill>
                  <a:schemeClr val="accent6"/>
                </a:solidFill>
              </a:rPr>
              <a:t>Chương</a:t>
            </a:r>
            <a:r>
              <a:rPr lang="en-US" dirty="0">
                <a:solidFill>
                  <a:schemeClr val="accent6"/>
                </a:solidFill>
              </a:rPr>
              <a:t> </a:t>
            </a:r>
            <a:r>
              <a:rPr lang="en-US" dirty="0" err="1">
                <a:solidFill>
                  <a:schemeClr val="accent6"/>
                </a:solidFill>
              </a:rPr>
              <a:t>trình</a:t>
            </a:r>
            <a:r>
              <a:rPr lang="en-US" dirty="0">
                <a:solidFill>
                  <a:schemeClr val="accent6"/>
                </a:solidFill>
              </a:rPr>
              <a:t> GDPT </a:t>
            </a:r>
            <a:r>
              <a:rPr lang="en-US" dirty="0" err="1">
                <a:solidFill>
                  <a:schemeClr val="accent6"/>
                </a:solidFill>
              </a:rPr>
              <a:t>năm</a:t>
            </a:r>
            <a:r>
              <a:rPr lang="en-US" dirty="0">
                <a:solidFill>
                  <a:schemeClr val="accent6"/>
                </a:solidFill>
              </a:rPr>
              <a:t> 2018</a:t>
            </a:r>
          </a:p>
        </p:txBody>
      </p:sp>
      <p:sp>
        <p:nvSpPr>
          <p:cNvPr id="3" name="Content Placeholder 2">
            <a:extLst>
              <a:ext uri="{FF2B5EF4-FFF2-40B4-BE49-F238E27FC236}">
                <a16:creationId xmlns:a16="http://schemas.microsoft.com/office/drawing/2014/main" id="{B871CC35-0A81-AA4D-BC2B-2FE9FF103482}"/>
              </a:ext>
            </a:extLst>
          </p:cNvPr>
          <p:cNvSpPr>
            <a:spLocks noGrp="1"/>
          </p:cNvSpPr>
          <p:nvPr>
            <p:ph idx="1"/>
          </p:nvPr>
        </p:nvSpPr>
        <p:spPr>
          <a:xfrm>
            <a:off x="363395" y="1675226"/>
            <a:ext cx="11465209" cy="4796148"/>
          </a:xfrm>
          <a:noFill/>
        </p:spPr>
        <p:txBody>
          <a:bodyPr>
            <a:normAutofit lnSpcReduction="10000"/>
          </a:bodyPr>
          <a:lstStyle/>
          <a:p>
            <a:pPr algn="just">
              <a:lnSpc>
                <a:spcPct val="120000"/>
              </a:lnSpc>
            </a:pPr>
            <a:r>
              <a:rPr lang="vi-VN" b="1" dirty="0">
                <a:solidFill>
                  <a:schemeClr val="tx1"/>
                </a:solidFill>
                <a:ea typeface="+mj-ea"/>
                <a:cs typeface="+mj-cs"/>
              </a:rPr>
              <a:t>Năng lực</a:t>
            </a:r>
            <a:r>
              <a:rPr lang="vi-VN" dirty="0">
                <a:solidFill>
                  <a:schemeClr val="tx1"/>
                </a:solidFill>
                <a:ea typeface="+mj-ea"/>
                <a:cs typeface="+mj-cs"/>
              </a:rPr>
              <a:t>: </a:t>
            </a:r>
            <a:r>
              <a:rPr lang="vi-VN" dirty="0">
                <a:solidFill>
                  <a:schemeClr val="tx1"/>
                </a:solidFill>
              </a:rPr>
              <a:t>là thuộc tính cá nhân được hình thành, phát triển nhờ tố chất sẵn có và quá trình học tập, rèn luyện, cho phép con người huy động tổng hợp các kiến thức, kĩ năng và các thuộc tính cá nhân khác như hứng thú, niềm tin, ý chí,... thực hiện thành công một loại hoạt động nhất định, đạt kết quả mong muốn trong những điều kiện cụ thể.</a:t>
            </a:r>
            <a:endParaRPr lang="en-US" dirty="0">
              <a:solidFill>
                <a:schemeClr val="tx1"/>
              </a:solidFill>
            </a:endParaRPr>
          </a:p>
          <a:p>
            <a:pPr algn="just">
              <a:lnSpc>
                <a:spcPct val="120000"/>
              </a:lnSpc>
            </a:pPr>
            <a:r>
              <a:rPr lang="en-US" b="1" dirty="0" err="1">
                <a:solidFill>
                  <a:schemeClr val="tx1"/>
                </a:solidFill>
                <a:ea typeface="+mj-ea"/>
                <a:cs typeface="+mj-cs"/>
              </a:rPr>
              <a:t>Giáo</a:t>
            </a:r>
            <a:r>
              <a:rPr lang="en-US" b="1" dirty="0">
                <a:solidFill>
                  <a:schemeClr val="tx1"/>
                </a:solidFill>
                <a:ea typeface="+mj-ea"/>
                <a:cs typeface="+mj-cs"/>
              </a:rPr>
              <a:t> </a:t>
            </a:r>
            <a:r>
              <a:rPr lang="en-US" b="1" dirty="0" err="1">
                <a:solidFill>
                  <a:schemeClr val="tx1"/>
                </a:solidFill>
                <a:ea typeface="+mj-ea"/>
                <a:cs typeface="+mj-cs"/>
              </a:rPr>
              <a:t>dục</a:t>
            </a:r>
            <a:r>
              <a:rPr lang="en-US" b="1" dirty="0">
                <a:solidFill>
                  <a:schemeClr val="tx1"/>
                </a:solidFill>
                <a:ea typeface="+mj-ea"/>
                <a:cs typeface="+mj-cs"/>
              </a:rPr>
              <a:t> STEM</a:t>
            </a:r>
            <a:r>
              <a:rPr lang="en-US" dirty="0">
                <a:solidFill>
                  <a:schemeClr val="tx1"/>
                </a:solidFill>
                <a:ea typeface="+mj-ea"/>
                <a:cs typeface="+mj-cs"/>
              </a:rPr>
              <a:t>: </a:t>
            </a:r>
            <a:r>
              <a:rPr lang="en-US" dirty="0" err="1">
                <a:solidFill>
                  <a:schemeClr val="tx1"/>
                </a:solidFill>
              </a:rPr>
              <a:t>là</a:t>
            </a:r>
            <a:r>
              <a:rPr lang="en-US" dirty="0">
                <a:solidFill>
                  <a:schemeClr val="tx1"/>
                </a:solidFill>
              </a:rPr>
              <a:t> </a:t>
            </a:r>
            <a:r>
              <a:rPr lang="en-US" dirty="0" err="1">
                <a:solidFill>
                  <a:schemeClr val="tx1"/>
                </a:solidFill>
              </a:rPr>
              <a:t>mô</a:t>
            </a:r>
            <a:r>
              <a:rPr lang="en-US" dirty="0">
                <a:solidFill>
                  <a:schemeClr val="tx1"/>
                </a:solidFill>
              </a:rPr>
              <a:t> </a:t>
            </a:r>
            <a:r>
              <a:rPr lang="en-US" dirty="0" err="1">
                <a:solidFill>
                  <a:schemeClr val="tx1"/>
                </a:solidFill>
              </a:rPr>
              <a:t>hình</a:t>
            </a:r>
            <a:r>
              <a:rPr lang="en-US" dirty="0">
                <a:solidFill>
                  <a:schemeClr val="tx1"/>
                </a:solidFill>
              </a:rPr>
              <a:t> </a:t>
            </a:r>
            <a:r>
              <a:rPr lang="en-US" dirty="0" err="1">
                <a:solidFill>
                  <a:schemeClr val="tx1"/>
                </a:solidFill>
              </a:rPr>
              <a:t>giáo</a:t>
            </a:r>
            <a:r>
              <a:rPr lang="en-US" dirty="0">
                <a:solidFill>
                  <a:schemeClr val="tx1"/>
                </a:solidFill>
              </a:rPr>
              <a:t> </a:t>
            </a:r>
            <a:r>
              <a:rPr lang="en-US" dirty="0" err="1">
                <a:solidFill>
                  <a:schemeClr val="tx1"/>
                </a:solidFill>
              </a:rPr>
              <a:t>dục</a:t>
            </a:r>
            <a:r>
              <a:rPr lang="en-US" dirty="0">
                <a:solidFill>
                  <a:schemeClr val="tx1"/>
                </a:solidFill>
              </a:rPr>
              <a:t> </a:t>
            </a:r>
            <a:r>
              <a:rPr lang="en-US" dirty="0" err="1">
                <a:solidFill>
                  <a:schemeClr val="tx1"/>
                </a:solidFill>
              </a:rPr>
              <a:t>dựa</a:t>
            </a:r>
            <a:r>
              <a:rPr lang="en-US" dirty="0">
                <a:solidFill>
                  <a:schemeClr val="tx1"/>
                </a:solidFill>
              </a:rPr>
              <a:t> </a:t>
            </a:r>
            <a:r>
              <a:rPr lang="en-US" dirty="0" err="1">
                <a:solidFill>
                  <a:schemeClr val="tx1"/>
                </a:solidFill>
              </a:rPr>
              <a:t>trên</a:t>
            </a:r>
            <a:r>
              <a:rPr lang="en-US" dirty="0">
                <a:solidFill>
                  <a:schemeClr val="tx1"/>
                </a:solidFill>
              </a:rPr>
              <a:t> </a:t>
            </a:r>
            <a:r>
              <a:rPr lang="en-US" b="1" dirty="0" err="1">
                <a:solidFill>
                  <a:schemeClr val="tx1"/>
                </a:solidFill>
                <a:highlight>
                  <a:srgbClr val="FFD08B"/>
                </a:highlight>
              </a:rPr>
              <a:t>cách</a:t>
            </a:r>
            <a:r>
              <a:rPr lang="en-US" b="1" dirty="0">
                <a:solidFill>
                  <a:schemeClr val="tx1"/>
                </a:solidFill>
                <a:highlight>
                  <a:srgbClr val="FFD08B"/>
                </a:highlight>
              </a:rPr>
              <a:t> </a:t>
            </a:r>
            <a:r>
              <a:rPr lang="en-US" b="1" dirty="0" err="1">
                <a:solidFill>
                  <a:schemeClr val="tx1"/>
                </a:solidFill>
                <a:highlight>
                  <a:srgbClr val="FFD08B"/>
                </a:highlight>
              </a:rPr>
              <a:t>tiếp</a:t>
            </a:r>
            <a:r>
              <a:rPr lang="en-US" b="1" dirty="0">
                <a:solidFill>
                  <a:schemeClr val="tx1"/>
                </a:solidFill>
                <a:highlight>
                  <a:srgbClr val="FFD08B"/>
                </a:highlight>
              </a:rPr>
              <a:t> </a:t>
            </a:r>
            <a:r>
              <a:rPr lang="en-US" b="1" dirty="0" err="1">
                <a:solidFill>
                  <a:schemeClr val="tx1"/>
                </a:solidFill>
                <a:highlight>
                  <a:srgbClr val="FFD08B"/>
                </a:highlight>
              </a:rPr>
              <a:t>cận</a:t>
            </a:r>
            <a:r>
              <a:rPr lang="en-US" b="1" dirty="0">
                <a:solidFill>
                  <a:schemeClr val="tx1"/>
                </a:solidFill>
                <a:highlight>
                  <a:srgbClr val="FFD08B"/>
                </a:highlight>
              </a:rPr>
              <a:t> </a:t>
            </a:r>
            <a:r>
              <a:rPr lang="en-US" b="1" dirty="0" err="1">
                <a:solidFill>
                  <a:schemeClr val="tx1"/>
                </a:solidFill>
                <a:highlight>
                  <a:srgbClr val="FFD08B"/>
                </a:highlight>
              </a:rPr>
              <a:t>liên</a:t>
            </a:r>
            <a:r>
              <a:rPr lang="en-US" b="1" dirty="0">
                <a:solidFill>
                  <a:schemeClr val="tx1"/>
                </a:solidFill>
                <a:highlight>
                  <a:srgbClr val="FFD08B"/>
                </a:highlight>
              </a:rPr>
              <a:t> </a:t>
            </a:r>
            <a:r>
              <a:rPr lang="en-US" b="1" dirty="0" err="1">
                <a:solidFill>
                  <a:schemeClr val="tx1"/>
                </a:solidFill>
                <a:highlight>
                  <a:srgbClr val="FFD08B"/>
                </a:highlight>
              </a:rPr>
              <a:t>môn</a:t>
            </a:r>
            <a:r>
              <a:rPr lang="en-US" dirty="0">
                <a:solidFill>
                  <a:schemeClr val="tx1"/>
                </a:solidFill>
                <a:highlight>
                  <a:srgbClr val="FFD08B"/>
                </a:highlight>
              </a:rPr>
              <a:t>, </a:t>
            </a:r>
            <a:r>
              <a:rPr lang="en-US" dirty="0" err="1">
                <a:solidFill>
                  <a:schemeClr val="tx1"/>
                </a:solidFill>
              </a:rPr>
              <a:t>giúp</a:t>
            </a:r>
            <a:r>
              <a:rPr lang="en-US" dirty="0">
                <a:solidFill>
                  <a:schemeClr val="tx1"/>
                </a:solidFill>
              </a:rPr>
              <a:t> </a:t>
            </a:r>
            <a:r>
              <a:rPr lang="en-US" dirty="0" err="1">
                <a:solidFill>
                  <a:schemeClr val="tx1"/>
                </a:solidFill>
              </a:rPr>
              <a:t>học</a:t>
            </a:r>
            <a:r>
              <a:rPr lang="en-US" dirty="0">
                <a:solidFill>
                  <a:schemeClr val="tx1"/>
                </a:solidFill>
              </a:rPr>
              <a:t> </a:t>
            </a:r>
            <a:r>
              <a:rPr lang="en-US" dirty="0" err="1">
                <a:solidFill>
                  <a:schemeClr val="tx1"/>
                </a:solidFill>
              </a:rPr>
              <a:t>sinh</a:t>
            </a:r>
            <a:r>
              <a:rPr lang="en-US" dirty="0">
                <a:solidFill>
                  <a:schemeClr val="tx1"/>
                </a:solidFill>
              </a:rPr>
              <a:t> </a:t>
            </a:r>
            <a:r>
              <a:rPr lang="en-US" dirty="0" err="1">
                <a:solidFill>
                  <a:schemeClr val="tx1"/>
                </a:solidFill>
              </a:rPr>
              <a:t>áp</a:t>
            </a:r>
            <a:r>
              <a:rPr lang="en-US" dirty="0">
                <a:solidFill>
                  <a:schemeClr val="tx1"/>
                </a:solidFill>
              </a:rPr>
              <a:t> </a:t>
            </a:r>
            <a:r>
              <a:rPr lang="en-US" dirty="0" err="1">
                <a:solidFill>
                  <a:schemeClr val="tx1"/>
                </a:solidFill>
              </a:rPr>
              <a:t>dụng</a:t>
            </a:r>
            <a:r>
              <a:rPr lang="en-US" dirty="0">
                <a:solidFill>
                  <a:schemeClr val="tx1"/>
                </a:solidFill>
              </a:rPr>
              <a:t> </a:t>
            </a:r>
            <a:r>
              <a:rPr lang="en-US" dirty="0" err="1">
                <a:solidFill>
                  <a:schemeClr val="tx1"/>
                </a:solidFill>
              </a:rPr>
              <a:t>các</a:t>
            </a:r>
            <a:r>
              <a:rPr lang="en-US" dirty="0">
                <a:solidFill>
                  <a:schemeClr val="tx1"/>
                </a:solidFill>
              </a:rPr>
              <a:t> </a:t>
            </a:r>
            <a:r>
              <a:rPr lang="en-US" b="1" dirty="0" err="1">
                <a:solidFill>
                  <a:schemeClr val="tx1"/>
                </a:solidFill>
                <a:highlight>
                  <a:srgbClr val="FFD08B"/>
                </a:highlight>
              </a:rPr>
              <a:t>kiến</a:t>
            </a:r>
            <a:r>
              <a:rPr lang="en-US" b="1" dirty="0">
                <a:solidFill>
                  <a:schemeClr val="tx1"/>
                </a:solidFill>
                <a:highlight>
                  <a:srgbClr val="FFD08B"/>
                </a:highlight>
              </a:rPr>
              <a:t> </a:t>
            </a:r>
            <a:r>
              <a:rPr lang="en-US" b="1" dirty="0" err="1">
                <a:solidFill>
                  <a:schemeClr val="tx1"/>
                </a:solidFill>
                <a:highlight>
                  <a:srgbClr val="FFD08B"/>
                </a:highlight>
              </a:rPr>
              <a:t>thức</a:t>
            </a:r>
            <a:r>
              <a:rPr lang="en-US" b="1" dirty="0">
                <a:solidFill>
                  <a:schemeClr val="tx1"/>
                </a:solidFill>
                <a:highlight>
                  <a:srgbClr val="FFD08B"/>
                </a:highlight>
              </a:rPr>
              <a:t> khoa </a:t>
            </a:r>
            <a:r>
              <a:rPr lang="en-US" b="1" dirty="0" err="1">
                <a:solidFill>
                  <a:schemeClr val="tx1"/>
                </a:solidFill>
                <a:highlight>
                  <a:srgbClr val="FFD08B"/>
                </a:highlight>
              </a:rPr>
              <a:t>học</a:t>
            </a:r>
            <a:r>
              <a:rPr lang="en-US" b="1" dirty="0">
                <a:solidFill>
                  <a:schemeClr val="tx1"/>
                </a:solidFill>
                <a:highlight>
                  <a:srgbClr val="FFD08B"/>
                </a:highlight>
              </a:rPr>
              <a:t>, </a:t>
            </a:r>
            <a:r>
              <a:rPr lang="en-US" b="1" dirty="0" err="1">
                <a:solidFill>
                  <a:schemeClr val="tx1"/>
                </a:solidFill>
                <a:highlight>
                  <a:srgbClr val="FFD08B"/>
                </a:highlight>
              </a:rPr>
              <a:t>công</a:t>
            </a:r>
            <a:r>
              <a:rPr lang="en-US" b="1" dirty="0">
                <a:solidFill>
                  <a:schemeClr val="tx1"/>
                </a:solidFill>
                <a:highlight>
                  <a:srgbClr val="FFD08B"/>
                </a:highlight>
              </a:rPr>
              <a:t> </a:t>
            </a:r>
            <a:r>
              <a:rPr lang="en-US" b="1" dirty="0" err="1">
                <a:solidFill>
                  <a:schemeClr val="tx1"/>
                </a:solidFill>
                <a:highlight>
                  <a:srgbClr val="FFD08B"/>
                </a:highlight>
              </a:rPr>
              <a:t>nghệ</a:t>
            </a:r>
            <a:r>
              <a:rPr lang="en-US" b="1" dirty="0">
                <a:solidFill>
                  <a:schemeClr val="tx1"/>
                </a:solidFill>
                <a:highlight>
                  <a:srgbClr val="FFD08B"/>
                </a:highlight>
              </a:rPr>
              <a:t>, </a:t>
            </a:r>
            <a:r>
              <a:rPr lang="en-US" b="1" dirty="0" err="1">
                <a:solidFill>
                  <a:schemeClr val="tx1"/>
                </a:solidFill>
                <a:highlight>
                  <a:srgbClr val="FFD08B"/>
                </a:highlight>
              </a:rPr>
              <a:t>kĩ</a:t>
            </a:r>
            <a:r>
              <a:rPr lang="en-US" b="1" dirty="0">
                <a:solidFill>
                  <a:schemeClr val="tx1"/>
                </a:solidFill>
                <a:highlight>
                  <a:srgbClr val="FFD08B"/>
                </a:highlight>
              </a:rPr>
              <a:t> </a:t>
            </a:r>
            <a:r>
              <a:rPr lang="en-US" b="1" dirty="0" err="1">
                <a:solidFill>
                  <a:schemeClr val="tx1"/>
                </a:solidFill>
                <a:highlight>
                  <a:srgbClr val="FFD08B"/>
                </a:highlight>
              </a:rPr>
              <a:t>thuật</a:t>
            </a:r>
            <a:r>
              <a:rPr lang="en-US" b="1" dirty="0">
                <a:solidFill>
                  <a:schemeClr val="tx1"/>
                </a:solidFill>
                <a:highlight>
                  <a:srgbClr val="FFD08B"/>
                </a:highlight>
              </a:rPr>
              <a:t> </a:t>
            </a:r>
            <a:r>
              <a:rPr lang="en-US" b="1" dirty="0" err="1">
                <a:solidFill>
                  <a:schemeClr val="tx1"/>
                </a:solidFill>
                <a:highlight>
                  <a:srgbClr val="FFD08B"/>
                </a:highlight>
              </a:rPr>
              <a:t>và</a:t>
            </a:r>
            <a:r>
              <a:rPr lang="en-US" b="1" dirty="0">
                <a:solidFill>
                  <a:schemeClr val="tx1"/>
                </a:solidFill>
                <a:highlight>
                  <a:srgbClr val="FFD08B"/>
                </a:highlight>
              </a:rPr>
              <a:t> </a:t>
            </a:r>
            <a:r>
              <a:rPr lang="en-US" b="1" dirty="0" err="1">
                <a:solidFill>
                  <a:schemeClr val="tx1"/>
                </a:solidFill>
                <a:highlight>
                  <a:srgbClr val="FFD08B"/>
                </a:highlight>
              </a:rPr>
              <a:t>toán</a:t>
            </a:r>
            <a:r>
              <a:rPr lang="en-US" b="1" dirty="0">
                <a:solidFill>
                  <a:schemeClr val="tx1"/>
                </a:solidFill>
                <a:highlight>
                  <a:srgbClr val="FFD08B"/>
                </a:highlight>
              </a:rPr>
              <a:t> </a:t>
            </a:r>
            <a:r>
              <a:rPr lang="en-US" b="1" dirty="0" err="1">
                <a:solidFill>
                  <a:schemeClr val="tx1"/>
                </a:solidFill>
                <a:highlight>
                  <a:srgbClr val="FFD08B"/>
                </a:highlight>
              </a:rPr>
              <a:t>học</a:t>
            </a:r>
            <a:r>
              <a:rPr lang="en-US" b="1" dirty="0">
                <a:solidFill>
                  <a:schemeClr val="tx1"/>
                </a:solidFill>
                <a:highlight>
                  <a:srgbClr val="FFD08B"/>
                </a:highlight>
              </a:rPr>
              <a:t> </a:t>
            </a:r>
            <a:r>
              <a:rPr lang="en-US" dirty="0" err="1">
                <a:solidFill>
                  <a:schemeClr val="tx1"/>
                </a:solidFill>
              </a:rPr>
              <a:t>vào</a:t>
            </a:r>
            <a:r>
              <a:rPr lang="en-US" dirty="0">
                <a:solidFill>
                  <a:schemeClr val="tx1"/>
                </a:solidFill>
              </a:rPr>
              <a:t> </a:t>
            </a:r>
            <a:r>
              <a:rPr lang="en-US" b="1" dirty="0" err="1">
                <a:solidFill>
                  <a:schemeClr val="tx1"/>
                </a:solidFill>
                <a:highlight>
                  <a:srgbClr val="FFD08B"/>
                </a:highlight>
              </a:rPr>
              <a:t>giải</a:t>
            </a:r>
            <a:r>
              <a:rPr lang="en-US" b="1" dirty="0">
                <a:solidFill>
                  <a:schemeClr val="tx1"/>
                </a:solidFill>
                <a:highlight>
                  <a:srgbClr val="FFD08B"/>
                </a:highlight>
              </a:rPr>
              <a:t> </a:t>
            </a:r>
            <a:r>
              <a:rPr lang="en-US" b="1" dirty="0" err="1">
                <a:solidFill>
                  <a:schemeClr val="tx1"/>
                </a:solidFill>
                <a:highlight>
                  <a:srgbClr val="FFD08B"/>
                </a:highlight>
              </a:rPr>
              <a:t>quyết</a:t>
            </a:r>
            <a:r>
              <a:rPr lang="en-US" b="1" dirty="0">
                <a:solidFill>
                  <a:schemeClr val="tx1"/>
                </a:solidFill>
                <a:highlight>
                  <a:srgbClr val="FFD08B"/>
                </a:highlight>
              </a:rPr>
              <a:t> </a:t>
            </a:r>
            <a:r>
              <a:rPr lang="en-US" b="1" dirty="0" err="1">
                <a:solidFill>
                  <a:schemeClr val="tx1"/>
                </a:solidFill>
                <a:highlight>
                  <a:srgbClr val="FFD08B"/>
                </a:highlight>
              </a:rPr>
              <a:t>một</a:t>
            </a:r>
            <a:r>
              <a:rPr lang="en-US" b="1" dirty="0">
                <a:solidFill>
                  <a:schemeClr val="tx1"/>
                </a:solidFill>
                <a:highlight>
                  <a:srgbClr val="FFD08B"/>
                </a:highlight>
              </a:rPr>
              <a:t> </a:t>
            </a:r>
            <a:r>
              <a:rPr lang="en-US" b="1" dirty="0" err="1">
                <a:solidFill>
                  <a:schemeClr val="tx1"/>
                </a:solidFill>
                <a:highlight>
                  <a:srgbClr val="FFD08B"/>
                </a:highlight>
              </a:rPr>
              <a:t>số</a:t>
            </a:r>
            <a:r>
              <a:rPr lang="en-US" b="1" dirty="0">
                <a:solidFill>
                  <a:schemeClr val="tx1"/>
                </a:solidFill>
                <a:highlight>
                  <a:srgbClr val="FFD08B"/>
                </a:highlight>
              </a:rPr>
              <a:t> </a:t>
            </a:r>
            <a:r>
              <a:rPr lang="en-US" b="1" dirty="0" err="1">
                <a:solidFill>
                  <a:schemeClr val="tx1"/>
                </a:solidFill>
                <a:highlight>
                  <a:srgbClr val="FFD08B"/>
                </a:highlight>
              </a:rPr>
              <a:t>vấn</a:t>
            </a:r>
            <a:r>
              <a:rPr lang="en-US" b="1" dirty="0">
                <a:solidFill>
                  <a:schemeClr val="tx1"/>
                </a:solidFill>
                <a:highlight>
                  <a:srgbClr val="FFD08B"/>
                </a:highlight>
              </a:rPr>
              <a:t> </a:t>
            </a:r>
            <a:r>
              <a:rPr lang="en-US" b="1" dirty="0" err="1">
                <a:solidFill>
                  <a:schemeClr val="tx1"/>
                </a:solidFill>
                <a:highlight>
                  <a:srgbClr val="FFD08B"/>
                </a:highlight>
              </a:rPr>
              <a:t>đề</a:t>
            </a:r>
            <a:r>
              <a:rPr lang="en-US" b="1" dirty="0">
                <a:solidFill>
                  <a:schemeClr val="tx1"/>
                </a:solidFill>
                <a:highlight>
                  <a:srgbClr val="FFD08B"/>
                </a:highlight>
              </a:rPr>
              <a:t> </a:t>
            </a:r>
            <a:r>
              <a:rPr lang="en-US" b="1" dirty="0" err="1">
                <a:solidFill>
                  <a:schemeClr val="tx1"/>
                </a:solidFill>
                <a:highlight>
                  <a:srgbClr val="FFD08B"/>
                </a:highlight>
              </a:rPr>
              <a:t>thực</a:t>
            </a:r>
            <a:r>
              <a:rPr lang="en-US" b="1" dirty="0">
                <a:solidFill>
                  <a:schemeClr val="tx1"/>
                </a:solidFill>
                <a:highlight>
                  <a:srgbClr val="FFD08B"/>
                </a:highlight>
              </a:rPr>
              <a:t> </a:t>
            </a:r>
            <a:r>
              <a:rPr lang="en-US" b="1" dirty="0" err="1">
                <a:solidFill>
                  <a:schemeClr val="tx1"/>
                </a:solidFill>
                <a:highlight>
                  <a:srgbClr val="FFD08B"/>
                </a:highlight>
              </a:rPr>
              <a:t>tiễn</a:t>
            </a:r>
            <a:r>
              <a:rPr lang="en-US" b="1" dirty="0">
                <a:solidFill>
                  <a:schemeClr val="tx1"/>
                </a:solidFill>
                <a:highlight>
                  <a:srgbClr val="FFD08B"/>
                </a:highlight>
              </a:rPr>
              <a:t> </a:t>
            </a:r>
            <a:r>
              <a:rPr lang="en-US" dirty="0" err="1">
                <a:solidFill>
                  <a:schemeClr val="tx1"/>
                </a:solidFill>
              </a:rPr>
              <a:t>trong</a:t>
            </a:r>
            <a:r>
              <a:rPr lang="en-US" dirty="0">
                <a:solidFill>
                  <a:schemeClr val="tx1"/>
                </a:solidFill>
              </a:rPr>
              <a:t> </a:t>
            </a:r>
            <a:r>
              <a:rPr lang="en-US" b="1" dirty="0" err="1">
                <a:solidFill>
                  <a:schemeClr val="tx1"/>
                </a:solidFill>
                <a:highlight>
                  <a:srgbClr val="FFD08B"/>
                </a:highlight>
              </a:rPr>
              <a:t>bối</a:t>
            </a:r>
            <a:r>
              <a:rPr lang="en-US" b="1" dirty="0">
                <a:solidFill>
                  <a:schemeClr val="tx1"/>
                </a:solidFill>
                <a:highlight>
                  <a:srgbClr val="FFD08B"/>
                </a:highlight>
              </a:rPr>
              <a:t> </a:t>
            </a:r>
            <a:r>
              <a:rPr lang="en-US" b="1" dirty="0" err="1">
                <a:solidFill>
                  <a:schemeClr val="tx1"/>
                </a:solidFill>
                <a:highlight>
                  <a:srgbClr val="FFD08B"/>
                </a:highlight>
              </a:rPr>
              <a:t>cảnh</a:t>
            </a:r>
            <a:r>
              <a:rPr lang="en-US" b="1" dirty="0">
                <a:solidFill>
                  <a:schemeClr val="tx1"/>
                </a:solidFill>
                <a:highlight>
                  <a:srgbClr val="FFD08B"/>
                </a:highlight>
              </a:rPr>
              <a:t> </a:t>
            </a:r>
            <a:r>
              <a:rPr lang="en-US" b="1" dirty="0" err="1">
                <a:solidFill>
                  <a:schemeClr val="tx1"/>
                </a:solidFill>
                <a:highlight>
                  <a:srgbClr val="FFD08B"/>
                </a:highlight>
              </a:rPr>
              <a:t>cụ</a:t>
            </a:r>
            <a:r>
              <a:rPr lang="en-US" b="1" dirty="0">
                <a:solidFill>
                  <a:schemeClr val="tx1"/>
                </a:solidFill>
                <a:highlight>
                  <a:srgbClr val="FFD08B"/>
                </a:highlight>
              </a:rPr>
              <a:t> </a:t>
            </a:r>
            <a:r>
              <a:rPr lang="en-US" b="1" dirty="0" err="1">
                <a:solidFill>
                  <a:schemeClr val="tx1"/>
                </a:solidFill>
                <a:highlight>
                  <a:srgbClr val="FFD08B"/>
                </a:highlight>
              </a:rPr>
              <a:t>thể</a:t>
            </a:r>
            <a:r>
              <a:rPr lang="en-US" dirty="0">
                <a:solidFill>
                  <a:schemeClr val="tx1"/>
                </a:solidFill>
                <a:highlight>
                  <a:srgbClr val="FFD08B"/>
                </a:highlight>
              </a:rPr>
              <a:t>.</a:t>
            </a:r>
          </a:p>
        </p:txBody>
      </p:sp>
      <p:sp>
        <p:nvSpPr>
          <p:cNvPr id="7" name="Slide Number Placeholder 6">
            <a:extLst>
              <a:ext uri="{FF2B5EF4-FFF2-40B4-BE49-F238E27FC236}">
                <a16:creationId xmlns:a16="http://schemas.microsoft.com/office/drawing/2014/main" id="{3AF538A2-958B-9357-E0D2-72918B6717C9}"/>
              </a:ext>
            </a:extLst>
          </p:cNvPr>
          <p:cNvSpPr>
            <a:spLocks noGrp="1"/>
          </p:cNvSpPr>
          <p:nvPr>
            <p:ph type="sldNum" sz="quarter" idx="12"/>
          </p:nvPr>
        </p:nvSpPr>
        <p:spPr/>
        <p:txBody>
          <a:bodyPr/>
          <a:lstStyle/>
          <a:p>
            <a:fld id="{98AFA10F-1C91-4D6E-AF72-B6468A4B99E2}" type="slidenum">
              <a:rPr lang="en-US" smtClean="0"/>
              <a:pPr/>
              <a:t>10</a:t>
            </a:fld>
            <a:endParaRPr lang="en-US" dirty="0"/>
          </a:p>
        </p:txBody>
      </p:sp>
    </p:spTree>
    <p:extLst>
      <p:ext uri="{BB962C8B-B14F-4D97-AF65-F5344CB8AC3E}">
        <p14:creationId xmlns:p14="http://schemas.microsoft.com/office/powerpoint/2010/main" val="37008718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Shape 3938"/>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962793668"/>
              </p:ext>
            </p:extLst>
          </p:nvPr>
        </p:nvGraphicFramePr>
        <p:xfrm>
          <a:off x="6226523" y="4211449"/>
          <a:ext cx="1120555" cy="1060608"/>
        </p:xfrm>
        <a:graphic>
          <a:graphicData uri="http://schemas.openxmlformats.org/presentationml/2006/ole">
            <mc:AlternateContent xmlns:mc="http://schemas.openxmlformats.org/markup-compatibility/2006">
              <mc:Choice xmlns:v="urn:schemas-microsoft-com:vml" Requires="v">
                <p:oleObj spid="_x0000_s1098" name="Bitmap Image" r:id="rId4" imgW="1542960" imgH="1460520" progId="PBrush">
                  <p:embed/>
                </p:oleObj>
              </mc:Choice>
              <mc:Fallback>
                <p:oleObj name="Bitmap Image" r:id="rId4" imgW="1542960" imgH="1460520" progId="PBrush">
                  <p:embed/>
                  <p:pic>
                    <p:nvPicPr>
                      <p:cNvPr id="6" name="Object 5"/>
                      <p:cNvPicPr/>
                      <p:nvPr/>
                    </p:nvPicPr>
                    <p:blipFill>
                      <a:blip r:embed="rId5"/>
                      <a:stretch>
                        <a:fillRect/>
                      </a:stretch>
                    </p:blipFill>
                    <p:spPr>
                      <a:xfrm>
                        <a:off x="6226523" y="4211449"/>
                        <a:ext cx="1120555" cy="1060608"/>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699174790"/>
              </p:ext>
            </p:extLst>
          </p:nvPr>
        </p:nvGraphicFramePr>
        <p:xfrm>
          <a:off x="6162355" y="1985583"/>
          <a:ext cx="1193221" cy="1139207"/>
        </p:xfrm>
        <a:graphic>
          <a:graphicData uri="http://schemas.openxmlformats.org/presentationml/2006/ole">
            <mc:AlternateContent xmlns:mc="http://schemas.openxmlformats.org/markup-compatibility/2006">
              <mc:Choice xmlns:v="urn:schemas-microsoft-com:vml" Requires="v">
                <p:oleObj spid="_x0000_s1099" name="Bitmap Image" r:id="rId6" imgW="1542960" imgH="1473120" progId="PBrush">
                  <p:embed/>
                </p:oleObj>
              </mc:Choice>
              <mc:Fallback>
                <p:oleObj name="Bitmap Image" r:id="rId6" imgW="1542960" imgH="1473120" progId="PBrush">
                  <p:embed/>
                  <p:pic>
                    <p:nvPicPr>
                      <p:cNvPr id="5" name="Object 4"/>
                      <p:cNvPicPr/>
                      <p:nvPr/>
                    </p:nvPicPr>
                    <p:blipFill>
                      <a:blip r:embed="rId7"/>
                      <a:stretch>
                        <a:fillRect/>
                      </a:stretch>
                    </p:blipFill>
                    <p:spPr>
                      <a:xfrm>
                        <a:off x="6162355" y="1985583"/>
                        <a:ext cx="1193221" cy="1139207"/>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4277310603"/>
              </p:ext>
            </p:extLst>
          </p:nvPr>
        </p:nvGraphicFramePr>
        <p:xfrm>
          <a:off x="773764" y="4133346"/>
          <a:ext cx="1225420" cy="1143105"/>
        </p:xfrm>
        <a:graphic>
          <a:graphicData uri="http://schemas.openxmlformats.org/presentationml/2006/ole">
            <mc:AlternateContent xmlns:mc="http://schemas.openxmlformats.org/markup-compatibility/2006">
              <mc:Choice xmlns:v="urn:schemas-microsoft-com:vml" Requires="v">
                <p:oleObj spid="_x0000_s1100" name="Bitmap Image" r:id="rId8" imgW="1581120" imgH="1542960" progId="PBrush">
                  <p:embed/>
                </p:oleObj>
              </mc:Choice>
              <mc:Fallback>
                <p:oleObj name="Bitmap Image" r:id="rId8" imgW="1581120" imgH="1542960" progId="PBrush">
                  <p:embed/>
                  <p:pic>
                    <p:nvPicPr>
                      <p:cNvPr id="4" name="Object 3"/>
                      <p:cNvPicPr/>
                      <p:nvPr/>
                    </p:nvPicPr>
                    <p:blipFill>
                      <a:blip r:embed="rId9"/>
                      <a:stretch>
                        <a:fillRect/>
                      </a:stretch>
                    </p:blipFill>
                    <p:spPr>
                      <a:xfrm>
                        <a:off x="773764" y="4133346"/>
                        <a:ext cx="1225420" cy="1143105"/>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2164935159"/>
              </p:ext>
            </p:extLst>
          </p:nvPr>
        </p:nvGraphicFramePr>
        <p:xfrm>
          <a:off x="722169" y="1947307"/>
          <a:ext cx="1196918" cy="1177535"/>
        </p:xfrm>
        <a:graphic>
          <a:graphicData uri="http://schemas.openxmlformats.org/presentationml/2006/ole">
            <mc:AlternateContent xmlns:mc="http://schemas.openxmlformats.org/markup-compatibility/2006">
              <mc:Choice xmlns:v="urn:schemas-microsoft-com:vml" Requires="v">
                <p:oleObj spid="_x0000_s1101" name="Bitmap Image" r:id="rId10" imgW="1568520" imgH="1542960" progId="PBrush">
                  <p:embed/>
                </p:oleObj>
              </mc:Choice>
              <mc:Fallback>
                <p:oleObj name="Bitmap Image" r:id="rId10" imgW="1568520" imgH="1542960" progId="PBrush">
                  <p:embed/>
                  <p:pic>
                    <p:nvPicPr>
                      <p:cNvPr id="3" name="Object 2"/>
                      <p:cNvPicPr/>
                      <p:nvPr/>
                    </p:nvPicPr>
                    <p:blipFill>
                      <a:blip r:embed="rId11"/>
                      <a:stretch>
                        <a:fillRect/>
                      </a:stretch>
                    </p:blipFill>
                    <p:spPr>
                      <a:xfrm>
                        <a:off x="722169" y="1947307"/>
                        <a:ext cx="1196918" cy="1177535"/>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84D2873-8B00-9B26-3DAD-992A40A7312F}"/>
              </a:ext>
            </a:extLst>
          </p:cNvPr>
          <p:cNvSpPr>
            <a:spLocks noGrp="1"/>
          </p:cNvSpPr>
          <p:nvPr>
            <p:ph type="title"/>
          </p:nvPr>
        </p:nvSpPr>
        <p:spPr/>
        <p:txBody>
          <a:bodyPr/>
          <a:lstStyle/>
          <a:p>
            <a:r>
              <a:rPr lang="en-US" dirty="0" err="1"/>
              <a:t>MỤC</a:t>
            </a:r>
            <a:r>
              <a:rPr lang="en-US" dirty="0"/>
              <a:t> </a:t>
            </a:r>
            <a:r>
              <a:rPr lang="en-US" dirty="0" err="1"/>
              <a:t>TIÊU</a:t>
            </a:r>
            <a:r>
              <a:rPr lang="en-US" dirty="0"/>
              <a:t> </a:t>
            </a:r>
            <a:r>
              <a:rPr lang="en-US" dirty="0" err="1"/>
              <a:t>GIÁO</a:t>
            </a:r>
            <a:r>
              <a:rPr lang="en-US" dirty="0"/>
              <a:t> </a:t>
            </a:r>
            <a:r>
              <a:rPr lang="en-US" dirty="0" err="1"/>
              <a:t>DỤC</a:t>
            </a:r>
            <a:r>
              <a:rPr lang="en-US" dirty="0"/>
              <a:t> STEM</a:t>
            </a:r>
          </a:p>
        </p:txBody>
      </p:sp>
      <p:sp>
        <p:nvSpPr>
          <p:cNvPr id="3953" name="Google Shape;3953;p48"/>
          <p:cNvSpPr txBox="1">
            <a:spLocks noGrp="1"/>
          </p:cNvSpPr>
          <p:nvPr>
            <p:ph idx="1"/>
          </p:nvPr>
        </p:nvSpPr>
        <p:spPr>
          <a:xfrm>
            <a:off x="2028007" y="1670872"/>
            <a:ext cx="2870221" cy="1852390"/>
          </a:xfrm>
          <a:prstGeom prst="rect">
            <a:avLst/>
          </a:prstGeom>
        </p:spPr>
        <p:txBody>
          <a:bodyPr spcFirstLastPara="1" wrap="square" lIns="121900" tIns="121900" rIns="121900" bIns="121900" anchor="t" anchorCtr="0">
            <a:noAutofit/>
          </a:bodyPr>
          <a:lstStyle/>
          <a:p>
            <a:pPr marL="0" indent="0" algn="just">
              <a:buNone/>
            </a:pPr>
            <a:r>
              <a:rPr lang="en-US" sz="2400" dirty="0">
                <a:solidFill>
                  <a:schemeClr val="tx1"/>
                </a:solidFill>
                <a:cs typeface="Arial" panose="020B0604020202020204" pitchFamily="34" charset="0"/>
              </a:rPr>
              <a:t>T</a:t>
            </a:r>
            <a:r>
              <a:rPr lang="vi-VN" sz="2400" dirty="0">
                <a:solidFill>
                  <a:schemeClr val="tx1"/>
                </a:solidFill>
                <a:cs typeface="Arial" panose="020B0604020202020204" pitchFamily="34" charset="0"/>
              </a:rPr>
              <a:t>húc đẩy giáo dục các lĩnh vực </a:t>
            </a:r>
            <a:r>
              <a:rPr lang="en-US" sz="2400" dirty="0">
                <a:solidFill>
                  <a:schemeClr val="tx1"/>
                </a:solidFill>
                <a:cs typeface="Arial" panose="020B0604020202020204" pitchFamily="34" charset="0"/>
              </a:rPr>
              <a:t>STEM</a:t>
            </a:r>
            <a:r>
              <a:rPr lang="vi-VN" sz="2400" dirty="0">
                <a:solidFill>
                  <a:schemeClr val="tx1"/>
                </a:solidFill>
                <a:cs typeface="Arial" panose="020B0604020202020204" pitchFamily="34" charset="0"/>
              </a:rPr>
              <a:t> trên</a:t>
            </a:r>
            <a:r>
              <a:rPr lang="en-US" sz="2400" dirty="0">
                <a:solidFill>
                  <a:schemeClr val="tx1"/>
                </a:solidFill>
                <a:cs typeface="Arial" panose="020B0604020202020204" pitchFamily="34" charset="0"/>
              </a:rPr>
              <a:t> </a:t>
            </a:r>
            <a:r>
              <a:rPr lang="vi-VN" sz="2400" dirty="0">
                <a:solidFill>
                  <a:schemeClr val="tx1"/>
                </a:solidFill>
                <a:cs typeface="Arial" panose="020B0604020202020204" pitchFamily="34" charset="0"/>
              </a:rPr>
              <a:t>tất cả các phương diện</a:t>
            </a:r>
            <a:endParaRPr sz="2400" dirty="0">
              <a:solidFill>
                <a:schemeClr val="tx1"/>
              </a:solidFill>
              <a:cs typeface="Arial" panose="020B0604020202020204" pitchFamily="34" charset="0"/>
            </a:endParaRPr>
          </a:p>
        </p:txBody>
      </p:sp>
      <p:sp>
        <p:nvSpPr>
          <p:cNvPr id="3955" name="Google Shape;3955;p48"/>
          <p:cNvSpPr txBox="1">
            <a:spLocks noGrp="1"/>
          </p:cNvSpPr>
          <p:nvPr>
            <p:ph type="subTitle" idx="4294967295"/>
          </p:nvPr>
        </p:nvSpPr>
        <p:spPr>
          <a:xfrm>
            <a:off x="7918450" y="1841924"/>
            <a:ext cx="3435350" cy="1271587"/>
          </a:xfrm>
          <a:prstGeom prst="rect">
            <a:avLst/>
          </a:prstGeom>
        </p:spPr>
        <p:txBody>
          <a:bodyPr spcFirstLastPara="1" wrap="square" lIns="121900" tIns="121900" rIns="121900" bIns="121900" anchor="t" anchorCtr="0">
            <a:noAutofit/>
          </a:bodyPr>
          <a:lstStyle/>
          <a:p>
            <a:pPr marL="0" indent="0" algn="just">
              <a:buNone/>
            </a:pPr>
            <a:r>
              <a:rPr lang="en-US" sz="2400" dirty="0">
                <a:cs typeface="Arial" panose="020B0604020202020204" pitchFamily="34" charset="0"/>
              </a:rPr>
              <a:t>N</a:t>
            </a:r>
            <a:r>
              <a:rPr lang="vi-VN" sz="2400" dirty="0">
                <a:cs typeface="Arial" panose="020B0604020202020204" pitchFamily="34" charset="0"/>
              </a:rPr>
              <a:t>âng cao nhận thức của nhà trường, xã hội về </a:t>
            </a:r>
            <a:r>
              <a:rPr lang="vi-VN" sz="2400" i="1" kern="1200" dirty="0">
                <a:cs typeface="Arial" panose="020B0604020202020204" pitchFamily="34" charset="0"/>
              </a:rPr>
              <a:t>vai trò, ý nghĩa của các môn</a:t>
            </a:r>
            <a:r>
              <a:rPr lang="en-US" sz="2400" i="1" kern="1200" dirty="0">
                <a:cs typeface="Arial" panose="020B0604020202020204" pitchFamily="34" charset="0"/>
              </a:rPr>
              <a:t> </a:t>
            </a:r>
            <a:r>
              <a:rPr lang="vi-VN" sz="2400" i="1" kern="1200" dirty="0">
                <a:cs typeface="Arial" panose="020B0604020202020204" pitchFamily="34" charset="0"/>
              </a:rPr>
              <a:t>học</a:t>
            </a:r>
            <a:r>
              <a:rPr lang="en-US" sz="2400" i="1" kern="1200" dirty="0">
                <a:cs typeface="Arial" panose="020B0604020202020204" pitchFamily="34" charset="0"/>
              </a:rPr>
              <a:t> STEM</a:t>
            </a:r>
            <a:endParaRPr sz="2400" i="1" kern="1200" dirty="0">
              <a:cs typeface="Arial" panose="020B0604020202020204" pitchFamily="34" charset="0"/>
            </a:endParaRPr>
          </a:p>
        </p:txBody>
      </p:sp>
      <p:sp>
        <p:nvSpPr>
          <p:cNvPr id="3957" name="Google Shape;3957;p48"/>
          <p:cNvSpPr txBox="1">
            <a:spLocks noGrp="1"/>
          </p:cNvSpPr>
          <p:nvPr>
            <p:ph type="subTitle" idx="4294967295"/>
          </p:nvPr>
        </p:nvSpPr>
        <p:spPr>
          <a:xfrm>
            <a:off x="2151260" y="3923759"/>
            <a:ext cx="2932113" cy="1477962"/>
          </a:xfrm>
          <a:prstGeom prst="rect">
            <a:avLst/>
          </a:prstGeom>
        </p:spPr>
        <p:txBody>
          <a:bodyPr spcFirstLastPara="1" wrap="square" lIns="121900" tIns="121900" rIns="121900" bIns="121900" anchor="t" anchorCtr="0">
            <a:noAutofit/>
          </a:bodyPr>
          <a:lstStyle/>
          <a:p>
            <a:pPr marL="0" indent="0" algn="just">
              <a:buNone/>
            </a:pPr>
            <a:r>
              <a:rPr lang="en-US" sz="2400" dirty="0">
                <a:cs typeface="Arial" panose="020B0604020202020204" pitchFamily="34" charset="0"/>
              </a:rPr>
              <a:t>T</a:t>
            </a:r>
            <a:r>
              <a:rPr lang="vi-VN" sz="2400" dirty="0">
                <a:cs typeface="Arial" panose="020B0604020202020204" pitchFamily="34" charset="0"/>
              </a:rPr>
              <a:t>hu hút sự quan tâm, nâng cao</a:t>
            </a:r>
            <a:r>
              <a:rPr lang="en-US" sz="2400" dirty="0">
                <a:cs typeface="Arial" panose="020B0604020202020204" pitchFamily="34" charset="0"/>
              </a:rPr>
              <a:t> </a:t>
            </a:r>
            <a:r>
              <a:rPr lang="vi-VN" sz="2400" dirty="0">
                <a:cs typeface="Arial" panose="020B0604020202020204" pitchFamily="34" charset="0"/>
              </a:rPr>
              <a:t>hứng thú và chất lượng học tập của </a:t>
            </a:r>
            <a:r>
              <a:rPr lang="en-US" sz="2400" dirty="0">
                <a:cs typeface="Arial" panose="020B0604020202020204" pitchFamily="34" charset="0"/>
              </a:rPr>
              <a:t>HS</a:t>
            </a:r>
          </a:p>
          <a:p>
            <a:pPr marL="0" indent="0" algn="just">
              <a:buNone/>
            </a:pPr>
            <a:r>
              <a:rPr lang="vi-VN" sz="2400" dirty="0">
                <a:cs typeface="Arial" panose="020B0604020202020204" pitchFamily="34" charset="0"/>
              </a:rPr>
              <a:t/>
            </a:r>
            <a:br>
              <a:rPr lang="vi-VN" sz="2400" dirty="0">
                <a:cs typeface="Arial" panose="020B0604020202020204" pitchFamily="34" charset="0"/>
              </a:rPr>
            </a:br>
            <a:endParaRPr sz="2400" dirty="0">
              <a:cs typeface="Arial" panose="020B0604020202020204" pitchFamily="34" charset="0"/>
            </a:endParaRPr>
          </a:p>
        </p:txBody>
      </p:sp>
      <p:sp>
        <p:nvSpPr>
          <p:cNvPr id="3959" name="Google Shape;3959;p48"/>
          <p:cNvSpPr txBox="1">
            <a:spLocks noGrp="1"/>
          </p:cNvSpPr>
          <p:nvPr>
            <p:ph type="subTitle" idx="4294967295"/>
          </p:nvPr>
        </p:nvSpPr>
        <p:spPr>
          <a:xfrm>
            <a:off x="7918450" y="4072620"/>
            <a:ext cx="3756994" cy="1477962"/>
          </a:xfrm>
          <a:prstGeom prst="rect">
            <a:avLst/>
          </a:prstGeom>
        </p:spPr>
        <p:txBody>
          <a:bodyPr spcFirstLastPara="1" wrap="square" lIns="121900" tIns="121900" rIns="121900" bIns="121900" anchor="t" anchorCtr="0">
            <a:noAutofit/>
          </a:bodyPr>
          <a:lstStyle/>
          <a:p>
            <a:pPr marL="0" indent="0" algn="just">
              <a:buNone/>
            </a:pPr>
            <a:r>
              <a:rPr lang="en-US" sz="2400" dirty="0">
                <a:cs typeface="Arial" panose="020B0604020202020204" pitchFamily="34" charset="0"/>
              </a:rPr>
              <a:t>K</a:t>
            </a:r>
            <a:r>
              <a:rPr lang="vi-VN" sz="2400" dirty="0">
                <a:cs typeface="Arial" panose="020B0604020202020204" pitchFamily="34" charset="0"/>
              </a:rPr>
              <a:t>ết hợp với</a:t>
            </a:r>
            <a:r>
              <a:rPr lang="en-US" sz="2400" dirty="0">
                <a:cs typeface="Arial" panose="020B0604020202020204" pitchFamily="34" charset="0"/>
              </a:rPr>
              <a:t> </a:t>
            </a:r>
            <a:r>
              <a:rPr lang="vi-VN" sz="2400" dirty="0">
                <a:cs typeface="Arial" panose="020B0604020202020204" pitchFamily="34" charset="0"/>
              </a:rPr>
              <a:t>hoạt</a:t>
            </a:r>
            <a:r>
              <a:rPr lang="en-US" sz="2400" dirty="0">
                <a:cs typeface="Arial" panose="020B0604020202020204" pitchFamily="34" charset="0"/>
              </a:rPr>
              <a:t> </a:t>
            </a:r>
            <a:r>
              <a:rPr lang="vi-VN" sz="2400" dirty="0">
                <a:cs typeface="Arial" panose="020B0604020202020204" pitchFamily="34" charset="0"/>
              </a:rPr>
              <a:t>động</a:t>
            </a:r>
            <a:r>
              <a:rPr lang="en-US" sz="2400" dirty="0">
                <a:cs typeface="Arial" panose="020B0604020202020204" pitchFamily="34" charset="0"/>
              </a:rPr>
              <a:t> </a:t>
            </a:r>
            <a:r>
              <a:rPr lang="vi-VN" sz="2400" dirty="0">
                <a:cs typeface="Arial" panose="020B0604020202020204" pitchFamily="34" charset="0"/>
              </a:rPr>
              <a:t>giáo dục hướng nghiệp</a:t>
            </a:r>
            <a:r>
              <a:rPr lang="en-US" sz="2400" dirty="0">
                <a:cs typeface="Arial" panose="020B0604020202020204" pitchFamily="34" charset="0"/>
              </a:rPr>
              <a:t> </a:t>
            </a:r>
            <a:r>
              <a:rPr lang="vi-VN" sz="2400" dirty="0">
                <a:cs typeface="Arial" panose="020B0604020202020204" pitchFamily="34" charset="0"/>
              </a:rPr>
              <a:t>và định hướng phân</a:t>
            </a:r>
            <a:r>
              <a:rPr lang="en-US" sz="2400" dirty="0">
                <a:cs typeface="Arial" panose="020B0604020202020204" pitchFamily="34" charset="0"/>
              </a:rPr>
              <a:t> </a:t>
            </a:r>
            <a:r>
              <a:rPr lang="vi-VN" sz="2400" dirty="0">
                <a:cs typeface="Arial" panose="020B0604020202020204" pitchFamily="34" charset="0"/>
              </a:rPr>
              <a:t>luồng</a:t>
            </a:r>
            <a:endParaRPr lang="en-US" sz="2400" dirty="0">
              <a:cs typeface="Arial" panose="020B0604020202020204" pitchFamily="34" charset="0"/>
            </a:endParaRPr>
          </a:p>
          <a:p>
            <a:pPr marL="0" indent="0" algn="just">
              <a:buNone/>
            </a:pPr>
            <a:r>
              <a:rPr lang="vi-VN" sz="2400" dirty="0">
                <a:cs typeface="Arial" panose="020B0604020202020204" pitchFamily="34" charset="0"/>
              </a:rPr>
              <a:t/>
            </a:r>
            <a:br>
              <a:rPr lang="vi-VN" sz="2400" dirty="0">
                <a:cs typeface="Arial" panose="020B0604020202020204" pitchFamily="34" charset="0"/>
              </a:rPr>
            </a:br>
            <a:endParaRPr sz="2400" dirty="0">
              <a:cs typeface="Arial" panose="020B0604020202020204" pitchFamily="34" charset="0"/>
            </a:endParaRPr>
          </a:p>
        </p:txBody>
      </p:sp>
      <p:grpSp>
        <p:nvGrpSpPr>
          <p:cNvPr id="3960" name="Google Shape;3960;p48"/>
          <p:cNvGrpSpPr/>
          <p:nvPr/>
        </p:nvGrpSpPr>
        <p:grpSpPr>
          <a:xfrm>
            <a:off x="699535" y="4059646"/>
            <a:ext cx="1325959" cy="1325959"/>
            <a:chOff x="530505" y="2179769"/>
            <a:chExt cx="2442212" cy="2442212"/>
          </a:xfrm>
        </p:grpSpPr>
        <p:sp>
          <p:nvSpPr>
            <p:cNvPr id="3961" name="Google Shape;3961;p48"/>
            <p:cNvSpPr/>
            <p:nvPr/>
          </p:nvSpPr>
          <p:spPr>
            <a:xfrm>
              <a:off x="1110349" y="2759709"/>
              <a:ext cx="1282522" cy="1282474"/>
            </a:xfrm>
            <a:custGeom>
              <a:avLst/>
              <a:gdLst/>
              <a:ahLst/>
              <a:cxnLst/>
              <a:rect l="l" t="t" r="r" b="b"/>
              <a:pathLst>
                <a:path w="26907" h="26906" extrusionOk="0">
                  <a:moveTo>
                    <a:pt x="13454" y="68"/>
                  </a:moveTo>
                  <a:cubicBezTo>
                    <a:pt x="20833" y="68"/>
                    <a:pt x="26838" y="6073"/>
                    <a:pt x="26838" y="13453"/>
                  </a:cubicBezTo>
                  <a:cubicBezTo>
                    <a:pt x="26838" y="20833"/>
                    <a:pt x="20834" y="26835"/>
                    <a:pt x="13454" y="26835"/>
                  </a:cubicBezTo>
                  <a:cubicBezTo>
                    <a:pt x="6074" y="26835"/>
                    <a:pt x="70" y="20833"/>
                    <a:pt x="70" y="13452"/>
                  </a:cubicBezTo>
                  <a:cubicBezTo>
                    <a:pt x="70" y="6072"/>
                    <a:pt x="6074" y="68"/>
                    <a:pt x="13454" y="68"/>
                  </a:cubicBezTo>
                  <a:close/>
                  <a:moveTo>
                    <a:pt x="13454" y="0"/>
                  </a:moveTo>
                  <a:cubicBezTo>
                    <a:pt x="6036" y="0"/>
                    <a:pt x="1" y="6033"/>
                    <a:pt x="1" y="13452"/>
                  </a:cubicBezTo>
                  <a:cubicBezTo>
                    <a:pt x="1" y="20870"/>
                    <a:pt x="6036" y="26905"/>
                    <a:pt x="13454" y="26905"/>
                  </a:cubicBezTo>
                  <a:cubicBezTo>
                    <a:pt x="20871" y="26905"/>
                    <a:pt x="26906" y="20870"/>
                    <a:pt x="26907" y="13453"/>
                  </a:cubicBezTo>
                  <a:cubicBezTo>
                    <a:pt x="26907" y="6035"/>
                    <a:pt x="20872" y="0"/>
                    <a:pt x="13454" y="0"/>
                  </a:cubicBezTo>
                  <a:close/>
                </a:path>
              </a:pathLst>
            </a:custGeom>
            <a:solidFill>
              <a:srgbClr val="203560"/>
            </a:solidFill>
            <a:ln w="9525" cap="flat" cmpd="sng">
              <a:solidFill>
                <a:srgbClr val="20356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sp>
          <p:nvSpPr>
            <p:cNvPr id="3962" name="Google Shape;3962;p48"/>
            <p:cNvSpPr/>
            <p:nvPr/>
          </p:nvSpPr>
          <p:spPr>
            <a:xfrm>
              <a:off x="1049624" y="2698984"/>
              <a:ext cx="1403925" cy="1403925"/>
            </a:xfrm>
            <a:custGeom>
              <a:avLst/>
              <a:gdLst/>
              <a:ahLst/>
              <a:cxnLst/>
              <a:rect l="l" t="t" r="r" b="b"/>
              <a:pathLst>
                <a:path w="29454" h="29454" extrusionOk="0">
                  <a:moveTo>
                    <a:pt x="14728" y="75"/>
                  </a:moveTo>
                  <a:cubicBezTo>
                    <a:pt x="22805" y="75"/>
                    <a:pt x="29379" y="6648"/>
                    <a:pt x="29380" y="14727"/>
                  </a:cubicBezTo>
                  <a:cubicBezTo>
                    <a:pt x="29380" y="22806"/>
                    <a:pt x="22806" y="29379"/>
                    <a:pt x="14728" y="29379"/>
                  </a:cubicBezTo>
                  <a:cubicBezTo>
                    <a:pt x="6648" y="29379"/>
                    <a:pt x="76" y="22806"/>
                    <a:pt x="76" y="14727"/>
                  </a:cubicBezTo>
                  <a:cubicBezTo>
                    <a:pt x="76" y="6648"/>
                    <a:pt x="6648" y="75"/>
                    <a:pt x="14728" y="75"/>
                  </a:cubicBezTo>
                  <a:close/>
                  <a:moveTo>
                    <a:pt x="14728" y="0"/>
                  </a:moveTo>
                  <a:cubicBezTo>
                    <a:pt x="6607" y="0"/>
                    <a:pt x="1" y="6608"/>
                    <a:pt x="1" y="14727"/>
                  </a:cubicBezTo>
                  <a:cubicBezTo>
                    <a:pt x="1" y="22847"/>
                    <a:pt x="6606" y="29453"/>
                    <a:pt x="14728" y="29453"/>
                  </a:cubicBezTo>
                  <a:cubicBezTo>
                    <a:pt x="22847" y="29453"/>
                    <a:pt x="29454" y="22847"/>
                    <a:pt x="29454" y="14727"/>
                  </a:cubicBezTo>
                  <a:cubicBezTo>
                    <a:pt x="29454" y="6608"/>
                    <a:pt x="22847" y="0"/>
                    <a:pt x="14728" y="0"/>
                  </a:cubicBezTo>
                  <a:close/>
                </a:path>
              </a:pathLst>
            </a:custGeom>
            <a:solidFill>
              <a:srgbClr val="203560"/>
            </a:solidFill>
            <a:ln w="9525" cap="flat" cmpd="sng">
              <a:solidFill>
                <a:srgbClr val="20356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sp>
          <p:nvSpPr>
            <p:cNvPr id="3963" name="Google Shape;3963;p48"/>
            <p:cNvSpPr/>
            <p:nvPr/>
          </p:nvSpPr>
          <p:spPr>
            <a:xfrm>
              <a:off x="778410" y="2427722"/>
              <a:ext cx="1946448" cy="1946496"/>
            </a:xfrm>
            <a:custGeom>
              <a:avLst/>
              <a:gdLst/>
              <a:ahLst/>
              <a:cxnLst/>
              <a:rect l="l" t="t" r="r" b="b"/>
              <a:pathLst>
                <a:path w="40836" h="40837" extrusionOk="0">
                  <a:moveTo>
                    <a:pt x="20418" y="104"/>
                  </a:moveTo>
                  <a:cubicBezTo>
                    <a:pt x="25843" y="104"/>
                    <a:pt x="30944" y="2218"/>
                    <a:pt x="34782" y="6054"/>
                  </a:cubicBezTo>
                  <a:cubicBezTo>
                    <a:pt x="38618" y="9891"/>
                    <a:pt x="40732" y="14991"/>
                    <a:pt x="40732" y="20418"/>
                  </a:cubicBezTo>
                  <a:cubicBezTo>
                    <a:pt x="40732" y="25845"/>
                    <a:pt x="38618" y="30945"/>
                    <a:pt x="34782" y="34782"/>
                  </a:cubicBezTo>
                  <a:cubicBezTo>
                    <a:pt x="30945" y="38619"/>
                    <a:pt x="25845" y="40732"/>
                    <a:pt x="20418" y="40732"/>
                  </a:cubicBezTo>
                  <a:cubicBezTo>
                    <a:pt x="14991" y="40732"/>
                    <a:pt x="9890" y="38619"/>
                    <a:pt x="6054" y="34782"/>
                  </a:cubicBezTo>
                  <a:cubicBezTo>
                    <a:pt x="2217" y="30945"/>
                    <a:pt x="104" y="25845"/>
                    <a:pt x="104" y="20418"/>
                  </a:cubicBezTo>
                  <a:cubicBezTo>
                    <a:pt x="104" y="14991"/>
                    <a:pt x="2217" y="9891"/>
                    <a:pt x="6054" y="6054"/>
                  </a:cubicBezTo>
                  <a:cubicBezTo>
                    <a:pt x="9890" y="2218"/>
                    <a:pt x="14991" y="104"/>
                    <a:pt x="20418" y="104"/>
                  </a:cubicBezTo>
                  <a:close/>
                  <a:moveTo>
                    <a:pt x="20418" y="0"/>
                  </a:moveTo>
                  <a:cubicBezTo>
                    <a:pt x="14964" y="0"/>
                    <a:pt x="9836" y="2124"/>
                    <a:pt x="5980" y="5981"/>
                  </a:cubicBezTo>
                  <a:cubicBezTo>
                    <a:pt x="2124" y="9837"/>
                    <a:pt x="0" y="14964"/>
                    <a:pt x="0" y="20418"/>
                  </a:cubicBezTo>
                  <a:cubicBezTo>
                    <a:pt x="0" y="25872"/>
                    <a:pt x="2124" y="30999"/>
                    <a:pt x="5980" y="34855"/>
                  </a:cubicBezTo>
                  <a:cubicBezTo>
                    <a:pt x="9836" y="38712"/>
                    <a:pt x="14964" y="40836"/>
                    <a:pt x="20418" y="40836"/>
                  </a:cubicBezTo>
                  <a:cubicBezTo>
                    <a:pt x="25871" y="40836"/>
                    <a:pt x="30998" y="38712"/>
                    <a:pt x="34855" y="34855"/>
                  </a:cubicBezTo>
                  <a:cubicBezTo>
                    <a:pt x="38712" y="30999"/>
                    <a:pt x="40836" y="25872"/>
                    <a:pt x="40836" y="20418"/>
                  </a:cubicBezTo>
                  <a:cubicBezTo>
                    <a:pt x="40836" y="14965"/>
                    <a:pt x="38712" y="9837"/>
                    <a:pt x="34855" y="5981"/>
                  </a:cubicBezTo>
                  <a:cubicBezTo>
                    <a:pt x="30998" y="2124"/>
                    <a:pt x="25872" y="0"/>
                    <a:pt x="20418" y="0"/>
                  </a:cubicBezTo>
                  <a:close/>
                </a:path>
              </a:pathLst>
            </a:custGeom>
            <a:solidFill>
              <a:srgbClr val="203560"/>
            </a:solidFill>
            <a:ln w="9525" cap="flat" cmpd="sng">
              <a:solidFill>
                <a:srgbClr val="20356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sp>
          <p:nvSpPr>
            <p:cNvPr id="3964" name="Google Shape;3964;p48"/>
            <p:cNvSpPr/>
            <p:nvPr/>
          </p:nvSpPr>
          <p:spPr>
            <a:xfrm>
              <a:off x="530505" y="2179769"/>
              <a:ext cx="2442212" cy="2442212"/>
            </a:xfrm>
            <a:custGeom>
              <a:avLst/>
              <a:gdLst/>
              <a:ahLst/>
              <a:cxnLst/>
              <a:rect l="l" t="t" r="r" b="b"/>
              <a:pathLst>
                <a:path w="51237" h="51237" extrusionOk="0">
                  <a:moveTo>
                    <a:pt x="25619" y="134"/>
                  </a:moveTo>
                  <a:cubicBezTo>
                    <a:pt x="32425" y="134"/>
                    <a:pt x="38826" y="2784"/>
                    <a:pt x="43640" y="7598"/>
                  </a:cubicBezTo>
                  <a:cubicBezTo>
                    <a:pt x="48453" y="12411"/>
                    <a:pt x="51104" y="18812"/>
                    <a:pt x="51104" y="25619"/>
                  </a:cubicBezTo>
                  <a:cubicBezTo>
                    <a:pt x="51104" y="32426"/>
                    <a:pt x="48453" y="38826"/>
                    <a:pt x="43639" y="43641"/>
                  </a:cubicBezTo>
                  <a:cubicBezTo>
                    <a:pt x="38825" y="48454"/>
                    <a:pt x="32424" y="51106"/>
                    <a:pt x="25618" y="51106"/>
                  </a:cubicBezTo>
                  <a:cubicBezTo>
                    <a:pt x="18810" y="51106"/>
                    <a:pt x="12410" y="48454"/>
                    <a:pt x="7596" y="43641"/>
                  </a:cubicBezTo>
                  <a:cubicBezTo>
                    <a:pt x="2783" y="38826"/>
                    <a:pt x="132" y="32426"/>
                    <a:pt x="132" y="25619"/>
                  </a:cubicBezTo>
                  <a:cubicBezTo>
                    <a:pt x="132" y="18812"/>
                    <a:pt x="2783" y="12411"/>
                    <a:pt x="7597" y="7597"/>
                  </a:cubicBezTo>
                  <a:cubicBezTo>
                    <a:pt x="12411" y="2784"/>
                    <a:pt x="18811" y="134"/>
                    <a:pt x="25619" y="134"/>
                  </a:cubicBezTo>
                  <a:close/>
                  <a:moveTo>
                    <a:pt x="25619" y="1"/>
                  </a:moveTo>
                  <a:cubicBezTo>
                    <a:pt x="18776" y="1"/>
                    <a:pt x="12343" y="2665"/>
                    <a:pt x="7504" y="7504"/>
                  </a:cubicBezTo>
                  <a:cubicBezTo>
                    <a:pt x="2665" y="12343"/>
                    <a:pt x="0" y="18776"/>
                    <a:pt x="0" y="25619"/>
                  </a:cubicBezTo>
                  <a:cubicBezTo>
                    <a:pt x="0" y="32461"/>
                    <a:pt x="2667" y="38895"/>
                    <a:pt x="7504" y="43733"/>
                  </a:cubicBezTo>
                  <a:cubicBezTo>
                    <a:pt x="12343" y="48573"/>
                    <a:pt x="18777" y="51237"/>
                    <a:pt x="25619" y="51237"/>
                  </a:cubicBezTo>
                  <a:cubicBezTo>
                    <a:pt x="32461" y="51237"/>
                    <a:pt x="38894" y="48573"/>
                    <a:pt x="43734" y="43733"/>
                  </a:cubicBezTo>
                  <a:cubicBezTo>
                    <a:pt x="48572" y="38894"/>
                    <a:pt x="51236" y="32461"/>
                    <a:pt x="51236" y="25619"/>
                  </a:cubicBezTo>
                  <a:cubicBezTo>
                    <a:pt x="51236" y="18775"/>
                    <a:pt x="48571" y="12342"/>
                    <a:pt x="43734" y="7504"/>
                  </a:cubicBezTo>
                  <a:cubicBezTo>
                    <a:pt x="38894" y="2665"/>
                    <a:pt x="32461" y="1"/>
                    <a:pt x="25619" y="1"/>
                  </a:cubicBezTo>
                  <a:close/>
                </a:path>
              </a:pathLst>
            </a:custGeom>
            <a:solidFill>
              <a:srgbClr val="203560"/>
            </a:solidFill>
            <a:ln w="9525" cap="flat" cmpd="sng">
              <a:solidFill>
                <a:srgbClr val="20356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grpSp>
      <p:grpSp>
        <p:nvGrpSpPr>
          <p:cNvPr id="3965" name="Google Shape;3965;p48"/>
          <p:cNvGrpSpPr/>
          <p:nvPr/>
        </p:nvGrpSpPr>
        <p:grpSpPr>
          <a:xfrm>
            <a:off x="634211" y="1873096"/>
            <a:ext cx="1325959" cy="1325959"/>
            <a:chOff x="530505" y="2179769"/>
            <a:chExt cx="2442212" cy="2442212"/>
          </a:xfrm>
        </p:grpSpPr>
        <p:sp>
          <p:nvSpPr>
            <p:cNvPr id="3966" name="Google Shape;3966;p48"/>
            <p:cNvSpPr/>
            <p:nvPr/>
          </p:nvSpPr>
          <p:spPr>
            <a:xfrm>
              <a:off x="1110349" y="2759709"/>
              <a:ext cx="1282522" cy="1282474"/>
            </a:xfrm>
            <a:custGeom>
              <a:avLst/>
              <a:gdLst/>
              <a:ahLst/>
              <a:cxnLst/>
              <a:rect l="l" t="t" r="r" b="b"/>
              <a:pathLst>
                <a:path w="26907" h="26906" extrusionOk="0">
                  <a:moveTo>
                    <a:pt x="13454" y="68"/>
                  </a:moveTo>
                  <a:cubicBezTo>
                    <a:pt x="20833" y="68"/>
                    <a:pt x="26838" y="6073"/>
                    <a:pt x="26838" y="13453"/>
                  </a:cubicBezTo>
                  <a:cubicBezTo>
                    <a:pt x="26838" y="20833"/>
                    <a:pt x="20834" y="26835"/>
                    <a:pt x="13454" y="26835"/>
                  </a:cubicBezTo>
                  <a:cubicBezTo>
                    <a:pt x="6074" y="26835"/>
                    <a:pt x="70" y="20833"/>
                    <a:pt x="70" y="13452"/>
                  </a:cubicBezTo>
                  <a:cubicBezTo>
                    <a:pt x="70" y="6072"/>
                    <a:pt x="6074" y="68"/>
                    <a:pt x="13454" y="68"/>
                  </a:cubicBezTo>
                  <a:close/>
                  <a:moveTo>
                    <a:pt x="13454" y="0"/>
                  </a:moveTo>
                  <a:cubicBezTo>
                    <a:pt x="6036" y="0"/>
                    <a:pt x="1" y="6033"/>
                    <a:pt x="1" y="13452"/>
                  </a:cubicBezTo>
                  <a:cubicBezTo>
                    <a:pt x="1" y="20870"/>
                    <a:pt x="6036" y="26905"/>
                    <a:pt x="13454" y="26905"/>
                  </a:cubicBezTo>
                  <a:cubicBezTo>
                    <a:pt x="20871" y="26905"/>
                    <a:pt x="26906" y="20870"/>
                    <a:pt x="26907" y="13453"/>
                  </a:cubicBezTo>
                  <a:cubicBezTo>
                    <a:pt x="26907" y="6035"/>
                    <a:pt x="20872" y="0"/>
                    <a:pt x="13454" y="0"/>
                  </a:cubicBezTo>
                  <a:close/>
                </a:path>
              </a:pathLst>
            </a:custGeom>
            <a:solidFill>
              <a:srgbClr val="203560"/>
            </a:solidFill>
            <a:ln w="9525" cap="flat" cmpd="sng">
              <a:solidFill>
                <a:srgbClr val="20356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sp>
          <p:nvSpPr>
            <p:cNvPr id="3967" name="Google Shape;3967;p48"/>
            <p:cNvSpPr/>
            <p:nvPr/>
          </p:nvSpPr>
          <p:spPr>
            <a:xfrm>
              <a:off x="1049624" y="2698984"/>
              <a:ext cx="1403925" cy="1403925"/>
            </a:xfrm>
            <a:custGeom>
              <a:avLst/>
              <a:gdLst/>
              <a:ahLst/>
              <a:cxnLst/>
              <a:rect l="l" t="t" r="r" b="b"/>
              <a:pathLst>
                <a:path w="29454" h="29454" extrusionOk="0">
                  <a:moveTo>
                    <a:pt x="14728" y="75"/>
                  </a:moveTo>
                  <a:cubicBezTo>
                    <a:pt x="22805" y="75"/>
                    <a:pt x="29379" y="6648"/>
                    <a:pt x="29380" y="14727"/>
                  </a:cubicBezTo>
                  <a:cubicBezTo>
                    <a:pt x="29380" y="22806"/>
                    <a:pt x="22806" y="29379"/>
                    <a:pt x="14728" y="29379"/>
                  </a:cubicBezTo>
                  <a:cubicBezTo>
                    <a:pt x="6648" y="29379"/>
                    <a:pt x="76" y="22806"/>
                    <a:pt x="76" y="14727"/>
                  </a:cubicBezTo>
                  <a:cubicBezTo>
                    <a:pt x="76" y="6648"/>
                    <a:pt x="6648" y="75"/>
                    <a:pt x="14728" y="75"/>
                  </a:cubicBezTo>
                  <a:close/>
                  <a:moveTo>
                    <a:pt x="14728" y="0"/>
                  </a:moveTo>
                  <a:cubicBezTo>
                    <a:pt x="6607" y="0"/>
                    <a:pt x="1" y="6608"/>
                    <a:pt x="1" y="14727"/>
                  </a:cubicBezTo>
                  <a:cubicBezTo>
                    <a:pt x="1" y="22847"/>
                    <a:pt x="6606" y="29453"/>
                    <a:pt x="14728" y="29453"/>
                  </a:cubicBezTo>
                  <a:cubicBezTo>
                    <a:pt x="22847" y="29453"/>
                    <a:pt x="29454" y="22847"/>
                    <a:pt x="29454" y="14727"/>
                  </a:cubicBezTo>
                  <a:cubicBezTo>
                    <a:pt x="29454" y="6608"/>
                    <a:pt x="22847" y="0"/>
                    <a:pt x="14728" y="0"/>
                  </a:cubicBezTo>
                  <a:close/>
                </a:path>
              </a:pathLst>
            </a:custGeom>
            <a:solidFill>
              <a:srgbClr val="203560"/>
            </a:solidFill>
            <a:ln w="9525" cap="flat" cmpd="sng">
              <a:solidFill>
                <a:srgbClr val="20356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sp>
          <p:nvSpPr>
            <p:cNvPr id="3968" name="Google Shape;3968;p48"/>
            <p:cNvSpPr/>
            <p:nvPr/>
          </p:nvSpPr>
          <p:spPr>
            <a:xfrm>
              <a:off x="778410" y="2427722"/>
              <a:ext cx="1946448" cy="1946496"/>
            </a:xfrm>
            <a:custGeom>
              <a:avLst/>
              <a:gdLst/>
              <a:ahLst/>
              <a:cxnLst/>
              <a:rect l="l" t="t" r="r" b="b"/>
              <a:pathLst>
                <a:path w="40836" h="40837" extrusionOk="0">
                  <a:moveTo>
                    <a:pt x="20418" y="104"/>
                  </a:moveTo>
                  <a:cubicBezTo>
                    <a:pt x="25843" y="104"/>
                    <a:pt x="30944" y="2218"/>
                    <a:pt x="34782" y="6054"/>
                  </a:cubicBezTo>
                  <a:cubicBezTo>
                    <a:pt x="38618" y="9891"/>
                    <a:pt x="40732" y="14991"/>
                    <a:pt x="40732" y="20418"/>
                  </a:cubicBezTo>
                  <a:cubicBezTo>
                    <a:pt x="40732" y="25845"/>
                    <a:pt x="38618" y="30945"/>
                    <a:pt x="34782" y="34782"/>
                  </a:cubicBezTo>
                  <a:cubicBezTo>
                    <a:pt x="30945" y="38619"/>
                    <a:pt x="25845" y="40732"/>
                    <a:pt x="20418" y="40732"/>
                  </a:cubicBezTo>
                  <a:cubicBezTo>
                    <a:pt x="14991" y="40732"/>
                    <a:pt x="9890" y="38619"/>
                    <a:pt x="6054" y="34782"/>
                  </a:cubicBezTo>
                  <a:cubicBezTo>
                    <a:pt x="2217" y="30945"/>
                    <a:pt x="104" y="25845"/>
                    <a:pt x="104" y="20418"/>
                  </a:cubicBezTo>
                  <a:cubicBezTo>
                    <a:pt x="104" y="14991"/>
                    <a:pt x="2217" y="9891"/>
                    <a:pt x="6054" y="6054"/>
                  </a:cubicBezTo>
                  <a:cubicBezTo>
                    <a:pt x="9890" y="2218"/>
                    <a:pt x="14991" y="104"/>
                    <a:pt x="20418" y="104"/>
                  </a:cubicBezTo>
                  <a:close/>
                  <a:moveTo>
                    <a:pt x="20418" y="0"/>
                  </a:moveTo>
                  <a:cubicBezTo>
                    <a:pt x="14964" y="0"/>
                    <a:pt x="9836" y="2124"/>
                    <a:pt x="5980" y="5981"/>
                  </a:cubicBezTo>
                  <a:cubicBezTo>
                    <a:pt x="2124" y="9837"/>
                    <a:pt x="0" y="14964"/>
                    <a:pt x="0" y="20418"/>
                  </a:cubicBezTo>
                  <a:cubicBezTo>
                    <a:pt x="0" y="25872"/>
                    <a:pt x="2124" y="30999"/>
                    <a:pt x="5980" y="34855"/>
                  </a:cubicBezTo>
                  <a:cubicBezTo>
                    <a:pt x="9836" y="38712"/>
                    <a:pt x="14964" y="40836"/>
                    <a:pt x="20418" y="40836"/>
                  </a:cubicBezTo>
                  <a:cubicBezTo>
                    <a:pt x="25871" y="40836"/>
                    <a:pt x="30998" y="38712"/>
                    <a:pt x="34855" y="34855"/>
                  </a:cubicBezTo>
                  <a:cubicBezTo>
                    <a:pt x="38712" y="30999"/>
                    <a:pt x="40836" y="25872"/>
                    <a:pt x="40836" y="20418"/>
                  </a:cubicBezTo>
                  <a:cubicBezTo>
                    <a:pt x="40836" y="14965"/>
                    <a:pt x="38712" y="9837"/>
                    <a:pt x="34855" y="5981"/>
                  </a:cubicBezTo>
                  <a:cubicBezTo>
                    <a:pt x="30998" y="2124"/>
                    <a:pt x="25872" y="0"/>
                    <a:pt x="20418" y="0"/>
                  </a:cubicBezTo>
                  <a:close/>
                </a:path>
              </a:pathLst>
            </a:custGeom>
            <a:solidFill>
              <a:srgbClr val="203560"/>
            </a:solidFill>
            <a:ln w="9525" cap="flat" cmpd="sng">
              <a:solidFill>
                <a:srgbClr val="20356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sp>
          <p:nvSpPr>
            <p:cNvPr id="3969" name="Google Shape;3969;p48"/>
            <p:cNvSpPr/>
            <p:nvPr/>
          </p:nvSpPr>
          <p:spPr>
            <a:xfrm>
              <a:off x="530505" y="2179769"/>
              <a:ext cx="2442212" cy="2442212"/>
            </a:xfrm>
            <a:custGeom>
              <a:avLst/>
              <a:gdLst/>
              <a:ahLst/>
              <a:cxnLst/>
              <a:rect l="l" t="t" r="r" b="b"/>
              <a:pathLst>
                <a:path w="51237" h="51237" extrusionOk="0">
                  <a:moveTo>
                    <a:pt x="25619" y="134"/>
                  </a:moveTo>
                  <a:cubicBezTo>
                    <a:pt x="32425" y="134"/>
                    <a:pt x="38826" y="2784"/>
                    <a:pt x="43640" y="7598"/>
                  </a:cubicBezTo>
                  <a:cubicBezTo>
                    <a:pt x="48453" y="12411"/>
                    <a:pt x="51104" y="18812"/>
                    <a:pt x="51104" y="25619"/>
                  </a:cubicBezTo>
                  <a:cubicBezTo>
                    <a:pt x="51104" y="32426"/>
                    <a:pt x="48453" y="38826"/>
                    <a:pt x="43639" y="43641"/>
                  </a:cubicBezTo>
                  <a:cubicBezTo>
                    <a:pt x="38825" y="48454"/>
                    <a:pt x="32424" y="51106"/>
                    <a:pt x="25618" y="51106"/>
                  </a:cubicBezTo>
                  <a:cubicBezTo>
                    <a:pt x="18810" y="51106"/>
                    <a:pt x="12410" y="48454"/>
                    <a:pt x="7596" y="43641"/>
                  </a:cubicBezTo>
                  <a:cubicBezTo>
                    <a:pt x="2783" y="38826"/>
                    <a:pt x="132" y="32426"/>
                    <a:pt x="132" y="25619"/>
                  </a:cubicBezTo>
                  <a:cubicBezTo>
                    <a:pt x="132" y="18812"/>
                    <a:pt x="2783" y="12411"/>
                    <a:pt x="7597" y="7597"/>
                  </a:cubicBezTo>
                  <a:cubicBezTo>
                    <a:pt x="12411" y="2784"/>
                    <a:pt x="18811" y="134"/>
                    <a:pt x="25619" y="134"/>
                  </a:cubicBezTo>
                  <a:close/>
                  <a:moveTo>
                    <a:pt x="25619" y="1"/>
                  </a:moveTo>
                  <a:cubicBezTo>
                    <a:pt x="18776" y="1"/>
                    <a:pt x="12343" y="2665"/>
                    <a:pt x="7504" y="7504"/>
                  </a:cubicBezTo>
                  <a:cubicBezTo>
                    <a:pt x="2665" y="12343"/>
                    <a:pt x="0" y="18776"/>
                    <a:pt x="0" y="25619"/>
                  </a:cubicBezTo>
                  <a:cubicBezTo>
                    <a:pt x="0" y="32461"/>
                    <a:pt x="2667" y="38895"/>
                    <a:pt x="7504" y="43733"/>
                  </a:cubicBezTo>
                  <a:cubicBezTo>
                    <a:pt x="12343" y="48573"/>
                    <a:pt x="18777" y="51237"/>
                    <a:pt x="25619" y="51237"/>
                  </a:cubicBezTo>
                  <a:cubicBezTo>
                    <a:pt x="32461" y="51237"/>
                    <a:pt x="38894" y="48573"/>
                    <a:pt x="43734" y="43733"/>
                  </a:cubicBezTo>
                  <a:cubicBezTo>
                    <a:pt x="48572" y="38894"/>
                    <a:pt x="51236" y="32461"/>
                    <a:pt x="51236" y="25619"/>
                  </a:cubicBezTo>
                  <a:cubicBezTo>
                    <a:pt x="51236" y="18775"/>
                    <a:pt x="48571" y="12342"/>
                    <a:pt x="43734" y="7504"/>
                  </a:cubicBezTo>
                  <a:cubicBezTo>
                    <a:pt x="38894" y="2665"/>
                    <a:pt x="32461" y="1"/>
                    <a:pt x="25619" y="1"/>
                  </a:cubicBezTo>
                  <a:close/>
                </a:path>
              </a:pathLst>
            </a:custGeom>
            <a:solidFill>
              <a:srgbClr val="203560"/>
            </a:solidFill>
            <a:ln w="9525" cap="flat" cmpd="sng">
              <a:solidFill>
                <a:srgbClr val="20356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grpSp>
      <p:grpSp>
        <p:nvGrpSpPr>
          <p:cNvPr id="3970" name="Google Shape;3970;p48"/>
          <p:cNvGrpSpPr/>
          <p:nvPr/>
        </p:nvGrpSpPr>
        <p:grpSpPr>
          <a:xfrm>
            <a:off x="6088405" y="4072620"/>
            <a:ext cx="1325959" cy="1325959"/>
            <a:chOff x="530505" y="2179769"/>
            <a:chExt cx="2442212" cy="2442212"/>
          </a:xfrm>
        </p:grpSpPr>
        <p:sp>
          <p:nvSpPr>
            <p:cNvPr id="3971" name="Google Shape;3971;p48"/>
            <p:cNvSpPr/>
            <p:nvPr/>
          </p:nvSpPr>
          <p:spPr>
            <a:xfrm>
              <a:off x="1110349" y="2759709"/>
              <a:ext cx="1282522" cy="1282474"/>
            </a:xfrm>
            <a:custGeom>
              <a:avLst/>
              <a:gdLst/>
              <a:ahLst/>
              <a:cxnLst/>
              <a:rect l="l" t="t" r="r" b="b"/>
              <a:pathLst>
                <a:path w="26907" h="26906" extrusionOk="0">
                  <a:moveTo>
                    <a:pt x="13454" y="68"/>
                  </a:moveTo>
                  <a:cubicBezTo>
                    <a:pt x="20833" y="68"/>
                    <a:pt x="26838" y="6073"/>
                    <a:pt x="26838" y="13453"/>
                  </a:cubicBezTo>
                  <a:cubicBezTo>
                    <a:pt x="26838" y="20833"/>
                    <a:pt x="20834" y="26835"/>
                    <a:pt x="13454" y="26835"/>
                  </a:cubicBezTo>
                  <a:cubicBezTo>
                    <a:pt x="6074" y="26835"/>
                    <a:pt x="70" y="20833"/>
                    <a:pt x="70" y="13452"/>
                  </a:cubicBezTo>
                  <a:cubicBezTo>
                    <a:pt x="70" y="6072"/>
                    <a:pt x="6074" y="68"/>
                    <a:pt x="13454" y="68"/>
                  </a:cubicBezTo>
                  <a:close/>
                  <a:moveTo>
                    <a:pt x="13454" y="0"/>
                  </a:moveTo>
                  <a:cubicBezTo>
                    <a:pt x="6036" y="0"/>
                    <a:pt x="1" y="6033"/>
                    <a:pt x="1" y="13452"/>
                  </a:cubicBezTo>
                  <a:cubicBezTo>
                    <a:pt x="1" y="20870"/>
                    <a:pt x="6036" y="26905"/>
                    <a:pt x="13454" y="26905"/>
                  </a:cubicBezTo>
                  <a:cubicBezTo>
                    <a:pt x="20871" y="26905"/>
                    <a:pt x="26906" y="20870"/>
                    <a:pt x="26907" y="13453"/>
                  </a:cubicBezTo>
                  <a:cubicBezTo>
                    <a:pt x="26907" y="6035"/>
                    <a:pt x="20872" y="0"/>
                    <a:pt x="13454" y="0"/>
                  </a:cubicBezTo>
                  <a:close/>
                </a:path>
              </a:pathLst>
            </a:custGeom>
            <a:solidFill>
              <a:srgbClr val="203560"/>
            </a:solidFill>
            <a:ln w="9525" cap="flat" cmpd="sng">
              <a:solidFill>
                <a:srgbClr val="20356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sp>
          <p:nvSpPr>
            <p:cNvPr id="3972" name="Google Shape;3972;p48"/>
            <p:cNvSpPr/>
            <p:nvPr/>
          </p:nvSpPr>
          <p:spPr>
            <a:xfrm>
              <a:off x="1049624" y="2698984"/>
              <a:ext cx="1403925" cy="1403925"/>
            </a:xfrm>
            <a:custGeom>
              <a:avLst/>
              <a:gdLst/>
              <a:ahLst/>
              <a:cxnLst/>
              <a:rect l="l" t="t" r="r" b="b"/>
              <a:pathLst>
                <a:path w="29454" h="29454" extrusionOk="0">
                  <a:moveTo>
                    <a:pt x="14728" y="75"/>
                  </a:moveTo>
                  <a:cubicBezTo>
                    <a:pt x="22805" y="75"/>
                    <a:pt x="29379" y="6648"/>
                    <a:pt x="29380" y="14727"/>
                  </a:cubicBezTo>
                  <a:cubicBezTo>
                    <a:pt x="29380" y="22806"/>
                    <a:pt x="22806" y="29379"/>
                    <a:pt x="14728" y="29379"/>
                  </a:cubicBezTo>
                  <a:cubicBezTo>
                    <a:pt x="6648" y="29379"/>
                    <a:pt x="76" y="22806"/>
                    <a:pt x="76" y="14727"/>
                  </a:cubicBezTo>
                  <a:cubicBezTo>
                    <a:pt x="76" y="6648"/>
                    <a:pt x="6648" y="75"/>
                    <a:pt x="14728" y="75"/>
                  </a:cubicBezTo>
                  <a:close/>
                  <a:moveTo>
                    <a:pt x="14728" y="0"/>
                  </a:moveTo>
                  <a:cubicBezTo>
                    <a:pt x="6607" y="0"/>
                    <a:pt x="1" y="6608"/>
                    <a:pt x="1" y="14727"/>
                  </a:cubicBezTo>
                  <a:cubicBezTo>
                    <a:pt x="1" y="22847"/>
                    <a:pt x="6606" y="29453"/>
                    <a:pt x="14728" y="29453"/>
                  </a:cubicBezTo>
                  <a:cubicBezTo>
                    <a:pt x="22847" y="29453"/>
                    <a:pt x="29454" y="22847"/>
                    <a:pt x="29454" y="14727"/>
                  </a:cubicBezTo>
                  <a:cubicBezTo>
                    <a:pt x="29454" y="6608"/>
                    <a:pt x="22847" y="0"/>
                    <a:pt x="14728" y="0"/>
                  </a:cubicBezTo>
                  <a:close/>
                </a:path>
              </a:pathLst>
            </a:custGeom>
            <a:solidFill>
              <a:srgbClr val="203560"/>
            </a:solidFill>
            <a:ln w="9525" cap="flat" cmpd="sng">
              <a:solidFill>
                <a:srgbClr val="20356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sp>
          <p:nvSpPr>
            <p:cNvPr id="3973" name="Google Shape;3973;p48"/>
            <p:cNvSpPr/>
            <p:nvPr/>
          </p:nvSpPr>
          <p:spPr>
            <a:xfrm>
              <a:off x="778410" y="2427722"/>
              <a:ext cx="1946448" cy="1946496"/>
            </a:xfrm>
            <a:custGeom>
              <a:avLst/>
              <a:gdLst/>
              <a:ahLst/>
              <a:cxnLst/>
              <a:rect l="l" t="t" r="r" b="b"/>
              <a:pathLst>
                <a:path w="40836" h="40837" extrusionOk="0">
                  <a:moveTo>
                    <a:pt x="20418" y="104"/>
                  </a:moveTo>
                  <a:cubicBezTo>
                    <a:pt x="25843" y="104"/>
                    <a:pt x="30944" y="2218"/>
                    <a:pt x="34782" y="6054"/>
                  </a:cubicBezTo>
                  <a:cubicBezTo>
                    <a:pt x="38618" y="9891"/>
                    <a:pt x="40732" y="14991"/>
                    <a:pt x="40732" y="20418"/>
                  </a:cubicBezTo>
                  <a:cubicBezTo>
                    <a:pt x="40732" y="25845"/>
                    <a:pt x="38618" y="30945"/>
                    <a:pt x="34782" y="34782"/>
                  </a:cubicBezTo>
                  <a:cubicBezTo>
                    <a:pt x="30945" y="38619"/>
                    <a:pt x="25845" y="40732"/>
                    <a:pt x="20418" y="40732"/>
                  </a:cubicBezTo>
                  <a:cubicBezTo>
                    <a:pt x="14991" y="40732"/>
                    <a:pt x="9890" y="38619"/>
                    <a:pt x="6054" y="34782"/>
                  </a:cubicBezTo>
                  <a:cubicBezTo>
                    <a:pt x="2217" y="30945"/>
                    <a:pt x="104" y="25845"/>
                    <a:pt x="104" y="20418"/>
                  </a:cubicBezTo>
                  <a:cubicBezTo>
                    <a:pt x="104" y="14991"/>
                    <a:pt x="2217" y="9891"/>
                    <a:pt x="6054" y="6054"/>
                  </a:cubicBezTo>
                  <a:cubicBezTo>
                    <a:pt x="9890" y="2218"/>
                    <a:pt x="14991" y="104"/>
                    <a:pt x="20418" y="104"/>
                  </a:cubicBezTo>
                  <a:close/>
                  <a:moveTo>
                    <a:pt x="20418" y="0"/>
                  </a:moveTo>
                  <a:cubicBezTo>
                    <a:pt x="14964" y="0"/>
                    <a:pt x="9836" y="2124"/>
                    <a:pt x="5980" y="5981"/>
                  </a:cubicBezTo>
                  <a:cubicBezTo>
                    <a:pt x="2124" y="9837"/>
                    <a:pt x="0" y="14964"/>
                    <a:pt x="0" y="20418"/>
                  </a:cubicBezTo>
                  <a:cubicBezTo>
                    <a:pt x="0" y="25872"/>
                    <a:pt x="2124" y="30999"/>
                    <a:pt x="5980" y="34855"/>
                  </a:cubicBezTo>
                  <a:cubicBezTo>
                    <a:pt x="9836" y="38712"/>
                    <a:pt x="14964" y="40836"/>
                    <a:pt x="20418" y="40836"/>
                  </a:cubicBezTo>
                  <a:cubicBezTo>
                    <a:pt x="25871" y="40836"/>
                    <a:pt x="30998" y="38712"/>
                    <a:pt x="34855" y="34855"/>
                  </a:cubicBezTo>
                  <a:cubicBezTo>
                    <a:pt x="38712" y="30999"/>
                    <a:pt x="40836" y="25872"/>
                    <a:pt x="40836" y="20418"/>
                  </a:cubicBezTo>
                  <a:cubicBezTo>
                    <a:pt x="40836" y="14965"/>
                    <a:pt x="38712" y="9837"/>
                    <a:pt x="34855" y="5981"/>
                  </a:cubicBezTo>
                  <a:cubicBezTo>
                    <a:pt x="30998" y="2124"/>
                    <a:pt x="25872" y="0"/>
                    <a:pt x="20418" y="0"/>
                  </a:cubicBezTo>
                  <a:close/>
                </a:path>
              </a:pathLst>
            </a:custGeom>
            <a:solidFill>
              <a:srgbClr val="203560"/>
            </a:solidFill>
            <a:ln w="9525" cap="flat" cmpd="sng">
              <a:solidFill>
                <a:srgbClr val="20356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sp>
          <p:nvSpPr>
            <p:cNvPr id="3974" name="Google Shape;3974;p48"/>
            <p:cNvSpPr/>
            <p:nvPr/>
          </p:nvSpPr>
          <p:spPr>
            <a:xfrm>
              <a:off x="530505" y="2179769"/>
              <a:ext cx="2442212" cy="2442212"/>
            </a:xfrm>
            <a:custGeom>
              <a:avLst/>
              <a:gdLst/>
              <a:ahLst/>
              <a:cxnLst/>
              <a:rect l="l" t="t" r="r" b="b"/>
              <a:pathLst>
                <a:path w="51237" h="51237" extrusionOk="0">
                  <a:moveTo>
                    <a:pt x="25619" y="134"/>
                  </a:moveTo>
                  <a:cubicBezTo>
                    <a:pt x="32425" y="134"/>
                    <a:pt x="38826" y="2784"/>
                    <a:pt x="43640" y="7598"/>
                  </a:cubicBezTo>
                  <a:cubicBezTo>
                    <a:pt x="48453" y="12411"/>
                    <a:pt x="51104" y="18812"/>
                    <a:pt x="51104" y="25619"/>
                  </a:cubicBezTo>
                  <a:cubicBezTo>
                    <a:pt x="51104" y="32426"/>
                    <a:pt x="48453" y="38826"/>
                    <a:pt x="43639" y="43641"/>
                  </a:cubicBezTo>
                  <a:cubicBezTo>
                    <a:pt x="38825" y="48454"/>
                    <a:pt x="32424" y="51106"/>
                    <a:pt x="25618" y="51106"/>
                  </a:cubicBezTo>
                  <a:cubicBezTo>
                    <a:pt x="18810" y="51106"/>
                    <a:pt x="12410" y="48454"/>
                    <a:pt x="7596" y="43641"/>
                  </a:cubicBezTo>
                  <a:cubicBezTo>
                    <a:pt x="2783" y="38826"/>
                    <a:pt x="132" y="32426"/>
                    <a:pt x="132" y="25619"/>
                  </a:cubicBezTo>
                  <a:cubicBezTo>
                    <a:pt x="132" y="18812"/>
                    <a:pt x="2783" y="12411"/>
                    <a:pt x="7597" y="7597"/>
                  </a:cubicBezTo>
                  <a:cubicBezTo>
                    <a:pt x="12411" y="2784"/>
                    <a:pt x="18811" y="134"/>
                    <a:pt x="25619" y="134"/>
                  </a:cubicBezTo>
                  <a:close/>
                  <a:moveTo>
                    <a:pt x="25619" y="1"/>
                  </a:moveTo>
                  <a:cubicBezTo>
                    <a:pt x="18776" y="1"/>
                    <a:pt x="12343" y="2665"/>
                    <a:pt x="7504" y="7504"/>
                  </a:cubicBezTo>
                  <a:cubicBezTo>
                    <a:pt x="2665" y="12343"/>
                    <a:pt x="0" y="18776"/>
                    <a:pt x="0" y="25619"/>
                  </a:cubicBezTo>
                  <a:cubicBezTo>
                    <a:pt x="0" y="32461"/>
                    <a:pt x="2667" y="38895"/>
                    <a:pt x="7504" y="43733"/>
                  </a:cubicBezTo>
                  <a:cubicBezTo>
                    <a:pt x="12343" y="48573"/>
                    <a:pt x="18777" y="51237"/>
                    <a:pt x="25619" y="51237"/>
                  </a:cubicBezTo>
                  <a:cubicBezTo>
                    <a:pt x="32461" y="51237"/>
                    <a:pt x="38894" y="48573"/>
                    <a:pt x="43734" y="43733"/>
                  </a:cubicBezTo>
                  <a:cubicBezTo>
                    <a:pt x="48572" y="38894"/>
                    <a:pt x="51236" y="32461"/>
                    <a:pt x="51236" y="25619"/>
                  </a:cubicBezTo>
                  <a:cubicBezTo>
                    <a:pt x="51236" y="18775"/>
                    <a:pt x="48571" y="12342"/>
                    <a:pt x="43734" y="7504"/>
                  </a:cubicBezTo>
                  <a:cubicBezTo>
                    <a:pt x="38894" y="2665"/>
                    <a:pt x="32461" y="1"/>
                    <a:pt x="25619" y="1"/>
                  </a:cubicBezTo>
                  <a:close/>
                </a:path>
              </a:pathLst>
            </a:custGeom>
            <a:solidFill>
              <a:srgbClr val="203560"/>
            </a:solidFill>
            <a:ln w="9525" cap="flat" cmpd="sng">
              <a:solidFill>
                <a:srgbClr val="20356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grpSp>
      <p:grpSp>
        <p:nvGrpSpPr>
          <p:cNvPr id="3975" name="Google Shape;3975;p48"/>
          <p:cNvGrpSpPr/>
          <p:nvPr/>
        </p:nvGrpSpPr>
        <p:grpSpPr>
          <a:xfrm>
            <a:off x="6096000" y="1877020"/>
            <a:ext cx="1325959" cy="1325959"/>
            <a:chOff x="530505" y="2179769"/>
            <a:chExt cx="2442212" cy="2442212"/>
          </a:xfrm>
        </p:grpSpPr>
        <p:sp>
          <p:nvSpPr>
            <p:cNvPr id="3976" name="Google Shape;3976;p48"/>
            <p:cNvSpPr/>
            <p:nvPr/>
          </p:nvSpPr>
          <p:spPr>
            <a:xfrm>
              <a:off x="1110349" y="2759709"/>
              <a:ext cx="1282522" cy="1282474"/>
            </a:xfrm>
            <a:custGeom>
              <a:avLst/>
              <a:gdLst/>
              <a:ahLst/>
              <a:cxnLst/>
              <a:rect l="l" t="t" r="r" b="b"/>
              <a:pathLst>
                <a:path w="26907" h="26906" extrusionOk="0">
                  <a:moveTo>
                    <a:pt x="13454" y="68"/>
                  </a:moveTo>
                  <a:cubicBezTo>
                    <a:pt x="20833" y="68"/>
                    <a:pt x="26838" y="6073"/>
                    <a:pt x="26838" y="13453"/>
                  </a:cubicBezTo>
                  <a:cubicBezTo>
                    <a:pt x="26838" y="20833"/>
                    <a:pt x="20834" y="26835"/>
                    <a:pt x="13454" y="26835"/>
                  </a:cubicBezTo>
                  <a:cubicBezTo>
                    <a:pt x="6074" y="26835"/>
                    <a:pt x="70" y="20833"/>
                    <a:pt x="70" y="13452"/>
                  </a:cubicBezTo>
                  <a:cubicBezTo>
                    <a:pt x="70" y="6072"/>
                    <a:pt x="6074" y="68"/>
                    <a:pt x="13454" y="68"/>
                  </a:cubicBezTo>
                  <a:close/>
                  <a:moveTo>
                    <a:pt x="13454" y="0"/>
                  </a:moveTo>
                  <a:cubicBezTo>
                    <a:pt x="6036" y="0"/>
                    <a:pt x="1" y="6033"/>
                    <a:pt x="1" y="13452"/>
                  </a:cubicBezTo>
                  <a:cubicBezTo>
                    <a:pt x="1" y="20870"/>
                    <a:pt x="6036" y="26905"/>
                    <a:pt x="13454" y="26905"/>
                  </a:cubicBezTo>
                  <a:cubicBezTo>
                    <a:pt x="20871" y="26905"/>
                    <a:pt x="26906" y="20870"/>
                    <a:pt x="26907" y="13453"/>
                  </a:cubicBezTo>
                  <a:cubicBezTo>
                    <a:pt x="26907" y="6035"/>
                    <a:pt x="20872" y="0"/>
                    <a:pt x="13454" y="0"/>
                  </a:cubicBezTo>
                  <a:close/>
                </a:path>
              </a:pathLst>
            </a:custGeom>
            <a:solidFill>
              <a:srgbClr val="203560"/>
            </a:solidFill>
            <a:ln w="9525" cap="flat" cmpd="sng">
              <a:solidFill>
                <a:srgbClr val="20356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sp>
          <p:nvSpPr>
            <p:cNvPr id="3977" name="Google Shape;3977;p48"/>
            <p:cNvSpPr/>
            <p:nvPr/>
          </p:nvSpPr>
          <p:spPr>
            <a:xfrm>
              <a:off x="1049624" y="2698984"/>
              <a:ext cx="1403925" cy="1403925"/>
            </a:xfrm>
            <a:custGeom>
              <a:avLst/>
              <a:gdLst/>
              <a:ahLst/>
              <a:cxnLst/>
              <a:rect l="l" t="t" r="r" b="b"/>
              <a:pathLst>
                <a:path w="29454" h="29454" extrusionOk="0">
                  <a:moveTo>
                    <a:pt x="14728" y="75"/>
                  </a:moveTo>
                  <a:cubicBezTo>
                    <a:pt x="22805" y="75"/>
                    <a:pt x="29379" y="6648"/>
                    <a:pt x="29380" y="14727"/>
                  </a:cubicBezTo>
                  <a:cubicBezTo>
                    <a:pt x="29380" y="22806"/>
                    <a:pt x="22806" y="29379"/>
                    <a:pt x="14728" y="29379"/>
                  </a:cubicBezTo>
                  <a:cubicBezTo>
                    <a:pt x="6648" y="29379"/>
                    <a:pt x="76" y="22806"/>
                    <a:pt x="76" y="14727"/>
                  </a:cubicBezTo>
                  <a:cubicBezTo>
                    <a:pt x="76" y="6648"/>
                    <a:pt x="6648" y="75"/>
                    <a:pt x="14728" y="75"/>
                  </a:cubicBezTo>
                  <a:close/>
                  <a:moveTo>
                    <a:pt x="14728" y="0"/>
                  </a:moveTo>
                  <a:cubicBezTo>
                    <a:pt x="6607" y="0"/>
                    <a:pt x="1" y="6608"/>
                    <a:pt x="1" y="14727"/>
                  </a:cubicBezTo>
                  <a:cubicBezTo>
                    <a:pt x="1" y="22847"/>
                    <a:pt x="6606" y="29453"/>
                    <a:pt x="14728" y="29453"/>
                  </a:cubicBezTo>
                  <a:cubicBezTo>
                    <a:pt x="22847" y="29453"/>
                    <a:pt x="29454" y="22847"/>
                    <a:pt x="29454" y="14727"/>
                  </a:cubicBezTo>
                  <a:cubicBezTo>
                    <a:pt x="29454" y="6608"/>
                    <a:pt x="22847" y="0"/>
                    <a:pt x="14728" y="0"/>
                  </a:cubicBezTo>
                  <a:close/>
                </a:path>
              </a:pathLst>
            </a:custGeom>
            <a:solidFill>
              <a:srgbClr val="203560"/>
            </a:solidFill>
            <a:ln w="9525" cap="flat" cmpd="sng">
              <a:solidFill>
                <a:srgbClr val="20356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sp>
          <p:nvSpPr>
            <p:cNvPr id="3978" name="Google Shape;3978;p48"/>
            <p:cNvSpPr/>
            <p:nvPr/>
          </p:nvSpPr>
          <p:spPr>
            <a:xfrm>
              <a:off x="778410" y="2427722"/>
              <a:ext cx="1946448" cy="1946496"/>
            </a:xfrm>
            <a:custGeom>
              <a:avLst/>
              <a:gdLst/>
              <a:ahLst/>
              <a:cxnLst/>
              <a:rect l="l" t="t" r="r" b="b"/>
              <a:pathLst>
                <a:path w="40836" h="40837" extrusionOk="0">
                  <a:moveTo>
                    <a:pt x="20418" y="104"/>
                  </a:moveTo>
                  <a:cubicBezTo>
                    <a:pt x="25843" y="104"/>
                    <a:pt x="30944" y="2218"/>
                    <a:pt x="34782" y="6054"/>
                  </a:cubicBezTo>
                  <a:cubicBezTo>
                    <a:pt x="38618" y="9891"/>
                    <a:pt x="40732" y="14991"/>
                    <a:pt x="40732" y="20418"/>
                  </a:cubicBezTo>
                  <a:cubicBezTo>
                    <a:pt x="40732" y="25845"/>
                    <a:pt x="38618" y="30945"/>
                    <a:pt x="34782" y="34782"/>
                  </a:cubicBezTo>
                  <a:cubicBezTo>
                    <a:pt x="30945" y="38619"/>
                    <a:pt x="25845" y="40732"/>
                    <a:pt x="20418" y="40732"/>
                  </a:cubicBezTo>
                  <a:cubicBezTo>
                    <a:pt x="14991" y="40732"/>
                    <a:pt x="9890" y="38619"/>
                    <a:pt x="6054" y="34782"/>
                  </a:cubicBezTo>
                  <a:cubicBezTo>
                    <a:pt x="2217" y="30945"/>
                    <a:pt x="104" y="25845"/>
                    <a:pt x="104" y="20418"/>
                  </a:cubicBezTo>
                  <a:cubicBezTo>
                    <a:pt x="104" y="14991"/>
                    <a:pt x="2217" y="9891"/>
                    <a:pt x="6054" y="6054"/>
                  </a:cubicBezTo>
                  <a:cubicBezTo>
                    <a:pt x="9890" y="2218"/>
                    <a:pt x="14991" y="104"/>
                    <a:pt x="20418" y="104"/>
                  </a:cubicBezTo>
                  <a:close/>
                  <a:moveTo>
                    <a:pt x="20418" y="0"/>
                  </a:moveTo>
                  <a:cubicBezTo>
                    <a:pt x="14964" y="0"/>
                    <a:pt x="9836" y="2124"/>
                    <a:pt x="5980" y="5981"/>
                  </a:cubicBezTo>
                  <a:cubicBezTo>
                    <a:pt x="2124" y="9837"/>
                    <a:pt x="0" y="14964"/>
                    <a:pt x="0" y="20418"/>
                  </a:cubicBezTo>
                  <a:cubicBezTo>
                    <a:pt x="0" y="25872"/>
                    <a:pt x="2124" y="30999"/>
                    <a:pt x="5980" y="34855"/>
                  </a:cubicBezTo>
                  <a:cubicBezTo>
                    <a:pt x="9836" y="38712"/>
                    <a:pt x="14964" y="40836"/>
                    <a:pt x="20418" y="40836"/>
                  </a:cubicBezTo>
                  <a:cubicBezTo>
                    <a:pt x="25871" y="40836"/>
                    <a:pt x="30998" y="38712"/>
                    <a:pt x="34855" y="34855"/>
                  </a:cubicBezTo>
                  <a:cubicBezTo>
                    <a:pt x="38712" y="30999"/>
                    <a:pt x="40836" y="25872"/>
                    <a:pt x="40836" y="20418"/>
                  </a:cubicBezTo>
                  <a:cubicBezTo>
                    <a:pt x="40836" y="14965"/>
                    <a:pt x="38712" y="9837"/>
                    <a:pt x="34855" y="5981"/>
                  </a:cubicBezTo>
                  <a:cubicBezTo>
                    <a:pt x="30998" y="2124"/>
                    <a:pt x="25872" y="0"/>
                    <a:pt x="20418" y="0"/>
                  </a:cubicBezTo>
                  <a:close/>
                </a:path>
              </a:pathLst>
            </a:custGeom>
            <a:solidFill>
              <a:srgbClr val="203560"/>
            </a:solidFill>
            <a:ln w="9525" cap="flat" cmpd="sng">
              <a:solidFill>
                <a:srgbClr val="20356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sp>
          <p:nvSpPr>
            <p:cNvPr id="3979" name="Google Shape;3979;p48"/>
            <p:cNvSpPr/>
            <p:nvPr/>
          </p:nvSpPr>
          <p:spPr>
            <a:xfrm>
              <a:off x="530505" y="2179769"/>
              <a:ext cx="2442212" cy="2442212"/>
            </a:xfrm>
            <a:custGeom>
              <a:avLst/>
              <a:gdLst/>
              <a:ahLst/>
              <a:cxnLst/>
              <a:rect l="l" t="t" r="r" b="b"/>
              <a:pathLst>
                <a:path w="51237" h="51237" extrusionOk="0">
                  <a:moveTo>
                    <a:pt x="25619" y="134"/>
                  </a:moveTo>
                  <a:cubicBezTo>
                    <a:pt x="32425" y="134"/>
                    <a:pt x="38826" y="2784"/>
                    <a:pt x="43640" y="7598"/>
                  </a:cubicBezTo>
                  <a:cubicBezTo>
                    <a:pt x="48453" y="12411"/>
                    <a:pt x="51104" y="18812"/>
                    <a:pt x="51104" y="25619"/>
                  </a:cubicBezTo>
                  <a:cubicBezTo>
                    <a:pt x="51104" y="32426"/>
                    <a:pt x="48453" y="38826"/>
                    <a:pt x="43639" y="43641"/>
                  </a:cubicBezTo>
                  <a:cubicBezTo>
                    <a:pt x="38825" y="48454"/>
                    <a:pt x="32424" y="51106"/>
                    <a:pt x="25618" y="51106"/>
                  </a:cubicBezTo>
                  <a:cubicBezTo>
                    <a:pt x="18810" y="51106"/>
                    <a:pt x="12410" y="48454"/>
                    <a:pt x="7596" y="43641"/>
                  </a:cubicBezTo>
                  <a:cubicBezTo>
                    <a:pt x="2783" y="38826"/>
                    <a:pt x="132" y="32426"/>
                    <a:pt x="132" y="25619"/>
                  </a:cubicBezTo>
                  <a:cubicBezTo>
                    <a:pt x="132" y="18812"/>
                    <a:pt x="2783" y="12411"/>
                    <a:pt x="7597" y="7597"/>
                  </a:cubicBezTo>
                  <a:cubicBezTo>
                    <a:pt x="12411" y="2784"/>
                    <a:pt x="18811" y="134"/>
                    <a:pt x="25619" y="134"/>
                  </a:cubicBezTo>
                  <a:close/>
                  <a:moveTo>
                    <a:pt x="25619" y="1"/>
                  </a:moveTo>
                  <a:cubicBezTo>
                    <a:pt x="18776" y="1"/>
                    <a:pt x="12343" y="2665"/>
                    <a:pt x="7504" y="7504"/>
                  </a:cubicBezTo>
                  <a:cubicBezTo>
                    <a:pt x="2665" y="12343"/>
                    <a:pt x="0" y="18776"/>
                    <a:pt x="0" y="25619"/>
                  </a:cubicBezTo>
                  <a:cubicBezTo>
                    <a:pt x="0" y="32461"/>
                    <a:pt x="2667" y="38895"/>
                    <a:pt x="7504" y="43733"/>
                  </a:cubicBezTo>
                  <a:cubicBezTo>
                    <a:pt x="12343" y="48573"/>
                    <a:pt x="18777" y="51237"/>
                    <a:pt x="25619" y="51237"/>
                  </a:cubicBezTo>
                  <a:cubicBezTo>
                    <a:pt x="32461" y="51237"/>
                    <a:pt x="38894" y="48573"/>
                    <a:pt x="43734" y="43733"/>
                  </a:cubicBezTo>
                  <a:cubicBezTo>
                    <a:pt x="48572" y="38894"/>
                    <a:pt x="51236" y="32461"/>
                    <a:pt x="51236" y="25619"/>
                  </a:cubicBezTo>
                  <a:cubicBezTo>
                    <a:pt x="51236" y="18775"/>
                    <a:pt x="48571" y="12342"/>
                    <a:pt x="43734" y="7504"/>
                  </a:cubicBezTo>
                  <a:cubicBezTo>
                    <a:pt x="38894" y="2665"/>
                    <a:pt x="32461" y="1"/>
                    <a:pt x="25619" y="1"/>
                  </a:cubicBezTo>
                  <a:close/>
                </a:path>
              </a:pathLst>
            </a:custGeom>
            <a:solidFill>
              <a:srgbClr val="203560"/>
            </a:solidFill>
            <a:ln w="9525" cap="flat" cmpd="sng">
              <a:solidFill>
                <a:srgbClr val="20356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grpSp>
      <p:sp>
        <p:nvSpPr>
          <p:cNvPr id="4123" name="Google Shape;4123;p48"/>
          <p:cNvSpPr/>
          <p:nvPr/>
        </p:nvSpPr>
        <p:spPr>
          <a:xfrm>
            <a:off x="9834648" y="4359402"/>
            <a:ext cx="76465" cy="76757"/>
          </a:xfrm>
          <a:custGeom>
            <a:avLst/>
            <a:gdLst/>
            <a:ahLst/>
            <a:cxnLst/>
            <a:rect l="l" t="t" r="r" b="b"/>
            <a:pathLst>
              <a:path w="523" h="525" extrusionOk="0">
                <a:moveTo>
                  <a:pt x="255" y="1"/>
                </a:moveTo>
                <a:cubicBezTo>
                  <a:pt x="255" y="1"/>
                  <a:pt x="236" y="121"/>
                  <a:pt x="233" y="234"/>
                </a:cubicBezTo>
                <a:cubicBezTo>
                  <a:pt x="144" y="240"/>
                  <a:pt x="0" y="270"/>
                  <a:pt x="0" y="270"/>
                </a:cubicBezTo>
                <a:cubicBezTo>
                  <a:pt x="0" y="270"/>
                  <a:pt x="121" y="288"/>
                  <a:pt x="233" y="292"/>
                </a:cubicBezTo>
                <a:cubicBezTo>
                  <a:pt x="235" y="405"/>
                  <a:pt x="256" y="524"/>
                  <a:pt x="256" y="524"/>
                </a:cubicBezTo>
                <a:cubicBezTo>
                  <a:pt x="256" y="524"/>
                  <a:pt x="283" y="382"/>
                  <a:pt x="290" y="293"/>
                </a:cubicBezTo>
                <a:cubicBezTo>
                  <a:pt x="403" y="291"/>
                  <a:pt x="523" y="270"/>
                  <a:pt x="523" y="270"/>
                </a:cubicBezTo>
                <a:cubicBezTo>
                  <a:pt x="523" y="270"/>
                  <a:pt x="379" y="239"/>
                  <a:pt x="290" y="234"/>
                </a:cubicBezTo>
                <a:cubicBezTo>
                  <a:pt x="283" y="145"/>
                  <a:pt x="255" y="1"/>
                  <a:pt x="255"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2133" kern="0">
              <a:solidFill>
                <a:srgbClr val="294983"/>
              </a:solidFill>
              <a:latin typeface="Times New Roman" panose="02020603050405020304" pitchFamily="18" charset="0"/>
              <a:cs typeface="Times New Roman" panose="02020603050405020304" pitchFamily="18" charset="0"/>
              <a:sym typeface="Arial"/>
            </a:endParaRPr>
          </a:p>
        </p:txBody>
      </p:sp>
      <p:sp>
        <p:nvSpPr>
          <p:cNvPr id="9" name="Slide Number Placeholder 8">
            <a:extLst>
              <a:ext uri="{FF2B5EF4-FFF2-40B4-BE49-F238E27FC236}">
                <a16:creationId xmlns:a16="http://schemas.microsoft.com/office/drawing/2014/main" id="{4AA5536A-2966-A788-E6D2-B88896A14071}"/>
              </a:ext>
            </a:extLst>
          </p:cNvPr>
          <p:cNvSpPr>
            <a:spLocks noGrp="1"/>
          </p:cNvSpPr>
          <p:nvPr>
            <p:ph type="sldNum" sz="quarter" idx="12"/>
          </p:nvPr>
        </p:nvSpPr>
        <p:spPr/>
        <p:txBody>
          <a:bodyPr/>
          <a:lstStyle/>
          <a:p>
            <a:fld id="{98AFA10F-1C91-4D6E-AF72-B6468A4B99E2}" type="slidenum">
              <a:rPr lang="en-US" smtClean="0"/>
              <a:pPr/>
              <a:t>11</a:t>
            </a:fld>
            <a:endParaRPr lang="en-US" dirty="0"/>
          </a:p>
        </p:txBody>
      </p:sp>
    </p:spTree>
    <p:extLst>
      <p:ext uri="{BB962C8B-B14F-4D97-AF65-F5344CB8AC3E}">
        <p14:creationId xmlns:p14="http://schemas.microsoft.com/office/powerpoint/2010/main" val="25173087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CA7B711-CED4-32E9-1A83-54107B23C8CA}"/>
              </a:ext>
            </a:extLst>
          </p:cNvPr>
          <p:cNvSpPr>
            <a:spLocks noGrp="1"/>
          </p:cNvSpPr>
          <p:nvPr>
            <p:ph type="title"/>
          </p:nvPr>
        </p:nvSpPr>
        <p:spPr>
          <a:xfrm>
            <a:off x="838200" y="93673"/>
            <a:ext cx="10541000" cy="1325563"/>
          </a:xfrm>
        </p:spPr>
        <p:txBody>
          <a:bodyPr/>
          <a:lstStyle/>
          <a:p>
            <a:r>
              <a:rPr lang="en-US" dirty="0">
                <a:solidFill>
                  <a:schemeClr val="accent6"/>
                </a:solidFill>
              </a:rPr>
              <a:t>Vai </a:t>
            </a:r>
            <a:r>
              <a:rPr lang="en-US" dirty="0" err="1">
                <a:solidFill>
                  <a:schemeClr val="accent6"/>
                </a:solidFill>
              </a:rPr>
              <a:t>trò</a:t>
            </a:r>
            <a:r>
              <a:rPr lang="en-US" dirty="0">
                <a:solidFill>
                  <a:schemeClr val="accent6"/>
                </a:solidFill>
              </a:rPr>
              <a:t>, ý </a:t>
            </a:r>
            <a:r>
              <a:rPr lang="en-US" dirty="0" err="1">
                <a:solidFill>
                  <a:schemeClr val="accent6"/>
                </a:solidFill>
              </a:rPr>
              <a:t>nghĩa</a:t>
            </a:r>
            <a:r>
              <a:rPr lang="en-US" dirty="0">
                <a:solidFill>
                  <a:schemeClr val="accent6"/>
                </a:solidFill>
              </a:rPr>
              <a:t> </a:t>
            </a:r>
            <a:r>
              <a:rPr lang="en-US" dirty="0" err="1">
                <a:solidFill>
                  <a:schemeClr val="accent6"/>
                </a:solidFill>
              </a:rPr>
              <a:t>của</a:t>
            </a:r>
            <a:r>
              <a:rPr lang="en-US" dirty="0">
                <a:solidFill>
                  <a:schemeClr val="accent6"/>
                </a:solidFill>
              </a:rPr>
              <a:t> </a:t>
            </a:r>
            <a:r>
              <a:rPr lang="en-US" dirty="0" err="1">
                <a:solidFill>
                  <a:schemeClr val="accent6"/>
                </a:solidFill>
              </a:rPr>
              <a:t>giáo</a:t>
            </a:r>
            <a:r>
              <a:rPr lang="en-US" dirty="0">
                <a:solidFill>
                  <a:schemeClr val="accent6"/>
                </a:solidFill>
              </a:rPr>
              <a:t> </a:t>
            </a:r>
            <a:r>
              <a:rPr lang="en-US" dirty="0" err="1">
                <a:solidFill>
                  <a:schemeClr val="accent6"/>
                </a:solidFill>
              </a:rPr>
              <a:t>dục</a:t>
            </a:r>
            <a:r>
              <a:rPr lang="en-US" dirty="0">
                <a:solidFill>
                  <a:schemeClr val="accent6"/>
                </a:solidFill>
              </a:rPr>
              <a:t> STEM</a:t>
            </a:r>
          </a:p>
        </p:txBody>
      </p:sp>
      <p:pic>
        <p:nvPicPr>
          <p:cNvPr id="34" name="Picture 5">
            <a:extLst>
              <a:ext uri="{FF2B5EF4-FFF2-40B4-BE49-F238E27FC236}">
                <a16:creationId xmlns:a16="http://schemas.microsoft.com/office/drawing/2014/main" id="{CB99E568-EA6B-4630-9588-36906E0DDC1C}"/>
              </a:ext>
            </a:extLst>
          </p:cNvPr>
          <p:cNvPicPr>
            <a:picLocks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0" y="1419236"/>
            <a:ext cx="12252988" cy="5052138"/>
          </a:xfrm>
          <a:prstGeom prst="rect">
            <a:avLst/>
          </a:prstGeom>
          <a:ln w="228600" cap="sq" cmpd="thickThin">
            <a:no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2" name="Slide Number Placeholder 21">
            <a:extLst>
              <a:ext uri="{FF2B5EF4-FFF2-40B4-BE49-F238E27FC236}">
                <a16:creationId xmlns:a16="http://schemas.microsoft.com/office/drawing/2014/main" id="{273EC47D-9530-50A4-EA8B-EFEF84DEDEDA}"/>
              </a:ext>
            </a:extLst>
          </p:cNvPr>
          <p:cNvSpPr>
            <a:spLocks noGrp="1"/>
          </p:cNvSpPr>
          <p:nvPr>
            <p:ph type="sldNum" sz="quarter" idx="12"/>
          </p:nvPr>
        </p:nvSpPr>
        <p:spPr/>
        <p:txBody>
          <a:bodyPr/>
          <a:lstStyle/>
          <a:p>
            <a:fld id="{98AFA10F-1C91-4D6E-AF72-B6468A4B99E2}" type="slidenum">
              <a:rPr lang="en-US" smtClean="0"/>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1402B-B044-0683-8749-4216F051553C}"/>
              </a:ext>
            </a:extLst>
          </p:cNvPr>
          <p:cNvSpPr>
            <a:spLocks noGrp="1"/>
          </p:cNvSpPr>
          <p:nvPr>
            <p:ph type="title"/>
          </p:nvPr>
        </p:nvSpPr>
        <p:spPr>
          <a:xfrm>
            <a:off x="2170114" y="1988575"/>
            <a:ext cx="7851775" cy="2130078"/>
          </a:xfrm>
        </p:spPr>
        <p:txBody>
          <a:bodyPr>
            <a:normAutofit fontScale="90000"/>
          </a:bodyPr>
          <a:lstStyle/>
          <a:p>
            <a:r>
              <a:rPr lang="vi-VN" dirty="0">
                <a:solidFill>
                  <a:schemeClr val="accent6"/>
                </a:solidFill>
              </a:rPr>
              <a:t>CƠ SỞ HOẠT ĐỘNG CỦA GIÁO DỤC STEM</a:t>
            </a:r>
            <a:endParaRPr lang="en-US" dirty="0">
              <a:solidFill>
                <a:schemeClr val="accent6"/>
              </a:solidFill>
            </a:endParaRPr>
          </a:p>
        </p:txBody>
      </p:sp>
      <p:sp>
        <p:nvSpPr>
          <p:cNvPr id="3" name="Text Placeholder 2">
            <a:extLst>
              <a:ext uri="{FF2B5EF4-FFF2-40B4-BE49-F238E27FC236}">
                <a16:creationId xmlns:a16="http://schemas.microsoft.com/office/drawing/2014/main" id="{C10DF3DB-3159-3640-6673-2F908F0432AC}"/>
              </a:ext>
            </a:extLst>
          </p:cNvPr>
          <p:cNvSpPr>
            <a:spLocks noGrp="1"/>
          </p:cNvSpPr>
          <p:nvPr>
            <p:ph type="body" idx="1"/>
          </p:nvPr>
        </p:nvSpPr>
        <p:spPr>
          <a:xfrm>
            <a:off x="2751136" y="4262914"/>
            <a:ext cx="6689725" cy="1500187"/>
          </a:xfrm>
        </p:spPr>
        <p:txBody>
          <a:bodyPr/>
          <a:lstStyle/>
          <a:p>
            <a:pPr marL="342900" indent="-342900" algn="just">
              <a:buFont typeface="Wingdings" panose="05000000000000000000" pitchFamily="2" charset="2"/>
              <a:buChar char="ü"/>
            </a:pPr>
            <a:r>
              <a:rPr lang="en-US" dirty="0">
                <a:solidFill>
                  <a:schemeClr val="tx1"/>
                </a:solidFill>
              </a:rPr>
              <a:t>Chu </a:t>
            </a:r>
            <a:r>
              <a:rPr lang="en-US" dirty="0" err="1">
                <a:solidFill>
                  <a:schemeClr val="tx1"/>
                </a:solidFill>
              </a:rPr>
              <a:t>trình</a:t>
            </a:r>
            <a:r>
              <a:rPr lang="en-US" dirty="0">
                <a:solidFill>
                  <a:schemeClr val="tx1"/>
                </a:solidFill>
              </a:rPr>
              <a:t> STEM</a:t>
            </a:r>
          </a:p>
          <a:p>
            <a:pPr marL="342900" indent="-342900" algn="just">
              <a:buFont typeface="Wingdings" panose="05000000000000000000" pitchFamily="2" charset="2"/>
              <a:buChar char="ü"/>
            </a:pPr>
            <a:r>
              <a:rPr lang="en-US" dirty="0" err="1">
                <a:solidFill>
                  <a:schemeClr val="tx1"/>
                </a:solidFill>
              </a:rPr>
              <a:t>Thiết</a:t>
            </a:r>
            <a:r>
              <a:rPr lang="en-US" dirty="0">
                <a:solidFill>
                  <a:schemeClr val="tx1"/>
                </a:solidFill>
              </a:rPr>
              <a:t> </a:t>
            </a:r>
            <a:r>
              <a:rPr lang="en-US" dirty="0" err="1">
                <a:solidFill>
                  <a:schemeClr val="tx1"/>
                </a:solidFill>
              </a:rPr>
              <a:t>kế</a:t>
            </a:r>
            <a:r>
              <a:rPr lang="en-US" dirty="0">
                <a:solidFill>
                  <a:schemeClr val="tx1"/>
                </a:solidFill>
              </a:rPr>
              <a:t> </a:t>
            </a:r>
            <a:r>
              <a:rPr lang="en-US" dirty="0" err="1">
                <a:solidFill>
                  <a:schemeClr val="tx1"/>
                </a:solidFill>
              </a:rPr>
              <a:t>kĩ</a:t>
            </a:r>
            <a:r>
              <a:rPr lang="en-US" dirty="0">
                <a:solidFill>
                  <a:schemeClr val="tx1"/>
                </a:solidFill>
              </a:rPr>
              <a:t> </a:t>
            </a:r>
            <a:r>
              <a:rPr lang="en-US" dirty="0" err="1">
                <a:solidFill>
                  <a:schemeClr val="tx1"/>
                </a:solidFill>
              </a:rPr>
              <a:t>thuật</a:t>
            </a:r>
            <a:endParaRPr lang="en-US" dirty="0">
              <a:solidFill>
                <a:schemeClr val="tx1"/>
              </a:solidFill>
            </a:endParaRPr>
          </a:p>
          <a:p>
            <a:pPr marL="342900" indent="-342900" algn="just">
              <a:buFont typeface="Wingdings" panose="05000000000000000000" pitchFamily="2" charset="2"/>
              <a:buChar char="ü"/>
            </a:pPr>
            <a:r>
              <a:rPr lang="en-US" dirty="0" err="1">
                <a:solidFill>
                  <a:schemeClr val="tx1"/>
                </a:solidFill>
              </a:rPr>
              <a:t>Khám</a:t>
            </a:r>
            <a:r>
              <a:rPr lang="en-US" dirty="0">
                <a:solidFill>
                  <a:schemeClr val="tx1"/>
                </a:solidFill>
              </a:rPr>
              <a:t> </a:t>
            </a:r>
            <a:r>
              <a:rPr lang="en-US" dirty="0" err="1">
                <a:solidFill>
                  <a:schemeClr val="tx1"/>
                </a:solidFill>
              </a:rPr>
              <a:t>phá</a:t>
            </a:r>
            <a:r>
              <a:rPr lang="en-US" dirty="0">
                <a:solidFill>
                  <a:schemeClr val="tx1"/>
                </a:solidFill>
              </a:rPr>
              <a:t> khoa </a:t>
            </a:r>
            <a:r>
              <a:rPr lang="en-US" dirty="0" err="1">
                <a:solidFill>
                  <a:schemeClr val="tx1"/>
                </a:solidFill>
              </a:rPr>
              <a:t>học</a:t>
            </a:r>
            <a:endParaRPr lang="en-US" dirty="0">
              <a:solidFill>
                <a:schemeClr val="tx1"/>
              </a:solidFill>
            </a:endParaRPr>
          </a:p>
          <a:p>
            <a:pPr marL="342900" indent="-342900" algn="just">
              <a:buFont typeface="Wingdings" panose="05000000000000000000" pitchFamily="2" charset="2"/>
              <a:buChar char="ü"/>
            </a:pPr>
            <a:endParaRPr lang="en-US" dirty="0">
              <a:solidFill>
                <a:schemeClr val="tx1"/>
              </a:solidFill>
            </a:endParaRPr>
          </a:p>
        </p:txBody>
      </p:sp>
      <p:sp>
        <p:nvSpPr>
          <p:cNvPr id="4" name="Slide Number Placeholder 3">
            <a:extLst>
              <a:ext uri="{FF2B5EF4-FFF2-40B4-BE49-F238E27FC236}">
                <a16:creationId xmlns:a16="http://schemas.microsoft.com/office/drawing/2014/main" id="{17DC8973-72DE-491D-C9A8-590F3892B02C}"/>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13</a:t>
            </a:fld>
            <a:endParaRPr lang="en-US">
              <a:solidFill>
                <a:prstClr val="black">
                  <a:tint val="75000"/>
                </a:prstClr>
              </a:solidFill>
            </a:endParaRPr>
          </a:p>
        </p:txBody>
      </p:sp>
    </p:spTree>
    <p:extLst>
      <p:ext uri="{BB962C8B-B14F-4D97-AF65-F5344CB8AC3E}">
        <p14:creationId xmlns:p14="http://schemas.microsoft.com/office/powerpoint/2010/main" val="32317486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465015" y="1539306"/>
            <a:ext cx="2686572" cy="2324809"/>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n-US" b="1" dirty="0">
                <a:solidFill>
                  <a:schemeClr val="accent6"/>
                </a:solidFill>
                <a:latin typeface="Arial" panose="020B0604020202020204" pitchFamily="34" charset="0"/>
              </a:rPr>
              <a:t>CHU TRÌNH </a:t>
            </a:r>
          </a:p>
          <a:p>
            <a:pPr algn="ctr">
              <a:lnSpc>
                <a:spcPct val="160000"/>
              </a:lnSpc>
            </a:pPr>
            <a:r>
              <a:rPr lang="en-US" b="1" dirty="0">
                <a:solidFill>
                  <a:schemeClr val="accent6"/>
                </a:solidFill>
                <a:latin typeface="Arial" panose="020B0604020202020204" pitchFamily="34" charset="0"/>
              </a:rPr>
              <a:t>STEM</a:t>
            </a:r>
          </a:p>
        </p:txBody>
      </p:sp>
      <p:grpSp>
        <p:nvGrpSpPr>
          <p:cNvPr id="25" name="Group 24"/>
          <p:cNvGrpSpPr/>
          <p:nvPr/>
        </p:nvGrpSpPr>
        <p:grpSpPr>
          <a:xfrm>
            <a:off x="3683281" y="317630"/>
            <a:ext cx="5135535" cy="4016059"/>
            <a:chOff x="3369732" y="186269"/>
            <a:chExt cx="6225681" cy="4868568"/>
          </a:xfrm>
        </p:grpSpPr>
        <p:pic>
          <p:nvPicPr>
            <p:cNvPr id="18" name="Content Placeholder 6"/>
            <p:cNvPicPr>
              <a:picLocks noChangeAspect="1"/>
            </p:cNvPicPr>
            <p:nvPr/>
          </p:nvPicPr>
          <p:blipFill rotWithShape="1">
            <a:blip r:embed="rId2">
              <a:extLst>
                <a:ext uri="{28A0092B-C50C-407E-A947-70E740481C1C}">
                  <a14:useLocalDpi xmlns:a14="http://schemas.microsoft.com/office/drawing/2010/main"/>
                </a:ext>
              </a:extLst>
            </a:blip>
            <a:srcRect l="33218" t="10938" r="34291" b="14995"/>
            <a:stretch/>
          </p:blipFill>
          <p:spPr>
            <a:xfrm>
              <a:off x="3369732" y="186269"/>
              <a:ext cx="6225681" cy="4868568"/>
            </a:xfrm>
            <a:prstGeom prst="rect">
              <a:avLst/>
            </a:prstGeom>
          </p:spPr>
        </p:pic>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1457" y="1626347"/>
              <a:ext cx="1120877" cy="1120877"/>
            </a:xfrm>
            <a:prstGeom prst="rect">
              <a:avLst/>
            </a:prstGeom>
          </p:spPr>
        </p:pic>
        <p:sp>
          <p:nvSpPr>
            <p:cNvPr id="21" name="Oval 20"/>
            <p:cNvSpPr/>
            <p:nvPr/>
          </p:nvSpPr>
          <p:spPr>
            <a:xfrm>
              <a:off x="8265122" y="1493525"/>
              <a:ext cx="1196034" cy="1162580"/>
            </a:xfrm>
            <a:prstGeom prst="ellipse">
              <a:avLst/>
            </a:prstGeom>
            <a:solidFill>
              <a:schemeClr val="accent6">
                <a:lumMod val="75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dirty="0">
                <a:latin typeface="Arial" panose="020B0604020202020204" pitchFamily="34" charset="0"/>
              </a:endParaRPr>
            </a:p>
          </p:txBody>
        </p: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38630" y="1580896"/>
              <a:ext cx="987837" cy="987837"/>
            </a:xfrm>
            <a:prstGeom prst="rect">
              <a:avLst/>
            </a:prstGeom>
          </p:spPr>
        </p:pic>
        <p:pic>
          <p:nvPicPr>
            <p:cNvPr id="2" name="Picture 1"/>
            <p:cNvPicPr>
              <a:picLocks noChangeAspect="1"/>
            </p:cNvPicPr>
            <p:nvPr/>
          </p:nvPicPr>
          <p:blipFill>
            <a:blip r:embed="rId5"/>
            <a:stretch>
              <a:fillRect/>
            </a:stretch>
          </p:blipFill>
          <p:spPr>
            <a:xfrm>
              <a:off x="6804037" y="3021322"/>
              <a:ext cx="979837" cy="318446"/>
            </a:xfrm>
            <a:prstGeom prst="rect">
              <a:avLst/>
            </a:prstGeom>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57732" y="2162660"/>
              <a:ext cx="914113" cy="914113"/>
            </a:xfrm>
            <a:prstGeom prst="rect">
              <a:avLst/>
            </a:prstGeom>
          </p:spPr>
        </p:pic>
      </p:grpSp>
      <p:sp>
        <p:nvSpPr>
          <p:cNvPr id="24" name="TextBox 23"/>
          <p:cNvSpPr txBox="1"/>
          <p:nvPr/>
        </p:nvSpPr>
        <p:spPr>
          <a:xfrm>
            <a:off x="0" y="4767577"/>
            <a:ext cx="12192000" cy="1772793"/>
          </a:xfrm>
          <a:prstGeom prst="rect">
            <a:avLst/>
          </a:prstGeom>
          <a:solidFill>
            <a:schemeClr val="accent5">
              <a:lumMod val="20000"/>
              <a:lumOff val="80000"/>
            </a:schemeClr>
          </a:solidFill>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lnSpc>
                <a:spcPct val="130000"/>
              </a:lnSpc>
            </a:pPr>
            <a:r>
              <a:rPr lang="en-US" sz="2800" b="1" dirty="0">
                <a:latin typeface="Arial" panose="020B0604020202020204" pitchFamily="34" charset="0"/>
                <a:cs typeface="Arial" panose="020B0604020202020204" pitchFamily="34" charset="0"/>
              </a:rPr>
              <a:t>Khoa </a:t>
            </a:r>
            <a:r>
              <a:rPr lang="en-US" sz="2800" b="1" dirty="0" err="1">
                <a:latin typeface="Arial" panose="020B0604020202020204" pitchFamily="34" charset="0"/>
                <a:cs typeface="Arial" panose="020B0604020202020204" pitchFamily="34" charset="0"/>
              </a:rPr>
              <a:t>học</a:t>
            </a:r>
            <a:r>
              <a:rPr lang="en-US" sz="2800" b="1"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sáng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tạo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ra</a:t>
            </a:r>
            <a:r>
              <a:rPr lang="en-US" sz="2800" dirty="0">
                <a:latin typeface="Arial" panose="020B0604020202020204" pitchFamily="34" charset="0"/>
                <a:cs typeface="Arial" panose="020B0604020202020204" pitchFamily="34" charset="0"/>
              </a:rPr>
              <a:t> tri </a:t>
            </a:r>
            <a:r>
              <a:rPr lang="en-US" sz="2800" dirty="0" err="1">
                <a:latin typeface="Arial" panose="020B0604020202020204" pitchFamily="34" charset="0"/>
                <a:cs typeface="Arial" panose="020B0604020202020204" pitchFamily="34" charset="0"/>
              </a:rPr>
              <a:t>thức</a:t>
            </a:r>
            <a:r>
              <a:rPr lang="en-US" sz="2800" dirty="0">
                <a:latin typeface="Arial" panose="020B0604020202020204" pitchFamily="34" charset="0"/>
                <a:cs typeface="Arial" panose="020B0604020202020204" pitchFamily="34" charset="0"/>
              </a:rPr>
              <a:t> khoa </a:t>
            </a:r>
            <a:r>
              <a:rPr lang="en-US" sz="2800" dirty="0" err="1">
                <a:latin typeface="Arial" panose="020B0604020202020204" pitchFamily="34" charset="0"/>
                <a:cs typeface="Arial" panose="020B0604020202020204" pitchFamily="34" charset="0"/>
              </a:rPr>
              <a:t>học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về</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thế</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giới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tự</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nhiên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trên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cơ</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sở</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công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cụ</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Toán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các</a:t>
            </a:r>
            <a:r>
              <a:rPr lang="en-US" sz="2800" dirty="0">
                <a:latin typeface="Arial" panose="020B0604020202020204" pitchFamily="34" charset="0"/>
                <a:cs typeface="Arial" panose="020B0604020202020204" pitchFamily="34" charset="0"/>
              </a:rPr>
              <a:t> Công </a:t>
            </a:r>
            <a:r>
              <a:rPr lang="en-US" sz="2800" dirty="0" err="1">
                <a:latin typeface="Arial" panose="020B0604020202020204" pitchFamily="34" charset="0"/>
                <a:cs typeface="Arial" panose="020B0604020202020204" pitchFamily="34" charset="0"/>
              </a:rPr>
              <a:t>nghệ</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có</a:t>
            </a:r>
            <a:endParaRPr lang="en-US" sz="2800" dirty="0">
              <a:latin typeface="Arial" panose="020B0604020202020204" pitchFamily="34" charset="0"/>
              <a:cs typeface="Arial" panose="020B0604020202020204" pitchFamily="34" charset="0"/>
            </a:endParaRPr>
          </a:p>
          <a:p>
            <a:pPr marL="285750" indent="-285750" algn="just">
              <a:lnSpc>
                <a:spcPct val="130000"/>
              </a:lnSpc>
              <a:buFont typeface="Symbol" panose="05050102010706020507" pitchFamily="18" charset="2"/>
              <a:buChar char="Þ"/>
            </a:pPr>
            <a:r>
              <a:rPr lang="en-US" sz="2800" b="1" i="1" dirty="0">
                <a:solidFill>
                  <a:schemeClr val="accent6">
                    <a:lumMod val="50000"/>
                  </a:schemeClr>
                </a:solidFill>
                <a:latin typeface="Arial" panose="020B0604020202020204" pitchFamily="34" charset="0"/>
                <a:cs typeface="Arial" panose="020B0604020202020204" pitchFamily="34" charset="0"/>
              </a:rPr>
              <a:t> </a:t>
            </a:r>
            <a:r>
              <a:rPr lang="en-US" sz="2800" b="1" i="1" dirty="0" err="1">
                <a:solidFill>
                  <a:schemeClr val="accent6">
                    <a:lumMod val="50000"/>
                  </a:schemeClr>
                </a:solidFill>
                <a:latin typeface="Arial" panose="020B0604020202020204" pitchFamily="34" charset="0"/>
                <a:cs typeface="Arial" panose="020B0604020202020204" pitchFamily="34" charset="0"/>
              </a:rPr>
              <a:t>Quá</a:t>
            </a:r>
            <a:r>
              <a:rPr lang="en-US" sz="2800" b="1" i="1" dirty="0">
                <a:solidFill>
                  <a:schemeClr val="accent6">
                    <a:lumMod val="50000"/>
                  </a:schemeClr>
                </a:solidFill>
                <a:latin typeface="Arial" panose="020B0604020202020204" pitchFamily="34" charset="0"/>
                <a:cs typeface="Arial" panose="020B0604020202020204" pitchFamily="34" charset="0"/>
              </a:rPr>
              <a:t> </a:t>
            </a:r>
            <a:r>
              <a:rPr lang="en-US" sz="2800" b="1" i="1" dirty="0" err="1">
                <a:solidFill>
                  <a:schemeClr val="accent6">
                    <a:lumMod val="50000"/>
                  </a:schemeClr>
                </a:solidFill>
                <a:latin typeface="Arial" panose="020B0604020202020204" pitchFamily="34" charset="0"/>
                <a:cs typeface="Arial" panose="020B0604020202020204" pitchFamily="34" charset="0"/>
              </a:rPr>
              <a:t>trình</a:t>
            </a:r>
            <a:r>
              <a:rPr lang="en-US" sz="2800" b="1" i="1" dirty="0">
                <a:solidFill>
                  <a:schemeClr val="accent6">
                    <a:lumMod val="50000"/>
                  </a:schemeClr>
                </a:solidFill>
                <a:latin typeface="Arial" panose="020B0604020202020204" pitchFamily="34" charset="0"/>
                <a:cs typeface="Arial" panose="020B0604020202020204" pitchFamily="34" charset="0"/>
              </a:rPr>
              <a:t> </a:t>
            </a:r>
            <a:r>
              <a:rPr lang="en-US" sz="2800" b="1" i="1" dirty="0" err="1">
                <a:solidFill>
                  <a:schemeClr val="accent6">
                    <a:lumMod val="50000"/>
                  </a:schemeClr>
                </a:solidFill>
                <a:latin typeface="Arial" panose="020B0604020202020204" pitchFamily="34" charset="0"/>
                <a:cs typeface="Arial" panose="020B0604020202020204" pitchFamily="34" charset="0"/>
              </a:rPr>
              <a:t>khám</a:t>
            </a:r>
            <a:r>
              <a:rPr lang="en-US" sz="2800" b="1" i="1" dirty="0">
                <a:solidFill>
                  <a:schemeClr val="accent6">
                    <a:lumMod val="50000"/>
                  </a:schemeClr>
                </a:solidFill>
                <a:latin typeface="Arial" panose="020B0604020202020204" pitchFamily="34" charset="0"/>
                <a:cs typeface="Arial" panose="020B0604020202020204" pitchFamily="34" charset="0"/>
              </a:rPr>
              <a:t> </a:t>
            </a:r>
            <a:r>
              <a:rPr lang="en-US" sz="2800" b="1" i="1" dirty="0" err="1">
                <a:solidFill>
                  <a:schemeClr val="accent6">
                    <a:lumMod val="50000"/>
                  </a:schemeClr>
                </a:solidFill>
                <a:latin typeface="Arial" panose="020B0604020202020204" pitchFamily="34" charset="0"/>
                <a:cs typeface="Arial" panose="020B0604020202020204" pitchFamily="34" charset="0"/>
              </a:rPr>
              <a:t>phá</a:t>
            </a:r>
            <a:r>
              <a:rPr lang="en-US" sz="2800" b="1" i="1" dirty="0">
                <a:solidFill>
                  <a:schemeClr val="accent6">
                    <a:lumMod val="50000"/>
                  </a:schemeClr>
                </a:solidFill>
                <a:latin typeface="Arial" panose="020B0604020202020204" pitchFamily="34" charset="0"/>
                <a:cs typeface="Arial" panose="020B0604020202020204" pitchFamily="34" charset="0"/>
              </a:rPr>
              <a:t> khoa </a:t>
            </a:r>
            <a:r>
              <a:rPr lang="en-US" sz="2800" b="1" i="1" dirty="0" err="1">
                <a:solidFill>
                  <a:schemeClr val="accent6">
                    <a:lumMod val="50000"/>
                  </a:schemeClr>
                </a:solidFill>
                <a:latin typeface="Arial" panose="020B0604020202020204" pitchFamily="34" charset="0"/>
                <a:cs typeface="Arial" panose="020B0604020202020204" pitchFamily="34" charset="0"/>
              </a:rPr>
              <a:t>học</a:t>
            </a:r>
            <a:endParaRPr lang="en-US" sz="2800" b="1" u="sng" dirty="0">
              <a:solidFill>
                <a:schemeClr val="accent6">
                  <a:lumMod val="50000"/>
                </a:schemeClr>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7" cstate="print">
            <a:extLst>
              <a:ext uri="{BEBA8EAE-BF5A-486C-A8C5-ECC9F3942E4B}">
                <a14:imgProps xmlns:a14="http://schemas.microsoft.com/office/drawing/2010/main">
                  <a14:imgLayer r:embed="rId8">
                    <a14:imgEffect>
                      <a14:backgroundRemoval t="4894" b="92766" l="1511" r="95592">
                        <a14:foregroundMark x1="61083" y1="6383" x2="21662" y2="20213"/>
                        <a14:foregroundMark x1="21662" y1="20213" x2="4156" y2="45851"/>
                        <a14:foregroundMark x1="4156" y1="45851" x2="16373" y2="78511"/>
                        <a14:foregroundMark x1="16373" y1="78511" x2="48741" y2="91170"/>
                        <a14:foregroundMark x1="48741" y1="91170" x2="87909" y2="74255"/>
                        <a14:foregroundMark x1="87909" y1="74255" x2="95592" y2="45213"/>
                        <a14:foregroundMark x1="95592" y1="45213" x2="77078" y2="18723"/>
                        <a14:foregroundMark x1="77078" y1="18723" x2="38287" y2="16489"/>
                        <a14:foregroundMark x1="38287" y1="16489" x2="15113" y2="40426"/>
                        <a14:foregroundMark x1="15113" y1="40426" x2="55416" y2="45851"/>
                        <a14:foregroundMark x1="55416" y1="45851" x2="61335" y2="15745"/>
                        <a14:foregroundMark x1="61335" y1="15745" x2="84887" y2="44894"/>
                        <a14:foregroundMark x1="84887" y1="44894" x2="59824" y2="67128"/>
                        <a14:foregroundMark x1="59824" y1="67128" x2="21662" y2="68830"/>
                        <a14:foregroundMark x1="21662" y1="68830" x2="49370" y2="81809"/>
                        <a14:foregroundMark x1="7179" y1="35851" x2="14610" y2="71596"/>
                        <a14:foregroundMark x1="14610" y1="71596" x2="48237" y2="87234"/>
                        <a14:foregroundMark x1="48237" y1="87234" x2="77204" y2="75000"/>
                        <a14:foregroundMark x1="60453" y1="45106" x2="65491" y2="73191"/>
                        <a14:foregroundMark x1="60957" y1="44255" x2="44584" y2="67021"/>
                        <a14:foregroundMark x1="66751" y1="46596" x2="52393" y2="62660"/>
                        <a14:foregroundMark x1="74559" y1="42234" x2="74181" y2="63617"/>
                        <a14:foregroundMark x1="71788" y1="43723" x2="75441" y2="65745"/>
                        <a14:foregroundMark x1="74559" y1="51383" x2="77582" y2="66170"/>
                        <a14:foregroundMark x1="81990" y1="55426" x2="73300" y2="62766"/>
                        <a14:foregroundMark x1="83627" y1="57872" x2="66625" y2="63936"/>
                        <a14:foregroundMark x1="64484" y1="53830" x2="61965" y2="62872"/>
                        <a14:foregroundMark x1="67380" y1="53298" x2="52393" y2="64255"/>
                        <a14:foregroundMark x1="43325" y1="47660" x2="26700" y2="71809"/>
                        <a14:foregroundMark x1="26448" y1="42872" x2="24433" y2="67553"/>
                        <a14:foregroundMark x1="31234" y1="45851" x2="38539" y2="79574"/>
                        <a14:foregroundMark x1="41058" y1="51277" x2="52393" y2="88298"/>
                        <a14:foregroundMark x1="24181" y1="42979" x2="38539" y2="73298"/>
                        <a14:foregroundMark x1="18892" y1="43511" x2="21159" y2="66383"/>
                        <a14:foregroundMark x1="16499" y1="44681" x2="11083" y2="60106"/>
                        <a14:foregroundMark x1="16373" y1="49681" x2="15491" y2="64255"/>
                        <a14:foregroundMark x1="27708" y1="52021" x2="35768" y2="68936"/>
                        <a14:foregroundMark x1="40302" y1="60851" x2="42695" y2="75745"/>
                        <a14:foregroundMark x1="38539" y1="57128" x2="38791" y2="71489"/>
                        <a14:foregroundMark x1="42191" y1="23830" x2="37909" y2="34362"/>
                        <a14:foregroundMark x1="42569" y1="25213" x2="39295" y2="32234"/>
                        <a14:foregroundMark x1="3778" y1="43617" x2="3401" y2="59894"/>
                        <a14:foregroundMark x1="78589" y1="71277" x2="69899" y2="85532"/>
                        <a14:foregroundMark x1="70277" y1="73298" x2="64861" y2="82766"/>
                        <a14:foregroundMark x1="69773" y1="72021" x2="67380" y2="78511"/>
                        <a14:foregroundMark x1="74181" y1="69574" x2="71662" y2="85532"/>
                        <a14:foregroundMark x1="79345" y1="77979" x2="72796" y2="86915"/>
                        <a14:foregroundMark x1="78463" y1="78511" x2="72796" y2="85957"/>
                        <a14:foregroundMark x1="81486" y1="78723" x2="74055" y2="86809"/>
                        <a14:foregroundMark x1="86146" y1="78191" x2="67506" y2="90106"/>
                        <a14:foregroundMark x1="83627" y1="78404" x2="62469" y2="92872"/>
                        <a14:foregroundMark x1="3149" y1="62447" x2="30101" y2="89468"/>
                        <a14:foregroundMark x1="30101" y1="89468" x2="31234" y2="89894"/>
                        <a14:foregroundMark x1="26448" y1="86383" x2="5290" y2="62766"/>
                        <a14:foregroundMark x1="1637" y1="49043" x2="3149" y2="48191"/>
                        <a14:foregroundMark x1="2267" y1="61489" x2="31234" y2="89681"/>
                        <a14:foregroundMark x1="31234" y1="89681" x2="68010" y2="89681"/>
                        <a14:foregroundMark x1="68010" y1="89681" x2="85139" y2="80000"/>
                        <a14:foregroundMark x1="3023" y1="60532" x2="24811" y2="85426"/>
                        <a14:foregroundMark x1="24811" y1="85426" x2="29849" y2="88191"/>
                        <a14:foregroundMark x1="28967" y1="89362" x2="5542" y2="64894"/>
                        <a14:foregroundMark x1="5542" y1="64894" x2="5290" y2="63936"/>
                        <a14:foregroundMark x1="9194" y1="72021" x2="28338" y2="89468"/>
                        <a14:foregroundMark x1="56549" y1="4894" x2="59320" y2="5745"/>
                        <a14:backgroundMark x1="504" y1="40851" x2="20655" y2="8404"/>
                        <a14:backgroundMark x1="20655" y1="8404" x2="41814" y2="2766"/>
                        <a14:backgroundMark x1="72670" y1="2979" x2="97355" y2="13404"/>
                      </a14:backgroundRemoval>
                    </a14:imgEffect>
                  </a14:imgLayer>
                </a14:imgProps>
              </a:ext>
              <a:ext uri="{28A0092B-C50C-407E-A947-70E740481C1C}">
                <a14:useLocalDpi xmlns:a14="http://schemas.microsoft.com/office/drawing/2010/main" val="0"/>
              </a:ext>
            </a:extLst>
          </a:blip>
          <a:stretch>
            <a:fillRect/>
          </a:stretch>
        </p:blipFill>
        <p:spPr>
          <a:xfrm>
            <a:off x="10509765" y="784088"/>
            <a:ext cx="1275835" cy="1510435"/>
          </a:xfrm>
          <a:prstGeom prst="rect">
            <a:avLst/>
          </a:prstGeom>
        </p:spPr>
      </p:pic>
      <p:sp>
        <p:nvSpPr>
          <p:cNvPr id="13" name="TextBox 12"/>
          <p:cNvSpPr txBox="1"/>
          <p:nvPr/>
        </p:nvSpPr>
        <p:spPr>
          <a:xfrm>
            <a:off x="10210367" y="2341499"/>
            <a:ext cx="1981633" cy="1077218"/>
          </a:xfrm>
          <a:prstGeom prst="rect">
            <a:avLst/>
          </a:prstGeom>
          <a:noFill/>
        </p:spPr>
        <p:txBody>
          <a:bodyPr wrap="none" rtlCol="0">
            <a:spAutoFit/>
          </a:bodyPr>
          <a:lstStyle/>
          <a:p>
            <a:pPr algn="ctr"/>
            <a:r>
              <a:rPr lang="en-US" sz="3200" b="1" dirty="0" err="1">
                <a:solidFill>
                  <a:schemeClr val="accent6">
                    <a:lumMod val="50000"/>
                  </a:schemeClr>
                </a:solidFill>
                <a:latin typeface="Arial" panose="020B0604020202020204" pitchFamily="34" charset="0"/>
                <a:cs typeface="Arial" panose="020B0604020202020204" pitchFamily="34" charset="0"/>
              </a:rPr>
              <a:t>Nhà</a:t>
            </a:r>
            <a:r>
              <a:rPr lang="en-US" sz="3200" b="1" dirty="0">
                <a:solidFill>
                  <a:schemeClr val="accent6">
                    <a:lumMod val="50000"/>
                  </a:schemeClr>
                </a:solidFill>
                <a:latin typeface="Arial" panose="020B0604020202020204" pitchFamily="34" charset="0"/>
                <a:cs typeface="Arial" panose="020B0604020202020204" pitchFamily="34" charset="0"/>
              </a:rPr>
              <a:t> </a:t>
            </a:r>
          </a:p>
          <a:p>
            <a:pPr algn="ctr"/>
            <a:r>
              <a:rPr lang="en-US" sz="3200" b="1" dirty="0" err="1">
                <a:solidFill>
                  <a:schemeClr val="accent6">
                    <a:lumMod val="50000"/>
                  </a:schemeClr>
                </a:solidFill>
                <a:latin typeface="Arial" panose="020B0604020202020204" pitchFamily="34" charset="0"/>
                <a:cs typeface="Arial" panose="020B0604020202020204" pitchFamily="34" charset="0"/>
              </a:rPr>
              <a:t>khoa</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học</a:t>
            </a:r>
            <a:endParaRPr lang="en-US" sz="3200" b="1" dirty="0">
              <a:solidFill>
                <a:schemeClr val="accent6">
                  <a:lumMod val="50000"/>
                </a:schemeClr>
              </a:solidFill>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86257C08-1265-5A07-3963-AFF57DE21DA5}"/>
              </a:ext>
            </a:extLst>
          </p:cNvPr>
          <p:cNvGrpSpPr/>
          <p:nvPr/>
        </p:nvGrpSpPr>
        <p:grpSpPr>
          <a:xfrm>
            <a:off x="3835681" y="470030"/>
            <a:ext cx="5135535" cy="4016058"/>
            <a:chOff x="3369732" y="186269"/>
            <a:chExt cx="6225681" cy="4868568"/>
          </a:xfrm>
        </p:grpSpPr>
        <p:pic>
          <p:nvPicPr>
            <p:cNvPr id="17" name="Content Placeholder 6">
              <a:extLst>
                <a:ext uri="{FF2B5EF4-FFF2-40B4-BE49-F238E27FC236}">
                  <a16:creationId xmlns:a16="http://schemas.microsoft.com/office/drawing/2014/main" id="{F447177C-E439-45AF-660C-F077F47B543B}"/>
                </a:ext>
              </a:extLst>
            </p:cNvPr>
            <p:cNvPicPr>
              <a:picLocks noChangeAspect="1"/>
            </p:cNvPicPr>
            <p:nvPr/>
          </p:nvPicPr>
          <p:blipFill rotWithShape="1">
            <a:blip r:embed="rId2">
              <a:extLst>
                <a:ext uri="{28A0092B-C50C-407E-A947-70E740481C1C}">
                  <a14:useLocalDpi xmlns:a14="http://schemas.microsoft.com/office/drawing/2010/main"/>
                </a:ext>
              </a:extLst>
            </a:blip>
            <a:srcRect l="33218" t="10938" r="34291" b="14995"/>
            <a:stretch/>
          </p:blipFill>
          <p:spPr>
            <a:xfrm>
              <a:off x="3369732" y="186269"/>
              <a:ext cx="6225681" cy="4868568"/>
            </a:xfrm>
            <a:prstGeom prst="rect">
              <a:avLst/>
            </a:prstGeom>
          </p:spPr>
        </p:pic>
        <p:pic>
          <p:nvPicPr>
            <p:cNvPr id="26" name="Picture 25">
              <a:extLst>
                <a:ext uri="{FF2B5EF4-FFF2-40B4-BE49-F238E27FC236}">
                  <a16:creationId xmlns:a16="http://schemas.microsoft.com/office/drawing/2014/main" id="{245C6DEC-E347-2831-2E43-865F4103C6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1457" y="1626347"/>
              <a:ext cx="1120877" cy="1120877"/>
            </a:xfrm>
            <a:prstGeom prst="rect">
              <a:avLst/>
            </a:prstGeom>
          </p:spPr>
        </p:pic>
        <p:sp>
          <p:nvSpPr>
            <p:cNvPr id="27" name="Oval 26">
              <a:extLst>
                <a:ext uri="{FF2B5EF4-FFF2-40B4-BE49-F238E27FC236}">
                  <a16:creationId xmlns:a16="http://schemas.microsoft.com/office/drawing/2014/main" id="{A3231955-6735-9FE9-81E9-B8435BF1D244}"/>
                </a:ext>
              </a:extLst>
            </p:cNvPr>
            <p:cNvSpPr/>
            <p:nvPr/>
          </p:nvSpPr>
          <p:spPr>
            <a:xfrm>
              <a:off x="8265122" y="1493525"/>
              <a:ext cx="1196034" cy="1162580"/>
            </a:xfrm>
            <a:prstGeom prst="ellipse">
              <a:avLst/>
            </a:prstGeom>
            <a:solidFill>
              <a:schemeClr val="accent6">
                <a:lumMod val="75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dirty="0">
                <a:latin typeface="Arial" panose="020B0604020202020204" pitchFamily="34" charset="0"/>
              </a:endParaRPr>
            </a:p>
          </p:txBody>
        </p:sp>
        <p:pic>
          <p:nvPicPr>
            <p:cNvPr id="28" name="Picture 27">
              <a:extLst>
                <a:ext uri="{FF2B5EF4-FFF2-40B4-BE49-F238E27FC236}">
                  <a16:creationId xmlns:a16="http://schemas.microsoft.com/office/drawing/2014/main" id="{BDAAFA68-D5C0-CAC1-348A-F372F797B0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38630" y="1580896"/>
              <a:ext cx="987837" cy="987837"/>
            </a:xfrm>
            <a:prstGeom prst="rect">
              <a:avLst/>
            </a:prstGeom>
          </p:spPr>
        </p:pic>
        <p:pic>
          <p:nvPicPr>
            <p:cNvPr id="29" name="Picture 28">
              <a:extLst>
                <a:ext uri="{FF2B5EF4-FFF2-40B4-BE49-F238E27FC236}">
                  <a16:creationId xmlns:a16="http://schemas.microsoft.com/office/drawing/2014/main" id="{19095353-B31E-3F90-1845-9FB4CB4084BF}"/>
                </a:ext>
              </a:extLst>
            </p:cNvPr>
            <p:cNvPicPr>
              <a:picLocks noChangeAspect="1"/>
            </p:cNvPicPr>
            <p:nvPr/>
          </p:nvPicPr>
          <p:blipFill>
            <a:blip r:embed="rId5"/>
            <a:stretch>
              <a:fillRect/>
            </a:stretch>
          </p:blipFill>
          <p:spPr>
            <a:xfrm>
              <a:off x="6804037" y="3021322"/>
              <a:ext cx="979837" cy="318446"/>
            </a:xfrm>
            <a:prstGeom prst="rect">
              <a:avLst/>
            </a:prstGeom>
          </p:spPr>
        </p:pic>
        <p:pic>
          <p:nvPicPr>
            <p:cNvPr id="30" name="Picture 29">
              <a:extLst>
                <a:ext uri="{FF2B5EF4-FFF2-40B4-BE49-F238E27FC236}">
                  <a16:creationId xmlns:a16="http://schemas.microsoft.com/office/drawing/2014/main" id="{E8CCF822-B4A4-20BF-6B45-5DD4B95CB1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57732" y="2162660"/>
              <a:ext cx="914113" cy="914113"/>
            </a:xfrm>
            <a:prstGeom prst="rect">
              <a:avLst/>
            </a:prstGeom>
          </p:spPr>
        </p:pic>
      </p:grpSp>
      <p:pic>
        <p:nvPicPr>
          <p:cNvPr id="31" name="Content Placeholder 6">
            <a:extLst>
              <a:ext uri="{FF2B5EF4-FFF2-40B4-BE49-F238E27FC236}">
                <a16:creationId xmlns:a16="http://schemas.microsoft.com/office/drawing/2014/main" id="{35DE6596-FD33-A826-737E-92926B3C7B8A}"/>
              </a:ext>
            </a:extLst>
          </p:cNvPr>
          <p:cNvPicPr>
            <a:picLocks noChangeAspect="1"/>
          </p:cNvPicPr>
          <p:nvPr/>
        </p:nvPicPr>
        <p:blipFill rotWithShape="1">
          <a:blip r:embed="rId9">
            <a:duotone>
              <a:prstClr val="black"/>
              <a:srgbClr val="5E9AC2">
                <a:tint val="45000"/>
                <a:satMod val="400000"/>
              </a:srgbClr>
            </a:duotone>
            <a:extLst>
              <a:ext uri="{BEBA8EAE-BF5A-486C-A8C5-ECC9F3942E4B}">
                <a14:imgProps xmlns:a14="http://schemas.microsoft.com/office/drawing/2010/main">
                  <a14:imgLayer r:embed="rId10">
                    <a14:imgEffect>
                      <a14:backgroundRemoval t="22458" b="39831" l="42333" r="56538">
                        <a14:foregroundMark x1="42815" y1="36229" x2="43086" y2="33263"/>
                        <a14:foregroundMark x1="42776" y1="36653" x2="42815" y2="36229"/>
                        <a14:foregroundMark x1="42718" y1="37288" x2="42776" y2="36653"/>
                        <a14:foregroundMark x1="42679" y1="37712" x2="42718" y2="37288"/>
                        <a14:foregroundMark x1="42640" y1="38136" x2="42679" y2="37712"/>
                        <a14:foregroundMark x1="42427" y1="40466" x2="42640" y2="38136"/>
                        <a14:foregroundMark x1="43086" y1="33263" x2="46566" y2="25424"/>
                        <a14:foregroundMark x1="46566" y1="25424" x2="47977" y2="24788"/>
                        <a14:foregroundMark x1="47977" y1="24788" x2="49671" y2="24788"/>
                        <a14:foregroundMark x1="49671" y1="24788" x2="51082" y2="24576"/>
                        <a14:foregroundMark x1="51082" y1="24576" x2="54563" y2="25636"/>
                        <a14:foregroundMark x1="54563" y1="25636" x2="55880" y2="24576"/>
                        <a14:foregroundMark x1="55880" y1="24576" x2="56632" y2="33051"/>
                        <a14:foregroundMark x1="56632" y1="33051" x2="56538" y2="39831"/>
                        <a14:foregroundMark x1="56538" y1="39831" x2="50361" y2="39831"/>
                        <a14:foregroundMark x1="42439" y1="37712" x2="42427" y2="37288"/>
                        <a14:foregroundMark x1="42452" y1="38136" x2="42439" y2="37712"/>
                        <a14:foregroundMark x1="42521" y1="40466" x2="42452" y2="38136"/>
                        <a14:foregroundMark x1="42598" y1="36229" x2="42803" y2="34958"/>
                        <a14:foregroundMark x1="42530" y1="36653" x2="42598" y2="36229"/>
                        <a14:foregroundMark x1="42427" y1="37288" x2="42530" y2="36653"/>
                        <a14:foregroundMark x1="45626" y1="28602" x2="49200" y2="29025"/>
                        <a14:foregroundMark x1="49200" y1="29025" x2="53528" y2="33475"/>
                        <a14:foregroundMark x1="53528" y1="33475" x2="53904" y2="34322"/>
                        <a14:foregroundMark x1="56538" y1="24364" x2="53810" y2="37076"/>
                        <a14:foregroundMark x1="49483" y1="37288" x2="49483" y2="37288"/>
                        <a14:foregroundMark x1="49671" y1="37288" x2="49012" y2="38771"/>
                        <a14:foregroundMark x1="49012" y1="38771" x2="49012" y2="38771"/>
                        <a14:backgroundMark x1="48747" y1="38302" x2="48542" y2="38559"/>
                        <a14:backgroundMark x1="48495" y1="38771" x2="48448" y2="38983"/>
                        <a14:backgroundMark x1="48542" y1="38559" x2="48495" y2="38771"/>
                        <a14:backgroundMark x1="49483" y1="37076" x2="49483" y2="37076"/>
                        <a14:backgroundMark x1="42239" y1="37288" x2="42239" y2="37288"/>
                        <a14:backgroundMark x1="42427" y1="36229" x2="42427" y2="36229"/>
                        <a14:backgroundMark x1="42427" y1="36653" x2="42427" y2="36653"/>
                        <a14:backgroundMark x1="42145" y1="38136" x2="42145" y2="38136"/>
                        <a14:backgroundMark x1="42239" y1="37712" x2="42239" y2="37712"/>
                        <a14:backgroundMark x1="42239" y1="40466" x2="42239" y2="40466"/>
                      </a14:backgroundRemoval>
                    </a14:imgEffect>
                  </a14:imgLayer>
                </a14:imgProps>
              </a:ext>
              <a:ext uri="{28A0092B-C50C-407E-A947-70E740481C1C}">
                <a14:useLocalDpi xmlns:a14="http://schemas.microsoft.com/office/drawing/2010/main"/>
              </a:ext>
            </a:extLst>
          </a:blip>
          <a:srcRect l="41557" t="20715" r="42707" b="58217"/>
          <a:stretch>
            <a:fillRect/>
          </a:stretch>
        </p:blipFill>
        <p:spPr>
          <a:xfrm>
            <a:off x="5150244" y="960089"/>
            <a:ext cx="2571221" cy="1180882"/>
          </a:xfrm>
          <a:prstGeom prst="rect">
            <a:avLst/>
          </a:prstGeom>
        </p:spPr>
      </p:pic>
      <p:sp>
        <p:nvSpPr>
          <p:cNvPr id="33" name="Slide Number Placeholder 32">
            <a:extLst>
              <a:ext uri="{FF2B5EF4-FFF2-40B4-BE49-F238E27FC236}">
                <a16:creationId xmlns:a16="http://schemas.microsoft.com/office/drawing/2014/main" id="{8BE02F49-28F8-41B3-32A5-344686E8F6C9}"/>
              </a:ext>
            </a:extLst>
          </p:cNvPr>
          <p:cNvSpPr>
            <a:spLocks noGrp="1"/>
          </p:cNvSpPr>
          <p:nvPr>
            <p:ph type="sldNum" sz="quarter" idx="12"/>
          </p:nvPr>
        </p:nvSpPr>
        <p:spPr/>
        <p:txBody>
          <a:bodyPr/>
          <a:lstStyle/>
          <a:p>
            <a:fld id="{98AFA10F-1C91-4D6E-AF72-B6468A4B99E2}" type="slidenum">
              <a:rPr lang="en-US" smtClean="0"/>
              <a:pPr/>
              <a:t>14</a:t>
            </a:fld>
            <a:endParaRPr lang="en-US"/>
          </a:p>
        </p:txBody>
      </p:sp>
    </p:spTree>
    <p:extLst>
      <p:ext uri="{BB962C8B-B14F-4D97-AF65-F5344CB8AC3E}">
        <p14:creationId xmlns:p14="http://schemas.microsoft.com/office/powerpoint/2010/main" val="29247277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465015" y="1885815"/>
            <a:ext cx="2686572" cy="2324809"/>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en-US" b="1" dirty="0">
                <a:solidFill>
                  <a:schemeClr val="accent6"/>
                </a:solidFill>
                <a:latin typeface="Arial" panose="020B0604020202020204" pitchFamily="34" charset="0"/>
              </a:rPr>
              <a:t>CHU TRÌNH </a:t>
            </a:r>
          </a:p>
          <a:p>
            <a:pPr algn="ctr">
              <a:lnSpc>
                <a:spcPct val="160000"/>
              </a:lnSpc>
            </a:pPr>
            <a:r>
              <a:rPr lang="en-US" b="1" dirty="0">
                <a:solidFill>
                  <a:schemeClr val="accent6"/>
                </a:solidFill>
                <a:latin typeface="Arial" panose="020B0604020202020204" pitchFamily="34" charset="0"/>
              </a:rPr>
              <a:t>STEM</a:t>
            </a:r>
          </a:p>
        </p:txBody>
      </p:sp>
      <p:grpSp>
        <p:nvGrpSpPr>
          <p:cNvPr id="25" name="Group 24"/>
          <p:cNvGrpSpPr/>
          <p:nvPr/>
        </p:nvGrpSpPr>
        <p:grpSpPr>
          <a:xfrm>
            <a:off x="3369732" y="-11548"/>
            <a:ext cx="6225681" cy="4868568"/>
            <a:chOff x="3369732" y="186269"/>
            <a:chExt cx="6225681" cy="4868568"/>
          </a:xfrm>
        </p:grpSpPr>
        <p:pic>
          <p:nvPicPr>
            <p:cNvPr id="18" name="Content Placeholder 6"/>
            <p:cNvPicPr>
              <a:picLocks noChangeAspect="1"/>
            </p:cNvPicPr>
            <p:nvPr/>
          </p:nvPicPr>
          <p:blipFill rotWithShape="1">
            <a:blip r:embed="rId2">
              <a:extLst>
                <a:ext uri="{28A0092B-C50C-407E-A947-70E740481C1C}">
                  <a14:useLocalDpi xmlns:a14="http://schemas.microsoft.com/office/drawing/2010/main"/>
                </a:ext>
              </a:extLst>
            </a:blip>
            <a:srcRect l="33218" t="10938" r="34291" b="14995"/>
            <a:stretch/>
          </p:blipFill>
          <p:spPr>
            <a:xfrm>
              <a:off x="3369732" y="186269"/>
              <a:ext cx="6225681" cy="4868568"/>
            </a:xfrm>
            <a:prstGeom prst="rect">
              <a:avLst/>
            </a:prstGeom>
          </p:spPr>
        </p:pic>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1458" y="1626348"/>
              <a:ext cx="1120877" cy="1120877"/>
            </a:xfrm>
            <a:prstGeom prst="rect">
              <a:avLst/>
            </a:prstGeom>
          </p:spPr>
        </p:pic>
        <p:sp>
          <p:nvSpPr>
            <p:cNvPr id="21" name="Oval 20"/>
            <p:cNvSpPr/>
            <p:nvPr/>
          </p:nvSpPr>
          <p:spPr>
            <a:xfrm>
              <a:off x="8265122" y="1493525"/>
              <a:ext cx="1196034" cy="1162580"/>
            </a:xfrm>
            <a:prstGeom prst="ellipse">
              <a:avLst/>
            </a:prstGeom>
            <a:solidFill>
              <a:schemeClr val="accent6">
                <a:lumMod val="75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dirty="0">
                <a:latin typeface="Arial" panose="020B0604020202020204" pitchFamily="34" charset="0"/>
              </a:endParaRPr>
            </a:p>
          </p:txBody>
        </p: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38631" y="1580896"/>
              <a:ext cx="987837" cy="987837"/>
            </a:xfrm>
            <a:prstGeom prst="rect">
              <a:avLst/>
            </a:prstGeom>
          </p:spPr>
        </p:pic>
        <p:pic>
          <p:nvPicPr>
            <p:cNvPr id="2" name="Picture 1"/>
            <p:cNvPicPr>
              <a:picLocks noChangeAspect="1"/>
            </p:cNvPicPr>
            <p:nvPr/>
          </p:nvPicPr>
          <p:blipFill>
            <a:blip r:embed="rId5"/>
            <a:stretch>
              <a:fillRect/>
            </a:stretch>
          </p:blipFill>
          <p:spPr>
            <a:xfrm>
              <a:off x="6750151" y="2959416"/>
              <a:ext cx="979837" cy="318446"/>
            </a:xfrm>
            <a:prstGeom prst="rect">
              <a:avLst/>
            </a:prstGeom>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57732" y="2162660"/>
              <a:ext cx="914113" cy="914113"/>
            </a:xfrm>
            <a:prstGeom prst="rect">
              <a:avLst/>
            </a:prstGeom>
          </p:spPr>
        </p:pic>
      </p:grpSp>
      <p:sp>
        <p:nvSpPr>
          <p:cNvPr id="24" name="TextBox 23"/>
          <p:cNvSpPr txBox="1"/>
          <p:nvPr/>
        </p:nvSpPr>
        <p:spPr>
          <a:xfrm>
            <a:off x="0" y="4914772"/>
            <a:ext cx="12192000" cy="1686616"/>
          </a:xfrm>
          <a:prstGeom prst="rect">
            <a:avLst/>
          </a:prstGeom>
          <a:solidFill>
            <a:schemeClr val="accent5">
              <a:lumMod val="20000"/>
              <a:lumOff val="80000"/>
            </a:schemeClr>
          </a:solidFill>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marL="404813" defTabSz="342900">
              <a:lnSpc>
                <a:spcPct val="120000"/>
              </a:lnSpc>
            </a:pPr>
            <a:r>
              <a:rPr lang="en-US" sz="2800" b="1" dirty="0" err="1">
                <a:solidFill>
                  <a:srgbClr val="FF0000"/>
                </a:solidFill>
                <a:latin typeface="Arial" panose="020B0604020202020204" pitchFamily="34" charset="0"/>
                <a:cs typeface="Arial" panose="020B0604020202020204" pitchFamily="34" charset="0"/>
              </a:rPr>
              <a:t>Kĩ</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thuật</a:t>
            </a:r>
            <a:r>
              <a:rPr lang="en-US" sz="2800" b="1" dirty="0">
                <a:solidFill>
                  <a:srgbClr val="FF0000"/>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sử</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dụng</a:t>
            </a:r>
            <a:r>
              <a:rPr lang="en-US" sz="2800" dirty="0">
                <a:solidFill>
                  <a:schemeClr val="tx1"/>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Toán</a:t>
            </a:r>
            <a:r>
              <a:rPr lang="en-US" sz="2800" b="1" dirty="0">
                <a:solidFill>
                  <a:srgbClr val="FF0000"/>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học</a:t>
            </a:r>
            <a:r>
              <a:rPr lang="en-US" sz="2800" dirty="0">
                <a:solidFill>
                  <a:schemeClr val="tx1"/>
                </a:solidFill>
                <a:latin typeface="Arial" panose="020B0604020202020204" pitchFamily="34" charset="0"/>
                <a:cs typeface="Arial" panose="020B0604020202020204" pitchFamily="34" charset="0"/>
              </a:rPr>
              <a:t>, tri </a:t>
            </a:r>
            <a:r>
              <a:rPr lang="en-US" sz="2800" dirty="0" err="1">
                <a:solidFill>
                  <a:schemeClr val="tx1"/>
                </a:solidFill>
                <a:latin typeface="Arial" panose="020B0604020202020204" pitchFamily="34" charset="0"/>
                <a:cs typeface="Arial" panose="020B0604020202020204" pitchFamily="34" charset="0"/>
              </a:rPr>
              <a:t>thức</a:t>
            </a:r>
            <a:r>
              <a:rPr lang="en-US" sz="2800" dirty="0">
                <a:solidFill>
                  <a:schemeClr val="tx1"/>
                </a:solidFill>
                <a:latin typeface="Arial" panose="020B0604020202020204" pitchFamily="34" charset="0"/>
                <a:cs typeface="Arial" panose="020B0604020202020204" pitchFamily="34" charset="0"/>
              </a:rPr>
              <a:t> </a:t>
            </a:r>
            <a:r>
              <a:rPr lang="en-US" sz="2800" b="1" dirty="0">
                <a:solidFill>
                  <a:srgbClr val="FF0000"/>
                </a:solidFill>
                <a:latin typeface="Arial" panose="020B0604020202020204" pitchFamily="34" charset="0"/>
                <a:cs typeface="Arial" panose="020B0604020202020204" pitchFamily="34" charset="0"/>
              </a:rPr>
              <a:t>Khoa </a:t>
            </a:r>
            <a:r>
              <a:rPr lang="en-US" sz="2800" b="1" dirty="0" err="1">
                <a:solidFill>
                  <a:srgbClr val="FF0000"/>
                </a:solidFill>
                <a:latin typeface="Arial" panose="020B0604020202020204" pitchFamily="34" charset="0"/>
                <a:cs typeface="Arial" panose="020B0604020202020204" pitchFamily="34" charset="0"/>
              </a:rPr>
              <a:t>học</a:t>
            </a:r>
            <a:r>
              <a:rPr lang="en-US" sz="2800" dirty="0">
                <a:solidFill>
                  <a:schemeClr val="tx1"/>
                </a:solidFill>
                <a:latin typeface="Arial" panose="020B0604020202020204" pitchFamily="34" charset="0"/>
                <a:cs typeface="Arial" panose="020B0604020202020204" pitchFamily="34" charset="0"/>
              </a:rPr>
              <a:t>, </a:t>
            </a:r>
            <a:r>
              <a:rPr lang="en-US" sz="2800" b="1" dirty="0">
                <a:solidFill>
                  <a:srgbClr val="FF0000"/>
                </a:solidFill>
                <a:latin typeface="Arial" panose="020B0604020202020204" pitchFamily="34" charset="0"/>
                <a:cs typeface="Arial" panose="020B0604020202020204" pitchFamily="34" charset="0"/>
              </a:rPr>
              <a:t>Công </a:t>
            </a:r>
            <a:r>
              <a:rPr lang="en-US" sz="2800" b="1" dirty="0" err="1">
                <a:solidFill>
                  <a:srgbClr val="FF0000"/>
                </a:solidFill>
                <a:latin typeface="Arial" panose="020B0604020202020204" pitchFamily="34" charset="0"/>
                <a:cs typeface="Arial" panose="020B0604020202020204" pitchFamily="34" charset="0"/>
              </a:rPr>
              <a:t>nghệ</a:t>
            </a:r>
            <a:r>
              <a:rPr lang="en-US" sz="2800" b="1" dirty="0">
                <a:solidFill>
                  <a:srgbClr val="FF0000"/>
                </a:solidFill>
                <a:latin typeface="Arial" panose="020B0604020202020204" pitchFamily="34" charset="0"/>
                <a:cs typeface="Arial" panose="020B0604020202020204" pitchFamily="34" charset="0"/>
              </a:rPr>
              <a:t> </a:t>
            </a:r>
            <a:r>
              <a:rPr lang="en-US" sz="2800" u="sng" dirty="0" err="1">
                <a:solidFill>
                  <a:schemeClr val="tx1"/>
                </a:solidFill>
                <a:latin typeface="Arial" panose="020B0604020202020204" pitchFamily="34" charset="0"/>
                <a:cs typeface="Arial" panose="020B0604020202020204" pitchFamily="34" charset="0"/>
              </a:rPr>
              <a:t>đã</a:t>
            </a:r>
            <a:r>
              <a:rPr lang="en-US" sz="2800" u="sng" dirty="0">
                <a:solidFill>
                  <a:schemeClr val="tx1"/>
                </a:solidFill>
                <a:latin typeface="Arial" panose="020B0604020202020204" pitchFamily="34" charset="0"/>
                <a:cs typeface="Arial" panose="020B0604020202020204" pitchFamily="34" charset="0"/>
              </a:rPr>
              <a:t> </a:t>
            </a:r>
            <a:r>
              <a:rPr lang="en-US" sz="2800" u="sng" dirty="0" err="1">
                <a:solidFill>
                  <a:schemeClr val="tx1"/>
                </a:solidFill>
                <a:latin typeface="Arial" panose="020B0604020202020204" pitchFamily="34" charset="0"/>
                <a:cs typeface="Arial" panose="020B0604020202020204" pitchFamily="34" charset="0"/>
              </a:rPr>
              <a:t>có</a:t>
            </a:r>
            <a:r>
              <a:rPr lang="en-US" sz="2800" u="sng"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để</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giải</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quyết</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vấn</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đề</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thực</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tiễn</a:t>
            </a:r>
            <a:r>
              <a:rPr lang="en-US" sz="2800" dirty="0">
                <a:solidFill>
                  <a:schemeClr val="tx1"/>
                </a:solidFill>
                <a:latin typeface="Arial" panose="020B0604020202020204" pitchFamily="34" charset="0"/>
                <a:cs typeface="Arial" panose="020B0604020202020204" pitchFamily="34" charset="0"/>
              </a:rPr>
              <a:t> </a:t>
            </a:r>
            <a:r>
              <a:rPr lang="en-US" sz="2800" dirty="0" err="1">
                <a:solidFill>
                  <a:schemeClr val="tx1"/>
                </a:solidFill>
                <a:latin typeface="Arial" panose="020B0604020202020204" pitchFamily="34" charset="0"/>
                <a:cs typeface="Arial" panose="020B0604020202020204" pitchFamily="34" charset="0"/>
              </a:rPr>
              <a:t>tạo</a:t>
            </a:r>
            <a:r>
              <a:rPr lang="en-US" sz="2800" dirty="0">
                <a:solidFill>
                  <a:schemeClr val="tx1"/>
                </a:solidFill>
                <a:latin typeface="Arial" panose="020B0604020202020204" pitchFamily="34" charset="0"/>
                <a:cs typeface="Arial" panose="020B0604020202020204" pitchFamily="34" charset="0"/>
              </a:rPr>
              <a:t> </a:t>
            </a:r>
            <a:r>
              <a:rPr lang="en-US" sz="2800" b="1" dirty="0">
                <a:solidFill>
                  <a:srgbClr val="FF0000"/>
                </a:solidFill>
                <a:latin typeface="Arial" panose="020B0604020202020204" pitchFamily="34" charset="0"/>
                <a:cs typeface="Arial" panose="020B0604020202020204" pitchFamily="34" charset="0"/>
              </a:rPr>
              <a:t>Công </a:t>
            </a:r>
            <a:r>
              <a:rPr lang="en-US" sz="2800" b="1" dirty="0" err="1">
                <a:solidFill>
                  <a:srgbClr val="FF0000"/>
                </a:solidFill>
                <a:latin typeface="Arial" panose="020B0604020202020204" pitchFamily="34" charset="0"/>
                <a:cs typeface="Arial" panose="020B0604020202020204" pitchFamily="34" charset="0"/>
              </a:rPr>
              <a:t>nghệ</a:t>
            </a:r>
            <a:r>
              <a:rPr lang="en-US" sz="2800" b="1" dirty="0">
                <a:solidFill>
                  <a:srgbClr val="FF0000"/>
                </a:solidFill>
                <a:latin typeface="Arial" panose="020B0604020202020204" pitchFamily="34" charset="0"/>
                <a:cs typeface="Arial" panose="020B0604020202020204" pitchFamily="34" charset="0"/>
              </a:rPr>
              <a:t> </a:t>
            </a:r>
            <a:r>
              <a:rPr lang="en-US" sz="2800" u="sng" dirty="0" err="1">
                <a:solidFill>
                  <a:schemeClr val="tx1"/>
                </a:solidFill>
                <a:latin typeface="Arial" panose="020B0604020202020204" pitchFamily="34" charset="0"/>
                <a:cs typeface="Arial" panose="020B0604020202020204" pitchFamily="34" charset="0"/>
              </a:rPr>
              <a:t>mới</a:t>
            </a:r>
            <a:endParaRPr lang="en-US" sz="2800" u="sng" dirty="0">
              <a:solidFill>
                <a:schemeClr val="tx1"/>
              </a:solidFill>
              <a:latin typeface="Arial" panose="020B0604020202020204" pitchFamily="34" charset="0"/>
              <a:cs typeface="Arial" panose="020B0604020202020204" pitchFamily="34" charset="0"/>
            </a:endParaRPr>
          </a:p>
          <a:p>
            <a:pPr marL="285750" indent="-285750" algn="just">
              <a:lnSpc>
                <a:spcPct val="130000"/>
              </a:lnSpc>
              <a:buFont typeface="Symbol" panose="05050102010706020507" pitchFamily="18" charset="2"/>
              <a:buChar char="Þ"/>
            </a:pPr>
            <a:r>
              <a:rPr lang="en-US" sz="2800" i="1" dirty="0">
                <a:solidFill>
                  <a:srgbClr val="FF0000"/>
                </a:solidFill>
                <a:latin typeface="Arial" panose="020B0604020202020204" pitchFamily="34" charset="0"/>
                <a:cs typeface="Arial" panose="020B0604020202020204" pitchFamily="34" charset="0"/>
              </a:rPr>
              <a:t> </a:t>
            </a:r>
            <a:r>
              <a:rPr lang="en-US" sz="2800" b="1" i="1" dirty="0" err="1">
                <a:solidFill>
                  <a:schemeClr val="accent6">
                    <a:lumMod val="50000"/>
                  </a:schemeClr>
                </a:solidFill>
                <a:latin typeface="Arial" panose="020B0604020202020204" pitchFamily="34" charset="0"/>
                <a:cs typeface="Arial" panose="020B0604020202020204" pitchFamily="34" charset="0"/>
              </a:rPr>
              <a:t>Quá</a:t>
            </a:r>
            <a:r>
              <a:rPr lang="en-US" sz="2800" b="1" i="1" dirty="0">
                <a:solidFill>
                  <a:schemeClr val="accent6">
                    <a:lumMod val="50000"/>
                  </a:schemeClr>
                </a:solidFill>
                <a:latin typeface="Arial" panose="020B0604020202020204" pitchFamily="34" charset="0"/>
                <a:cs typeface="Arial" panose="020B0604020202020204" pitchFamily="34" charset="0"/>
              </a:rPr>
              <a:t> </a:t>
            </a:r>
            <a:r>
              <a:rPr lang="en-US" sz="2800" b="1" i="1" dirty="0" err="1">
                <a:solidFill>
                  <a:schemeClr val="accent6">
                    <a:lumMod val="50000"/>
                  </a:schemeClr>
                </a:solidFill>
                <a:latin typeface="Arial" panose="020B0604020202020204" pitchFamily="34" charset="0"/>
                <a:cs typeface="Arial" panose="020B0604020202020204" pitchFamily="34" charset="0"/>
              </a:rPr>
              <a:t>trình</a:t>
            </a:r>
            <a:r>
              <a:rPr lang="en-US" sz="2800" b="1" i="1" dirty="0">
                <a:solidFill>
                  <a:schemeClr val="accent6">
                    <a:lumMod val="50000"/>
                  </a:schemeClr>
                </a:solidFill>
                <a:latin typeface="Arial" panose="020B0604020202020204" pitchFamily="34" charset="0"/>
                <a:cs typeface="Arial" panose="020B0604020202020204" pitchFamily="34" charset="0"/>
              </a:rPr>
              <a:t> </a:t>
            </a:r>
            <a:r>
              <a:rPr lang="en-US" sz="2800" b="1" i="1" dirty="0" err="1">
                <a:solidFill>
                  <a:schemeClr val="accent6">
                    <a:lumMod val="50000"/>
                  </a:schemeClr>
                </a:solidFill>
                <a:latin typeface="Arial" panose="020B0604020202020204" pitchFamily="34" charset="0"/>
                <a:cs typeface="Arial" panose="020B0604020202020204" pitchFamily="34" charset="0"/>
              </a:rPr>
              <a:t>thiết</a:t>
            </a:r>
            <a:r>
              <a:rPr lang="en-US" sz="2800" b="1" i="1" dirty="0">
                <a:solidFill>
                  <a:schemeClr val="accent6">
                    <a:lumMod val="50000"/>
                  </a:schemeClr>
                </a:solidFill>
                <a:latin typeface="Arial" panose="020B0604020202020204" pitchFamily="34" charset="0"/>
                <a:cs typeface="Arial" panose="020B0604020202020204" pitchFamily="34" charset="0"/>
              </a:rPr>
              <a:t> </a:t>
            </a:r>
            <a:r>
              <a:rPr lang="en-US" sz="2800" b="1" i="1" dirty="0" err="1">
                <a:solidFill>
                  <a:schemeClr val="accent6">
                    <a:lumMod val="50000"/>
                  </a:schemeClr>
                </a:solidFill>
                <a:latin typeface="Arial" panose="020B0604020202020204" pitchFamily="34" charset="0"/>
                <a:cs typeface="Arial" panose="020B0604020202020204" pitchFamily="34" charset="0"/>
              </a:rPr>
              <a:t>kế</a:t>
            </a:r>
            <a:r>
              <a:rPr lang="en-US" sz="2800" b="1" i="1" dirty="0">
                <a:solidFill>
                  <a:schemeClr val="accent6">
                    <a:lumMod val="50000"/>
                  </a:schemeClr>
                </a:solidFill>
                <a:latin typeface="Arial" panose="020B0604020202020204" pitchFamily="34" charset="0"/>
                <a:cs typeface="Arial" panose="020B0604020202020204" pitchFamily="34" charset="0"/>
              </a:rPr>
              <a:t> </a:t>
            </a:r>
            <a:r>
              <a:rPr lang="en-US" sz="2800" b="1" i="1" dirty="0" err="1">
                <a:solidFill>
                  <a:schemeClr val="accent6">
                    <a:lumMod val="50000"/>
                  </a:schemeClr>
                </a:solidFill>
                <a:latin typeface="Arial" panose="020B0604020202020204" pitchFamily="34" charset="0"/>
                <a:cs typeface="Arial" panose="020B0604020202020204" pitchFamily="34" charset="0"/>
              </a:rPr>
              <a:t>kĩ</a:t>
            </a:r>
            <a:r>
              <a:rPr lang="en-US" sz="2800" b="1" i="1" dirty="0">
                <a:solidFill>
                  <a:schemeClr val="accent6">
                    <a:lumMod val="50000"/>
                  </a:schemeClr>
                </a:solidFill>
                <a:latin typeface="Arial" panose="020B0604020202020204" pitchFamily="34" charset="0"/>
                <a:cs typeface="Arial" panose="020B0604020202020204" pitchFamily="34" charset="0"/>
              </a:rPr>
              <a:t> </a:t>
            </a:r>
            <a:r>
              <a:rPr lang="en-US" sz="2800" b="1" i="1" dirty="0" err="1">
                <a:solidFill>
                  <a:schemeClr val="accent6">
                    <a:lumMod val="50000"/>
                  </a:schemeClr>
                </a:solidFill>
                <a:latin typeface="Arial" panose="020B0604020202020204" pitchFamily="34" charset="0"/>
                <a:cs typeface="Arial" panose="020B0604020202020204" pitchFamily="34" charset="0"/>
              </a:rPr>
              <a:t>thuật</a:t>
            </a:r>
            <a:endParaRPr lang="en-US" sz="2800" b="1" u="sng" dirty="0">
              <a:solidFill>
                <a:schemeClr val="accent6">
                  <a:lumMod val="50000"/>
                </a:schemeClr>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58627" y="2656105"/>
            <a:ext cx="2334178" cy="2059353"/>
          </a:xfrm>
          <a:prstGeom prst="rect">
            <a:avLst/>
          </a:prstGeom>
        </p:spPr>
      </p:pic>
      <p:sp>
        <p:nvSpPr>
          <p:cNvPr id="5" name="TextBox 4"/>
          <p:cNvSpPr txBox="1"/>
          <p:nvPr/>
        </p:nvSpPr>
        <p:spPr>
          <a:xfrm>
            <a:off x="10029126" y="4329997"/>
            <a:ext cx="1233030" cy="584775"/>
          </a:xfrm>
          <a:prstGeom prst="rect">
            <a:avLst/>
          </a:prstGeom>
          <a:noFill/>
        </p:spPr>
        <p:txBody>
          <a:bodyPr wrap="none" rtlCol="0">
            <a:spAutoFit/>
          </a:bodyPr>
          <a:lstStyle/>
          <a:p>
            <a:r>
              <a:rPr lang="en-US" sz="3200" b="1" dirty="0" err="1">
                <a:solidFill>
                  <a:schemeClr val="accent6">
                    <a:lumMod val="50000"/>
                  </a:schemeClr>
                </a:solidFill>
                <a:latin typeface="Arial" panose="020B0604020202020204" pitchFamily="34" charset="0"/>
                <a:cs typeface="Arial" panose="020B0604020202020204" pitchFamily="34" charset="0"/>
              </a:rPr>
              <a:t>Kĩ</a:t>
            </a:r>
            <a:r>
              <a:rPr lang="en-US" sz="3200" b="1" dirty="0">
                <a:solidFill>
                  <a:schemeClr val="accent6">
                    <a:lumMod val="50000"/>
                  </a:schemeClr>
                </a:solidFill>
                <a:latin typeface="Arial" panose="020B0604020202020204" pitchFamily="34" charset="0"/>
                <a:cs typeface="Arial" panose="020B0604020202020204" pitchFamily="34" charset="0"/>
              </a:rPr>
              <a:t> </a:t>
            </a:r>
            <a:r>
              <a:rPr lang="en-US" sz="3200" b="1" dirty="0" err="1">
                <a:solidFill>
                  <a:schemeClr val="accent6">
                    <a:lumMod val="50000"/>
                  </a:schemeClr>
                </a:solidFill>
                <a:latin typeface="Arial" panose="020B0604020202020204" pitchFamily="34" charset="0"/>
                <a:cs typeface="Arial" panose="020B0604020202020204" pitchFamily="34" charset="0"/>
              </a:rPr>
              <a:t>sư</a:t>
            </a:r>
            <a:endParaRPr lang="en-US" sz="3200" b="1" dirty="0">
              <a:solidFill>
                <a:schemeClr val="accent6">
                  <a:lumMod val="50000"/>
                </a:schemeClr>
              </a:solidFill>
              <a:latin typeface="Arial" panose="020B0604020202020204" pitchFamily="34" charset="0"/>
              <a:cs typeface="Arial" panose="020B0604020202020204" pitchFamily="34" charset="0"/>
            </a:endParaRPr>
          </a:p>
        </p:txBody>
      </p:sp>
      <p:pic>
        <p:nvPicPr>
          <p:cNvPr id="7" name="Content Placeholder 6">
            <a:extLst>
              <a:ext uri="{FF2B5EF4-FFF2-40B4-BE49-F238E27FC236}">
                <a16:creationId xmlns:a16="http://schemas.microsoft.com/office/drawing/2014/main" id="{4D729A24-59A9-1E05-DA8D-51CED8AEE0FA}"/>
              </a:ext>
            </a:extLst>
          </p:cNvPr>
          <p:cNvPicPr>
            <a:picLocks noChangeAspect="1"/>
          </p:cNvPicPr>
          <p:nvPr/>
        </p:nvPicPr>
        <p:blipFill rotWithShape="1">
          <a:blip r:embed="rId8">
            <a:duotone>
              <a:prstClr val="black"/>
              <a:schemeClr val="accent2">
                <a:tint val="45000"/>
                <a:satMod val="400000"/>
              </a:schemeClr>
            </a:duotone>
            <a:extLst>
              <a:ext uri="{BEBA8EAE-BF5A-486C-A8C5-ECC9F3942E4B}">
                <a14:imgProps xmlns:a14="http://schemas.microsoft.com/office/drawing/2010/main">
                  <a14:imgLayer r:embed="rId9">
                    <a14:imgEffect>
                      <a14:backgroundRemoval t="22458" b="39831" l="42333" r="56538">
                        <a14:foregroundMark x1="42815" y1="36229" x2="43086" y2="33263"/>
                        <a14:foregroundMark x1="42776" y1="36653" x2="42815" y2="36229"/>
                        <a14:foregroundMark x1="42718" y1="37288" x2="42776" y2="36653"/>
                        <a14:foregroundMark x1="42679" y1="37712" x2="42718" y2="37288"/>
                        <a14:foregroundMark x1="42640" y1="38136" x2="42679" y2="37712"/>
                        <a14:foregroundMark x1="42427" y1="40466" x2="42640" y2="38136"/>
                        <a14:foregroundMark x1="43086" y1="33263" x2="46566" y2="25424"/>
                        <a14:foregroundMark x1="46566" y1="25424" x2="47977" y2="24788"/>
                        <a14:foregroundMark x1="47977" y1="24788" x2="49671" y2="24788"/>
                        <a14:foregroundMark x1="49671" y1="24788" x2="51082" y2="24576"/>
                        <a14:foregroundMark x1="51082" y1="24576" x2="54563" y2="25636"/>
                        <a14:foregroundMark x1="54563" y1="25636" x2="55880" y2="24576"/>
                        <a14:foregroundMark x1="55880" y1="24576" x2="56632" y2="33051"/>
                        <a14:foregroundMark x1="56632" y1="33051" x2="56538" y2="39831"/>
                        <a14:foregroundMark x1="56538" y1="39831" x2="50361" y2="39831"/>
                        <a14:foregroundMark x1="42439" y1="37712" x2="42427" y2="37288"/>
                        <a14:foregroundMark x1="42452" y1="38136" x2="42439" y2="37712"/>
                        <a14:foregroundMark x1="42521" y1="40466" x2="42452" y2="38136"/>
                        <a14:foregroundMark x1="42598" y1="36229" x2="42803" y2="34958"/>
                        <a14:foregroundMark x1="42530" y1="36653" x2="42598" y2="36229"/>
                        <a14:foregroundMark x1="42427" y1="37288" x2="42530" y2="36653"/>
                        <a14:foregroundMark x1="45626" y1="28602" x2="49200" y2="29025"/>
                        <a14:foregroundMark x1="49200" y1="29025" x2="53528" y2="33475"/>
                        <a14:foregroundMark x1="53528" y1="33475" x2="53904" y2="34322"/>
                        <a14:foregroundMark x1="56538" y1="24364" x2="53810" y2="37076"/>
                        <a14:foregroundMark x1="49483" y1="37288" x2="49483" y2="37288"/>
                        <a14:foregroundMark x1="49671" y1="37288" x2="49012" y2="38771"/>
                        <a14:foregroundMark x1="49012" y1="38771" x2="49012" y2="38771"/>
                        <a14:backgroundMark x1="48747" y1="38302" x2="48542" y2="38559"/>
                        <a14:backgroundMark x1="48495" y1="38771" x2="48448" y2="38983"/>
                        <a14:backgroundMark x1="48542" y1="38559" x2="48495" y2="38771"/>
                        <a14:backgroundMark x1="49483" y1="37076" x2="49483" y2="37076"/>
                        <a14:backgroundMark x1="42239" y1="37288" x2="42239" y2="37288"/>
                        <a14:backgroundMark x1="42427" y1="36229" x2="42427" y2="36229"/>
                        <a14:backgroundMark x1="42427" y1="36653" x2="42427" y2="36653"/>
                        <a14:backgroundMark x1="42145" y1="38136" x2="42145" y2="38136"/>
                        <a14:backgroundMark x1="42239" y1="37712" x2="42239" y2="37712"/>
                        <a14:backgroundMark x1="42239" y1="40466" x2="42239" y2="40466"/>
                      </a14:backgroundRemoval>
                    </a14:imgEffect>
                  </a14:imgLayer>
                </a14:imgProps>
              </a:ext>
              <a:ext uri="{28A0092B-C50C-407E-A947-70E740481C1C}">
                <a14:useLocalDpi xmlns:a14="http://schemas.microsoft.com/office/drawing/2010/main"/>
              </a:ext>
            </a:extLst>
          </a:blip>
          <a:srcRect l="41557" t="20715" r="42707" b="58217"/>
          <a:stretch>
            <a:fillRect/>
          </a:stretch>
        </p:blipFill>
        <p:spPr>
          <a:xfrm rot="10800000">
            <a:off x="4982334" y="2895825"/>
            <a:ext cx="3131762" cy="1438321"/>
          </a:xfrm>
          <a:prstGeom prst="rect">
            <a:avLst/>
          </a:prstGeom>
        </p:spPr>
      </p:pic>
      <p:sp>
        <p:nvSpPr>
          <p:cNvPr id="9" name="Slide Number Placeholder 8">
            <a:extLst>
              <a:ext uri="{FF2B5EF4-FFF2-40B4-BE49-F238E27FC236}">
                <a16:creationId xmlns:a16="http://schemas.microsoft.com/office/drawing/2014/main" id="{47405BA2-B71F-358F-CA0A-FF9B9BA257A9}"/>
              </a:ext>
            </a:extLst>
          </p:cNvPr>
          <p:cNvSpPr>
            <a:spLocks noGrp="1"/>
          </p:cNvSpPr>
          <p:nvPr>
            <p:ph type="sldNum" sz="quarter" idx="12"/>
          </p:nvPr>
        </p:nvSpPr>
        <p:spPr/>
        <p:txBody>
          <a:bodyPr/>
          <a:lstStyle/>
          <a:p>
            <a:fld id="{98AFA10F-1C91-4D6E-AF72-B6468A4B99E2}" type="slidenum">
              <a:rPr lang="en-US" smtClean="0"/>
              <a:pPr/>
              <a:t>15</a:t>
            </a:fld>
            <a:endParaRPr lang="en-US"/>
          </a:p>
        </p:txBody>
      </p:sp>
    </p:spTree>
    <p:extLst>
      <p:ext uri="{BB962C8B-B14F-4D97-AF65-F5344CB8AC3E}">
        <p14:creationId xmlns:p14="http://schemas.microsoft.com/office/powerpoint/2010/main" val="21563112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A8B6F47D-89A2-AD90-1274-BD60B5906079}"/>
              </a:ext>
            </a:extLst>
          </p:cNvPr>
          <p:cNvPicPr>
            <a:picLocks noChangeAspect="1"/>
          </p:cNvPicPr>
          <p:nvPr/>
        </p:nvPicPr>
        <p:blipFill rotWithShape="1">
          <a:blip r:embed="rId2"/>
          <a:srcRect l="13958" t="-1057" r="11303" b="9087"/>
          <a:stretch/>
        </p:blipFill>
        <p:spPr>
          <a:xfrm>
            <a:off x="0" y="1304198"/>
            <a:ext cx="6324600" cy="5532301"/>
          </a:xfrm>
          <a:prstGeom prst="rect">
            <a:avLst/>
          </a:prstGeom>
        </p:spPr>
      </p:pic>
      <p:sp>
        <p:nvSpPr>
          <p:cNvPr id="3" name="Title 2">
            <a:extLst>
              <a:ext uri="{FF2B5EF4-FFF2-40B4-BE49-F238E27FC236}">
                <a16:creationId xmlns:a16="http://schemas.microsoft.com/office/drawing/2014/main" id="{C2E14C4E-46CE-944A-4907-06641ED9C545}"/>
              </a:ext>
            </a:extLst>
          </p:cNvPr>
          <p:cNvSpPr>
            <a:spLocks noGrp="1"/>
          </p:cNvSpPr>
          <p:nvPr>
            <p:ph type="title"/>
          </p:nvPr>
        </p:nvSpPr>
        <p:spPr>
          <a:xfrm>
            <a:off x="838200" y="-4051"/>
            <a:ext cx="10515600" cy="1325563"/>
          </a:xfrm>
        </p:spPr>
        <p:txBody>
          <a:bodyPr/>
          <a:lstStyle/>
          <a:p>
            <a:r>
              <a:rPr lang="en-US" dirty="0" err="1">
                <a:solidFill>
                  <a:schemeClr val="accent6"/>
                </a:solidFill>
              </a:rPr>
              <a:t>Quá</a:t>
            </a:r>
            <a:r>
              <a:rPr lang="en-US" dirty="0">
                <a:solidFill>
                  <a:schemeClr val="accent6"/>
                </a:solidFill>
              </a:rPr>
              <a:t> </a:t>
            </a:r>
            <a:r>
              <a:rPr lang="en-US" dirty="0" err="1">
                <a:solidFill>
                  <a:schemeClr val="accent6"/>
                </a:solidFill>
              </a:rPr>
              <a:t>trình</a:t>
            </a:r>
            <a:r>
              <a:rPr lang="en-US" dirty="0">
                <a:solidFill>
                  <a:schemeClr val="accent6"/>
                </a:solidFill>
              </a:rPr>
              <a:t> </a:t>
            </a:r>
            <a:r>
              <a:rPr lang="en-US" dirty="0" err="1">
                <a:solidFill>
                  <a:schemeClr val="accent6"/>
                </a:solidFill>
              </a:rPr>
              <a:t>thiết</a:t>
            </a:r>
            <a:r>
              <a:rPr lang="en-US" dirty="0">
                <a:solidFill>
                  <a:schemeClr val="accent6"/>
                </a:solidFill>
              </a:rPr>
              <a:t> </a:t>
            </a:r>
            <a:r>
              <a:rPr lang="en-US" dirty="0" err="1">
                <a:solidFill>
                  <a:schemeClr val="accent6"/>
                </a:solidFill>
              </a:rPr>
              <a:t>kế</a:t>
            </a:r>
            <a:r>
              <a:rPr lang="en-US" dirty="0">
                <a:solidFill>
                  <a:schemeClr val="accent6"/>
                </a:solidFill>
              </a:rPr>
              <a:t> </a:t>
            </a:r>
            <a:r>
              <a:rPr lang="en-US" dirty="0" err="1">
                <a:solidFill>
                  <a:schemeClr val="accent6"/>
                </a:solidFill>
              </a:rPr>
              <a:t>kĩ</a:t>
            </a:r>
            <a:r>
              <a:rPr lang="en-US" dirty="0">
                <a:solidFill>
                  <a:schemeClr val="accent6"/>
                </a:solidFill>
              </a:rPr>
              <a:t> </a:t>
            </a:r>
            <a:r>
              <a:rPr lang="en-US" dirty="0" err="1">
                <a:solidFill>
                  <a:schemeClr val="accent6"/>
                </a:solidFill>
              </a:rPr>
              <a:t>thuật</a:t>
            </a:r>
            <a:endParaRPr lang="en-US" dirty="0">
              <a:solidFill>
                <a:schemeClr val="accent6"/>
              </a:solidFill>
            </a:endParaRPr>
          </a:p>
        </p:txBody>
      </p:sp>
      <p:sp>
        <p:nvSpPr>
          <p:cNvPr id="30" name="Rectangle 29"/>
          <p:cNvSpPr/>
          <p:nvPr/>
        </p:nvSpPr>
        <p:spPr>
          <a:xfrm>
            <a:off x="6511472" y="1279807"/>
            <a:ext cx="5245100" cy="5493812"/>
          </a:xfrm>
          <a:prstGeom prst="rect">
            <a:avLst/>
          </a:prstGeom>
          <a:solidFill>
            <a:schemeClr val="accent5">
              <a:lumMod val="20000"/>
              <a:lumOff val="80000"/>
            </a:schemeClr>
          </a:solidFill>
        </p:spPr>
        <p:txBody>
          <a:bodyPr wrap="square">
            <a:spAutoFit/>
          </a:bodyPr>
          <a:lstStyle/>
          <a:p>
            <a:pPr algn="just">
              <a:lnSpc>
                <a:spcPct val="150000"/>
              </a:lnSpc>
            </a:pPr>
            <a:r>
              <a:rPr lang="en-US" sz="2600" b="1" dirty="0" err="1">
                <a:latin typeface="Arial" panose="020B0604020202020204" pitchFamily="34" charset="0"/>
                <a:ea typeface="Times New Roman" panose="02020603050405020304" pitchFamily="18" charset="0"/>
                <a:cs typeface="Arial" panose="020B0604020202020204" pitchFamily="34" charset="0"/>
              </a:rPr>
              <a:t>Thiết</a:t>
            </a:r>
            <a:r>
              <a:rPr lang="en-US" sz="2600" b="1" dirty="0">
                <a:latin typeface="Arial" panose="020B0604020202020204" pitchFamily="34" charset="0"/>
                <a:ea typeface="Times New Roman" panose="02020603050405020304" pitchFamily="18" charset="0"/>
                <a:cs typeface="Arial" panose="020B0604020202020204" pitchFamily="34" charset="0"/>
              </a:rPr>
              <a:t> </a:t>
            </a:r>
            <a:r>
              <a:rPr lang="en-US" sz="2600" b="1" dirty="0" err="1">
                <a:latin typeface="Arial" panose="020B0604020202020204" pitchFamily="34" charset="0"/>
                <a:ea typeface="Times New Roman" panose="02020603050405020304" pitchFamily="18" charset="0"/>
                <a:cs typeface="Arial" panose="020B0604020202020204" pitchFamily="34" charset="0"/>
              </a:rPr>
              <a:t>kế</a:t>
            </a:r>
            <a:r>
              <a:rPr lang="en-US" sz="2600" b="1" dirty="0">
                <a:latin typeface="Arial" panose="020B0604020202020204" pitchFamily="34" charset="0"/>
                <a:ea typeface="Times New Roman" panose="02020603050405020304" pitchFamily="18" charset="0"/>
                <a:cs typeface="Arial" panose="020B0604020202020204" pitchFamily="34" charset="0"/>
              </a:rPr>
              <a:t> </a:t>
            </a:r>
            <a:r>
              <a:rPr lang="en-US" sz="2600" b="1" dirty="0" err="1">
                <a:latin typeface="Arial" panose="020B0604020202020204" pitchFamily="34" charset="0"/>
                <a:ea typeface="Times New Roman" panose="02020603050405020304" pitchFamily="18" charset="0"/>
                <a:cs typeface="Arial" panose="020B0604020202020204" pitchFamily="34" charset="0"/>
              </a:rPr>
              <a:t>kĩ</a:t>
            </a:r>
            <a:r>
              <a:rPr lang="en-US" sz="2600" b="1" dirty="0">
                <a:latin typeface="Arial" panose="020B0604020202020204" pitchFamily="34" charset="0"/>
                <a:ea typeface="Times New Roman" panose="02020603050405020304" pitchFamily="18" charset="0"/>
                <a:cs typeface="Arial" panose="020B0604020202020204" pitchFamily="34" charset="0"/>
              </a:rPr>
              <a:t> </a:t>
            </a:r>
            <a:r>
              <a:rPr lang="en-US" sz="2600" b="1" dirty="0" err="1">
                <a:latin typeface="Arial" panose="020B0604020202020204" pitchFamily="34" charset="0"/>
                <a:ea typeface="Times New Roman" panose="02020603050405020304" pitchFamily="18" charset="0"/>
                <a:cs typeface="Arial" panose="020B0604020202020204" pitchFamily="34" charset="0"/>
              </a:rPr>
              <a:t>thuật</a:t>
            </a:r>
            <a:r>
              <a:rPr lang="en-US" sz="2600" b="1"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là</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quá</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trình</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phát</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hiện</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nhu</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cầu</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vấn</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đề</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cần</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giải</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quyết</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cần</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đổi</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mới</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trong</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thực</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tiễn</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đề</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xuất</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giải</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pháp</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kĩ</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thuật</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công</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nghệ</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đáp</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ứng</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nhu</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cầu</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giải</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quyết</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vấn</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đề</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đặt</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ra</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hiện</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thực</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hoá</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giải</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pháp</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kĩ</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thuật</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công</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nghệ</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thử</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nghiệm</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và</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đánh</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giá</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mức</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độ</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đáp</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ứng</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nhu</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cầu</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vấn</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đề</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đặt</a:t>
            </a:r>
            <a:r>
              <a:rPr lang="en-US" sz="2600" dirty="0">
                <a:latin typeface="Arial" panose="020B0604020202020204" pitchFamily="34" charset="0"/>
                <a:ea typeface="Times New Roman" panose="02020603050405020304" pitchFamily="18" charset="0"/>
                <a:cs typeface="Arial" panose="020B0604020202020204" pitchFamily="34" charset="0"/>
              </a:rPr>
              <a:t> </a:t>
            </a:r>
            <a:r>
              <a:rPr lang="en-US" sz="2600" dirty="0" err="1">
                <a:latin typeface="Arial" panose="020B0604020202020204" pitchFamily="34" charset="0"/>
                <a:ea typeface="Times New Roman" panose="02020603050405020304" pitchFamily="18" charset="0"/>
                <a:cs typeface="Arial" panose="020B0604020202020204" pitchFamily="34" charset="0"/>
              </a:rPr>
              <a:t>ra</a:t>
            </a:r>
            <a:endParaRPr lang="en-US" sz="2600"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B6575F3F-E566-3647-CD1B-D16849A42DF9}"/>
              </a:ext>
            </a:extLst>
          </p:cNvPr>
          <p:cNvSpPr>
            <a:spLocks noGrp="1"/>
          </p:cNvSpPr>
          <p:nvPr>
            <p:ph type="sldNum" sz="quarter" idx="12"/>
          </p:nvPr>
        </p:nvSpPr>
        <p:spPr/>
        <p:txBody>
          <a:bodyPr/>
          <a:lstStyle/>
          <a:p>
            <a:fld id="{98AFA10F-1C91-4D6E-AF72-B6468A4B99E2}" type="slidenum">
              <a:rPr lang="en-US" smtClean="0"/>
              <a:pPr/>
              <a:t>16</a:t>
            </a:fld>
            <a:endParaRPr lang="en-US" dirty="0"/>
          </a:p>
        </p:txBody>
      </p:sp>
    </p:spTree>
    <p:extLst>
      <p:ext uri="{BB962C8B-B14F-4D97-AF65-F5344CB8AC3E}">
        <p14:creationId xmlns:p14="http://schemas.microsoft.com/office/powerpoint/2010/main" val="376214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861956" y="1767006"/>
            <a:ext cx="6023311" cy="3323987"/>
          </a:xfrm>
          <a:prstGeom prst="rect">
            <a:avLst/>
          </a:prstGeom>
          <a:solidFill>
            <a:schemeClr val="accent4">
              <a:lumMod val="20000"/>
              <a:lumOff val="80000"/>
            </a:schemeClr>
          </a:solidFill>
        </p:spPr>
        <p:txBody>
          <a:bodyPr wrap="square">
            <a:spAutoFit/>
          </a:bodyPr>
          <a:lstStyle/>
          <a:p>
            <a:pPr algn="just">
              <a:lnSpc>
                <a:spcPct val="150000"/>
              </a:lnSpc>
            </a:pPr>
            <a:r>
              <a:rPr lang="en-US" sz="2800" dirty="0">
                <a:latin typeface="Arial" panose="020B0604020202020204" pitchFamily="34" charset="0"/>
                <a:cs typeface="Arial" panose="020B0604020202020204" pitchFamily="34" charset="0"/>
              </a:rPr>
              <a:t>N</a:t>
            </a:r>
            <a:r>
              <a:rPr lang="vi-VN" sz="2800" dirty="0">
                <a:latin typeface="Arial" panose="020B0604020202020204" pitchFamily="34" charset="0"/>
                <a:cs typeface="Arial" panose="020B0604020202020204" pitchFamily="34" charset="0"/>
              </a:rPr>
              <a:t>hững vấn đề khoa học, những số liệu liên quan được thu thập nhằm xây dựng những giả thuyết và những giả thuyết này được thực nghiệm kiểm chứng</a:t>
            </a:r>
            <a:r>
              <a:rPr lang="en-US" sz="2800" dirty="0">
                <a:latin typeface="Arial" panose="020B0604020202020204" pitchFamily="34" charset="0"/>
                <a:cs typeface="Arial" panose="020B0604020202020204" pitchFamily="34" charset="0"/>
              </a:rPr>
              <a:t>.</a:t>
            </a:r>
          </a:p>
        </p:txBody>
      </p:sp>
      <p:pic>
        <p:nvPicPr>
          <p:cNvPr id="5" name="Picture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733" y="1482088"/>
            <a:ext cx="5016592" cy="5354411"/>
          </a:xfrm>
          <a:prstGeom prst="rect">
            <a:avLst/>
          </a:prstGeom>
          <a:noFill/>
          <a:ln>
            <a:noFill/>
          </a:ln>
        </p:spPr>
      </p:pic>
      <p:sp>
        <p:nvSpPr>
          <p:cNvPr id="3" name="Title 2">
            <a:extLst>
              <a:ext uri="{FF2B5EF4-FFF2-40B4-BE49-F238E27FC236}">
                <a16:creationId xmlns:a16="http://schemas.microsoft.com/office/drawing/2014/main" id="{74D8AC0F-BE05-E7B7-BF7B-9AB1854EBA4C}"/>
              </a:ext>
            </a:extLst>
          </p:cNvPr>
          <p:cNvSpPr>
            <a:spLocks noGrp="1"/>
          </p:cNvSpPr>
          <p:nvPr>
            <p:ph type="title"/>
          </p:nvPr>
        </p:nvSpPr>
        <p:spPr>
          <a:xfrm>
            <a:off x="595423" y="21501"/>
            <a:ext cx="11727712" cy="1325563"/>
          </a:xfrm>
        </p:spPr>
        <p:txBody>
          <a:bodyPr>
            <a:normAutofit/>
          </a:bodyPr>
          <a:lstStyle/>
          <a:p>
            <a:r>
              <a:rPr lang="en-US" dirty="0" err="1">
                <a:solidFill>
                  <a:schemeClr val="accent6"/>
                </a:solidFill>
              </a:rPr>
              <a:t>Khám</a:t>
            </a:r>
            <a:r>
              <a:rPr lang="en-US" dirty="0">
                <a:solidFill>
                  <a:schemeClr val="accent6"/>
                </a:solidFill>
              </a:rPr>
              <a:t> </a:t>
            </a:r>
            <a:r>
              <a:rPr lang="en-US" dirty="0" err="1">
                <a:solidFill>
                  <a:schemeClr val="accent6"/>
                </a:solidFill>
              </a:rPr>
              <a:t>phá</a:t>
            </a:r>
            <a:r>
              <a:rPr lang="en-US" dirty="0">
                <a:solidFill>
                  <a:schemeClr val="accent6"/>
                </a:solidFill>
              </a:rPr>
              <a:t> khoa </a:t>
            </a:r>
            <a:r>
              <a:rPr lang="en-US" dirty="0" err="1">
                <a:solidFill>
                  <a:schemeClr val="accent6"/>
                </a:solidFill>
              </a:rPr>
              <a:t>học</a:t>
            </a:r>
            <a:r>
              <a:rPr lang="en-US" dirty="0">
                <a:solidFill>
                  <a:schemeClr val="accent6"/>
                </a:solidFill>
              </a:rPr>
              <a:t> (</a:t>
            </a:r>
            <a:r>
              <a:rPr lang="en-US" dirty="0" err="1">
                <a:solidFill>
                  <a:schemeClr val="accent6"/>
                </a:solidFill>
              </a:rPr>
              <a:t>nghiên</a:t>
            </a:r>
            <a:r>
              <a:rPr lang="en-US" dirty="0">
                <a:solidFill>
                  <a:schemeClr val="accent6"/>
                </a:solidFill>
              </a:rPr>
              <a:t> </a:t>
            </a:r>
            <a:r>
              <a:rPr lang="en-US" dirty="0" err="1">
                <a:solidFill>
                  <a:schemeClr val="accent6"/>
                </a:solidFill>
              </a:rPr>
              <a:t>cứu</a:t>
            </a:r>
            <a:r>
              <a:rPr lang="en-US" dirty="0">
                <a:solidFill>
                  <a:schemeClr val="accent6"/>
                </a:solidFill>
              </a:rPr>
              <a:t> khoa </a:t>
            </a:r>
            <a:r>
              <a:rPr lang="en-US" dirty="0" err="1">
                <a:solidFill>
                  <a:schemeClr val="accent6"/>
                </a:solidFill>
              </a:rPr>
              <a:t>học</a:t>
            </a:r>
            <a:r>
              <a:rPr lang="en-US" dirty="0">
                <a:solidFill>
                  <a:schemeClr val="accent6"/>
                </a:solidFill>
              </a:rPr>
              <a:t>)</a:t>
            </a:r>
          </a:p>
        </p:txBody>
      </p:sp>
      <p:sp>
        <p:nvSpPr>
          <p:cNvPr id="7" name="Slide Number Placeholder 6">
            <a:extLst>
              <a:ext uri="{FF2B5EF4-FFF2-40B4-BE49-F238E27FC236}">
                <a16:creationId xmlns:a16="http://schemas.microsoft.com/office/drawing/2014/main" id="{0ED2F778-D8BF-1558-D3A6-0CCBD4D36A0A}"/>
              </a:ext>
            </a:extLst>
          </p:cNvPr>
          <p:cNvSpPr>
            <a:spLocks noGrp="1"/>
          </p:cNvSpPr>
          <p:nvPr>
            <p:ph type="sldNum" sz="quarter" idx="12"/>
          </p:nvPr>
        </p:nvSpPr>
        <p:spPr/>
        <p:txBody>
          <a:bodyPr/>
          <a:lstStyle/>
          <a:p>
            <a:fld id="{98AFA10F-1C91-4D6E-AF72-B6468A4B99E2}" type="slidenum">
              <a:rPr lang="en-US" smtClean="0"/>
              <a:pPr/>
              <a:t>17</a:t>
            </a:fld>
            <a:endParaRPr lang="en-US" dirty="0"/>
          </a:p>
        </p:txBody>
      </p:sp>
    </p:spTree>
    <p:extLst>
      <p:ext uri="{BB962C8B-B14F-4D97-AF65-F5344CB8AC3E}">
        <p14:creationId xmlns:p14="http://schemas.microsoft.com/office/powerpoint/2010/main" val="131007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1820C-E1FC-3E9D-E4FB-DC8EF537A14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C57E3A1-6A84-E7EE-3698-31D62225B48E}"/>
              </a:ext>
            </a:extLst>
          </p:cNvPr>
          <p:cNvSpPr>
            <a:spLocks noGrp="1"/>
          </p:cNvSpPr>
          <p:nvPr>
            <p:ph type="title"/>
          </p:nvPr>
        </p:nvSpPr>
        <p:spPr>
          <a:xfrm>
            <a:off x="233916" y="1045519"/>
            <a:ext cx="3731691" cy="2130078"/>
          </a:xfrm>
        </p:spPr>
        <p:txBody>
          <a:bodyPr>
            <a:noAutofit/>
          </a:bodyPr>
          <a:lstStyle/>
          <a:p>
            <a:r>
              <a:rPr lang="vi-VN" sz="4800" dirty="0">
                <a:solidFill>
                  <a:schemeClr val="accent6"/>
                </a:solidFill>
              </a:rPr>
              <a:t>MỘT SỐ HÌNH THỨC TỔ CHỨC GIÁO DỤC STEM </a:t>
            </a:r>
            <a:endParaRPr lang="en-US" sz="4800" dirty="0">
              <a:solidFill>
                <a:schemeClr val="accent6"/>
              </a:solidFill>
            </a:endParaRPr>
          </a:p>
        </p:txBody>
      </p:sp>
      <p:graphicFrame>
        <p:nvGraphicFramePr>
          <p:cNvPr id="8" name="Diagram 7">
            <a:extLst>
              <a:ext uri="{FF2B5EF4-FFF2-40B4-BE49-F238E27FC236}">
                <a16:creationId xmlns:a16="http://schemas.microsoft.com/office/drawing/2014/main" id="{2E3ADF51-93DD-0A55-8971-432A879BCFB1}"/>
              </a:ext>
            </a:extLst>
          </p:cNvPr>
          <p:cNvGraphicFramePr/>
          <p:nvPr>
            <p:extLst>
              <p:ext uri="{D42A27DB-BD31-4B8C-83A1-F6EECF244321}">
                <p14:modId xmlns:p14="http://schemas.microsoft.com/office/powerpoint/2010/main" val="249967417"/>
              </p:ext>
            </p:extLst>
          </p:nvPr>
        </p:nvGraphicFramePr>
        <p:xfrm>
          <a:off x="3467100" y="3127779"/>
          <a:ext cx="8242135" cy="33021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86CB391B-2BA5-7A43-83A9-9F3B394889BD}"/>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18</a:t>
            </a:fld>
            <a:endParaRPr lang="en-US">
              <a:solidFill>
                <a:prstClr val="black">
                  <a:tint val="75000"/>
                </a:prstClr>
              </a:solidFill>
            </a:endParaRPr>
          </a:p>
        </p:txBody>
      </p:sp>
    </p:spTree>
    <p:extLst>
      <p:ext uri="{BB962C8B-B14F-4D97-AF65-F5344CB8AC3E}">
        <p14:creationId xmlns:p14="http://schemas.microsoft.com/office/powerpoint/2010/main" val="9787847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95C561-8E3F-7EFC-E95F-E0DF993D0599}"/>
              </a:ext>
            </a:extLst>
          </p:cNvPr>
          <p:cNvPicPr>
            <a:picLocks noChangeAspect="1"/>
          </p:cNvPicPr>
          <p:nvPr/>
        </p:nvPicPr>
        <p:blipFill>
          <a:blip r:embed="rId2"/>
          <a:stretch>
            <a:fillRect/>
          </a:stretch>
        </p:blipFill>
        <p:spPr>
          <a:xfrm>
            <a:off x="-1" y="0"/>
            <a:ext cx="12192000" cy="6904040"/>
          </a:xfrm>
          <a:prstGeom prst="rect">
            <a:avLst/>
          </a:prstGeom>
        </p:spPr>
      </p:pic>
      <p:sp>
        <p:nvSpPr>
          <p:cNvPr id="5" name="Slide Number Placeholder 4">
            <a:extLst>
              <a:ext uri="{FF2B5EF4-FFF2-40B4-BE49-F238E27FC236}">
                <a16:creationId xmlns:a16="http://schemas.microsoft.com/office/drawing/2014/main" id="{7A3568FB-246B-5AF4-7B20-04AE416F3E93}"/>
              </a:ext>
            </a:extLst>
          </p:cNvPr>
          <p:cNvSpPr>
            <a:spLocks noGrp="1"/>
          </p:cNvSpPr>
          <p:nvPr>
            <p:ph type="sldNum" sz="quarter" idx="12"/>
          </p:nvPr>
        </p:nvSpPr>
        <p:spPr/>
        <p:txBody>
          <a:bodyPr/>
          <a:lstStyle/>
          <a:p>
            <a:fld id="{98AFA10F-1C91-4D6E-AF72-B6468A4B99E2}" type="slidenum">
              <a:rPr lang="en-US" smtClean="0"/>
              <a:pPr/>
              <a:t>19</a:t>
            </a:fld>
            <a:endParaRPr lang="en-US"/>
          </a:p>
        </p:txBody>
      </p:sp>
    </p:spTree>
    <p:extLst>
      <p:ext uri="{BB962C8B-B14F-4D97-AF65-F5344CB8AC3E}">
        <p14:creationId xmlns:p14="http://schemas.microsoft.com/office/powerpoint/2010/main" val="17186253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48226-46B4-FB79-99D3-9A151D1F763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43E1D1B-FC00-9EAD-A12C-40D05EF61E26}"/>
              </a:ext>
            </a:extLst>
          </p:cNvPr>
          <p:cNvSpPr>
            <a:spLocks noGrp="1"/>
          </p:cNvSpPr>
          <p:nvPr>
            <p:ph type="title"/>
          </p:nvPr>
        </p:nvSpPr>
        <p:spPr>
          <a:xfrm>
            <a:off x="838200" y="93674"/>
            <a:ext cx="10825716" cy="1051906"/>
          </a:xfrm>
        </p:spPr>
        <p:style>
          <a:lnRef idx="3">
            <a:schemeClr val="lt1"/>
          </a:lnRef>
          <a:fillRef idx="1">
            <a:schemeClr val="accent6"/>
          </a:fillRef>
          <a:effectRef idx="1">
            <a:schemeClr val="accent6"/>
          </a:effectRef>
          <a:fontRef idx="minor">
            <a:schemeClr val="lt1"/>
          </a:fontRef>
        </p:style>
        <p:txBody>
          <a:bodyPr/>
          <a:lstStyle/>
          <a:p>
            <a:pPr algn="ctr"/>
            <a:r>
              <a:rPr lang="en-US" spc="50" dirty="0" smtClean="0">
                <a:ln w="9525" cmpd="sng">
                  <a:solidFill>
                    <a:schemeClr val="accent1"/>
                  </a:solidFill>
                  <a:prstDash val="solid"/>
                </a:ln>
                <a:solidFill>
                  <a:srgbClr val="70AD47">
                    <a:tint val="1000"/>
                  </a:srgbClr>
                </a:solidFill>
                <a:effectLst>
                  <a:glow rad="38100">
                    <a:schemeClr val="accent1">
                      <a:alpha val="40000"/>
                    </a:schemeClr>
                  </a:glow>
                </a:effectLst>
              </a:rPr>
              <a:t>NỘI DUNG TẬP HUẤN</a:t>
            </a:r>
            <a:endParaRPr lang="en-US"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graphicFrame>
        <p:nvGraphicFramePr>
          <p:cNvPr id="5" name="Diagram 4">
            <a:extLst>
              <a:ext uri="{FF2B5EF4-FFF2-40B4-BE49-F238E27FC236}">
                <a16:creationId xmlns:a16="http://schemas.microsoft.com/office/drawing/2014/main" id="{4E09B9CC-3CFE-BB2D-F485-653D5D48088A}"/>
              </a:ext>
            </a:extLst>
          </p:cNvPr>
          <p:cNvGraphicFramePr/>
          <p:nvPr>
            <p:extLst>
              <p:ext uri="{D42A27DB-BD31-4B8C-83A1-F6EECF244321}">
                <p14:modId xmlns:p14="http://schemas.microsoft.com/office/powerpoint/2010/main" val="1062452128"/>
              </p:ext>
            </p:extLst>
          </p:nvPr>
        </p:nvGraphicFramePr>
        <p:xfrm>
          <a:off x="838200" y="1243650"/>
          <a:ext cx="10908230" cy="5546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lide Number Placeholder 7">
            <a:extLst>
              <a:ext uri="{FF2B5EF4-FFF2-40B4-BE49-F238E27FC236}">
                <a16:creationId xmlns:a16="http://schemas.microsoft.com/office/drawing/2014/main" id="{F5CBDFAB-48E7-AD88-4310-58EE9A27EADB}"/>
              </a:ext>
            </a:extLst>
          </p:cNvPr>
          <p:cNvSpPr>
            <a:spLocks noGrp="1"/>
          </p:cNvSpPr>
          <p:nvPr>
            <p:ph type="sldNum" sz="quarter" idx="12"/>
          </p:nvPr>
        </p:nvSpPr>
        <p:spPr/>
        <p:txBody>
          <a:bodyPr/>
          <a:lstStyle/>
          <a:p>
            <a:fld id="{98AFA10F-1C91-4D6E-AF72-B6468A4B99E2}" type="slidenum">
              <a:rPr lang="en-US" smtClean="0"/>
              <a:pPr/>
              <a:t>2</a:t>
            </a:fld>
            <a:endParaRPr lang="en-US" dirty="0"/>
          </a:p>
        </p:txBody>
      </p:sp>
      <p:sp>
        <p:nvSpPr>
          <p:cNvPr id="2" name="Explosion 1 1"/>
          <p:cNvSpPr/>
          <p:nvPr/>
        </p:nvSpPr>
        <p:spPr>
          <a:xfrm>
            <a:off x="1499191" y="457200"/>
            <a:ext cx="1063256" cy="520995"/>
          </a:xfrm>
          <a:prstGeom prst="irregularSeal1">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6" name="Explosion 1 5"/>
          <p:cNvSpPr/>
          <p:nvPr/>
        </p:nvSpPr>
        <p:spPr>
          <a:xfrm>
            <a:off x="9945025" y="359129"/>
            <a:ext cx="1063256" cy="520995"/>
          </a:xfrm>
          <a:prstGeom prst="irregularSeal1">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4" name="8-Point Star 3"/>
          <p:cNvSpPr/>
          <p:nvPr/>
        </p:nvSpPr>
        <p:spPr>
          <a:xfrm>
            <a:off x="476693" y="1329070"/>
            <a:ext cx="723014" cy="78681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9" name="8-Point Star 8"/>
          <p:cNvSpPr/>
          <p:nvPr/>
        </p:nvSpPr>
        <p:spPr>
          <a:xfrm>
            <a:off x="496186" y="3140510"/>
            <a:ext cx="723014" cy="78681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
        <p:nvSpPr>
          <p:cNvPr id="10" name="8-Point Star 9"/>
          <p:cNvSpPr/>
          <p:nvPr/>
        </p:nvSpPr>
        <p:spPr>
          <a:xfrm>
            <a:off x="629093" y="2268280"/>
            <a:ext cx="723014" cy="78681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11" name="8-Point Star 10"/>
          <p:cNvSpPr/>
          <p:nvPr/>
        </p:nvSpPr>
        <p:spPr>
          <a:xfrm>
            <a:off x="593651" y="5812163"/>
            <a:ext cx="723014" cy="78681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6</a:t>
            </a:r>
            <a:endParaRPr lang="en-US" dirty="0"/>
          </a:p>
        </p:txBody>
      </p:sp>
      <p:sp>
        <p:nvSpPr>
          <p:cNvPr id="12" name="8-Point Star 11"/>
          <p:cNvSpPr/>
          <p:nvPr/>
        </p:nvSpPr>
        <p:spPr>
          <a:xfrm>
            <a:off x="629093" y="4067703"/>
            <a:ext cx="723014" cy="78681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4</a:t>
            </a:r>
            <a:endParaRPr lang="en-US" dirty="0"/>
          </a:p>
        </p:txBody>
      </p:sp>
      <p:sp>
        <p:nvSpPr>
          <p:cNvPr id="13" name="8-Point Star 12"/>
          <p:cNvSpPr/>
          <p:nvPr/>
        </p:nvSpPr>
        <p:spPr>
          <a:xfrm>
            <a:off x="503275" y="4939933"/>
            <a:ext cx="723014" cy="786810"/>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5</a:t>
            </a:r>
            <a:endParaRPr lang="en-US" dirty="0"/>
          </a:p>
        </p:txBody>
      </p:sp>
    </p:spTree>
    <p:extLst>
      <p:ext uri="{BB962C8B-B14F-4D97-AF65-F5344CB8AC3E}">
        <p14:creationId xmlns:p14="http://schemas.microsoft.com/office/powerpoint/2010/main" val="31337543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F350AA-FB0C-0309-210E-149F463927DF}"/>
              </a:ext>
            </a:extLst>
          </p:cNvPr>
          <p:cNvSpPr>
            <a:spLocks noGrp="1"/>
          </p:cNvSpPr>
          <p:nvPr>
            <p:ph type="title"/>
          </p:nvPr>
        </p:nvSpPr>
        <p:spPr/>
        <p:txBody>
          <a:bodyPr/>
          <a:lstStyle/>
          <a:p>
            <a:r>
              <a:rPr lang="en-US" dirty="0" err="1">
                <a:solidFill>
                  <a:schemeClr val="accent6"/>
                </a:solidFill>
              </a:rPr>
              <a:t>HÌNH</a:t>
            </a:r>
            <a:r>
              <a:rPr lang="en-US" dirty="0">
                <a:solidFill>
                  <a:schemeClr val="accent6"/>
                </a:solidFill>
              </a:rPr>
              <a:t> </a:t>
            </a:r>
            <a:r>
              <a:rPr lang="en-US" dirty="0" err="1">
                <a:solidFill>
                  <a:schemeClr val="accent6"/>
                </a:solidFill>
              </a:rPr>
              <a:t>THỨC</a:t>
            </a:r>
            <a:r>
              <a:rPr lang="en-US" dirty="0">
                <a:solidFill>
                  <a:schemeClr val="accent6"/>
                </a:solidFill>
              </a:rPr>
              <a:t> 1: </a:t>
            </a:r>
            <a:r>
              <a:rPr lang="en-US" dirty="0" err="1">
                <a:solidFill>
                  <a:schemeClr val="accent6"/>
                </a:solidFill>
              </a:rPr>
              <a:t>BÀI</a:t>
            </a:r>
            <a:r>
              <a:rPr lang="en-US" dirty="0">
                <a:solidFill>
                  <a:schemeClr val="accent6"/>
                </a:solidFill>
              </a:rPr>
              <a:t> </a:t>
            </a:r>
            <a:r>
              <a:rPr lang="en-US" dirty="0" err="1">
                <a:solidFill>
                  <a:schemeClr val="accent6"/>
                </a:solidFill>
              </a:rPr>
              <a:t>DẠY</a:t>
            </a:r>
            <a:r>
              <a:rPr lang="en-US" dirty="0">
                <a:solidFill>
                  <a:schemeClr val="accent6"/>
                </a:solidFill>
              </a:rPr>
              <a:t> STEM</a:t>
            </a:r>
          </a:p>
        </p:txBody>
      </p:sp>
      <p:graphicFrame>
        <p:nvGraphicFramePr>
          <p:cNvPr id="4" name="Content Placeholder 3">
            <a:extLst>
              <a:ext uri="{FF2B5EF4-FFF2-40B4-BE49-F238E27FC236}">
                <a16:creationId xmlns:a16="http://schemas.microsoft.com/office/drawing/2014/main" id="{EF0944DF-E7F2-574A-0CE6-73659F1FEADC}"/>
              </a:ext>
            </a:extLst>
          </p:cNvPr>
          <p:cNvGraphicFramePr>
            <a:graphicFrameLocks noGrp="1"/>
          </p:cNvGraphicFramePr>
          <p:nvPr>
            <p:ph idx="1"/>
            <p:extLst>
              <p:ext uri="{D42A27DB-BD31-4B8C-83A1-F6EECF244321}">
                <p14:modId xmlns:p14="http://schemas.microsoft.com/office/powerpoint/2010/main" val="1692644433"/>
              </p:ext>
            </p:extLst>
          </p:nvPr>
        </p:nvGraphicFramePr>
        <p:xfrm>
          <a:off x="0" y="1419235"/>
          <a:ext cx="12191999" cy="5345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a:extLst>
              <a:ext uri="{FF2B5EF4-FFF2-40B4-BE49-F238E27FC236}">
                <a16:creationId xmlns:a16="http://schemas.microsoft.com/office/drawing/2014/main" id="{FE21BBA6-1C47-0AD7-94EE-28D7ED364CB4}"/>
              </a:ext>
            </a:extLst>
          </p:cNvPr>
          <p:cNvSpPr>
            <a:spLocks noGrp="1"/>
          </p:cNvSpPr>
          <p:nvPr>
            <p:ph type="sldNum" sz="quarter" idx="12"/>
          </p:nvPr>
        </p:nvSpPr>
        <p:spPr/>
        <p:txBody>
          <a:bodyPr/>
          <a:lstStyle/>
          <a:p>
            <a:fld id="{98AFA10F-1C91-4D6E-AF72-B6468A4B99E2}" type="slidenum">
              <a:rPr lang="en-US" smtClean="0"/>
              <a:pPr/>
              <a:t>20</a:t>
            </a:fld>
            <a:endParaRPr lang="en-US" dirty="0"/>
          </a:p>
        </p:txBody>
      </p:sp>
    </p:spTree>
    <p:extLst>
      <p:ext uri="{BB962C8B-B14F-4D97-AF65-F5344CB8AC3E}">
        <p14:creationId xmlns:p14="http://schemas.microsoft.com/office/powerpoint/2010/main" val="7690914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1143D-969E-08C2-79DC-B9D2D07A8E73}"/>
              </a:ext>
            </a:extLst>
          </p:cNvPr>
          <p:cNvSpPr>
            <a:spLocks noGrp="1"/>
          </p:cNvSpPr>
          <p:nvPr>
            <p:ph type="title"/>
          </p:nvPr>
        </p:nvSpPr>
        <p:spPr/>
        <p:txBody>
          <a:bodyPr/>
          <a:lstStyle/>
          <a:p>
            <a:r>
              <a:rPr lang="en-US" dirty="0" err="1">
                <a:solidFill>
                  <a:schemeClr val="accent6"/>
                </a:solidFill>
              </a:rPr>
              <a:t>Cấu</a:t>
            </a:r>
            <a:r>
              <a:rPr lang="en-US" dirty="0">
                <a:solidFill>
                  <a:schemeClr val="accent6"/>
                </a:solidFill>
              </a:rPr>
              <a:t> </a:t>
            </a:r>
            <a:r>
              <a:rPr lang="en-US" dirty="0" err="1">
                <a:solidFill>
                  <a:schemeClr val="accent6"/>
                </a:solidFill>
              </a:rPr>
              <a:t>trúc</a:t>
            </a:r>
            <a:r>
              <a:rPr lang="en-US" dirty="0">
                <a:solidFill>
                  <a:schemeClr val="accent6"/>
                </a:solidFill>
              </a:rPr>
              <a:t> </a:t>
            </a:r>
            <a:r>
              <a:rPr lang="en-US" dirty="0" err="1">
                <a:solidFill>
                  <a:schemeClr val="accent6"/>
                </a:solidFill>
              </a:rPr>
              <a:t>bài</a:t>
            </a:r>
            <a:r>
              <a:rPr lang="en-US" dirty="0">
                <a:solidFill>
                  <a:schemeClr val="accent6"/>
                </a:solidFill>
              </a:rPr>
              <a:t> </a:t>
            </a:r>
            <a:r>
              <a:rPr lang="en-US" dirty="0" err="1">
                <a:solidFill>
                  <a:schemeClr val="accent6"/>
                </a:solidFill>
              </a:rPr>
              <a:t>học</a:t>
            </a:r>
            <a:r>
              <a:rPr lang="en-US" dirty="0">
                <a:solidFill>
                  <a:schemeClr val="accent6"/>
                </a:solidFill>
              </a:rPr>
              <a:t> STEM </a:t>
            </a:r>
            <a:r>
              <a:rPr lang="en-US" dirty="0" err="1">
                <a:solidFill>
                  <a:schemeClr val="accent6"/>
                </a:solidFill>
              </a:rPr>
              <a:t>kĩ</a:t>
            </a:r>
            <a:r>
              <a:rPr lang="en-US" dirty="0">
                <a:solidFill>
                  <a:schemeClr val="accent6"/>
                </a:solidFill>
              </a:rPr>
              <a:t> </a:t>
            </a:r>
            <a:r>
              <a:rPr lang="en-US" dirty="0" err="1">
                <a:solidFill>
                  <a:schemeClr val="accent6"/>
                </a:solidFill>
              </a:rPr>
              <a:t>thuật</a:t>
            </a:r>
            <a:endParaRPr lang="en-US" dirty="0">
              <a:solidFill>
                <a:schemeClr val="accent6"/>
              </a:solidFill>
            </a:endParaRPr>
          </a:p>
        </p:txBody>
      </p:sp>
      <p:graphicFrame>
        <p:nvGraphicFramePr>
          <p:cNvPr id="5" name="Content Placeholder 7">
            <a:extLst>
              <a:ext uri="{FF2B5EF4-FFF2-40B4-BE49-F238E27FC236}">
                <a16:creationId xmlns:a16="http://schemas.microsoft.com/office/drawing/2014/main" id="{AC1F4FC4-B2CA-97C7-73A7-9143104F2EBC}"/>
              </a:ext>
            </a:extLst>
          </p:cNvPr>
          <p:cNvGraphicFramePr>
            <a:graphicFrameLocks/>
          </p:cNvGraphicFramePr>
          <p:nvPr>
            <p:extLst>
              <p:ext uri="{D42A27DB-BD31-4B8C-83A1-F6EECF244321}">
                <p14:modId xmlns:p14="http://schemas.microsoft.com/office/powerpoint/2010/main" val="869089125"/>
              </p:ext>
            </p:extLst>
          </p:nvPr>
        </p:nvGraphicFramePr>
        <p:xfrm>
          <a:off x="0" y="1345114"/>
          <a:ext cx="10515600" cy="53323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5DAAE2D7-3823-B891-0E61-713288D5247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93900" y="4677381"/>
            <a:ext cx="1954703" cy="1724557"/>
          </a:xfrm>
          <a:prstGeom prst="rect">
            <a:avLst/>
          </a:prstGeom>
        </p:spPr>
      </p:pic>
      <p:sp>
        <p:nvSpPr>
          <p:cNvPr id="7" name="TextBox 6">
            <a:extLst>
              <a:ext uri="{FF2B5EF4-FFF2-40B4-BE49-F238E27FC236}">
                <a16:creationId xmlns:a16="http://schemas.microsoft.com/office/drawing/2014/main" id="{81F50E9C-2818-0B17-5E68-7CE1AA06614C}"/>
              </a:ext>
            </a:extLst>
          </p:cNvPr>
          <p:cNvSpPr txBox="1"/>
          <p:nvPr/>
        </p:nvSpPr>
        <p:spPr>
          <a:xfrm>
            <a:off x="11683" y="6209764"/>
            <a:ext cx="4297971" cy="523220"/>
          </a:xfrm>
          <a:prstGeom prst="rect">
            <a:avLst/>
          </a:prstGeom>
          <a:noFill/>
        </p:spPr>
        <p:txBody>
          <a:bodyPr wrap="none" rtlCol="0">
            <a:spAutoFit/>
          </a:bodyPr>
          <a:lstStyle/>
          <a:p>
            <a:r>
              <a:rPr lang="en-US" sz="2800" dirty="0" err="1">
                <a:solidFill>
                  <a:schemeClr val="accent6">
                    <a:lumMod val="50000"/>
                  </a:schemeClr>
                </a:solidFill>
                <a:latin typeface="Arial" panose="020B0604020202020204" pitchFamily="34" charset="0"/>
                <a:cs typeface="Arial" panose="020B0604020202020204" pitchFamily="34" charset="0"/>
              </a:rPr>
              <a:t>Quy</a:t>
            </a:r>
            <a:r>
              <a:rPr lang="en-US" sz="2800" dirty="0">
                <a:solidFill>
                  <a:schemeClr val="accent6">
                    <a:lumMod val="50000"/>
                  </a:schemeClr>
                </a:solidFill>
                <a:latin typeface="Arial" panose="020B0604020202020204" pitchFamily="34" charset="0"/>
                <a:cs typeface="Arial" panose="020B0604020202020204" pitchFamily="34" charset="0"/>
              </a:rPr>
              <a:t> </a:t>
            </a:r>
            <a:r>
              <a:rPr lang="en-US" sz="2800" dirty="0" err="1">
                <a:solidFill>
                  <a:schemeClr val="accent6">
                    <a:lumMod val="50000"/>
                  </a:schemeClr>
                </a:solidFill>
                <a:latin typeface="Arial" panose="020B0604020202020204" pitchFamily="34" charset="0"/>
                <a:cs typeface="Arial" panose="020B0604020202020204" pitchFamily="34" charset="0"/>
              </a:rPr>
              <a:t>trình</a:t>
            </a:r>
            <a:r>
              <a:rPr lang="en-US" sz="2800" dirty="0">
                <a:solidFill>
                  <a:schemeClr val="accent6">
                    <a:lumMod val="50000"/>
                  </a:schemeClr>
                </a:solidFill>
                <a:latin typeface="Arial" panose="020B0604020202020204" pitchFamily="34" charset="0"/>
                <a:cs typeface="Arial" panose="020B0604020202020204" pitchFamily="34" charset="0"/>
              </a:rPr>
              <a:t> </a:t>
            </a:r>
            <a:r>
              <a:rPr lang="en-US" sz="2800" dirty="0" err="1">
                <a:solidFill>
                  <a:schemeClr val="accent6">
                    <a:lumMod val="50000"/>
                  </a:schemeClr>
                </a:solidFill>
                <a:latin typeface="Arial" panose="020B0604020202020204" pitchFamily="34" charset="0"/>
                <a:cs typeface="Arial" panose="020B0604020202020204" pitchFamily="34" charset="0"/>
              </a:rPr>
              <a:t>thiết</a:t>
            </a:r>
            <a:r>
              <a:rPr lang="en-US" sz="2800" dirty="0">
                <a:solidFill>
                  <a:schemeClr val="accent6">
                    <a:lumMod val="50000"/>
                  </a:schemeClr>
                </a:solidFill>
                <a:latin typeface="Arial" panose="020B0604020202020204" pitchFamily="34" charset="0"/>
                <a:cs typeface="Arial" panose="020B0604020202020204" pitchFamily="34" charset="0"/>
              </a:rPr>
              <a:t> </a:t>
            </a:r>
            <a:r>
              <a:rPr lang="en-US" sz="2800" dirty="0" err="1">
                <a:solidFill>
                  <a:schemeClr val="accent6">
                    <a:lumMod val="50000"/>
                  </a:schemeClr>
                </a:solidFill>
                <a:latin typeface="Arial" panose="020B0604020202020204" pitchFamily="34" charset="0"/>
                <a:cs typeface="Arial" panose="020B0604020202020204" pitchFamily="34" charset="0"/>
              </a:rPr>
              <a:t>kế</a:t>
            </a:r>
            <a:r>
              <a:rPr lang="en-US" sz="2800" dirty="0">
                <a:solidFill>
                  <a:schemeClr val="accent6">
                    <a:lumMod val="50000"/>
                  </a:schemeClr>
                </a:solidFill>
                <a:latin typeface="Arial" panose="020B0604020202020204" pitchFamily="34" charset="0"/>
                <a:cs typeface="Arial" panose="020B0604020202020204" pitchFamily="34" charset="0"/>
              </a:rPr>
              <a:t> </a:t>
            </a:r>
            <a:r>
              <a:rPr lang="en-US" sz="2800" dirty="0" err="1">
                <a:solidFill>
                  <a:schemeClr val="accent6">
                    <a:lumMod val="50000"/>
                  </a:schemeClr>
                </a:solidFill>
                <a:latin typeface="Arial" panose="020B0604020202020204" pitchFamily="34" charset="0"/>
                <a:cs typeface="Arial" panose="020B0604020202020204" pitchFamily="34" charset="0"/>
              </a:rPr>
              <a:t>kĩ</a:t>
            </a:r>
            <a:r>
              <a:rPr lang="en-US" sz="2800" dirty="0">
                <a:solidFill>
                  <a:schemeClr val="accent6">
                    <a:lumMod val="50000"/>
                  </a:schemeClr>
                </a:solidFill>
                <a:latin typeface="Arial" panose="020B0604020202020204" pitchFamily="34" charset="0"/>
                <a:cs typeface="Arial" panose="020B0604020202020204" pitchFamily="34" charset="0"/>
              </a:rPr>
              <a:t> </a:t>
            </a:r>
            <a:r>
              <a:rPr lang="en-US" sz="2800" dirty="0" err="1">
                <a:solidFill>
                  <a:schemeClr val="accent6">
                    <a:lumMod val="50000"/>
                  </a:schemeClr>
                </a:solidFill>
                <a:latin typeface="Arial" panose="020B0604020202020204" pitchFamily="34" charset="0"/>
                <a:cs typeface="Arial" panose="020B0604020202020204" pitchFamily="34" charset="0"/>
              </a:rPr>
              <a:t>thuật</a:t>
            </a:r>
            <a:r>
              <a:rPr lang="en-US" sz="2800" dirty="0">
                <a:solidFill>
                  <a:schemeClr val="accent6">
                    <a:lumMod val="50000"/>
                  </a:schemeClr>
                </a:solidFill>
                <a:latin typeface="Arial" panose="020B0604020202020204" pitchFamily="34" charset="0"/>
                <a:cs typeface="Arial" panose="020B0604020202020204" pitchFamily="34" charset="0"/>
              </a:rPr>
              <a:t> </a:t>
            </a:r>
          </a:p>
        </p:txBody>
      </p:sp>
      <p:grpSp>
        <p:nvGrpSpPr>
          <p:cNvPr id="8" name="Group 7">
            <a:extLst>
              <a:ext uri="{FF2B5EF4-FFF2-40B4-BE49-F238E27FC236}">
                <a16:creationId xmlns:a16="http://schemas.microsoft.com/office/drawing/2014/main" id="{2BF0738F-1E74-F23B-D73E-D416B009D261}"/>
              </a:ext>
            </a:extLst>
          </p:cNvPr>
          <p:cNvGrpSpPr/>
          <p:nvPr/>
        </p:nvGrpSpPr>
        <p:grpSpPr>
          <a:xfrm>
            <a:off x="4237925" y="1614069"/>
            <a:ext cx="7287098" cy="4481684"/>
            <a:chOff x="4237925" y="1614069"/>
            <a:chExt cx="7287098" cy="4481684"/>
          </a:xfrm>
        </p:grpSpPr>
        <p:sp>
          <p:nvSpPr>
            <p:cNvPr id="9" name="TextBox 8">
              <a:extLst>
                <a:ext uri="{FF2B5EF4-FFF2-40B4-BE49-F238E27FC236}">
                  <a16:creationId xmlns:a16="http://schemas.microsoft.com/office/drawing/2014/main" id="{67662EB5-31A3-3E50-2411-2DFCC64C2605}"/>
                </a:ext>
              </a:extLst>
            </p:cNvPr>
            <p:cNvSpPr txBox="1"/>
            <p:nvPr/>
          </p:nvSpPr>
          <p:spPr>
            <a:xfrm>
              <a:off x="4237925" y="1614069"/>
              <a:ext cx="2199641" cy="430887"/>
            </a:xfrm>
            <a:prstGeom prst="rect">
              <a:avLst/>
            </a:prstGeom>
            <a:noFill/>
          </p:spPr>
          <p:txBody>
            <a:bodyPr wrap="none" rtlCol="0">
              <a:spAutoFit/>
            </a:bodyPr>
            <a:lstStyle/>
            <a:p>
              <a:r>
                <a:rPr lang="en-US" sz="2200" dirty="0">
                  <a:solidFill>
                    <a:srgbClr val="7030A0"/>
                  </a:solidFill>
                  <a:latin typeface="Arial" panose="020B0604020202020204" pitchFamily="34" charset="0"/>
                  <a:cs typeface="Arial" panose="020B0604020202020204" pitchFamily="34" charset="0"/>
                </a:rPr>
                <a:t>=&gt; </a:t>
              </a:r>
              <a:r>
                <a:rPr lang="en-US" sz="2200" dirty="0" err="1">
                  <a:solidFill>
                    <a:srgbClr val="7030A0"/>
                  </a:solidFill>
                  <a:latin typeface="Arial" panose="020B0604020202020204" pitchFamily="34" charset="0"/>
                  <a:cs typeface="Arial" panose="020B0604020202020204" pitchFamily="34" charset="0"/>
                </a:rPr>
                <a:t>Trên</a:t>
              </a:r>
              <a:r>
                <a:rPr lang="en-US" sz="2200" dirty="0">
                  <a:solidFill>
                    <a:srgbClr val="7030A0"/>
                  </a:solidFill>
                  <a:latin typeface="Arial" panose="020B0604020202020204" pitchFamily="34" charset="0"/>
                  <a:cs typeface="Arial" panose="020B0604020202020204" pitchFamily="34" charset="0"/>
                </a:rPr>
                <a:t> </a:t>
              </a:r>
              <a:r>
                <a:rPr lang="en-US" sz="2200" dirty="0" err="1">
                  <a:solidFill>
                    <a:srgbClr val="7030A0"/>
                  </a:solidFill>
                  <a:latin typeface="Arial" panose="020B0604020202020204" pitchFamily="34" charset="0"/>
                  <a:cs typeface="Arial" panose="020B0604020202020204" pitchFamily="34" charset="0"/>
                </a:rPr>
                <a:t>lớp</a:t>
              </a:r>
              <a:r>
                <a:rPr lang="en-US" sz="2200" dirty="0">
                  <a:solidFill>
                    <a:srgbClr val="7030A0"/>
                  </a:solidFill>
                  <a:latin typeface="Arial" panose="020B0604020202020204" pitchFamily="34" charset="0"/>
                  <a:cs typeface="Arial" panose="020B0604020202020204" pitchFamily="34" charset="0"/>
                </a:rPr>
                <a:t> </a:t>
              </a:r>
              <a:r>
                <a:rPr lang="en-US" sz="2200" dirty="0" err="1">
                  <a:solidFill>
                    <a:srgbClr val="7030A0"/>
                  </a:solidFill>
                  <a:latin typeface="Arial" panose="020B0604020202020204" pitchFamily="34" charset="0"/>
                  <a:cs typeface="Arial" panose="020B0604020202020204" pitchFamily="34" charset="0"/>
                </a:rPr>
                <a:t>học</a:t>
              </a:r>
              <a:endParaRPr lang="en-US" sz="2200" dirty="0">
                <a:solidFill>
                  <a:srgbClr val="7030A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24CB35DB-5F49-DCB8-7D1E-C6EE6DFE1756}"/>
                </a:ext>
              </a:extLst>
            </p:cNvPr>
            <p:cNvSpPr txBox="1"/>
            <p:nvPr/>
          </p:nvSpPr>
          <p:spPr>
            <a:xfrm>
              <a:off x="7020425" y="4011311"/>
              <a:ext cx="2199641" cy="430887"/>
            </a:xfrm>
            <a:prstGeom prst="rect">
              <a:avLst/>
            </a:prstGeom>
            <a:noFill/>
          </p:spPr>
          <p:txBody>
            <a:bodyPr wrap="none" rtlCol="0">
              <a:spAutoFit/>
            </a:bodyPr>
            <a:lstStyle/>
            <a:p>
              <a:r>
                <a:rPr lang="en-US" sz="2200" dirty="0">
                  <a:solidFill>
                    <a:srgbClr val="7030A0"/>
                  </a:solidFill>
                  <a:latin typeface="Arial" panose="020B0604020202020204" pitchFamily="34" charset="0"/>
                  <a:cs typeface="Arial" panose="020B0604020202020204" pitchFamily="34" charset="0"/>
                </a:rPr>
                <a:t>=&gt; </a:t>
              </a:r>
              <a:r>
                <a:rPr lang="en-US" sz="2200" dirty="0" err="1">
                  <a:solidFill>
                    <a:srgbClr val="7030A0"/>
                  </a:solidFill>
                  <a:latin typeface="Arial" panose="020B0604020202020204" pitchFamily="34" charset="0"/>
                  <a:cs typeface="Arial" panose="020B0604020202020204" pitchFamily="34" charset="0"/>
                </a:rPr>
                <a:t>Trên</a:t>
              </a:r>
              <a:r>
                <a:rPr lang="en-US" sz="2200" dirty="0">
                  <a:solidFill>
                    <a:srgbClr val="7030A0"/>
                  </a:solidFill>
                  <a:latin typeface="Arial" panose="020B0604020202020204" pitchFamily="34" charset="0"/>
                  <a:cs typeface="Arial" panose="020B0604020202020204" pitchFamily="34" charset="0"/>
                </a:rPr>
                <a:t> </a:t>
              </a:r>
              <a:r>
                <a:rPr lang="en-US" sz="2200" dirty="0" err="1">
                  <a:solidFill>
                    <a:srgbClr val="7030A0"/>
                  </a:solidFill>
                  <a:latin typeface="Arial" panose="020B0604020202020204" pitchFamily="34" charset="0"/>
                  <a:cs typeface="Arial" panose="020B0604020202020204" pitchFamily="34" charset="0"/>
                </a:rPr>
                <a:t>lớp</a:t>
              </a:r>
              <a:r>
                <a:rPr lang="en-US" sz="2200" dirty="0">
                  <a:solidFill>
                    <a:srgbClr val="7030A0"/>
                  </a:solidFill>
                  <a:latin typeface="Arial" panose="020B0604020202020204" pitchFamily="34" charset="0"/>
                  <a:cs typeface="Arial" panose="020B0604020202020204" pitchFamily="34" charset="0"/>
                </a:rPr>
                <a:t> </a:t>
              </a:r>
              <a:r>
                <a:rPr lang="en-US" sz="2200" dirty="0" err="1">
                  <a:solidFill>
                    <a:srgbClr val="7030A0"/>
                  </a:solidFill>
                  <a:latin typeface="Arial" panose="020B0604020202020204" pitchFamily="34" charset="0"/>
                  <a:cs typeface="Arial" panose="020B0604020202020204" pitchFamily="34" charset="0"/>
                </a:rPr>
                <a:t>học</a:t>
              </a:r>
              <a:endParaRPr lang="en-US" sz="2200" dirty="0">
                <a:solidFill>
                  <a:srgbClr val="7030A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B17DEFF-FF0E-4811-4728-2FAD62F40951}"/>
                </a:ext>
              </a:extLst>
            </p:cNvPr>
            <p:cNvSpPr txBox="1"/>
            <p:nvPr/>
          </p:nvSpPr>
          <p:spPr>
            <a:xfrm>
              <a:off x="9325382" y="5664866"/>
              <a:ext cx="2199641" cy="430887"/>
            </a:xfrm>
            <a:prstGeom prst="rect">
              <a:avLst/>
            </a:prstGeom>
            <a:noFill/>
          </p:spPr>
          <p:txBody>
            <a:bodyPr wrap="none" rtlCol="0">
              <a:spAutoFit/>
            </a:bodyPr>
            <a:lstStyle/>
            <a:p>
              <a:r>
                <a:rPr lang="en-US" sz="2200" dirty="0">
                  <a:solidFill>
                    <a:srgbClr val="7030A0"/>
                  </a:solidFill>
                  <a:latin typeface="Arial" panose="020B0604020202020204" pitchFamily="34" charset="0"/>
                  <a:cs typeface="Arial" panose="020B0604020202020204" pitchFamily="34" charset="0"/>
                </a:rPr>
                <a:t>=&gt; </a:t>
              </a:r>
              <a:r>
                <a:rPr lang="en-US" sz="2200" dirty="0" err="1">
                  <a:solidFill>
                    <a:srgbClr val="7030A0"/>
                  </a:solidFill>
                  <a:latin typeface="Arial" panose="020B0604020202020204" pitchFamily="34" charset="0"/>
                  <a:cs typeface="Arial" panose="020B0604020202020204" pitchFamily="34" charset="0"/>
                </a:rPr>
                <a:t>Trên</a:t>
              </a:r>
              <a:r>
                <a:rPr lang="en-US" sz="2200" dirty="0">
                  <a:solidFill>
                    <a:srgbClr val="7030A0"/>
                  </a:solidFill>
                  <a:latin typeface="Arial" panose="020B0604020202020204" pitchFamily="34" charset="0"/>
                  <a:cs typeface="Arial" panose="020B0604020202020204" pitchFamily="34" charset="0"/>
                </a:rPr>
                <a:t> </a:t>
              </a:r>
              <a:r>
                <a:rPr lang="en-US" sz="2200" dirty="0" err="1">
                  <a:solidFill>
                    <a:srgbClr val="7030A0"/>
                  </a:solidFill>
                  <a:latin typeface="Arial" panose="020B0604020202020204" pitchFamily="34" charset="0"/>
                  <a:cs typeface="Arial" panose="020B0604020202020204" pitchFamily="34" charset="0"/>
                </a:rPr>
                <a:t>lớp</a:t>
              </a:r>
              <a:r>
                <a:rPr lang="en-US" sz="2200" dirty="0">
                  <a:solidFill>
                    <a:srgbClr val="7030A0"/>
                  </a:solidFill>
                  <a:latin typeface="Arial" panose="020B0604020202020204" pitchFamily="34" charset="0"/>
                  <a:cs typeface="Arial" panose="020B0604020202020204" pitchFamily="34" charset="0"/>
                </a:rPr>
                <a:t> </a:t>
              </a:r>
              <a:r>
                <a:rPr lang="en-US" sz="2200" dirty="0" err="1">
                  <a:solidFill>
                    <a:srgbClr val="7030A0"/>
                  </a:solidFill>
                  <a:latin typeface="Arial" panose="020B0604020202020204" pitchFamily="34" charset="0"/>
                  <a:cs typeface="Arial" panose="020B0604020202020204" pitchFamily="34" charset="0"/>
                </a:rPr>
                <a:t>học</a:t>
              </a:r>
              <a:endParaRPr lang="en-US" sz="2200" dirty="0">
                <a:solidFill>
                  <a:srgbClr val="7030A0"/>
                </a:solidFill>
                <a:latin typeface="Arial" panose="020B0604020202020204" pitchFamily="34" charset="0"/>
                <a:cs typeface="Arial" panose="020B0604020202020204" pitchFamily="34" charset="0"/>
              </a:endParaRPr>
            </a:p>
          </p:txBody>
        </p:sp>
      </p:grpSp>
      <p:grpSp>
        <p:nvGrpSpPr>
          <p:cNvPr id="12" name="Group 11">
            <a:extLst>
              <a:ext uri="{FF2B5EF4-FFF2-40B4-BE49-F238E27FC236}">
                <a16:creationId xmlns:a16="http://schemas.microsoft.com/office/drawing/2014/main" id="{CCFB1B67-4B0A-9A79-DE87-93C6E608FE17}"/>
              </a:ext>
            </a:extLst>
          </p:cNvPr>
          <p:cNvGrpSpPr/>
          <p:nvPr/>
        </p:nvGrpSpPr>
        <p:grpSpPr>
          <a:xfrm>
            <a:off x="5460732" y="2670677"/>
            <a:ext cx="6267198" cy="2738201"/>
            <a:chOff x="5460732" y="2670677"/>
            <a:chExt cx="6267198" cy="2738201"/>
          </a:xfrm>
        </p:grpSpPr>
        <p:sp>
          <p:nvSpPr>
            <p:cNvPr id="13" name="TextBox 12">
              <a:extLst>
                <a:ext uri="{FF2B5EF4-FFF2-40B4-BE49-F238E27FC236}">
                  <a16:creationId xmlns:a16="http://schemas.microsoft.com/office/drawing/2014/main" id="{D39FADF1-3665-40FD-0079-B2DE5C0CA3A4}"/>
                </a:ext>
              </a:extLst>
            </p:cNvPr>
            <p:cNvSpPr txBox="1"/>
            <p:nvPr/>
          </p:nvSpPr>
          <p:spPr>
            <a:xfrm>
              <a:off x="8463766" y="4639437"/>
              <a:ext cx="3264164" cy="769441"/>
            </a:xfrm>
            <a:prstGeom prst="rect">
              <a:avLst/>
            </a:prstGeom>
            <a:noFill/>
          </p:spPr>
          <p:txBody>
            <a:bodyPr wrap="square" rtlCol="0">
              <a:spAutoFit/>
            </a:bodyPr>
            <a:lstStyle/>
            <a:p>
              <a:r>
                <a:rPr lang="en-US" sz="2200" dirty="0">
                  <a:solidFill>
                    <a:schemeClr val="accent6">
                      <a:lumMod val="50000"/>
                    </a:schemeClr>
                  </a:solidFill>
                  <a:latin typeface="Arial" panose="020B0604020202020204" pitchFamily="34" charset="0"/>
                  <a:cs typeface="Arial" panose="020B0604020202020204" pitchFamily="34" charset="0"/>
                </a:rPr>
                <a:t>=&gt; </a:t>
              </a:r>
              <a:r>
                <a:rPr lang="en-US" sz="2200" dirty="0" err="1">
                  <a:solidFill>
                    <a:schemeClr val="accent6">
                      <a:lumMod val="50000"/>
                    </a:schemeClr>
                  </a:solidFill>
                  <a:latin typeface="Arial" panose="020B0604020202020204" pitchFamily="34" charset="0"/>
                  <a:cs typeface="Arial" panose="020B0604020202020204" pitchFamily="34" charset="0"/>
                </a:rPr>
                <a:t>Phòng</a:t>
              </a:r>
              <a:r>
                <a:rPr lang="en-US" sz="2200" dirty="0">
                  <a:solidFill>
                    <a:schemeClr val="accent6">
                      <a:lumMod val="50000"/>
                    </a:schemeClr>
                  </a:solidFill>
                  <a:latin typeface="Arial" panose="020B0604020202020204" pitchFamily="34" charset="0"/>
                  <a:cs typeface="Arial" panose="020B0604020202020204" pitchFamily="34" charset="0"/>
                </a:rPr>
                <a:t> TH </a:t>
              </a:r>
              <a:r>
                <a:rPr lang="en-US" sz="2200" dirty="0" err="1">
                  <a:solidFill>
                    <a:schemeClr val="accent6">
                      <a:lumMod val="50000"/>
                    </a:schemeClr>
                  </a:solidFill>
                  <a:latin typeface="Arial" panose="020B0604020202020204" pitchFamily="34" charset="0"/>
                  <a:cs typeface="Arial" panose="020B0604020202020204" pitchFamily="34" charset="0"/>
                </a:rPr>
                <a:t>bộ</a:t>
              </a:r>
              <a:r>
                <a:rPr lang="en-US" sz="2200" dirty="0">
                  <a:solidFill>
                    <a:schemeClr val="accent6">
                      <a:lumMod val="50000"/>
                    </a:schemeClr>
                  </a:solidFill>
                  <a:latin typeface="Arial" panose="020B0604020202020204" pitchFamily="34" charset="0"/>
                  <a:cs typeface="Arial" panose="020B0604020202020204" pitchFamily="34" charset="0"/>
                </a:rPr>
                <a:t> </a:t>
              </a:r>
              <a:r>
                <a:rPr lang="en-US" sz="2200" dirty="0" err="1">
                  <a:solidFill>
                    <a:schemeClr val="accent6">
                      <a:lumMod val="50000"/>
                    </a:schemeClr>
                  </a:solidFill>
                  <a:latin typeface="Arial" panose="020B0604020202020204" pitchFamily="34" charset="0"/>
                  <a:cs typeface="Arial" panose="020B0604020202020204" pitchFamily="34" charset="0"/>
                </a:rPr>
                <a:t>môn</a:t>
              </a:r>
              <a:r>
                <a:rPr lang="en-US" sz="2200" dirty="0">
                  <a:solidFill>
                    <a:schemeClr val="accent6">
                      <a:lumMod val="50000"/>
                    </a:schemeClr>
                  </a:solidFill>
                  <a:latin typeface="Arial" panose="020B0604020202020204" pitchFamily="34" charset="0"/>
                  <a:cs typeface="Arial" panose="020B0604020202020204" pitchFamily="34" charset="0"/>
                </a:rPr>
                <a:t>, </a:t>
              </a:r>
              <a:r>
                <a:rPr lang="en-US" sz="2200" dirty="0" err="1">
                  <a:solidFill>
                    <a:schemeClr val="accent6">
                      <a:lumMod val="50000"/>
                    </a:schemeClr>
                  </a:solidFill>
                  <a:latin typeface="Arial" panose="020B0604020202020204" pitchFamily="34" charset="0"/>
                  <a:cs typeface="Arial" panose="020B0604020202020204" pitchFamily="34" charset="0"/>
                </a:rPr>
                <a:t>ngoài</a:t>
              </a:r>
              <a:r>
                <a:rPr lang="en-US" sz="2200" dirty="0">
                  <a:solidFill>
                    <a:schemeClr val="accent6">
                      <a:lumMod val="50000"/>
                    </a:schemeClr>
                  </a:solidFill>
                  <a:latin typeface="Arial" panose="020B0604020202020204" pitchFamily="34" charset="0"/>
                  <a:cs typeface="Arial" panose="020B0604020202020204" pitchFamily="34" charset="0"/>
                </a:rPr>
                <a:t> </a:t>
              </a:r>
              <a:r>
                <a:rPr lang="en-US" sz="2200" dirty="0" err="1">
                  <a:solidFill>
                    <a:schemeClr val="accent6">
                      <a:lumMod val="50000"/>
                    </a:schemeClr>
                  </a:solidFill>
                  <a:latin typeface="Arial" panose="020B0604020202020204" pitchFamily="34" charset="0"/>
                  <a:cs typeface="Arial" panose="020B0604020202020204" pitchFamily="34" charset="0"/>
                </a:rPr>
                <a:t>giờ</a:t>
              </a:r>
              <a:r>
                <a:rPr lang="en-US" sz="2200" dirty="0">
                  <a:solidFill>
                    <a:schemeClr val="accent6">
                      <a:lumMod val="50000"/>
                    </a:schemeClr>
                  </a:solidFill>
                  <a:latin typeface="Arial" panose="020B0604020202020204" pitchFamily="34" charset="0"/>
                  <a:cs typeface="Arial" panose="020B0604020202020204" pitchFamily="34" charset="0"/>
                </a:rPr>
                <a:t> </a:t>
              </a:r>
              <a:r>
                <a:rPr lang="en-US" sz="2200" dirty="0" err="1">
                  <a:solidFill>
                    <a:schemeClr val="accent6">
                      <a:lumMod val="50000"/>
                    </a:schemeClr>
                  </a:solidFill>
                  <a:latin typeface="Arial" panose="020B0604020202020204" pitchFamily="34" charset="0"/>
                  <a:cs typeface="Arial" panose="020B0604020202020204" pitchFamily="34" charset="0"/>
                </a:rPr>
                <a:t>lên</a:t>
              </a:r>
              <a:r>
                <a:rPr lang="en-US" sz="2200" dirty="0">
                  <a:solidFill>
                    <a:schemeClr val="accent6">
                      <a:lumMod val="50000"/>
                    </a:schemeClr>
                  </a:solidFill>
                  <a:latin typeface="Arial" panose="020B0604020202020204" pitchFamily="34" charset="0"/>
                  <a:cs typeface="Arial" panose="020B0604020202020204" pitchFamily="34" charset="0"/>
                </a:rPr>
                <a:t> </a:t>
              </a:r>
              <a:r>
                <a:rPr lang="en-US" sz="2200" dirty="0" err="1">
                  <a:solidFill>
                    <a:schemeClr val="accent6">
                      <a:lumMod val="50000"/>
                    </a:schemeClr>
                  </a:solidFill>
                  <a:latin typeface="Arial" panose="020B0604020202020204" pitchFamily="34" charset="0"/>
                  <a:cs typeface="Arial" panose="020B0604020202020204" pitchFamily="34" charset="0"/>
                </a:rPr>
                <a:t>lớp</a:t>
              </a:r>
              <a:endParaRPr lang="en-US" sz="2200" dirty="0">
                <a:solidFill>
                  <a:schemeClr val="accent6">
                    <a:lumMod val="50000"/>
                  </a:schemeClr>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7C8439D-4A3F-8914-0481-7E07EAD7508D}"/>
                </a:ext>
              </a:extLst>
            </p:cNvPr>
            <p:cNvSpPr txBox="1"/>
            <p:nvPr/>
          </p:nvSpPr>
          <p:spPr>
            <a:xfrm>
              <a:off x="5460732" y="2670677"/>
              <a:ext cx="3264164" cy="769441"/>
            </a:xfrm>
            <a:prstGeom prst="rect">
              <a:avLst/>
            </a:prstGeom>
            <a:noFill/>
          </p:spPr>
          <p:txBody>
            <a:bodyPr wrap="square" rtlCol="0">
              <a:spAutoFit/>
            </a:bodyPr>
            <a:lstStyle/>
            <a:p>
              <a:r>
                <a:rPr lang="en-US" sz="2200" dirty="0">
                  <a:solidFill>
                    <a:schemeClr val="accent6">
                      <a:lumMod val="50000"/>
                    </a:schemeClr>
                  </a:solidFill>
                  <a:latin typeface="Arial" panose="020B0604020202020204" pitchFamily="34" charset="0"/>
                  <a:cs typeface="Arial" panose="020B0604020202020204" pitchFamily="34" charset="0"/>
                </a:rPr>
                <a:t>=&gt; </a:t>
              </a:r>
              <a:r>
                <a:rPr lang="en-US" sz="2200" dirty="0" err="1">
                  <a:solidFill>
                    <a:schemeClr val="accent6">
                      <a:lumMod val="50000"/>
                    </a:schemeClr>
                  </a:solidFill>
                  <a:latin typeface="Arial" panose="020B0604020202020204" pitchFamily="34" charset="0"/>
                  <a:cs typeface="Arial" panose="020B0604020202020204" pitchFamily="34" charset="0"/>
                </a:rPr>
                <a:t>Phòng</a:t>
              </a:r>
              <a:r>
                <a:rPr lang="en-US" sz="2200" dirty="0">
                  <a:solidFill>
                    <a:schemeClr val="accent6">
                      <a:lumMod val="50000"/>
                    </a:schemeClr>
                  </a:solidFill>
                  <a:latin typeface="Arial" panose="020B0604020202020204" pitchFamily="34" charset="0"/>
                  <a:cs typeface="Arial" panose="020B0604020202020204" pitchFamily="34" charset="0"/>
                </a:rPr>
                <a:t> TH </a:t>
              </a:r>
              <a:r>
                <a:rPr lang="en-US" sz="2200" dirty="0" err="1">
                  <a:solidFill>
                    <a:schemeClr val="accent6">
                      <a:lumMod val="50000"/>
                    </a:schemeClr>
                  </a:solidFill>
                  <a:latin typeface="Arial" panose="020B0604020202020204" pitchFamily="34" charset="0"/>
                  <a:cs typeface="Arial" panose="020B0604020202020204" pitchFamily="34" charset="0"/>
                </a:rPr>
                <a:t>bộ</a:t>
              </a:r>
              <a:r>
                <a:rPr lang="en-US" sz="2200" dirty="0">
                  <a:solidFill>
                    <a:schemeClr val="accent6">
                      <a:lumMod val="50000"/>
                    </a:schemeClr>
                  </a:solidFill>
                  <a:latin typeface="Arial" panose="020B0604020202020204" pitchFamily="34" charset="0"/>
                  <a:cs typeface="Arial" panose="020B0604020202020204" pitchFamily="34" charset="0"/>
                </a:rPr>
                <a:t> </a:t>
              </a:r>
              <a:r>
                <a:rPr lang="en-US" sz="2200" dirty="0" err="1">
                  <a:solidFill>
                    <a:schemeClr val="accent6">
                      <a:lumMod val="50000"/>
                    </a:schemeClr>
                  </a:solidFill>
                  <a:latin typeface="Arial" panose="020B0604020202020204" pitchFamily="34" charset="0"/>
                  <a:cs typeface="Arial" panose="020B0604020202020204" pitchFamily="34" charset="0"/>
                </a:rPr>
                <a:t>môn</a:t>
              </a:r>
              <a:r>
                <a:rPr lang="en-US" sz="2200" dirty="0">
                  <a:solidFill>
                    <a:schemeClr val="accent6">
                      <a:lumMod val="50000"/>
                    </a:schemeClr>
                  </a:solidFill>
                  <a:latin typeface="Arial" panose="020B0604020202020204" pitchFamily="34" charset="0"/>
                  <a:cs typeface="Arial" panose="020B0604020202020204" pitchFamily="34" charset="0"/>
                </a:rPr>
                <a:t>, </a:t>
              </a:r>
              <a:r>
                <a:rPr lang="en-US" sz="2200" dirty="0" err="1">
                  <a:solidFill>
                    <a:schemeClr val="accent6">
                      <a:lumMod val="50000"/>
                    </a:schemeClr>
                  </a:solidFill>
                  <a:latin typeface="Arial" panose="020B0604020202020204" pitchFamily="34" charset="0"/>
                  <a:cs typeface="Arial" panose="020B0604020202020204" pitchFamily="34" charset="0"/>
                </a:rPr>
                <a:t>ngoài</a:t>
              </a:r>
              <a:r>
                <a:rPr lang="en-US" sz="2200" dirty="0">
                  <a:solidFill>
                    <a:schemeClr val="accent6">
                      <a:lumMod val="50000"/>
                    </a:schemeClr>
                  </a:solidFill>
                  <a:latin typeface="Arial" panose="020B0604020202020204" pitchFamily="34" charset="0"/>
                  <a:cs typeface="Arial" panose="020B0604020202020204" pitchFamily="34" charset="0"/>
                </a:rPr>
                <a:t> </a:t>
              </a:r>
              <a:r>
                <a:rPr lang="en-US" sz="2200" dirty="0" err="1">
                  <a:solidFill>
                    <a:schemeClr val="accent6">
                      <a:lumMod val="50000"/>
                    </a:schemeClr>
                  </a:solidFill>
                  <a:latin typeface="Arial" panose="020B0604020202020204" pitchFamily="34" charset="0"/>
                  <a:cs typeface="Arial" panose="020B0604020202020204" pitchFamily="34" charset="0"/>
                </a:rPr>
                <a:t>giờ</a:t>
              </a:r>
              <a:r>
                <a:rPr lang="en-US" sz="2200" dirty="0">
                  <a:solidFill>
                    <a:schemeClr val="accent6">
                      <a:lumMod val="50000"/>
                    </a:schemeClr>
                  </a:solidFill>
                  <a:latin typeface="Arial" panose="020B0604020202020204" pitchFamily="34" charset="0"/>
                  <a:cs typeface="Arial" panose="020B0604020202020204" pitchFamily="34" charset="0"/>
                </a:rPr>
                <a:t> </a:t>
              </a:r>
              <a:r>
                <a:rPr lang="en-US" sz="2200" dirty="0" err="1">
                  <a:solidFill>
                    <a:schemeClr val="accent6">
                      <a:lumMod val="50000"/>
                    </a:schemeClr>
                  </a:solidFill>
                  <a:latin typeface="Arial" panose="020B0604020202020204" pitchFamily="34" charset="0"/>
                  <a:cs typeface="Arial" panose="020B0604020202020204" pitchFamily="34" charset="0"/>
                </a:rPr>
                <a:t>lên</a:t>
              </a:r>
              <a:r>
                <a:rPr lang="en-US" sz="2200" dirty="0">
                  <a:solidFill>
                    <a:schemeClr val="accent6">
                      <a:lumMod val="50000"/>
                    </a:schemeClr>
                  </a:solidFill>
                  <a:latin typeface="Arial" panose="020B0604020202020204" pitchFamily="34" charset="0"/>
                  <a:cs typeface="Arial" panose="020B0604020202020204" pitchFamily="34" charset="0"/>
                </a:rPr>
                <a:t> </a:t>
              </a:r>
              <a:r>
                <a:rPr lang="en-US" sz="2200" dirty="0" err="1">
                  <a:solidFill>
                    <a:schemeClr val="accent6">
                      <a:lumMod val="50000"/>
                    </a:schemeClr>
                  </a:solidFill>
                  <a:latin typeface="Arial" panose="020B0604020202020204" pitchFamily="34" charset="0"/>
                  <a:cs typeface="Arial" panose="020B0604020202020204" pitchFamily="34" charset="0"/>
                </a:rPr>
                <a:t>lớp</a:t>
              </a:r>
              <a:endParaRPr lang="en-US" sz="2200" dirty="0">
                <a:solidFill>
                  <a:schemeClr val="accent6">
                    <a:lumMod val="50000"/>
                  </a:schemeClr>
                </a:solidFill>
                <a:latin typeface="Arial" panose="020B0604020202020204" pitchFamily="34" charset="0"/>
                <a:cs typeface="Arial" panose="020B0604020202020204" pitchFamily="34" charset="0"/>
              </a:endParaRPr>
            </a:p>
          </p:txBody>
        </p:sp>
      </p:grpSp>
      <p:sp>
        <p:nvSpPr>
          <p:cNvPr id="16" name="Slide Number Placeholder 15">
            <a:extLst>
              <a:ext uri="{FF2B5EF4-FFF2-40B4-BE49-F238E27FC236}">
                <a16:creationId xmlns:a16="http://schemas.microsoft.com/office/drawing/2014/main" id="{01468B78-184A-05B5-D622-BE31376CE58B}"/>
              </a:ext>
            </a:extLst>
          </p:cNvPr>
          <p:cNvSpPr>
            <a:spLocks noGrp="1"/>
          </p:cNvSpPr>
          <p:nvPr>
            <p:ph type="sldNum" sz="quarter" idx="12"/>
          </p:nvPr>
        </p:nvSpPr>
        <p:spPr/>
        <p:txBody>
          <a:bodyPr/>
          <a:lstStyle/>
          <a:p>
            <a:fld id="{98AFA10F-1C91-4D6E-AF72-B6468A4B99E2}" type="slidenum">
              <a:rPr lang="en-US" smtClean="0"/>
              <a:pPr/>
              <a:t>21</a:t>
            </a:fld>
            <a:endParaRPr lang="en-US" dirty="0"/>
          </a:p>
        </p:txBody>
      </p:sp>
    </p:spTree>
    <p:extLst>
      <p:ext uri="{BB962C8B-B14F-4D97-AF65-F5344CB8AC3E}">
        <p14:creationId xmlns:p14="http://schemas.microsoft.com/office/powerpoint/2010/main" val="139614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BDB39-EFD5-4741-A87F-339B5DFED46A}"/>
              </a:ext>
            </a:extLst>
          </p:cNvPr>
          <p:cNvSpPr>
            <a:spLocks noGrp="1"/>
          </p:cNvSpPr>
          <p:nvPr>
            <p:ph type="title"/>
          </p:nvPr>
        </p:nvSpPr>
        <p:spPr>
          <a:xfrm>
            <a:off x="838200" y="93673"/>
            <a:ext cx="11006470" cy="1325563"/>
          </a:xfrm>
        </p:spPr>
        <p:txBody>
          <a:bodyPr>
            <a:normAutofit/>
          </a:bodyPr>
          <a:lstStyle/>
          <a:p>
            <a:r>
              <a:rPr lang="en-US" sz="3600" dirty="0" err="1">
                <a:solidFill>
                  <a:schemeClr val="accent6"/>
                </a:solidFill>
                <a:cs typeface="Arial" panose="020B0604020202020204" pitchFamily="34" charset="0"/>
              </a:rPr>
              <a:t>HÌNH</a:t>
            </a:r>
            <a:r>
              <a:rPr lang="en-US" sz="3600" dirty="0">
                <a:solidFill>
                  <a:schemeClr val="accent6"/>
                </a:solidFill>
                <a:cs typeface="Arial" panose="020B0604020202020204" pitchFamily="34" charset="0"/>
              </a:rPr>
              <a:t> </a:t>
            </a:r>
            <a:r>
              <a:rPr lang="en-US" sz="3600" dirty="0" err="1">
                <a:solidFill>
                  <a:schemeClr val="accent6"/>
                </a:solidFill>
                <a:cs typeface="Arial" panose="020B0604020202020204" pitchFamily="34" charset="0"/>
              </a:rPr>
              <a:t>THỨC</a:t>
            </a:r>
            <a:r>
              <a:rPr lang="en-US" sz="3600" dirty="0">
                <a:solidFill>
                  <a:schemeClr val="accent6"/>
                </a:solidFill>
                <a:cs typeface="Arial" panose="020B0604020202020204" pitchFamily="34" charset="0"/>
              </a:rPr>
              <a:t> 2: </a:t>
            </a:r>
            <a:r>
              <a:rPr lang="en-US" sz="3600" b="1" dirty="0" err="1">
                <a:solidFill>
                  <a:schemeClr val="accent6"/>
                </a:solidFill>
                <a:cs typeface="Arial" panose="020B0604020202020204" pitchFamily="34" charset="0"/>
              </a:rPr>
              <a:t>HOẠT</a:t>
            </a:r>
            <a:r>
              <a:rPr lang="en-US" sz="3600" b="1" dirty="0">
                <a:solidFill>
                  <a:schemeClr val="accent6"/>
                </a:solidFill>
                <a:cs typeface="Arial" panose="020B0604020202020204" pitchFamily="34" charset="0"/>
              </a:rPr>
              <a:t> </a:t>
            </a:r>
            <a:r>
              <a:rPr lang="en-US" sz="3600" b="1" dirty="0" err="1">
                <a:solidFill>
                  <a:schemeClr val="accent6"/>
                </a:solidFill>
                <a:cs typeface="Arial" panose="020B0604020202020204" pitchFamily="34" charset="0"/>
              </a:rPr>
              <a:t>ĐỘNG</a:t>
            </a:r>
            <a:r>
              <a:rPr lang="en-US" sz="3600" b="1" dirty="0">
                <a:solidFill>
                  <a:schemeClr val="accent6"/>
                </a:solidFill>
                <a:cs typeface="Arial" panose="020B0604020202020204" pitchFamily="34" charset="0"/>
              </a:rPr>
              <a:t> </a:t>
            </a:r>
            <a:r>
              <a:rPr lang="en-US" sz="3600" b="1" dirty="0" err="1">
                <a:solidFill>
                  <a:schemeClr val="accent6"/>
                </a:solidFill>
                <a:cs typeface="Arial" panose="020B0604020202020204" pitchFamily="34" charset="0"/>
              </a:rPr>
              <a:t>TRẢI</a:t>
            </a:r>
            <a:r>
              <a:rPr lang="en-US" sz="3600" b="1" dirty="0">
                <a:solidFill>
                  <a:schemeClr val="accent6"/>
                </a:solidFill>
                <a:cs typeface="Arial" panose="020B0604020202020204" pitchFamily="34" charset="0"/>
              </a:rPr>
              <a:t> </a:t>
            </a:r>
            <a:r>
              <a:rPr lang="en-US" sz="3600" b="1" dirty="0" err="1">
                <a:solidFill>
                  <a:schemeClr val="accent6"/>
                </a:solidFill>
                <a:cs typeface="Arial" panose="020B0604020202020204" pitchFamily="34" charset="0"/>
              </a:rPr>
              <a:t>NGHIỆM</a:t>
            </a:r>
            <a:r>
              <a:rPr lang="en-US" sz="3600" b="1" dirty="0">
                <a:solidFill>
                  <a:schemeClr val="accent6"/>
                </a:solidFill>
                <a:cs typeface="Arial" panose="020B0604020202020204" pitchFamily="34" charset="0"/>
              </a:rPr>
              <a:t> STEM</a:t>
            </a:r>
          </a:p>
        </p:txBody>
      </p:sp>
      <p:graphicFrame>
        <p:nvGraphicFramePr>
          <p:cNvPr id="4" name="Content Placeholder 3">
            <a:extLst>
              <a:ext uri="{FF2B5EF4-FFF2-40B4-BE49-F238E27FC236}">
                <a16:creationId xmlns:a16="http://schemas.microsoft.com/office/drawing/2014/main" id="{EF0944DF-E7F2-574A-0CE6-73659F1FEADC}"/>
              </a:ext>
            </a:extLst>
          </p:cNvPr>
          <p:cNvGraphicFramePr>
            <a:graphicFrameLocks noGrp="1"/>
          </p:cNvGraphicFramePr>
          <p:nvPr>
            <p:ph idx="1"/>
            <p:extLst>
              <p:ext uri="{D42A27DB-BD31-4B8C-83A1-F6EECF244321}">
                <p14:modId xmlns:p14="http://schemas.microsoft.com/office/powerpoint/2010/main" val="238062969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6E1B1D32-B6A5-8451-8CD5-87FF60240A82}"/>
              </a:ext>
            </a:extLst>
          </p:cNvPr>
          <p:cNvSpPr>
            <a:spLocks noGrp="1"/>
          </p:cNvSpPr>
          <p:nvPr>
            <p:ph type="sldNum" sz="quarter" idx="12"/>
          </p:nvPr>
        </p:nvSpPr>
        <p:spPr/>
        <p:txBody>
          <a:bodyPr/>
          <a:lstStyle/>
          <a:p>
            <a:fld id="{98AFA10F-1C91-4D6E-AF72-B6468A4B99E2}" type="slidenum">
              <a:rPr lang="en-US" smtClean="0"/>
              <a:pPr/>
              <a:t>22</a:t>
            </a:fld>
            <a:endParaRPr lang="en-US" dirty="0"/>
          </a:p>
        </p:txBody>
      </p:sp>
    </p:spTree>
    <p:extLst>
      <p:ext uri="{BB962C8B-B14F-4D97-AF65-F5344CB8AC3E}">
        <p14:creationId xmlns:p14="http://schemas.microsoft.com/office/powerpoint/2010/main" val="513134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14015" y="745006"/>
            <a:ext cx="7482485" cy="4760824"/>
          </a:xfrm>
          <a:prstGeom prst="rect">
            <a:avLst/>
          </a:prstGeom>
        </p:spPr>
      </p:pic>
      <p:sp>
        <p:nvSpPr>
          <p:cNvPr id="4" name="Rectangle 3"/>
          <p:cNvSpPr/>
          <p:nvPr/>
        </p:nvSpPr>
        <p:spPr>
          <a:xfrm>
            <a:off x="5050966" y="5771634"/>
            <a:ext cx="3159839" cy="523220"/>
          </a:xfrm>
          <a:prstGeom prst="rect">
            <a:avLst/>
          </a:prstGeom>
        </p:spPr>
        <p:txBody>
          <a:bodyPr wrap="none">
            <a:spAutoFit/>
          </a:bodyPr>
          <a:lstStyle/>
          <a:p>
            <a:r>
              <a:rPr lang="en-US" sz="2800" spc="-100" dirty="0" err="1">
                <a:latin typeface="Arial" panose="020B0604020202020204" pitchFamily="34" charset="0"/>
                <a:cs typeface="Arial" panose="020B0604020202020204" pitchFamily="34" charset="0"/>
              </a:rPr>
              <a:t>Câu</a:t>
            </a:r>
            <a:r>
              <a:rPr lang="en-US" sz="2800" spc="-100" dirty="0">
                <a:latin typeface="Arial" panose="020B0604020202020204" pitchFamily="34" charset="0"/>
                <a:cs typeface="Arial" panose="020B0604020202020204" pitchFamily="34" charset="0"/>
              </a:rPr>
              <a:t> </a:t>
            </a:r>
            <a:r>
              <a:rPr lang="en-US" sz="2800" spc="-100" dirty="0" err="1">
                <a:latin typeface="Arial" panose="020B0604020202020204" pitchFamily="34" charset="0"/>
                <a:cs typeface="Arial" panose="020B0604020202020204" pitchFamily="34" charset="0"/>
              </a:rPr>
              <a:t>lạc</a:t>
            </a:r>
            <a:r>
              <a:rPr lang="en-US" sz="2800" spc="-100" dirty="0">
                <a:latin typeface="Arial" panose="020B0604020202020204" pitchFamily="34" charset="0"/>
                <a:cs typeface="Arial" panose="020B0604020202020204" pitchFamily="34" charset="0"/>
              </a:rPr>
              <a:t> </a:t>
            </a:r>
            <a:r>
              <a:rPr lang="en-US" sz="2800" spc="-100" dirty="0" err="1">
                <a:latin typeface="Arial" panose="020B0604020202020204" pitchFamily="34" charset="0"/>
                <a:cs typeface="Arial" panose="020B0604020202020204" pitchFamily="34" charset="0"/>
              </a:rPr>
              <a:t>bộ</a:t>
            </a:r>
            <a:r>
              <a:rPr lang="en-US" sz="2800" spc="-100" dirty="0">
                <a:latin typeface="Arial" panose="020B0604020202020204" pitchFamily="34" charset="0"/>
                <a:cs typeface="Arial" panose="020B0604020202020204" pitchFamily="34" charset="0"/>
              </a:rPr>
              <a:t> Robotics</a:t>
            </a:r>
            <a:endParaRPr lang="en-US" sz="2800"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1FE068D7-0A5D-9829-E3F0-7CE48E26EC84}"/>
              </a:ext>
            </a:extLst>
          </p:cNvPr>
          <p:cNvSpPr>
            <a:spLocks noGrp="1"/>
          </p:cNvSpPr>
          <p:nvPr>
            <p:ph type="sldNum" sz="quarter" idx="12"/>
          </p:nvPr>
        </p:nvSpPr>
        <p:spPr/>
        <p:txBody>
          <a:bodyPr/>
          <a:lstStyle/>
          <a:p>
            <a:fld id="{98AFA10F-1C91-4D6E-AF72-B6468A4B99E2}" type="slidenum">
              <a:rPr lang="en-US" smtClean="0"/>
              <a:pPr/>
              <a:t>23</a:t>
            </a:fld>
            <a:endParaRPr lang="en-US"/>
          </a:p>
        </p:txBody>
      </p:sp>
    </p:spTree>
    <p:extLst>
      <p:ext uri="{BB962C8B-B14F-4D97-AF65-F5344CB8AC3E}">
        <p14:creationId xmlns:p14="http://schemas.microsoft.com/office/powerpoint/2010/main" val="19922005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BDB39-EFD5-4741-A87F-339B5DFED46A}"/>
              </a:ext>
            </a:extLst>
          </p:cNvPr>
          <p:cNvSpPr>
            <a:spLocks noGrp="1"/>
          </p:cNvSpPr>
          <p:nvPr>
            <p:ph type="title"/>
          </p:nvPr>
        </p:nvSpPr>
        <p:spPr>
          <a:xfrm>
            <a:off x="-330792" y="-123296"/>
            <a:ext cx="12904381" cy="1325563"/>
          </a:xfrm>
        </p:spPr>
        <p:txBody>
          <a:bodyPr>
            <a:normAutofit/>
          </a:bodyPr>
          <a:lstStyle/>
          <a:p>
            <a:pPr algn="ctr"/>
            <a:r>
              <a:rPr lang="en-US" sz="3000" dirty="0" err="1">
                <a:solidFill>
                  <a:schemeClr val="accent6"/>
                </a:solidFill>
                <a:cs typeface="Arial" panose="020B0604020202020204" pitchFamily="34" charset="0"/>
              </a:rPr>
              <a:t>HÌNH</a:t>
            </a:r>
            <a:r>
              <a:rPr lang="en-US" sz="3000" dirty="0">
                <a:solidFill>
                  <a:schemeClr val="accent6"/>
                </a:solidFill>
                <a:cs typeface="Arial" panose="020B0604020202020204" pitchFamily="34" charset="0"/>
              </a:rPr>
              <a:t> </a:t>
            </a:r>
            <a:r>
              <a:rPr lang="en-US" sz="3000" dirty="0" err="1">
                <a:solidFill>
                  <a:schemeClr val="accent6"/>
                </a:solidFill>
                <a:cs typeface="Arial" panose="020B0604020202020204" pitchFamily="34" charset="0"/>
              </a:rPr>
              <a:t>THỨC</a:t>
            </a:r>
            <a:r>
              <a:rPr lang="en-US" sz="3000" dirty="0">
                <a:solidFill>
                  <a:schemeClr val="accent6"/>
                </a:solidFill>
                <a:cs typeface="Arial" panose="020B0604020202020204" pitchFamily="34" charset="0"/>
              </a:rPr>
              <a:t> 3: </a:t>
            </a:r>
            <a:r>
              <a:rPr lang="en-US" sz="3000" b="1" dirty="0" err="1">
                <a:solidFill>
                  <a:schemeClr val="accent6"/>
                </a:solidFill>
                <a:cs typeface="Arial" panose="020B0604020202020204" pitchFamily="34" charset="0"/>
              </a:rPr>
              <a:t>HOẠT</a:t>
            </a:r>
            <a:r>
              <a:rPr lang="en-US" sz="3000" b="1" dirty="0">
                <a:solidFill>
                  <a:schemeClr val="accent6"/>
                </a:solidFill>
                <a:cs typeface="Arial" panose="020B0604020202020204" pitchFamily="34" charset="0"/>
              </a:rPr>
              <a:t> </a:t>
            </a:r>
            <a:r>
              <a:rPr lang="en-US" sz="3000" b="1" dirty="0" err="1">
                <a:solidFill>
                  <a:schemeClr val="accent6"/>
                </a:solidFill>
                <a:cs typeface="Arial" panose="020B0604020202020204" pitchFamily="34" charset="0"/>
              </a:rPr>
              <a:t>ĐỘNG</a:t>
            </a:r>
            <a:r>
              <a:rPr lang="en-US" sz="3000" b="1" dirty="0">
                <a:solidFill>
                  <a:schemeClr val="accent6"/>
                </a:solidFill>
                <a:cs typeface="Arial" panose="020B0604020202020204" pitchFamily="34" charset="0"/>
              </a:rPr>
              <a:t> </a:t>
            </a:r>
            <a:r>
              <a:rPr lang="en-US" sz="3000" b="1" dirty="0" err="1">
                <a:solidFill>
                  <a:schemeClr val="accent6"/>
                </a:solidFill>
                <a:cs typeface="Arial" panose="020B0604020202020204" pitchFamily="34" charset="0"/>
              </a:rPr>
              <a:t>NGHIÊN</a:t>
            </a:r>
            <a:r>
              <a:rPr lang="en-US" sz="3000" b="1" dirty="0">
                <a:solidFill>
                  <a:schemeClr val="accent6"/>
                </a:solidFill>
                <a:cs typeface="Arial" panose="020B0604020202020204" pitchFamily="34" charset="0"/>
              </a:rPr>
              <a:t> </a:t>
            </a:r>
            <a:r>
              <a:rPr lang="en-US" sz="3000" b="1" dirty="0" err="1">
                <a:solidFill>
                  <a:schemeClr val="accent6"/>
                </a:solidFill>
                <a:cs typeface="Arial" panose="020B0604020202020204" pitchFamily="34" charset="0"/>
              </a:rPr>
              <a:t>CỨU</a:t>
            </a:r>
            <a:r>
              <a:rPr lang="en-US" sz="3000" b="1" dirty="0">
                <a:solidFill>
                  <a:schemeClr val="accent6"/>
                </a:solidFill>
                <a:cs typeface="Arial" panose="020B0604020202020204" pitchFamily="34" charset="0"/>
              </a:rPr>
              <a:t> KHOA HỌC, </a:t>
            </a:r>
            <a:r>
              <a:rPr lang="en-US" sz="3000" b="1" dirty="0" err="1">
                <a:solidFill>
                  <a:schemeClr val="accent6"/>
                </a:solidFill>
                <a:cs typeface="Arial" panose="020B0604020202020204" pitchFamily="34" charset="0"/>
              </a:rPr>
              <a:t>KỸ</a:t>
            </a:r>
            <a:r>
              <a:rPr lang="en-US" sz="3000" b="1" dirty="0">
                <a:solidFill>
                  <a:schemeClr val="accent6"/>
                </a:solidFill>
                <a:cs typeface="Arial" panose="020B0604020202020204" pitchFamily="34" charset="0"/>
              </a:rPr>
              <a:t> </a:t>
            </a:r>
            <a:r>
              <a:rPr lang="en-US" sz="3000" b="1" dirty="0" err="1">
                <a:solidFill>
                  <a:schemeClr val="accent6"/>
                </a:solidFill>
                <a:cs typeface="Arial" panose="020B0604020202020204" pitchFamily="34" charset="0"/>
              </a:rPr>
              <a:t>THUẬT</a:t>
            </a:r>
            <a:endParaRPr lang="en-US" sz="3000" dirty="0">
              <a:solidFill>
                <a:schemeClr val="accent6"/>
              </a:solidFill>
              <a:latin typeface="Times New Roman" panose="02020603050405020304" pitchFamily="18" charset="0"/>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EF0944DF-E7F2-574A-0CE6-73659F1FEADC}"/>
              </a:ext>
            </a:extLst>
          </p:cNvPr>
          <p:cNvGraphicFramePr>
            <a:graphicFrameLocks noGrp="1"/>
          </p:cNvGraphicFramePr>
          <p:nvPr>
            <p:ph idx="1"/>
            <p:extLst>
              <p:ext uri="{D42A27DB-BD31-4B8C-83A1-F6EECF244321}">
                <p14:modId xmlns:p14="http://schemas.microsoft.com/office/powerpoint/2010/main" val="1103789471"/>
              </p:ext>
            </p:extLst>
          </p:nvPr>
        </p:nvGraphicFramePr>
        <p:xfrm>
          <a:off x="-423334" y="1202267"/>
          <a:ext cx="13089467" cy="55202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1F2152DE-53AE-2449-A848-EA40C7BE3B6E}"/>
              </a:ext>
            </a:extLst>
          </p:cNvPr>
          <p:cNvSpPr>
            <a:spLocks noGrp="1"/>
          </p:cNvSpPr>
          <p:nvPr>
            <p:ph type="sldNum" sz="quarter" idx="12"/>
          </p:nvPr>
        </p:nvSpPr>
        <p:spPr/>
        <p:txBody>
          <a:bodyPr/>
          <a:lstStyle/>
          <a:p>
            <a:fld id="{98AFA10F-1C91-4D6E-AF72-B6468A4B99E2}" type="slidenum">
              <a:rPr lang="en-US" smtClean="0"/>
              <a:pPr/>
              <a:t>24</a:t>
            </a:fld>
            <a:endParaRPr lang="en-US" dirty="0"/>
          </a:p>
        </p:txBody>
      </p:sp>
    </p:spTree>
    <p:extLst>
      <p:ext uri="{BB962C8B-B14F-4D97-AF65-F5344CB8AC3E}">
        <p14:creationId xmlns:p14="http://schemas.microsoft.com/office/powerpoint/2010/main" val="39123773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800100" y="4723033"/>
            <a:ext cx="10972799" cy="1815882"/>
          </a:xfrm>
          <a:prstGeom prst="rect">
            <a:avLst/>
          </a:prstGeom>
          <a:solidFill>
            <a:schemeClr val="accent4">
              <a:lumMod val="20000"/>
              <a:lumOff val="80000"/>
            </a:schemeClr>
          </a:solidFill>
          <a:ln>
            <a:noFill/>
          </a:ln>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US" altLang="en-US" sz="2800" dirty="0" err="1"/>
              <a:t>Cuộc</a:t>
            </a:r>
            <a:r>
              <a:rPr lang="en-US" altLang="en-US" sz="2800" dirty="0"/>
              <a:t> </a:t>
            </a:r>
            <a:r>
              <a:rPr lang="en-US" altLang="en-US" sz="2800" dirty="0" err="1"/>
              <a:t>cách</a:t>
            </a:r>
            <a:r>
              <a:rPr lang="en-US" altLang="en-US" sz="2800" dirty="0"/>
              <a:t> </a:t>
            </a:r>
            <a:r>
              <a:rPr lang="en-US" altLang="en-US" sz="2800" dirty="0" err="1"/>
              <a:t>mạng</a:t>
            </a:r>
            <a:r>
              <a:rPr lang="en-US" altLang="en-US" sz="2800" dirty="0"/>
              <a:t> KH-KT </a:t>
            </a:r>
            <a:r>
              <a:rPr lang="en-US" altLang="en-US" sz="2800" dirty="0" err="1"/>
              <a:t>đòi</a:t>
            </a:r>
            <a:r>
              <a:rPr lang="en-US" altLang="en-US" sz="2800" dirty="0"/>
              <a:t> </a:t>
            </a:r>
            <a:r>
              <a:rPr lang="en-US" altLang="en-US" sz="2800" dirty="0" err="1"/>
              <a:t>hỏi</a:t>
            </a:r>
            <a:r>
              <a:rPr lang="en-US" altLang="en-US" sz="2800" dirty="0"/>
              <a:t> </a:t>
            </a:r>
            <a:r>
              <a:rPr lang="en-US" altLang="en-US" sz="2800" dirty="0" err="1"/>
              <a:t>sức</a:t>
            </a:r>
            <a:r>
              <a:rPr lang="en-US" altLang="en-US" sz="2800" dirty="0"/>
              <a:t> </a:t>
            </a:r>
            <a:r>
              <a:rPr lang="en-US" altLang="en-US" sz="2800" dirty="0" err="1"/>
              <a:t>sáng</a:t>
            </a:r>
            <a:r>
              <a:rPr lang="en-US" altLang="en-US" sz="2800" dirty="0"/>
              <a:t> </a:t>
            </a:r>
            <a:r>
              <a:rPr lang="en-US" altLang="en-US" sz="2800" dirty="0" err="1"/>
              <a:t>tạo</a:t>
            </a:r>
            <a:r>
              <a:rPr lang="en-US" altLang="en-US" sz="2800" dirty="0"/>
              <a:t> </a:t>
            </a:r>
            <a:r>
              <a:rPr lang="en-US" altLang="en-US" sz="2800" dirty="0" err="1"/>
              <a:t>rất</a:t>
            </a:r>
            <a:r>
              <a:rPr lang="en-US" altLang="en-US" sz="2800" dirty="0"/>
              <a:t> </a:t>
            </a:r>
            <a:r>
              <a:rPr lang="en-US" altLang="en-US" sz="2800" dirty="0" err="1"/>
              <a:t>lớn</a:t>
            </a:r>
            <a:r>
              <a:rPr lang="en-US" altLang="en-US" sz="2800" dirty="0"/>
              <a:t> </a:t>
            </a:r>
            <a:r>
              <a:rPr lang="en-US" altLang="en-US" sz="2800" dirty="0" err="1"/>
              <a:t>của</a:t>
            </a:r>
            <a:r>
              <a:rPr lang="en-US" altLang="en-US" sz="2800" dirty="0"/>
              <a:t> con </a:t>
            </a:r>
            <a:r>
              <a:rPr lang="en-US" altLang="en-US" sz="2800" dirty="0" err="1"/>
              <a:t>người</a:t>
            </a:r>
            <a:r>
              <a:rPr lang="en-US" altLang="en-US" sz="2800" dirty="0"/>
              <a:t>. </a:t>
            </a:r>
            <a:r>
              <a:rPr lang="en-US" altLang="en-US" sz="2800" dirty="0" err="1"/>
              <a:t>Giáo</a:t>
            </a:r>
            <a:r>
              <a:rPr lang="en-US" altLang="en-US" sz="2800" dirty="0"/>
              <a:t> </a:t>
            </a:r>
            <a:r>
              <a:rPr lang="en-US" altLang="en-US" sz="2800" dirty="0" err="1"/>
              <a:t>dục</a:t>
            </a:r>
            <a:r>
              <a:rPr lang="en-US" altLang="en-US" sz="2800" dirty="0"/>
              <a:t> STEM </a:t>
            </a:r>
            <a:r>
              <a:rPr lang="en-US" altLang="en-US" sz="2800" dirty="0" err="1"/>
              <a:t>chính</a:t>
            </a:r>
            <a:r>
              <a:rPr lang="en-US" altLang="en-US" sz="2800" dirty="0"/>
              <a:t> </a:t>
            </a:r>
            <a:r>
              <a:rPr lang="en-US" altLang="en-US" sz="2800" dirty="0" err="1"/>
              <a:t>là</a:t>
            </a:r>
            <a:r>
              <a:rPr lang="en-US" altLang="en-US" sz="2800" dirty="0"/>
              <a:t> </a:t>
            </a:r>
            <a:r>
              <a:rPr lang="en-US" altLang="en-US" sz="2800" dirty="0" err="1"/>
              <a:t>điều</a:t>
            </a:r>
            <a:r>
              <a:rPr lang="en-US" altLang="en-US" sz="2800" dirty="0"/>
              <a:t> </a:t>
            </a:r>
            <a:r>
              <a:rPr lang="en-US" altLang="en-US" sz="2800" dirty="0" err="1"/>
              <a:t>kiện</a:t>
            </a:r>
            <a:r>
              <a:rPr lang="en-US" altLang="en-US" sz="2800" dirty="0"/>
              <a:t> </a:t>
            </a:r>
            <a:r>
              <a:rPr lang="en-US" altLang="en-US" sz="2800" dirty="0" err="1"/>
              <a:t>thuận</a:t>
            </a:r>
            <a:r>
              <a:rPr lang="en-US" altLang="en-US" sz="2800" dirty="0"/>
              <a:t> </a:t>
            </a:r>
            <a:r>
              <a:rPr lang="en-US" altLang="en-US" sz="2800" dirty="0" err="1"/>
              <a:t>lợi</a:t>
            </a:r>
            <a:r>
              <a:rPr lang="en-US" altLang="en-US" sz="2800" dirty="0"/>
              <a:t> </a:t>
            </a:r>
            <a:r>
              <a:rPr lang="en-US" altLang="en-US" sz="2800" dirty="0" err="1"/>
              <a:t>nhất</a:t>
            </a:r>
            <a:r>
              <a:rPr lang="en-US" altLang="en-US" sz="2800" dirty="0"/>
              <a:t> </a:t>
            </a:r>
            <a:r>
              <a:rPr lang="en-US" altLang="en-US" sz="2800" dirty="0" err="1"/>
              <a:t>giúp</a:t>
            </a:r>
            <a:r>
              <a:rPr lang="en-US" altLang="en-US" sz="2800" dirty="0"/>
              <a:t> HS </a:t>
            </a:r>
            <a:r>
              <a:rPr lang="en-US" altLang="en-US" sz="2800" dirty="0" err="1"/>
              <a:t>tích</a:t>
            </a:r>
            <a:r>
              <a:rPr lang="en-US" altLang="en-US" sz="2800" dirty="0"/>
              <a:t> </a:t>
            </a:r>
            <a:r>
              <a:rPr lang="en-US" altLang="en-US" sz="2800" dirty="0" err="1"/>
              <a:t>hợp</a:t>
            </a:r>
            <a:r>
              <a:rPr lang="en-US" altLang="en-US" sz="2800" dirty="0"/>
              <a:t> </a:t>
            </a:r>
            <a:r>
              <a:rPr lang="en-US" altLang="en-US" sz="2800" dirty="0" err="1"/>
              <a:t>kiến</a:t>
            </a:r>
            <a:r>
              <a:rPr lang="en-US" altLang="en-US" sz="2800" dirty="0"/>
              <a:t> </a:t>
            </a:r>
            <a:r>
              <a:rPr lang="en-US" altLang="en-US" sz="2800" dirty="0" err="1"/>
              <a:t>thức</a:t>
            </a:r>
            <a:r>
              <a:rPr lang="en-US" altLang="en-US" sz="2800" dirty="0"/>
              <a:t> </a:t>
            </a:r>
            <a:r>
              <a:rPr lang="en-US" altLang="en-US" sz="2800" dirty="0" err="1"/>
              <a:t>các</a:t>
            </a:r>
            <a:r>
              <a:rPr lang="en-US" altLang="en-US" sz="2800" dirty="0"/>
              <a:t> </a:t>
            </a:r>
            <a:r>
              <a:rPr lang="en-US" altLang="en-US" sz="2800" dirty="0" err="1"/>
              <a:t>môn</a:t>
            </a:r>
            <a:r>
              <a:rPr lang="en-US" altLang="en-US" sz="2800" dirty="0"/>
              <a:t> </a:t>
            </a:r>
            <a:r>
              <a:rPr lang="en-US" altLang="en-US" sz="2800" dirty="0" err="1"/>
              <a:t>khoa</a:t>
            </a:r>
            <a:r>
              <a:rPr lang="en-US" altLang="en-US" sz="2800" dirty="0"/>
              <a:t> </a:t>
            </a:r>
            <a:r>
              <a:rPr lang="en-US" altLang="en-US" sz="2800" dirty="0" err="1"/>
              <a:t>học</a:t>
            </a:r>
            <a:r>
              <a:rPr lang="en-US" altLang="en-US" sz="2800" dirty="0"/>
              <a:t> </a:t>
            </a:r>
            <a:r>
              <a:rPr lang="en-US" altLang="en-US" sz="2800" dirty="0" err="1"/>
              <a:t>với</a:t>
            </a:r>
            <a:r>
              <a:rPr lang="en-US" altLang="en-US" sz="2800" dirty="0"/>
              <a:t> </a:t>
            </a:r>
            <a:r>
              <a:rPr lang="en-US" altLang="en-US" sz="2800" dirty="0" err="1"/>
              <a:t>toán</a:t>
            </a:r>
            <a:r>
              <a:rPr lang="en-US" altLang="en-US" sz="2800" dirty="0"/>
              <a:t> </a:t>
            </a:r>
            <a:r>
              <a:rPr lang="en-US" altLang="en-US" sz="2800" dirty="0" err="1"/>
              <a:t>nhằm</a:t>
            </a:r>
            <a:r>
              <a:rPr lang="en-US" altLang="en-US" sz="2800" dirty="0"/>
              <a:t> </a:t>
            </a:r>
            <a:r>
              <a:rPr lang="en-US" altLang="en-US" sz="2800" dirty="0" err="1"/>
              <a:t>hiện</a:t>
            </a:r>
            <a:r>
              <a:rPr lang="en-US" altLang="en-US" sz="2800" dirty="0"/>
              <a:t> </a:t>
            </a:r>
            <a:r>
              <a:rPr lang="en-US" altLang="en-US" sz="2800" dirty="0" err="1"/>
              <a:t>thực</a:t>
            </a:r>
            <a:r>
              <a:rPr lang="en-US" altLang="en-US" sz="2800" dirty="0"/>
              <a:t> </a:t>
            </a:r>
            <a:r>
              <a:rPr lang="en-US" altLang="en-US" sz="2800" dirty="0" err="1"/>
              <a:t>hóa</a:t>
            </a:r>
            <a:r>
              <a:rPr lang="en-US" altLang="en-US" sz="2800" dirty="0"/>
              <a:t> </a:t>
            </a:r>
            <a:r>
              <a:rPr lang="en-US" altLang="en-US" sz="2800" dirty="0" err="1"/>
              <a:t>các</a:t>
            </a:r>
            <a:r>
              <a:rPr lang="en-US" altLang="en-US" sz="2800" dirty="0"/>
              <a:t> ý </a:t>
            </a:r>
            <a:r>
              <a:rPr lang="en-US" altLang="en-US" sz="2800" dirty="0" err="1"/>
              <a:t>tưởng</a:t>
            </a:r>
            <a:r>
              <a:rPr lang="en-US" altLang="en-US" sz="2800" dirty="0"/>
              <a:t> </a:t>
            </a:r>
            <a:r>
              <a:rPr lang="en-US" altLang="en-US" sz="2800" dirty="0" err="1"/>
              <a:t>trong</a:t>
            </a:r>
            <a:r>
              <a:rPr lang="en-US" altLang="en-US" sz="2800" dirty="0"/>
              <a:t> </a:t>
            </a:r>
            <a:r>
              <a:rPr lang="en-US" altLang="en-US" sz="2800" dirty="0" err="1" smtClean="0"/>
              <a:t>sáng</a:t>
            </a:r>
            <a:r>
              <a:rPr lang="en-US" altLang="en-US" sz="2800" dirty="0" smtClean="0"/>
              <a:t> </a:t>
            </a:r>
            <a:r>
              <a:rPr lang="en-US" altLang="en-US" sz="2800" dirty="0" err="1"/>
              <a:t>tạo</a:t>
            </a:r>
            <a:r>
              <a:rPr lang="en-US" altLang="en-US" sz="2800" dirty="0"/>
              <a:t> KH </a:t>
            </a:r>
            <a:r>
              <a:rPr lang="en-US" altLang="en-US" sz="2800" dirty="0" err="1"/>
              <a:t>và</a:t>
            </a:r>
            <a:r>
              <a:rPr lang="en-US" altLang="en-US" sz="2800" dirty="0"/>
              <a:t> KT.</a:t>
            </a:r>
          </a:p>
        </p:txBody>
      </p:sp>
      <p:pic>
        <p:nvPicPr>
          <p:cNvPr id="6" name="Picture 2" descr="Image result for isef 20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49" y="0"/>
            <a:ext cx="8642301" cy="437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a:extLst>
              <a:ext uri="{FF2B5EF4-FFF2-40B4-BE49-F238E27FC236}">
                <a16:creationId xmlns:a16="http://schemas.microsoft.com/office/drawing/2014/main" id="{F7238411-732E-87C1-8C5E-4481308915AD}"/>
              </a:ext>
            </a:extLst>
          </p:cNvPr>
          <p:cNvSpPr>
            <a:spLocks noGrp="1"/>
          </p:cNvSpPr>
          <p:nvPr>
            <p:ph type="sldNum" sz="quarter" idx="12"/>
          </p:nvPr>
        </p:nvSpPr>
        <p:spPr/>
        <p:txBody>
          <a:bodyPr/>
          <a:lstStyle/>
          <a:p>
            <a:fld id="{98AFA10F-1C91-4D6E-AF72-B6468A4B99E2}" type="slidenum">
              <a:rPr lang="en-US" smtClean="0"/>
              <a:pPr/>
              <a:t>25</a:t>
            </a:fld>
            <a:endParaRPr lang="en-US"/>
          </a:p>
        </p:txBody>
      </p:sp>
    </p:spTree>
    <p:extLst>
      <p:ext uri="{BB962C8B-B14F-4D97-AF65-F5344CB8AC3E}">
        <p14:creationId xmlns:p14="http://schemas.microsoft.com/office/powerpoint/2010/main" val="398944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3AD9B1-0A85-D7DA-7EA5-C98C3E407705}"/>
              </a:ext>
            </a:extLst>
          </p:cNvPr>
          <p:cNvSpPr>
            <a:spLocks noGrp="1"/>
          </p:cNvSpPr>
          <p:nvPr>
            <p:ph type="title"/>
          </p:nvPr>
        </p:nvSpPr>
        <p:spPr>
          <a:xfrm>
            <a:off x="838199" y="0"/>
            <a:ext cx="11208489" cy="1325563"/>
          </a:xfrm>
        </p:spPr>
        <p:txBody>
          <a:bodyPr/>
          <a:lstStyle/>
          <a:p>
            <a:r>
              <a:rPr lang="en-US" dirty="0" err="1">
                <a:solidFill>
                  <a:schemeClr val="accent6"/>
                </a:solidFill>
              </a:rPr>
              <a:t>ĐIỀU</a:t>
            </a:r>
            <a:r>
              <a:rPr lang="en-US" dirty="0">
                <a:solidFill>
                  <a:schemeClr val="accent6"/>
                </a:solidFill>
              </a:rPr>
              <a:t> </a:t>
            </a:r>
            <a:r>
              <a:rPr lang="en-US" dirty="0" err="1">
                <a:solidFill>
                  <a:schemeClr val="accent6"/>
                </a:solidFill>
              </a:rPr>
              <a:t>KIỆN</a:t>
            </a:r>
            <a:r>
              <a:rPr lang="en-US" dirty="0">
                <a:solidFill>
                  <a:schemeClr val="accent6"/>
                </a:solidFill>
              </a:rPr>
              <a:t> </a:t>
            </a:r>
            <a:r>
              <a:rPr lang="en-US" dirty="0" err="1">
                <a:solidFill>
                  <a:schemeClr val="accent6"/>
                </a:solidFill>
              </a:rPr>
              <a:t>THỰC</a:t>
            </a:r>
            <a:r>
              <a:rPr lang="en-US" dirty="0">
                <a:solidFill>
                  <a:schemeClr val="accent6"/>
                </a:solidFill>
              </a:rPr>
              <a:t> </a:t>
            </a:r>
            <a:r>
              <a:rPr lang="en-US" dirty="0" err="1">
                <a:solidFill>
                  <a:schemeClr val="accent6"/>
                </a:solidFill>
              </a:rPr>
              <a:t>HIỆN</a:t>
            </a:r>
            <a:r>
              <a:rPr lang="en-US" dirty="0">
                <a:solidFill>
                  <a:schemeClr val="accent6"/>
                </a:solidFill>
              </a:rPr>
              <a:t> </a:t>
            </a:r>
            <a:r>
              <a:rPr lang="en-US" dirty="0" err="1">
                <a:solidFill>
                  <a:schemeClr val="accent6"/>
                </a:solidFill>
              </a:rPr>
              <a:t>GIÁO</a:t>
            </a:r>
            <a:r>
              <a:rPr lang="en-US" dirty="0">
                <a:solidFill>
                  <a:schemeClr val="accent6"/>
                </a:solidFill>
              </a:rPr>
              <a:t> </a:t>
            </a:r>
            <a:r>
              <a:rPr lang="en-US" dirty="0" err="1">
                <a:solidFill>
                  <a:schemeClr val="accent6"/>
                </a:solidFill>
              </a:rPr>
              <a:t>DỤC</a:t>
            </a:r>
            <a:r>
              <a:rPr lang="en-US" dirty="0">
                <a:solidFill>
                  <a:schemeClr val="accent6"/>
                </a:solidFill>
              </a:rPr>
              <a:t> STEM</a:t>
            </a:r>
          </a:p>
        </p:txBody>
      </p:sp>
      <p:sp>
        <p:nvSpPr>
          <p:cNvPr id="6" name="Content Placeholder 5">
            <a:extLst>
              <a:ext uri="{FF2B5EF4-FFF2-40B4-BE49-F238E27FC236}">
                <a16:creationId xmlns:a16="http://schemas.microsoft.com/office/drawing/2014/main" id="{119B91D9-6A26-F8DC-CED7-43B7181ED028}"/>
              </a:ext>
            </a:extLst>
          </p:cNvPr>
          <p:cNvSpPr>
            <a:spLocks noGrp="1"/>
          </p:cNvSpPr>
          <p:nvPr>
            <p:ph idx="1"/>
          </p:nvPr>
        </p:nvSpPr>
        <p:spPr>
          <a:xfrm>
            <a:off x="722697" y="1517617"/>
            <a:ext cx="10515600" cy="4351338"/>
          </a:xfrm>
        </p:spPr>
        <p:txBody>
          <a:bodyPr>
            <a:normAutofit fontScale="92500" lnSpcReduction="10000"/>
          </a:bodyPr>
          <a:lstStyle/>
          <a:p>
            <a:pPr algn="just">
              <a:lnSpc>
                <a:spcPct val="150000"/>
              </a:lnSpc>
            </a:pPr>
            <a:r>
              <a:rPr lang="vi-VN" dirty="0">
                <a:solidFill>
                  <a:schemeClr val="tx1"/>
                </a:solidFill>
              </a:rPr>
              <a:t>Sử dụng tối đa các thiết bị có sẵn thuộc danh mục thiết bị dạy học tối thiểu theo quy định</a:t>
            </a:r>
            <a:r>
              <a:rPr lang="en-US" dirty="0">
                <a:solidFill>
                  <a:schemeClr val="tx1"/>
                </a:solidFill>
              </a:rPr>
              <a:t>.</a:t>
            </a:r>
            <a:endParaRPr lang="vi-VN" dirty="0">
              <a:solidFill>
                <a:schemeClr val="tx1"/>
              </a:solidFill>
            </a:endParaRPr>
          </a:p>
          <a:p>
            <a:pPr algn="just">
              <a:lnSpc>
                <a:spcPct val="150000"/>
              </a:lnSpc>
            </a:pPr>
            <a:r>
              <a:rPr lang="vi-VN" dirty="0">
                <a:solidFill>
                  <a:schemeClr val="tx1"/>
                </a:solidFill>
              </a:rPr>
              <a:t>Tăng cường sử dụng các vật </a:t>
            </a:r>
            <a:r>
              <a:rPr lang="vi-VN" dirty="0" smtClean="0">
                <a:solidFill>
                  <a:schemeClr val="tx1"/>
                </a:solidFill>
              </a:rPr>
              <a:t>liệu, </a:t>
            </a:r>
            <a:r>
              <a:rPr lang="vi-VN" dirty="0">
                <a:solidFill>
                  <a:schemeClr val="tx1"/>
                </a:solidFill>
              </a:rPr>
              <a:t>công cụ gia dụng, công nghệ có sẵn, dễ tiếp cận, chi phí rẻ và an toàn</a:t>
            </a:r>
            <a:r>
              <a:rPr lang="en-US" dirty="0">
                <a:solidFill>
                  <a:schemeClr val="tx1"/>
                </a:solidFill>
              </a:rPr>
              <a:t>.</a:t>
            </a:r>
            <a:endParaRPr lang="vi-VN" dirty="0">
              <a:solidFill>
                <a:schemeClr val="tx1"/>
              </a:solidFill>
            </a:endParaRPr>
          </a:p>
          <a:p>
            <a:pPr algn="just">
              <a:lnSpc>
                <a:spcPct val="150000"/>
              </a:lnSpc>
            </a:pPr>
            <a:r>
              <a:rPr lang="vi-VN" dirty="0">
                <a:solidFill>
                  <a:schemeClr val="tx1"/>
                </a:solidFill>
              </a:rPr>
              <a:t>Khuyến khích sử dụng các nguồn tài nguyên số bổ trợ, thí nghiệm ảo, mô phỏng, phần mềm có thể dễ dàng truy cập sử dụng trong/ ngoài lớp học để HS chủ động học tập</a:t>
            </a:r>
            <a:r>
              <a:rPr lang="en-US" dirty="0">
                <a:solidFill>
                  <a:schemeClr val="tx1"/>
                </a:solidFill>
              </a:rPr>
              <a:t>.</a:t>
            </a:r>
          </a:p>
        </p:txBody>
      </p:sp>
      <p:sp>
        <p:nvSpPr>
          <p:cNvPr id="8" name="Slide Number Placeholder 7">
            <a:extLst>
              <a:ext uri="{FF2B5EF4-FFF2-40B4-BE49-F238E27FC236}">
                <a16:creationId xmlns:a16="http://schemas.microsoft.com/office/drawing/2014/main" id="{97943B42-4203-CF0E-0A55-B0C00DAECC8C}"/>
              </a:ext>
            </a:extLst>
          </p:cNvPr>
          <p:cNvSpPr>
            <a:spLocks noGrp="1"/>
          </p:cNvSpPr>
          <p:nvPr>
            <p:ph type="sldNum" sz="quarter" idx="12"/>
          </p:nvPr>
        </p:nvSpPr>
        <p:spPr/>
        <p:txBody>
          <a:bodyPr/>
          <a:lstStyle/>
          <a:p>
            <a:fld id="{98AFA10F-1C91-4D6E-AF72-B6468A4B99E2}" type="slidenum">
              <a:rPr lang="en-US" smtClean="0"/>
              <a:pPr/>
              <a:t>26</a:t>
            </a:fld>
            <a:endParaRPr lang="en-US" dirty="0"/>
          </a:p>
        </p:txBody>
      </p:sp>
    </p:spTree>
    <p:extLst>
      <p:ext uri="{BB962C8B-B14F-4D97-AF65-F5344CB8AC3E}">
        <p14:creationId xmlns:p14="http://schemas.microsoft.com/office/powerpoint/2010/main" val="25071780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48226-46B4-FB79-99D3-9A151D1F763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43E1D1B-FC00-9EAD-A12C-40D05EF61E26}"/>
              </a:ext>
            </a:extLst>
          </p:cNvPr>
          <p:cNvSpPr>
            <a:spLocks noGrp="1"/>
          </p:cNvSpPr>
          <p:nvPr>
            <p:ph type="title"/>
          </p:nvPr>
        </p:nvSpPr>
        <p:spPr>
          <a:xfrm>
            <a:off x="838200" y="93673"/>
            <a:ext cx="10908230" cy="1325563"/>
          </a:xfrm>
        </p:spPr>
        <p:txBody>
          <a:bodyPr/>
          <a:lstStyle/>
          <a:p>
            <a:r>
              <a:rPr lang="vi-VN" dirty="0">
                <a:solidFill>
                  <a:schemeClr val="accent6"/>
                </a:solidFill>
              </a:rPr>
              <a:t>Hướng dẫn xây dựng KHGD nhà trường</a:t>
            </a:r>
            <a:endParaRPr lang="en-US" dirty="0">
              <a:solidFill>
                <a:schemeClr val="accent6"/>
              </a:solidFill>
            </a:endParaRPr>
          </a:p>
        </p:txBody>
      </p:sp>
      <p:graphicFrame>
        <p:nvGraphicFramePr>
          <p:cNvPr id="5" name="Diagram 4">
            <a:extLst>
              <a:ext uri="{FF2B5EF4-FFF2-40B4-BE49-F238E27FC236}">
                <a16:creationId xmlns:a16="http://schemas.microsoft.com/office/drawing/2014/main" id="{4E09B9CC-3CFE-BB2D-F485-653D5D48088A}"/>
              </a:ext>
            </a:extLst>
          </p:cNvPr>
          <p:cNvGraphicFramePr/>
          <p:nvPr>
            <p:extLst>
              <p:ext uri="{D42A27DB-BD31-4B8C-83A1-F6EECF244321}">
                <p14:modId xmlns:p14="http://schemas.microsoft.com/office/powerpoint/2010/main" val="3532002186"/>
              </p:ext>
            </p:extLst>
          </p:nvPr>
        </p:nvGraphicFramePr>
        <p:xfrm>
          <a:off x="131948" y="1217751"/>
          <a:ext cx="10908230" cy="5546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lide Number Placeholder 7">
            <a:extLst>
              <a:ext uri="{FF2B5EF4-FFF2-40B4-BE49-F238E27FC236}">
                <a16:creationId xmlns:a16="http://schemas.microsoft.com/office/drawing/2014/main" id="{F5CBDFAB-48E7-AD88-4310-58EE9A27EADB}"/>
              </a:ext>
            </a:extLst>
          </p:cNvPr>
          <p:cNvSpPr>
            <a:spLocks noGrp="1"/>
          </p:cNvSpPr>
          <p:nvPr>
            <p:ph type="sldNum" sz="quarter" idx="12"/>
          </p:nvPr>
        </p:nvSpPr>
        <p:spPr/>
        <p:txBody>
          <a:bodyPr/>
          <a:lstStyle/>
          <a:p>
            <a:fld id="{98AFA10F-1C91-4D6E-AF72-B6468A4B99E2}" type="slidenum">
              <a:rPr lang="en-US" smtClean="0"/>
              <a:pPr/>
              <a:t>27</a:t>
            </a:fld>
            <a:endParaRPr lang="en-US" dirty="0"/>
          </a:p>
        </p:txBody>
      </p:sp>
    </p:spTree>
    <p:extLst>
      <p:ext uri="{BB962C8B-B14F-4D97-AF65-F5344CB8AC3E}">
        <p14:creationId xmlns:p14="http://schemas.microsoft.com/office/powerpoint/2010/main" val="2561346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F5384B-DCD8-285E-F6A1-A917CA81DCD7}"/>
              </a:ext>
            </a:extLst>
          </p:cNvPr>
          <p:cNvSpPr>
            <a:spLocks noGrp="1"/>
          </p:cNvSpPr>
          <p:nvPr>
            <p:ph type="title"/>
          </p:nvPr>
        </p:nvSpPr>
        <p:spPr/>
        <p:txBody>
          <a:bodyPr>
            <a:noAutofit/>
          </a:bodyPr>
          <a:lstStyle/>
          <a:p>
            <a:r>
              <a:rPr lang="en-US" sz="4800" dirty="0" err="1"/>
              <a:t>LỰA</a:t>
            </a:r>
            <a:r>
              <a:rPr lang="en-US" sz="4800" dirty="0"/>
              <a:t> </a:t>
            </a:r>
            <a:r>
              <a:rPr lang="en-US" sz="4800" dirty="0" err="1"/>
              <a:t>CHỌN</a:t>
            </a:r>
            <a:r>
              <a:rPr lang="en-US" sz="4800" dirty="0"/>
              <a:t> </a:t>
            </a:r>
            <a:r>
              <a:rPr lang="en-US" sz="4800" dirty="0" err="1"/>
              <a:t>NỘI</a:t>
            </a:r>
            <a:r>
              <a:rPr lang="en-US" sz="4800" dirty="0"/>
              <a:t> DUNG </a:t>
            </a:r>
            <a:r>
              <a:rPr lang="en-US" sz="4800" dirty="0" err="1"/>
              <a:t>XÂY</a:t>
            </a:r>
            <a:r>
              <a:rPr lang="en-US" sz="4800" dirty="0"/>
              <a:t> </a:t>
            </a:r>
            <a:r>
              <a:rPr lang="en-US" sz="4800" dirty="0" err="1"/>
              <a:t>DỰNG</a:t>
            </a:r>
            <a:r>
              <a:rPr lang="en-US" sz="4800" dirty="0"/>
              <a:t/>
            </a:r>
            <a:br>
              <a:rPr lang="en-US" sz="4800" dirty="0"/>
            </a:br>
            <a:r>
              <a:rPr lang="en-US" sz="4800" dirty="0" err="1"/>
              <a:t>BÀI</a:t>
            </a:r>
            <a:r>
              <a:rPr lang="en-US" sz="4800" dirty="0"/>
              <a:t> HỌC STEM</a:t>
            </a:r>
          </a:p>
        </p:txBody>
      </p:sp>
      <p:sp>
        <p:nvSpPr>
          <p:cNvPr id="22" name="Slide Number Placeholder 21">
            <a:extLst>
              <a:ext uri="{FF2B5EF4-FFF2-40B4-BE49-F238E27FC236}">
                <a16:creationId xmlns:a16="http://schemas.microsoft.com/office/drawing/2014/main" id="{B262FD17-2BDE-D522-C179-3C174817536F}"/>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28</a:t>
            </a:fld>
            <a:endParaRPr lang="en-US">
              <a:solidFill>
                <a:prstClr val="black">
                  <a:tint val="75000"/>
                </a:prstClr>
              </a:solidFill>
            </a:endParaRPr>
          </a:p>
        </p:txBody>
      </p:sp>
    </p:spTree>
    <p:extLst>
      <p:ext uri="{BB962C8B-B14F-4D97-AF65-F5344CB8AC3E}">
        <p14:creationId xmlns:p14="http://schemas.microsoft.com/office/powerpoint/2010/main" val="16444442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9BBDC-AA29-6201-E792-DB1309C26885}"/>
              </a:ext>
            </a:extLst>
          </p:cNvPr>
          <p:cNvSpPr>
            <a:spLocks noGrp="1"/>
          </p:cNvSpPr>
          <p:nvPr>
            <p:ph type="title"/>
          </p:nvPr>
        </p:nvSpPr>
        <p:spPr/>
        <p:txBody>
          <a:bodyPr>
            <a:normAutofit/>
          </a:bodyPr>
          <a:lstStyle/>
          <a:p>
            <a:r>
              <a:rPr lang="de-DE" sz="3600" dirty="0" smtClean="0"/>
              <a:t>VÍ DỤ MINH HỌA: </a:t>
            </a:r>
            <a:r>
              <a:rPr lang="de-DE" sz="3600" dirty="0" smtClean="0"/>
              <a:t>NỘI </a:t>
            </a:r>
            <a:r>
              <a:rPr lang="de-DE" sz="3600" dirty="0"/>
              <a:t>DUNG MỘT SỐ CHỦ ĐỀ GIÁO DỤC STEM</a:t>
            </a:r>
            <a:endParaRPr lang="en-US" sz="3600" dirty="0"/>
          </a:p>
        </p:txBody>
      </p:sp>
      <p:graphicFrame>
        <p:nvGraphicFramePr>
          <p:cNvPr id="5" name="Content Placeholder 4">
            <a:extLst>
              <a:ext uri="{FF2B5EF4-FFF2-40B4-BE49-F238E27FC236}">
                <a16:creationId xmlns:a16="http://schemas.microsoft.com/office/drawing/2014/main" id="{4AF5199C-04A2-9D7A-1DBC-E34FE665FBDD}"/>
              </a:ext>
            </a:extLst>
          </p:cNvPr>
          <p:cNvGraphicFramePr>
            <a:graphicFrameLocks noGrp="1"/>
          </p:cNvGraphicFramePr>
          <p:nvPr>
            <p:ph idx="1"/>
          </p:nvPr>
        </p:nvGraphicFramePr>
        <p:xfrm>
          <a:off x="598714" y="1676199"/>
          <a:ext cx="11272157" cy="4752064"/>
        </p:xfrm>
        <a:graphic>
          <a:graphicData uri="http://schemas.openxmlformats.org/drawingml/2006/table">
            <a:tbl>
              <a:tblPr firstRow="1" firstCol="1" bandRow="1">
                <a:tableStyleId>{00A15C55-8517-42AA-B614-E9B94910E393}</a:tableStyleId>
              </a:tblPr>
              <a:tblGrid>
                <a:gridCol w="680357">
                  <a:extLst>
                    <a:ext uri="{9D8B030D-6E8A-4147-A177-3AD203B41FA5}">
                      <a16:colId xmlns:a16="http://schemas.microsoft.com/office/drawing/2014/main" val="697666579"/>
                    </a:ext>
                  </a:extLst>
                </a:gridCol>
                <a:gridCol w="1251858">
                  <a:extLst>
                    <a:ext uri="{9D8B030D-6E8A-4147-A177-3AD203B41FA5}">
                      <a16:colId xmlns:a16="http://schemas.microsoft.com/office/drawing/2014/main" val="3281295623"/>
                    </a:ext>
                  </a:extLst>
                </a:gridCol>
                <a:gridCol w="2803071">
                  <a:extLst>
                    <a:ext uri="{9D8B030D-6E8A-4147-A177-3AD203B41FA5}">
                      <a16:colId xmlns:a16="http://schemas.microsoft.com/office/drawing/2014/main" val="4159006493"/>
                    </a:ext>
                  </a:extLst>
                </a:gridCol>
                <a:gridCol w="6536871">
                  <a:extLst>
                    <a:ext uri="{9D8B030D-6E8A-4147-A177-3AD203B41FA5}">
                      <a16:colId xmlns:a16="http://schemas.microsoft.com/office/drawing/2014/main" val="1912561976"/>
                    </a:ext>
                  </a:extLst>
                </a:gridCol>
              </a:tblGrid>
              <a:tr h="415152">
                <a:tc rowSpan="2">
                  <a:txBody>
                    <a:bodyPr/>
                    <a:lstStyle/>
                    <a:p>
                      <a:pPr marL="0" marR="0" algn="ctr">
                        <a:lnSpc>
                          <a:spcPct val="130000"/>
                        </a:lnSpc>
                        <a:spcBef>
                          <a:spcPts val="600"/>
                        </a:spcBef>
                        <a:spcAft>
                          <a:spcPts val="800"/>
                        </a:spcAft>
                        <a:buNone/>
                      </a:pPr>
                      <a:r>
                        <a:rPr lang="de-DE" sz="1800" dirty="0">
                          <a:effectLst/>
                          <a:latin typeface="Arial" panose="020B0604020202020204" pitchFamily="34" charset="0"/>
                          <a:cs typeface="Arial" panose="020B0604020202020204" pitchFamily="34" charset="0"/>
                        </a:rPr>
                        <a:t>Lớp</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nchor="ctr"/>
                </a:tc>
                <a:tc gridSpan="2">
                  <a:txBody>
                    <a:bodyPr/>
                    <a:lstStyle/>
                    <a:p>
                      <a:pPr marL="0" marR="0" algn="ctr">
                        <a:lnSpc>
                          <a:spcPct val="130000"/>
                        </a:lnSpc>
                        <a:spcBef>
                          <a:spcPts val="600"/>
                        </a:spcBef>
                        <a:spcAft>
                          <a:spcPts val="800"/>
                        </a:spcAft>
                        <a:buNone/>
                      </a:pPr>
                      <a:r>
                        <a:rPr lang="de-DE" sz="1800">
                          <a:effectLst/>
                          <a:latin typeface="Arial" panose="020B0604020202020204" pitchFamily="34" charset="0"/>
                          <a:cs typeface="Arial" panose="020B0604020202020204" pitchFamily="34" charset="0"/>
                        </a:rPr>
                        <a:t>Địa chỉ tích hợp</a:t>
                      </a:r>
                      <a:endParaRPr lang="en-US" sz="180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nchor="ctr"/>
                </a:tc>
                <a:tc hMerge="1">
                  <a:txBody>
                    <a:bodyPr/>
                    <a:lstStyle/>
                    <a:p>
                      <a:endParaRPr lang="en-US"/>
                    </a:p>
                  </a:txBody>
                  <a:tcPr/>
                </a:tc>
                <a:tc rowSpan="2">
                  <a:txBody>
                    <a:bodyPr/>
                    <a:lstStyle/>
                    <a:p>
                      <a:pPr marL="0" marR="0" algn="ctr">
                        <a:lnSpc>
                          <a:spcPct val="130000"/>
                        </a:lnSpc>
                        <a:spcBef>
                          <a:spcPts val="600"/>
                        </a:spcBef>
                        <a:spcAft>
                          <a:spcPts val="800"/>
                        </a:spcAft>
                        <a:buNone/>
                      </a:pPr>
                      <a:r>
                        <a:rPr lang="de-DE" sz="1800">
                          <a:effectLst/>
                          <a:latin typeface="Arial" panose="020B0604020202020204" pitchFamily="34" charset="0"/>
                          <a:cs typeface="Arial" panose="020B0604020202020204" pitchFamily="34" charset="0"/>
                        </a:rPr>
                        <a:t>Nội dung tích hợp giáo dục STEM </a:t>
                      </a:r>
                      <a:endParaRPr lang="en-US" sz="180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nchor="ctr"/>
                </a:tc>
                <a:extLst>
                  <a:ext uri="{0D108BD9-81ED-4DB2-BD59-A6C34878D82A}">
                    <a16:rowId xmlns:a16="http://schemas.microsoft.com/office/drawing/2014/main" val="1099293397"/>
                  </a:ext>
                </a:extLst>
              </a:tr>
              <a:tr h="415152">
                <a:tc vMerge="1">
                  <a:txBody>
                    <a:bodyPr/>
                    <a:lstStyle/>
                    <a:p>
                      <a:endParaRPr lang="en-US"/>
                    </a:p>
                  </a:txBody>
                  <a:tcPr/>
                </a:tc>
                <a:tc>
                  <a:txBody>
                    <a:bodyPr/>
                    <a:lstStyle/>
                    <a:p>
                      <a:pPr marL="0" marR="0" algn="ctr">
                        <a:lnSpc>
                          <a:spcPct val="130000"/>
                        </a:lnSpc>
                        <a:spcBef>
                          <a:spcPts val="600"/>
                        </a:spcBef>
                        <a:spcAft>
                          <a:spcPts val="800"/>
                        </a:spcAft>
                        <a:buNone/>
                      </a:pPr>
                      <a:r>
                        <a:rPr lang="de-DE" sz="1800">
                          <a:effectLst/>
                          <a:latin typeface="Arial" panose="020B0604020202020204" pitchFamily="34" charset="0"/>
                          <a:cs typeface="Arial" panose="020B0604020202020204" pitchFamily="34" charset="0"/>
                        </a:rPr>
                        <a:t>Nội dung</a:t>
                      </a:r>
                      <a:endParaRPr lang="en-US" sz="180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nchor="ctr"/>
                </a:tc>
                <a:tc>
                  <a:txBody>
                    <a:bodyPr/>
                    <a:lstStyle/>
                    <a:p>
                      <a:pPr marL="0" marR="0" algn="ctr">
                        <a:lnSpc>
                          <a:spcPct val="130000"/>
                        </a:lnSpc>
                        <a:spcBef>
                          <a:spcPts val="600"/>
                        </a:spcBef>
                        <a:spcAft>
                          <a:spcPts val="800"/>
                        </a:spcAft>
                        <a:buNone/>
                      </a:pPr>
                      <a:r>
                        <a:rPr lang="de-DE" sz="1800">
                          <a:effectLst/>
                          <a:latin typeface="Arial" panose="020B0604020202020204" pitchFamily="34" charset="0"/>
                          <a:cs typeface="Arial" panose="020B0604020202020204" pitchFamily="34" charset="0"/>
                        </a:rPr>
                        <a:t>Yêu cầu cần đạt</a:t>
                      </a:r>
                      <a:endParaRPr lang="en-US" sz="180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nchor="ctr"/>
                </a:tc>
                <a:tc vMerge="1">
                  <a:txBody>
                    <a:bodyPr/>
                    <a:lstStyle/>
                    <a:p>
                      <a:endParaRPr lang="en-US"/>
                    </a:p>
                  </a:txBody>
                  <a:tcPr/>
                </a:tc>
                <a:extLst>
                  <a:ext uri="{0D108BD9-81ED-4DB2-BD59-A6C34878D82A}">
                    <a16:rowId xmlns:a16="http://schemas.microsoft.com/office/drawing/2014/main" val="87166745"/>
                  </a:ext>
                </a:extLst>
              </a:tr>
              <a:tr h="3524184">
                <a:tc>
                  <a:txBody>
                    <a:bodyPr/>
                    <a:lstStyle/>
                    <a:p>
                      <a:pPr marL="0" marR="0" algn="just">
                        <a:lnSpc>
                          <a:spcPct val="130000"/>
                        </a:lnSpc>
                        <a:spcBef>
                          <a:spcPts val="600"/>
                        </a:spcBef>
                        <a:spcAft>
                          <a:spcPts val="800"/>
                        </a:spcAft>
                        <a:buNone/>
                      </a:pPr>
                      <a:r>
                        <a:rPr lang="de-DE" sz="1800">
                          <a:effectLst/>
                          <a:latin typeface="Arial" panose="020B0604020202020204" pitchFamily="34" charset="0"/>
                          <a:cs typeface="Arial" panose="020B0604020202020204" pitchFamily="34" charset="0"/>
                        </a:rPr>
                        <a:t>10</a:t>
                      </a:r>
                      <a:endParaRPr lang="en-US" sz="180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tc>
                <a:tc>
                  <a:txBody>
                    <a:bodyPr/>
                    <a:lstStyle/>
                    <a:p>
                      <a:pPr marL="0" marR="0" algn="just">
                        <a:lnSpc>
                          <a:spcPct val="130000"/>
                        </a:lnSpc>
                        <a:spcBef>
                          <a:spcPts val="600"/>
                        </a:spcBef>
                        <a:spcAft>
                          <a:spcPts val="800"/>
                        </a:spcAft>
                        <a:buNone/>
                      </a:pPr>
                      <a:r>
                        <a:rPr lang="de-DE" sz="1800">
                          <a:effectLst/>
                          <a:latin typeface="Arial" panose="020B0604020202020204" pitchFamily="34" charset="0"/>
                          <a:cs typeface="Arial" panose="020B0604020202020204" pitchFamily="34" charset="0"/>
                        </a:rPr>
                        <a:t>Phần mềm thiết kế đồ họa</a:t>
                      </a:r>
                      <a:endParaRPr lang="en-US" sz="180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tc>
                <a:tc>
                  <a:txBody>
                    <a:bodyPr/>
                    <a:lstStyle/>
                    <a:p>
                      <a:pPr marL="0" marR="0">
                        <a:lnSpc>
                          <a:spcPct val="130000"/>
                        </a:lnSpc>
                        <a:spcBef>
                          <a:spcPts val="600"/>
                        </a:spcBef>
                        <a:spcAft>
                          <a:spcPts val="800"/>
                        </a:spcAft>
                        <a:buNone/>
                      </a:pPr>
                      <a:r>
                        <a:rPr lang="de-DE" sz="1800" dirty="0">
                          <a:effectLst/>
                          <a:latin typeface="Arial" panose="020B0604020202020204" pitchFamily="34" charset="0"/>
                          <a:cs typeface="Arial" panose="020B0604020202020204" pitchFamily="34" charset="0"/>
                        </a:rPr>
                        <a:t>– Sử dụng được một số chức năng cơ bản của phần mềm thiết kế đồ hoạ.</a:t>
                      </a:r>
                      <a:endParaRPr lang="en-US" sz="1800" dirty="0">
                        <a:effectLst/>
                        <a:latin typeface="Arial" panose="020B0604020202020204" pitchFamily="34" charset="0"/>
                        <a:cs typeface="Arial" panose="020B0604020202020204" pitchFamily="34" charset="0"/>
                      </a:endParaRPr>
                    </a:p>
                    <a:p>
                      <a:pPr marL="0" marR="0">
                        <a:lnSpc>
                          <a:spcPct val="130000"/>
                        </a:lnSpc>
                        <a:spcBef>
                          <a:spcPts val="600"/>
                        </a:spcBef>
                        <a:spcAft>
                          <a:spcPts val="800"/>
                        </a:spcAft>
                        <a:buNone/>
                      </a:pPr>
                      <a:r>
                        <a:rPr lang="de-DE" sz="1800" dirty="0">
                          <a:effectLst/>
                          <a:latin typeface="Arial" panose="020B0604020202020204" pitchFamily="34" charset="0"/>
                          <a:cs typeface="Arial" panose="020B0604020202020204" pitchFamily="34" charset="0"/>
                        </a:rPr>
                        <a:t>– Tạo được sản phẩm số đơn giản, hữu ích và thực tế như thiết kế logo, tạo banner, topic</a:t>
                      </a:r>
                      <a:endParaRPr lang="en-US" sz="1800" dirty="0">
                        <a:effectLst/>
                        <a:latin typeface="Arial" panose="020B0604020202020204" pitchFamily="34" charset="0"/>
                        <a:cs typeface="Arial" panose="020B0604020202020204" pitchFamily="34" charset="0"/>
                      </a:endParaRPr>
                    </a:p>
                    <a:p>
                      <a:pPr marL="0" marR="0" algn="just">
                        <a:lnSpc>
                          <a:spcPct val="130000"/>
                        </a:lnSpc>
                        <a:spcBef>
                          <a:spcPts val="600"/>
                        </a:spcBef>
                        <a:spcAft>
                          <a:spcPts val="800"/>
                        </a:spcAft>
                        <a:buNone/>
                      </a:pPr>
                      <a:r>
                        <a:rPr lang="vi-VN" sz="1800" dirty="0">
                          <a:effectLst/>
                          <a:latin typeface="Arial" panose="020B0604020202020204" pitchFamily="34" charset="0"/>
                          <a:cs typeface="Arial" panose="020B0604020202020204" pitchFamily="34" charset="0"/>
                        </a:rPr>
                        <a:t>quảng cáo, băng-rôn, áp phích, poster và thiệp chúc mừng,…</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nchor="ctr"/>
                </a:tc>
                <a:tc>
                  <a:txBody>
                    <a:bodyPr/>
                    <a:lstStyle/>
                    <a:p>
                      <a:pPr marL="0" marR="0">
                        <a:lnSpc>
                          <a:spcPct val="130000"/>
                        </a:lnSpc>
                        <a:spcBef>
                          <a:spcPts val="600"/>
                        </a:spcBef>
                        <a:spcAft>
                          <a:spcPts val="800"/>
                        </a:spcAft>
                        <a:buNone/>
                      </a:pPr>
                      <a:r>
                        <a:rPr lang="vi-VN" sz="1800" b="1" dirty="0">
                          <a:effectLst/>
                          <a:latin typeface="Arial" panose="020B0604020202020204" pitchFamily="34" charset="0"/>
                          <a:cs typeface="Arial" panose="020B0604020202020204" pitchFamily="34" charset="0"/>
                        </a:rPr>
                        <a:t>Chủ đề: </a:t>
                      </a:r>
                      <a:r>
                        <a:rPr lang="de-DE" sz="1800" dirty="0">
                          <a:effectLst/>
                          <a:latin typeface="Arial" panose="020B0604020202020204" pitchFamily="34" charset="0"/>
                          <a:cs typeface="Arial" panose="020B0604020202020204" pitchFamily="34" charset="0"/>
                        </a:rPr>
                        <a:t>Ứng dụng phần mềm thiết kế đồ họa để tạo ra các sản phẩm số </a:t>
                      </a:r>
                      <a:endParaRPr lang="en-US" sz="1800" dirty="0">
                        <a:effectLst/>
                        <a:latin typeface="Arial" panose="020B0604020202020204" pitchFamily="34" charset="0"/>
                        <a:cs typeface="Arial" panose="020B0604020202020204" pitchFamily="34" charset="0"/>
                      </a:endParaRPr>
                    </a:p>
                    <a:p>
                      <a:pPr marL="0" marR="0">
                        <a:lnSpc>
                          <a:spcPct val="130000"/>
                        </a:lnSpc>
                        <a:spcBef>
                          <a:spcPts val="600"/>
                        </a:spcBef>
                        <a:spcAft>
                          <a:spcPts val="800"/>
                        </a:spcAft>
                        <a:buNone/>
                      </a:pPr>
                      <a:r>
                        <a:rPr lang="vi-VN" sz="1800" b="1" dirty="0">
                          <a:effectLst/>
                          <a:latin typeface="Arial" panose="020B0604020202020204" pitchFamily="34" charset="0"/>
                          <a:cs typeface="Arial" panose="020B0604020202020204" pitchFamily="34" charset="0"/>
                        </a:rPr>
                        <a:t>Vấn đề cần giải quyết: </a:t>
                      </a:r>
                      <a:r>
                        <a:rPr lang="vi-VN" sz="1800" dirty="0">
                          <a:effectLst/>
                          <a:latin typeface="Arial" panose="020B0604020202020204" pitchFamily="34" charset="0"/>
                          <a:cs typeface="Arial" panose="020B0604020202020204" pitchFamily="34" charset="0"/>
                        </a:rPr>
                        <a:t>Làm sao tạo một poster tuyên truyền về chia sẻ thông tin trên môi trường số có trách nhiệm?</a:t>
                      </a:r>
                      <a:endParaRPr lang="en-US" sz="1800" dirty="0">
                        <a:effectLst/>
                        <a:latin typeface="Arial" panose="020B0604020202020204" pitchFamily="34" charset="0"/>
                        <a:cs typeface="Arial" panose="020B0604020202020204" pitchFamily="34" charset="0"/>
                      </a:endParaRPr>
                    </a:p>
                    <a:p>
                      <a:pPr marL="0" marR="0">
                        <a:lnSpc>
                          <a:spcPct val="130000"/>
                        </a:lnSpc>
                        <a:spcBef>
                          <a:spcPts val="600"/>
                        </a:spcBef>
                        <a:spcAft>
                          <a:spcPts val="800"/>
                        </a:spcAft>
                        <a:buNone/>
                      </a:pPr>
                      <a:r>
                        <a:rPr lang="vi-VN" sz="1800" b="1" dirty="0">
                          <a:effectLst/>
                          <a:latin typeface="Arial" panose="020B0604020202020204" pitchFamily="34" charset="0"/>
                          <a:cs typeface="Arial" panose="020B0604020202020204" pitchFamily="34" charset="0"/>
                        </a:rPr>
                        <a:t>Sản phẩm định hướng: </a:t>
                      </a:r>
                      <a:r>
                        <a:rPr lang="vi-VN" sz="1800" dirty="0">
                          <a:effectLst/>
                          <a:latin typeface="Arial" panose="020B0604020202020204" pitchFamily="34" charset="0"/>
                          <a:cs typeface="Arial" panose="020B0604020202020204" pitchFamily="34" charset="0"/>
                        </a:rPr>
                        <a:t>Một sản phẩm poster tuyên truyền cho người thân, gia đình, bạn bè.</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tc>
                <a:extLst>
                  <a:ext uri="{0D108BD9-81ED-4DB2-BD59-A6C34878D82A}">
                    <a16:rowId xmlns:a16="http://schemas.microsoft.com/office/drawing/2014/main" val="2329894800"/>
                  </a:ext>
                </a:extLst>
              </a:tr>
            </a:tbl>
          </a:graphicData>
        </a:graphic>
      </p:graphicFrame>
      <p:sp>
        <p:nvSpPr>
          <p:cNvPr id="4" name="Slide Number Placeholder 3">
            <a:extLst>
              <a:ext uri="{FF2B5EF4-FFF2-40B4-BE49-F238E27FC236}">
                <a16:creationId xmlns:a16="http://schemas.microsoft.com/office/drawing/2014/main" id="{8889AFB1-C0AA-1CE5-1071-EB5321EB2327}"/>
              </a:ext>
            </a:extLst>
          </p:cNvPr>
          <p:cNvSpPr>
            <a:spLocks noGrp="1"/>
          </p:cNvSpPr>
          <p:nvPr>
            <p:ph type="sldNum" sz="quarter" idx="12"/>
          </p:nvPr>
        </p:nvSpPr>
        <p:spPr/>
        <p:txBody>
          <a:bodyPr/>
          <a:lstStyle/>
          <a:p>
            <a:fld id="{98AFA10F-1C91-4D6E-AF72-B6468A4B99E2}" type="slidenum">
              <a:rPr lang="en-US" smtClean="0"/>
              <a:pPr/>
              <a:t>29</a:t>
            </a:fld>
            <a:endParaRPr lang="en-US" dirty="0"/>
          </a:p>
        </p:txBody>
      </p:sp>
    </p:spTree>
    <p:extLst>
      <p:ext uri="{BB962C8B-B14F-4D97-AF65-F5344CB8AC3E}">
        <p14:creationId xmlns:p14="http://schemas.microsoft.com/office/powerpoint/2010/main" val="4023393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ight Arrow Callout 5"/>
          <p:cNvSpPr/>
          <p:nvPr/>
        </p:nvSpPr>
        <p:spPr>
          <a:xfrm>
            <a:off x="5571462" y="1733109"/>
            <a:ext cx="3157610" cy="4387210"/>
          </a:xfrm>
          <a:prstGeom prst="rightArrowCallou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3000" dirty="0" smtClean="0"/>
              <a:t>HOẠT ĐỘNG GIÁO DỤC STEM</a:t>
            </a:r>
            <a:endParaRPr lang="en-US" sz="3000" dirty="0"/>
          </a:p>
        </p:txBody>
      </p:sp>
      <p:sp>
        <p:nvSpPr>
          <p:cNvPr id="7" name="Vertical Scroll 6"/>
          <p:cNvSpPr/>
          <p:nvPr/>
        </p:nvSpPr>
        <p:spPr>
          <a:xfrm>
            <a:off x="8357191" y="1659736"/>
            <a:ext cx="3370963" cy="4533468"/>
          </a:xfrm>
          <a:prstGeom prst="verticalScroll">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3000" dirty="0" smtClean="0"/>
              <a:t>HOẠT </a:t>
            </a:r>
          </a:p>
          <a:p>
            <a:pPr algn="ctr"/>
            <a:r>
              <a:rPr lang="en-US" sz="3000" dirty="0" smtClean="0"/>
              <a:t>ĐỘNG NGHIÊN </a:t>
            </a:r>
          </a:p>
          <a:p>
            <a:pPr algn="ctr"/>
            <a:r>
              <a:rPr lang="en-US" sz="3000" dirty="0" smtClean="0"/>
              <a:t>CỨU</a:t>
            </a:r>
          </a:p>
          <a:p>
            <a:pPr algn="ctr"/>
            <a:r>
              <a:rPr lang="en-US" sz="3000" dirty="0" smtClean="0"/>
              <a:t>KHOA </a:t>
            </a:r>
          </a:p>
          <a:p>
            <a:pPr algn="ctr"/>
            <a:r>
              <a:rPr lang="en-US" sz="3000" dirty="0" smtClean="0"/>
              <a:t>HỌC</a:t>
            </a:r>
            <a:endParaRPr lang="en-US" sz="3000" dirty="0"/>
          </a:p>
        </p:txBody>
      </p:sp>
      <p:sp>
        <p:nvSpPr>
          <p:cNvPr id="8" name="Curved Up Arrow 7"/>
          <p:cNvSpPr/>
          <p:nvPr/>
        </p:nvSpPr>
        <p:spPr>
          <a:xfrm>
            <a:off x="6602820" y="6177206"/>
            <a:ext cx="3445634" cy="600566"/>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Curved Down Arrow 10"/>
          <p:cNvSpPr/>
          <p:nvPr/>
        </p:nvSpPr>
        <p:spPr>
          <a:xfrm flipH="1">
            <a:off x="6597723" y="1105789"/>
            <a:ext cx="3444949" cy="553947"/>
          </a:xfrm>
          <a:prstGeom prst="curved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tx1"/>
              </a:solidFill>
            </a:endParaRPr>
          </a:p>
        </p:txBody>
      </p:sp>
      <p:pic>
        <p:nvPicPr>
          <p:cNvPr id="9" name="Picture 8"/>
          <p:cNvPicPr/>
          <p:nvPr/>
        </p:nvPicPr>
        <p:blipFill>
          <a:blip r:embed="rId2" cstate="print">
            <a:extLst>
              <a:ext uri="{BEBA8EAE-BF5A-486C-A8C5-ECC9F3942E4B}">
                <a14:imgProps xmlns:a14="http://schemas.microsoft.com/office/drawing/2010/main">
                  <a14:imgLayer r:embed="rId3">
                    <a14:imgEffect>
                      <a14:artisticCrisscrossEtching/>
                    </a14:imgEffect>
                    <a14:imgEffect>
                      <a14:sharpenSoften amount="4000"/>
                    </a14:imgEffect>
                    <a14:imgEffect>
                      <a14:brightnessContrast bright="5000" contrast="100000"/>
                    </a14:imgEffect>
                  </a14:imgLayer>
                </a14:imgProps>
              </a:ext>
              <a:ext uri="{28A0092B-C50C-407E-A947-70E740481C1C}">
                <a14:useLocalDpi xmlns:a14="http://schemas.microsoft.com/office/drawing/2010/main" val="0"/>
              </a:ext>
            </a:extLst>
          </a:blip>
          <a:srcRect/>
          <a:stretch>
            <a:fillRect/>
          </a:stretch>
        </p:blipFill>
        <p:spPr bwMode="auto">
          <a:xfrm>
            <a:off x="5582089" y="5606390"/>
            <a:ext cx="2020192" cy="482030"/>
          </a:xfrm>
          <a:prstGeom prst="rect">
            <a:avLst/>
          </a:prstGeom>
          <a:noFill/>
          <a:ln>
            <a:noFill/>
          </a:ln>
        </p:spPr>
      </p:pic>
      <p:sp>
        <p:nvSpPr>
          <p:cNvPr id="3" name="Right Arrow Callout 2"/>
          <p:cNvSpPr/>
          <p:nvPr/>
        </p:nvSpPr>
        <p:spPr>
          <a:xfrm>
            <a:off x="1616151" y="1818170"/>
            <a:ext cx="3955312" cy="4302149"/>
          </a:xfrm>
          <a:prstGeom prst="rightArrowCallout">
            <a:avLst/>
          </a:prstGeom>
          <a:solidFill>
            <a:srgbClr val="FF0000"/>
          </a:solidFill>
        </p:spPr>
        <p:style>
          <a:lnRef idx="3">
            <a:schemeClr val="lt1"/>
          </a:lnRef>
          <a:fillRef idx="1">
            <a:schemeClr val="accent6"/>
          </a:fillRef>
          <a:effectRef idx="1">
            <a:schemeClr val="accent6"/>
          </a:effectRef>
          <a:fontRef idx="minor">
            <a:schemeClr val="lt1"/>
          </a:fontRef>
        </p:style>
        <p:txBody>
          <a:bodyPr rtlCol="0" anchor="ctr"/>
          <a:lstStyle/>
          <a:p>
            <a:pPr algn="just"/>
            <a:r>
              <a:rPr lang="en-US" b="1" dirty="0" smtClean="0">
                <a:solidFill>
                  <a:srgbClr val="FFFF00"/>
                </a:solidFill>
                <a:latin typeface="Times New Roman" panose="02020603050405020304" pitchFamily="18" charset="0"/>
                <a:cs typeface="Times New Roman" panose="02020603050405020304" pitchFamily="18" charset="0"/>
              </a:rPr>
              <a:t>- </a:t>
            </a:r>
            <a:r>
              <a:rPr lang="en-US" b="1" dirty="0" err="1" smtClean="0">
                <a:solidFill>
                  <a:srgbClr val="FFFF00"/>
                </a:solidFill>
                <a:latin typeface="Times New Roman" panose="02020603050405020304" pitchFamily="18" charset="0"/>
                <a:cs typeface="Times New Roman" panose="02020603050405020304" pitchFamily="18" charset="0"/>
              </a:rPr>
              <a:t>Nghị</a:t>
            </a:r>
            <a:r>
              <a:rPr lang="en-US" b="1" dirty="0" smtClean="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quyết</a:t>
            </a:r>
            <a:r>
              <a:rPr lang="en-US" b="1" dirty="0">
                <a:solidFill>
                  <a:srgbClr val="FFFF00"/>
                </a:solidFill>
                <a:latin typeface="Times New Roman" panose="02020603050405020304" pitchFamily="18" charset="0"/>
                <a:cs typeface="Times New Roman" panose="02020603050405020304" pitchFamily="18" charset="0"/>
              </a:rPr>
              <a:t> </a:t>
            </a:r>
            <a:r>
              <a:rPr lang="en-US" b="1" dirty="0" err="1" smtClean="0">
                <a:solidFill>
                  <a:srgbClr val="FFFF00"/>
                </a:solidFill>
                <a:latin typeface="Times New Roman" panose="02020603050405020304" pitchFamily="18" charset="0"/>
                <a:cs typeface="Times New Roman" panose="02020603050405020304" pitchFamily="18" charset="0"/>
              </a:rPr>
              <a:t>số</a:t>
            </a:r>
            <a:r>
              <a:rPr lang="en-US" b="1" dirty="0" smtClean="0">
                <a:solidFill>
                  <a:srgbClr val="FFFF00"/>
                </a:solidFill>
                <a:latin typeface="Times New Roman" panose="02020603050405020304" pitchFamily="18" charset="0"/>
                <a:cs typeface="Times New Roman" panose="02020603050405020304" pitchFamily="18" charset="0"/>
              </a:rPr>
              <a:t> </a:t>
            </a:r>
            <a:r>
              <a:rPr lang="en-US" b="1" dirty="0">
                <a:solidFill>
                  <a:srgbClr val="FFFF00"/>
                </a:solidFill>
                <a:latin typeface="Times New Roman" panose="02020603050405020304" pitchFamily="18" charset="0"/>
                <a:cs typeface="Times New Roman" panose="02020603050405020304" pitchFamily="18" charset="0"/>
              </a:rPr>
              <a:t>57-NQ/TW </a:t>
            </a:r>
            <a:r>
              <a:rPr lang="en-US" b="1" dirty="0" err="1" smtClean="0">
                <a:solidFill>
                  <a:srgbClr val="FFFF00"/>
                </a:solidFill>
                <a:latin typeface="Times New Roman" panose="02020603050405020304" pitchFamily="18" charset="0"/>
                <a:cs typeface="Times New Roman" panose="02020603050405020304" pitchFamily="18" charset="0"/>
              </a:rPr>
              <a:t>của</a:t>
            </a:r>
            <a:r>
              <a:rPr lang="en-US" b="1" dirty="0" smtClean="0">
                <a:solidFill>
                  <a:srgbClr val="FFFF00"/>
                </a:solidFill>
                <a:latin typeface="Times New Roman" panose="02020603050405020304" pitchFamily="18" charset="0"/>
                <a:cs typeface="Times New Roman" panose="02020603050405020304" pitchFamily="18" charset="0"/>
              </a:rPr>
              <a:t> </a:t>
            </a:r>
            <a:r>
              <a:rPr lang="en-US" b="1" dirty="0" err="1" smtClean="0">
                <a:solidFill>
                  <a:srgbClr val="FFFF00"/>
                </a:solidFill>
                <a:latin typeface="Times New Roman" panose="02020603050405020304" pitchFamily="18" charset="0"/>
                <a:cs typeface="Times New Roman" panose="02020603050405020304" pitchFamily="18" charset="0"/>
              </a:rPr>
              <a:t>Bộ</a:t>
            </a:r>
            <a:r>
              <a:rPr lang="en-US" b="1" dirty="0" smtClean="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Chính</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trị</a:t>
            </a:r>
            <a:r>
              <a:rPr lang="en-US" b="1" dirty="0">
                <a:solidFill>
                  <a:srgbClr val="FFFF00"/>
                </a:solidFill>
                <a:latin typeface="Times New Roman" panose="02020603050405020304" pitchFamily="18" charset="0"/>
                <a:cs typeface="Times New Roman" panose="02020603050405020304" pitchFamily="18" charset="0"/>
              </a:rPr>
              <a:t> </a:t>
            </a:r>
            <a:r>
              <a:rPr lang="en-US" b="1" dirty="0" err="1" smtClean="0">
                <a:solidFill>
                  <a:srgbClr val="FFFF00"/>
                </a:solidFill>
                <a:latin typeface="Times New Roman" panose="02020603050405020304" pitchFamily="18" charset="0"/>
                <a:cs typeface="Times New Roman" panose="02020603050405020304" pitchFamily="18" charset="0"/>
              </a:rPr>
              <a:t>ngày</a:t>
            </a:r>
            <a:r>
              <a:rPr lang="en-US" b="1" dirty="0" smtClean="0">
                <a:solidFill>
                  <a:srgbClr val="FFFF00"/>
                </a:solidFill>
                <a:latin typeface="Times New Roman" panose="02020603050405020304" pitchFamily="18" charset="0"/>
                <a:cs typeface="Times New Roman" panose="02020603050405020304" pitchFamily="18" charset="0"/>
              </a:rPr>
              <a:t> </a:t>
            </a:r>
            <a:r>
              <a:rPr lang="en-US" b="1" dirty="0">
                <a:solidFill>
                  <a:srgbClr val="FFFF00"/>
                </a:solidFill>
                <a:latin typeface="Times New Roman" panose="02020603050405020304" pitchFamily="18" charset="0"/>
                <a:cs typeface="Times New Roman" panose="02020603050405020304" pitchFamily="18" charset="0"/>
              </a:rPr>
              <a:t>22/12/2024 </a:t>
            </a:r>
            <a:r>
              <a:rPr lang="en-US" b="1" dirty="0" err="1">
                <a:solidFill>
                  <a:srgbClr val="FFFF00"/>
                </a:solidFill>
                <a:latin typeface="Times New Roman" panose="02020603050405020304" pitchFamily="18" charset="0"/>
                <a:cs typeface="Times New Roman" panose="02020603050405020304" pitchFamily="18" charset="0"/>
              </a:rPr>
              <a:t>về</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đột</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phá</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phát</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triển</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khoa</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học</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công</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nghệ</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đổi</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mới</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sáng</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tạo</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và</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chuyển</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đổi</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số</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quốc</a:t>
            </a:r>
            <a:r>
              <a:rPr lang="en-US" b="1" dirty="0">
                <a:solidFill>
                  <a:srgbClr val="FFFF00"/>
                </a:solidFill>
                <a:latin typeface="Times New Roman" panose="02020603050405020304" pitchFamily="18" charset="0"/>
                <a:cs typeface="Times New Roman" panose="02020603050405020304" pitchFamily="18" charset="0"/>
              </a:rPr>
              <a:t> </a:t>
            </a:r>
            <a:r>
              <a:rPr lang="en-US" b="1" dirty="0" err="1">
                <a:solidFill>
                  <a:srgbClr val="FFFF00"/>
                </a:solidFill>
                <a:latin typeface="Times New Roman" panose="02020603050405020304" pitchFamily="18" charset="0"/>
                <a:cs typeface="Times New Roman" panose="02020603050405020304" pitchFamily="18" charset="0"/>
              </a:rPr>
              <a:t>gia</a:t>
            </a:r>
            <a:endParaRPr lang="en-US" b="1" dirty="0" smtClean="0">
              <a:solidFill>
                <a:srgbClr val="FFFF00"/>
              </a:solidFill>
              <a:latin typeface="Times New Roman" panose="02020603050405020304" pitchFamily="18" charset="0"/>
              <a:cs typeface="Times New Roman" panose="02020603050405020304" pitchFamily="18" charset="0"/>
            </a:endParaRPr>
          </a:p>
          <a:p>
            <a:pPr algn="ctr"/>
            <a:endParaRPr lang="en-US" b="1" dirty="0" smtClean="0">
              <a:solidFill>
                <a:srgbClr val="FFFF00"/>
              </a:solidFill>
              <a:latin typeface="Times New Roman" panose="02020603050405020304" pitchFamily="18" charset="0"/>
              <a:cs typeface="Times New Roman" panose="02020603050405020304" pitchFamily="18" charset="0"/>
            </a:endParaRPr>
          </a:p>
          <a:p>
            <a:pPr algn="just"/>
            <a:r>
              <a:rPr lang="en-US" b="1" dirty="0" smtClean="0">
                <a:solidFill>
                  <a:srgbClr val="FFFF00"/>
                </a:solidFill>
                <a:latin typeface="Times New Roman" panose="02020603050405020304" pitchFamily="18" charset="0"/>
                <a:cs typeface="Times New Roman" panose="02020603050405020304" pitchFamily="18" charset="0"/>
              </a:rPr>
              <a:t>- </a:t>
            </a:r>
            <a:r>
              <a:rPr lang="en-US" b="1" dirty="0" err="1" smtClean="0">
                <a:solidFill>
                  <a:srgbClr val="FFFF00"/>
                </a:solidFill>
                <a:latin typeface="Times New Roman" panose="02020603050405020304" pitchFamily="18" charset="0"/>
                <a:cs typeface="Times New Roman" panose="02020603050405020304" pitchFamily="18" charset="0"/>
              </a:rPr>
              <a:t>Chương</a:t>
            </a:r>
            <a:r>
              <a:rPr lang="en-US" b="1" dirty="0" smtClean="0">
                <a:solidFill>
                  <a:srgbClr val="FFFF00"/>
                </a:solidFill>
                <a:latin typeface="Times New Roman" panose="02020603050405020304" pitchFamily="18" charset="0"/>
                <a:cs typeface="Times New Roman" panose="02020603050405020304" pitchFamily="18" charset="0"/>
              </a:rPr>
              <a:t> </a:t>
            </a:r>
            <a:r>
              <a:rPr lang="en-US" b="1" dirty="0" err="1" smtClean="0">
                <a:solidFill>
                  <a:srgbClr val="FFFF00"/>
                </a:solidFill>
                <a:latin typeface="Times New Roman" panose="02020603050405020304" pitchFamily="18" charset="0"/>
                <a:cs typeface="Times New Roman" panose="02020603050405020304" pitchFamily="18" charset="0"/>
              </a:rPr>
              <a:t>trình</a:t>
            </a:r>
            <a:r>
              <a:rPr lang="en-US" b="1" dirty="0" smtClean="0">
                <a:solidFill>
                  <a:srgbClr val="FFFF00"/>
                </a:solidFill>
                <a:latin typeface="Times New Roman" panose="02020603050405020304" pitchFamily="18" charset="0"/>
                <a:cs typeface="Times New Roman" panose="02020603050405020304" pitchFamily="18" charset="0"/>
              </a:rPr>
              <a:t> GDPT 2018</a:t>
            </a:r>
          </a:p>
          <a:p>
            <a:pPr algn="ctr"/>
            <a:endParaRPr lang="en-US" b="1" dirty="0">
              <a:solidFill>
                <a:srgbClr val="FFFF00"/>
              </a:solidFill>
              <a:latin typeface="Times New Roman" panose="02020603050405020304" pitchFamily="18" charset="0"/>
              <a:cs typeface="Times New Roman" panose="02020603050405020304" pitchFamily="18" charset="0"/>
            </a:endParaRPr>
          </a:p>
          <a:p>
            <a:pPr algn="just"/>
            <a:r>
              <a:rPr lang="en-US" b="1" dirty="0" smtClean="0">
                <a:solidFill>
                  <a:srgbClr val="FFFF00"/>
                </a:solidFill>
                <a:latin typeface="Times New Roman" panose="02020603050405020304" pitchFamily="18" charset="0"/>
                <a:cs typeface="Times New Roman" panose="02020603050405020304" pitchFamily="18" charset="0"/>
              </a:rPr>
              <a:t>- </a:t>
            </a:r>
            <a:r>
              <a:rPr lang="en-US" b="1" dirty="0" err="1" smtClean="0">
                <a:solidFill>
                  <a:srgbClr val="FFFF00"/>
                </a:solidFill>
                <a:latin typeface="Times New Roman" panose="02020603050405020304" pitchFamily="18" charset="0"/>
                <a:cs typeface="Times New Roman" panose="02020603050405020304" pitchFamily="18" charset="0"/>
              </a:rPr>
              <a:t>Các</a:t>
            </a:r>
            <a:r>
              <a:rPr lang="en-US" b="1" dirty="0" smtClean="0">
                <a:solidFill>
                  <a:srgbClr val="FFFF00"/>
                </a:solidFill>
                <a:latin typeface="Times New Roman" panose="02020603050405020304" pitchFamily="18" charset="0"/>
                <a:cs typeface="Times New Roman" panose="02020603050405020304" pitchFamily="18" charset="0"/>
              </a:rPr>
              <a:t> </a:t>
            </a:r>
            <a:r>
              <a:rPr lang="en-US" b="1" dirty="0" err="1" smtClean="0">
                <a:solidFill>
                  <a:srgbClr val="FFFF00"/>
                </a:solidFill>
                <a:latin typeface="Times New Roman" panose="02020603050405020304" pitchFamily="18" charset="0"/>
                <a:cs typeface="Times New Roman" panose="02020603050405020304" pitchFamily="18" charset="0"/>
              </a:rPr>
              <a:t>văn</a:t>
            </a:r>
            <a:r>
              <a:rPr lang="en-US" b="1" dirty="0" smtClean="0">
                <a:solidFill>
                  <a:srgbClr val="FFFF00"/>
                </a:solidFill>
                <a:latin typeface="Times New Roman" panose="02020603050405020304" pitchFamily="18" charset="0"/>
                <a:cs typeface="Times New Roman" panose="02020603050405020304" pitchFamily="18" charset="0"/>
              </a:rPr>
              <a:t> </a:t>
            </a:r>
            <a:r>
              <a:rPr lang="en-US" b="1" dirty="0" err="1" smtClean="0">
                <a:solidFill>
                  <a:srgbClr val="FFFF00"/>
                </a:solidFill>
                <a:latin typeface="Times New Roman" panose="02020603050405020304" pitchFamily="18" charset="0"/>
                <a:cs typeface="Times New Roman" panose="02020603050405020304" pitchFamily="18" charset="0"/>
              </a:rPr>
              <a:t>bản</a:t>
            </a:r>
            <a:r>
              <a:rPr lang="en-US" b="1" dirty="0" smtClean="0">
                <a:solidFill>
                  <a:srgbClr val="FFFF00"/>
                </a:solidFill>
                <a:latin typeface="Times New Roman" panose="02020603050405020304" pitchFamily="18" charset="0"/>
                <a:cs typeface="Times New Roman" panose="02020603050405020304" pitchFamily="18" charset="0"/>
              </a:rPr>
              <a:t> </a:t>
            </a:r>
            <a:r>
              <a:rPr lang="en-US" b="1" dirty="0" err="1" smtClean="0">
                <a:solidFill>
                  <a:srgbClr val="FFFF00"/>
                </a:solidFill>
                <a:latin typeface="Times New Roman" panose="02020603050405020304" pitchFamily="18" charset="0"/>
                <a:cs typeface="Times New Roman" panose="02020603050405020304" pitchFamily="18" charset="0"/>
              </a:rPr>
              <a:t>của</a:t>
            </a:r>
            <a:r>
              <a:rPr lang="en-US" b="1" dirty="0" smtClean="0">
                <a:solidFill>
                  <a:srgbClr val="FFFF00"/>
                </a:solidFill>
                <a:latin typeface="Times New Roman" panose="02020603050405020304" pitchFamily="18" charset="0"/>
                <a:cs typeface="Times New Roman" panose="02020603050405020304" pitchFamily="18" charset="0"/>
              </a:rPr>
              <a:t> </a:t>
            </a:r>
            <a:r>
              <a:rPr lang="en-US" b="1" dirty="0" err="1" smtClean="0">
                <a:solidFill>
                  <a:srgbClr val="FFFF00"/>
                </a:solidFill>
                <a:latin typeface="Times New Roman" panose="02020603050405020304" pitchFamily="18" charset="0"/>
                <a:cs typeface="Times New Roman" panose="02020603050405020304" pitchFamily="18" charset="0"/>
              </a:rPr>
              <a:t>Bộ</a:t>
            </a:r>
            <a:r>
              <a:rPr lang="en-US" b="1" dirty="0" smtClean="0">
                <a:solidFill>
                  <a:srgbClr val="FFFF00"/>
                </a:solidFill>
                <a:latin typeface="Times New Roman" panose="02020603050405020304" pitchFamily="18" charset="0"/>
                <a:cs typeface="Times New Roman" panose="02020603050405020304" pitchFamily="18" charset="0"/>
              </a:rPr>
              <a:t> GDĐT, </a:t>
            </a:r>
            <a:r>
              <a:rPr lang="en-US" b="1" dirty="0" err="1" smtClean="0">
                <a:solidFill>
                  <a:srgbClr val="FFFF00"/>
                </a:solidFill>
                <a:latin typeface="Times New Roman" panose="02020603050405020304" pitchFamily="18" charset="0"/>
                <a:cs typeface="Times New Roman" panose="02020603050405020304" pitchFamily="18" charset="0"/>
              </a:rPr>
              <a:t>Sở</a:t>
            </a:r>
            <a:r>
              <a:rPr lang="en-US" b="1" dirty="0" smtClean="0">
                <a:solidFill>
                  <a:srgbClr val="FFFF00"/>
                </a:solidFill>
                <a:latin typeface="Times New Roman" panose="02020603050405020304" pitchFamily="18" charset="0"/>
                <a:cs typeface="Times New Roman" panose="02020603050405020304" pitchFamily="18" charset="0"/>
              </a:rPr>
              <a:t> GDĐT</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10" name="Title 4">
            <a:extLst>
              <a:ext uri="{FF2B5EF4-FFF2-40B4-BE49-F238E27FC236}">
                <a16:creationId xmlns:a16="http://schemas.microsoft.com/office/drawing/2014/main" id="{4A5D3A3D-5C8C-7C3B-83CC-732B6B36CF65}"/>
              </a:ext>
            </a:extLst>
          </p:cNvPr>
          <p:cNvSpPr>
            <a:spLocks noGrp="1"/>
          </p:cNvSpPr>
          <p:nvPr>
            <p:ph type="title"/>
          </p:nvPr>
        </p:nvSpPr>
        <p:spPr>
          <a:xfrm>
            <a:off x="552544" y="361509"/>
            <a:ext cx="6597723" cy="744280"/>
          </a:xfrm>
        </p:spPr>
        <p:style>
          <a:lnRef idx="2">
            <a:schemeClr val="accent6"/>
          </a:lnRef>
          <a:fillRef idx="1">
            <a:schemeClr val="lt1"/>
          </a:fillRef>
          <a:effectRef idx="0">
            <a:schemeClr val="accent6"/>
          </a:effectRef>
          <a:fontRef idx="minor">
            <a:schemeClr val="dk1"/>
          </a:fontRef>
        </p:style>
        <p:txBody>
          <a:bodyPr>
            <a:normAutofit fontScale="90000"/>
          </a:bodyPr>
          <a:lstStyle/>
          <a:p>
            <a:r>
              <a:rPr lang="en-US" sz="4000" dirty="0" smtClean="0"/>
              <a:t>CĂN CỨ PHÁP LÝ, MỤC TIÊU</a:t>
            </a:r>
            <a:endParaRPr lang="en-US" sz="4000" dirty="0"/>
          </a:p>
        </p:txBody>
      </p:sp>
    </p:spTree>
    <p:extLst>
      <p:ext uri="{BB962C8B-B14F-4D97-AF65-F5344CB8AC3E}">
        <p14:creationId xmlns:p14="http://schemas.microsoft.com/office/powerpoint/2010/main" val="18495989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6AC1A-949E-D5EC-0EBA-43E36F8537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BC4252-861E-2057-AE93-4144302680DB}"/>
              </a:ext>
            </a:extLst>
          </p:cNvPr>
          <p:cNvSpPr>
            <a:spLocks noGrp="1"/>
          </p:cNvSpPr>
          <p:nvPr>
            <p:ph type="title"/>
          </p:nvPr>
        </p:nvSpPr>
        <p:spPr/>
        <p:txBody>
          <a:bodyPr>
            <a:normAutofit/>
          </a:bodyPr>
          <a:lstStyle/>
          <a:p>
            <a:r>
              <a:rPr lang="de-DE" sz="3600" dirty="0" smtClean="0"/>
              <a:t>VÍ DỤ MINH HỌA: NỘI </a:t>
            </a:r>
            <a:r>
              <a:rPr lang="de-DE" sz="3600" dirty="0"/>
              <a:t>DUNG MỘT SỐ CHỦ ĐỀ GIÁO DỤC STEM</a:t>
            </a:r>
            <a:endParaRPr lang="en-US" sz="3600" dirty="0"/>
          </a:p>
        </p:txBody>
      </p:sp>
      <p:graphicFrame>
        <p:nvGraphicFramePr>
          <p:cNvPr id="5" name="Content Placeholder 4">
            <a:extLst>
              <a:ext uri="{FF2B5EF4-FFF2-40B4-BE49-F238E27FC236}">
                <a16:creationId xmlns:a16="http://schemas.microsoft.com/office/drawing/2014/main" id="{DA64ECF1-DFD1-B82C-5405-CB94600EF430}"/>
              </a:ext>
            </a:extLst>
          </p:cNvPr>
          <p:cNvGraphicFramePr>
            <a:graphicFrameLocks noGrp="1"/>
          </p:cNvGraphicFramePr>
          <p:nvPr>
            <p:ph idx="1"/>
          </p:nvPr>
        </p:nvGraphicFramePr>
        <p:xfrm>
          <a:off x="598714" y="1676199"/>
          <a:ext cx="11272157" cy="4752064"/>
        </p:xfrm>
        <a:graphic>
          <a:graphicData uri="http://schemas.openxmlformats.org/drawingml/2006/table">
            <a:tbl>
              <a:tblPr firstRow="1" firstCol="1" bandRow="1">
                <a:tableStyleId>{7DF18680-E054-41AD-8BC1-D1AEF772440D}</a:tableStyleId>
              </a:tblPr>
              <a:tblGrid>
                <a:gridCol w="680357">
                  <a:extLst>
                    <a:ext uri="{9D8B030D-6E8A-4147-A177-3AD203B41FA5}">
                      <a16:colId xmlns:a16="http://schemas.microsoft.com/office/drawing/2014/main" val="697666579"/>
                    </a:ext>
                  </a:extLst>
                </a:gridCol>
                <a:gridCol w="1251858">
                  <a:extLst>
                    <a:ext uri="{9D8B030D-6E8A-4147-A177-3AD203B41FA5}">
                      <a16:colId xmlns:a16="http://schemas.microsoft.com/office/drawing/2014/main" val="3281295623"/>
                    </a:ext>
                  </a:extLst>
                </a:gridCol>
                <a:gridCol w="2803071">
                  <a:extLst>
                    <a:ext uri="{9D8B030D-6E8A-4147-A177-3AD203B41FA5}">
                      <a16:colId xmlns:a16="http://schemas.microsoft.com/office/drawing/2014/main" val="4159006493"/>
                    </a:ext>
                  </a:extLst>
                </a:gridCol>
                <a:gridCol w="6536871">
                  <a:extLst>
                    <a:ext uri="{9D8B030D-6E8A-4147-A177-3AD203B41FA5}">
                      <a16:colId xmlns:a16="http://schemas.microsoft.com/office/drawing/2014/main" val="1912561976"/>
                    </a:ext>
                  </a:extLst>
                </a:gridCol>
              </a:tblGrid>
              <a:tr h="415152">
                <a:tc rowSpan="2">
                  <a:txBody>
                    <a:bodyPr/>
                    <a:lstStyle/>
                    <a:p>
                      <a:pPr marL="0" marR="0" algn="ctr">
                        <a:lnSpc>
                          <a:spcPct val="130000"/>
                        </a:lnSpc>
                        <a:spcBef>
                          <a:spcPts val="600"/>
                        </a:spcBef>
                        <a:spcAft>
                          <a:spcPts val="800"/>
                        </a:spcAft>
                        <a:buNone/>
                      </a:pPr>
                      <a:r>
                        <a:rPr lang="de-DE" sz="1800" dirty="0">
                          <a:effectLst/>
                        </a:rPr>
                        <a:t>Lớp</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nchor="ctr"/>
                </a:tc>
                <a:tc gridSpan="2">
                  <a:txBody>
                    <a:bodyPr/>
                    <a:lstStyle/>
                    <a:p>
                      <a:pPr marL="0" marR="0" algn="ctr">
                        <a:lnSpc>
                          <a:spcPct val="130000"/>
                        </a:lnSpc>
                        <a:spcBef>
                          <a:spcPts val="600"/>
                        </a:spcBef>
                        <a:spcAft>
                          <a:spcPts val="800"/>
                        </a:spcAft>
                        <a:buNone/>
                      </a:pPr>
                      <a:r>
                        <a:rPr lang="de-DE" sz="1800" dirty="0">
                          <a:effectLst/>
                        </a:rPr>
                        <a:t>Địa chỉ tích hợp</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nchor="ctr"/>
                </a:tc>
                <a:tc hMerge="1">
                  <a:txBody>
                    <a:bodyPr/>
                    <a:lstStyle/>
                    <a:p>
                      <a:endParaRPr lang="en-US"/>
                    </a:p>
                  </a:txBody>
                  <a:tcPr/>
                </a:tc>
                <a:tc rowSpan="2">
                  <a:txBody>
                    <a:bodyPr/>
                    <a:lstStyle/>
                    <a:p>
                      <a:pPr marL="0" marR="0" algn="ctr">
                        <a:lnSpc>
                          <a:spcPct val="130000"/>
                        </a:lnSpc>
                        <a:spcBef>
                          <a:spcPts val="600"/>
                        </a:spcBef>
                        <a:spcAft>
                          <a:spcPts val="800"/>
                        </a:spcAft>
                        <a:buNone/>
                      </a:pPr>
                      <a:r>
                        <a:rPr lang="de-DE" sz="1800">
                          <a:effectLst/>
                        </a:rPr>
                        <a:t>Nội dung tích hợp giáo dục STEM </a:t>
                      </a:r>
                      <a:endParaRPr lang="en-US" sz="180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nchor="ctr"/>
                </a:tc>
                <a:extLst>
                  <a:ext uri="{0D108BD9-81ED-4DB2-BD59-A6C34878D82A}">
                    <a16:rowId xmlns:a16="http://schemas.microsoft.com/office/drawing/2014/main" val="1099293397"/>
                  </a:ext>
                </a:extLst>
              </a:tr>
              <a:tr h="415152">
                <a:tc vMerge="1">
                  <a:txBody>
                    <a:bodyPr/>
                    <a:lstStyle/>
                    <a:p>
                      <a:endParaRPr lang="en-US"/>
                    </a:p>
                  </a:txBody>
                  <a:tcPr/>
                </a:tc>
                <a:tc>
                  <a:txBody>
                    <a:bodyPr/>
                    <a:lstStyle/>
                    <a:p>
                      <a:pPr marL="0" marR="0" algn="ctr">
                        <a:lnSpc>
                          <a:spcPct val="130000"/>
                        </a:lnSpc>
                        <a:spcBef>
                          <a:spcPts val="600"/>
                        </a:spcBef>
                        <a:spcAft>
                          <a:spcPts val="800"/>
                        </a:spcAft>
                        <a:buNone/>
                      </a:pPr>
                      <a:r>
                        <a:rPr lang="de-DE" sz="1800" dirty="0">
                          <a:effectLst/>
                        </a:rPr>
                        <a:t>Nội dung</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nchor="ctr"/>
                </a:tc>
                <a:tc>
                  <a:txBody>
                    <a:bodyPr/>
                    <a:lstStyle/>
                    <a:p>
                      <a:pPr marL="0" marR="0" algn="ctr">
                        <a:lnSpc>
                          <a:spcPct val="130000"/>
                        </a:lnSpc>
                        <a:spcBef>
                          <a:spcPts val="600"/>
                        </a:spcBef>
                        <a:spcAft>
                          <a:spcPts val="800"/>
                        </a:spcAft>
                        <a:buNone/>
                      </a:pPr>
                      <a:r>
                        <a:rPr lang="de-DE" sz="1800" dirty="0">
                          <a:effectLst/>
                        </a:rPr>
                        <a:t>Yêu cầu cần đạt</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nchor="ctr"/>
                </a:tc>
                <a:tc vMerge="1">
                  <a:txBody>
                    <a:bodyPr/>
                    <a:lstStyle/>
                    <a:p>
                      <a:endParaRPr lang="en-US"/>
                    </a:p>
                  </a:txBody>
                  <a:tcPr/>
                </a:tc>
                <a:extLst>
                  <a:ext uri="{0D108BD9-81ED-4DB2-BD59-A6C34878D82A}">
                    <a16:rowId xmlns:a16="http://schemas.microsoft.com/office/drawing/2014/main" val="87166745"/>
                  </a:ext>
                </a:extLst>
              </a:tr>
              <a:tr h="3524184">
                <a:tc>
                  <a:txBody>
                    <a:bodyPr/>
                    <a:lstStyle/>
                    <a:p>
                      <a:pPr marL="0" marR="0" algn="just">
                        <a:lnSpc>
                          <a:spcPct val="130000"/>
                        </a:lnSpc>
                        <a:spcBef>
                          <a:spcPts val="600"/>
                        </a:spcBef>
                        <a:spcAft>
                          <a:spcPts val="800"/>
                        </a:spcAft>
                        <a:buNone/>
                      </a:pPr>
                      <a:r>
                        <a:rPr lang="de-DE" sz="1800" dirty="0">
                          <a:effectLst/>
                        </a:rPr>
                        <a:t>11</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tc>
                <a:tc>
                  <a:txBody>
                    <a:bodyPr/>
                    <a:lstStyle/>
                    <a:p>
                      <a:pPr marL="0" marR="0" algn="just">
                        <a:lnSpc>
                          <a:spcPct val="130000"/>
                        </a:lnSpc>
                        <a:spcBef>
                          <a:spcPts val="600"/>
                        </a:spcBef>
                        <a:spcAft>
                          <a:spcPts val="800"/>
                        </a:spcAft>
                        <a:buNone/>
                      </a:pPr>
                      <a:r>
                        <a:rPr lang="de-DE" sz="1800" dirty="0">
                          <a:effectLst/>
                        </a:rPr>
                        <a:t>Phần mềm chỉnh sửa ảnh và video</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tc>
                <a:tc>
                  <a:txBody>
                    <a:bodyPr/>
                    <a:lstStyle/>
                    <a:p>
                      <a:pPr marL="0" marR="0">
                        <a:lnSpc>
                          <a:spcPct val="130000"/>
                        </a:lnSpc>
                        <a:spcBef>
                          <a:spcPts val="600"/>
                        </a:spcBef>
                        <a:spcAft>
                          <a:spcPts val="800"/>
                        </a:spcAft>
                        <a:buNone/>
                      </a:pPr>
                      <a:r>
                        <a:rPr lang="de-DE" sz="1800" dirty="0">
                          <a:effectLst/>
                        </a:rPr>
                        <a:t>Tạo được các đoạn phim, nhập tư liệu từ ảnh và video có sẵn, biên tập được đoạn phim phục vụ học tập và giải trí.</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tc>
                <a:tc>
                  <a:txBody>
                    <a:bodyPr/>
                    <a:lstStyle/>
                    <a:p>
                      <a:pPr marL="0" marR="0" algn="just">
                        <a:lnSpc>
                          <a:spcPct val="130000"/>
                        </a:lnSpc>
                        <a:spcBef>
                          <a:spcPts val="600"/>
                        </a:spcBef>
                        <a:spcAft>
                          <a:spcPts val="800"/>
                        </a:spcAft>
                        <a:buNone/>
                      </a:pPr>
                      <a:r>
                        <a:rPr lang="en-US" sz="1800" b="1" dirty="0" err="1">
                          <a:effectLst/>
                        </a:rPr>
                        <a:t>Chủ</a:t>
                      </a:r>
                      <a:r>
                        <a:rPr lang="en-US" sz="1800" b="1" dirty="0">
                          <a:effectLst/>
                        </a:rPr>
                        <a:t> </a:t>
                      </a:r>
                      <a:r>
                        <a:rPr lang="en-US" sz="1800" b="1" dirty="0" err="1">
                          <a:effectLst/>
                        </a:rPr>
                        <a:t>đề</a:t>
                      </a:r>
                      <a:r>
                        <a:rPr lang="en-US" sz="1800" b="1" dirty="0">
                          <a:effectLst/>
                        </a:rPr>
                        <a:t>: </a:t>
                      </a:r>
                      <a:r>
                        <a:rPr lang="en-US" sz="1800" dirty="0" err="1">
                          <a:effectLst/>
                        </a:rPr>
                        <a:t>Làm</a:t>
                      </a:r>
                      <a:r>
                        <a:rPr lang="en-US" sz="1800" dirty="0">
                          <a:effectLst/>
                        </a:rPr>
                        <a:t> </a:t>
                      </a:r>
                      <a:r>
                        <a:rPr lang="en-US" sz="1800" dirty="0" err="1">
                          <a:effectLst/>
                        </a:rPr>
                        <a:t>phim</a:t>
                      </a:r>
                      <a:r>
                        <a:rPr lang="en-US" sz="1800" dirty="0">
                          <a:effectLst/>
                        </a:rPr>
                        <a:t> </a:t>
                      </a:r>
                      <a:r>
                        <a:rPr lang="en-US" sz="1800" dirty="0" err="1">
                          <a:effectLst/>
                        </a:rPr>
                        <a:t>hoạt</a:t>
                      </a:r>
                      <a:r>
                        <a:rPr lang="en-US" sz="1800" dirty="0">
                          <a:effectLst/>
                        </a:rPr>
                        <a:t> </a:t>
                      </a:r>
                      <a:r>
                        <a:rPr lang="en-US" sz="1800" dirty="0" err="1">
                          <a:effectLst/>
                        </a:rPr>
                        <a:t>hình</a:t>
                      </a:r>
                      <a:r>
                        <a:rPr lang="en-US" sz="1800" dirty="0">
                          <a:effectLst/>
                        </a:rPr>
                        <a:t> </a:t>
                      </a:r>
                      <a:r>
                        <a:rPr lang="en-US" sz="1800" dirty="0" err="1">
                          <a:effectLst/>
                        </a:rPr>
                        <a:t>giới</a:t>
                      </a:r>
                      <a:r>
                        <a:rPr lang="en-US" sz="1800" dirty="0">
                          <a:effectLst/>
                        </a:rPr>
                        <a:t> </a:t>
                      </a:r>
                      <a:r>
                        <a:rPr lang="en-US" sz="1800" dirty="0" err="1">
                          <a:effectLst/>
                        </a:rPr>
                        <a:t>thiệu</a:t>
                      </a:r>
                      <a:r>
                        <a:rPr lang="en-US" sz="1800" dirty="0">
                          <a:effectLst/>
                        </a:rPr>
                        <a:t> </a:t>
                      </a:r>
                      <a:r>
                        <a:rPr lang="en-US" sz="1800" dirty="0" err="1">
                          <a:effectLst/>
                        </a:rPr>
                        <a:t>văn</a:t>
                      </a:r>
                      <a:r>
                        <a:rPr lang="en-US" sz="1800" dirty="0">
                          <a:effectLst/>
                        </a:rPr>
                        <a:t> </a:t>
                      </a:r>
                      <a:r>
                        <a:rPr lang="en-US" sz="1800" dirty="0" err="1">
                          <a:effectLst/>
                        </a:rPr>
                        <a:t>hóa</a:t>
                      </a:r>
                      <a:r>
                        <a:rPr lang="en-US" sz="1800" dirty="0">
                          <a:effectLst/>
                        </a:rPr>
                        <a:t> </a:t>
                      </a:r>
                      <a:r>
                        <a:rPr lang="en-US" sz="1800" dirty="0" err="1">
                          <a:effectLst/>
                        </a:rPr>
                        <a:t>địa</a:t>
                      </a:r>
                      <a:r>
                        <a:rPr lang="en-US" sz="1800" dirty="0">
                          <a:effectLst/>
                        </a:rPr>
                        <a:t> </a:t>
                      </a:r>
                      <a:r>
                        <a:rPr lang="en-US" sz="1800" dirty="0" err="1">
                          <a:effectLst/>
                        </a:rPr>
                        <a:t>phương</a:t>
                      </a:r>
                      <a:endParaRPr lang="en-US" sz="1800" dirty="0">
                        <a:effectLst/>
                      </a:endParaRPr>
                    </a:p>
                    <a:p>
                      <a:pPr marL="0" marR="0" algn="just">
                        <a:lnSpc>
                          <a:spcPct val="130000"/>
                        </a:lnSpc>
                        <a:spcBef>
                          <a:spcPts val="600"/>
                        </a:spcBef>
                        <a:spcAft>
                          <a:spcPts val="800"/>
                        </a:spcAft>
                        <a:buNone/>
                      </a:pPr>
                      <a:r>
                        <a:rPr lang="en-US" sz="1800" b="1" dirty="0" err="1">
                          <a:effectLst/>
                        </a:rPr>
                        <a:t>Vấn</a:t>
                      </a:r>
                      <a:r>
                        <a:rPr lang="en-US" sz="1800" b="1" dirty="0">
                          <a:effectLst/>
                        </a:rPr>
                        <a:t> </a:t>
                      </a:r>
                      <a:r>
                        <a:rPr lang="en-US" sz="1800" b="1" dirty="0" err="1">
                          <a:effectLst/>
                        </a:rPr>
                        <a:t>đề</a:t>
                      </a:r>
                      <a:r>
                        <a:rPr lang="en-US" sz="1800" b="1" dirty="0">
                          <a:effectLst/>
                        </a:rPr>
                        <a:t> </a:t>
                      </a:r>
                      <a:r>
                        <a:rPr lang="en-US" sz="1800" b="1" dirty="0" err="1">
                          <a:effectLst/>
                        </a:rPr>
                        <a:t>cần</a:t>
                      </a:r>
                      <a:r>
                        <a:rPr lang="en-US" sz="1800" b="1" dirty="0">
                          <a:effectLst/>
                        </a:rPr>
                        <a:t> </a:t>
                      </a:r>
                      <a:r>
                        <a:rPr lang="en-US" sz="1800" b="1" dirty="0" err="1">
                          <a:effectLst/>
                        </a:rPr>
                        <a:t>giải</a:t>
                      </a:r>
                      <a:r>
                        <a:rPr lang="en-US" sz="1800" b="1" dirty="0">
                          <a:effectLst/>
                        </a:rPr>
                        <a:t> </a:t>
                      </a:r>
                      <a:r>
                        <a:rPr lang="en-US" sz="1800" b="1" dirty="0" err="1">
                          <a:effectLst/>
                        </a:rPr>
                        <a:t>quyết</a:t>
                      </a:r>
                      <a:r>
                        <a:rPr lang="en-US" sz="1800" b="1" dirty="0">
                          <a:effectLst/>
                        </a:rPr>
                        <a:t>: </a:t>
                      </a:r>
                      <a:r>
                        <a:rPr lang="en-US" sz="1800" dirty="0" err="1">
                          <a:effectLst/>
                        </a:rPr>
                        <a:t>Làm</a:t>
                      </a:r>
                      <a:r>
                        <a:rPr lang="en-US" sz="1800" dirty="0">
                          <a:effectLst/>
                        </a:rPr>
                        <a:t> </a:t>
                      </a:r>
                      <a:r>
                        <a:rPr lang="en-US" sz="1800" dirty="0" err="1">
                          <a:effectLst/>
                        </a:rPr>
                        <a:t>sao</a:t>
                      </a:r>
                      <a:r>
                        <a:rPr lang="en-US" sz="1800" dirty="0">
                          <a:effectLst/>
                        </a:rPr>
                        <a:t> </a:t>
                      </a:r>
                      <a:r>
                        <a:rPr lang="en-US" sz="1800" dirty="0" err="1">
                          <a:effectLst/>
                        </a:rPr>
                        <a:t>để</a:t>
                      </a:r>
                      <a:r>
                        <a:rPr lang="en-US" sz="1800" dirty="0">
                          <a:effectLst/>
                        </a:rPr>
                        <a:t> </a:t>
                      </a:r>
                      <a:r>
                        <a:rPr lang="en-US" sz="1800" dirty="0" err="1">
                          <a:effectLst/>
                        </a:rPr>
                        <a:t>giới</a:t>
                      </a:r>
                      <a:r>
                        <a:rPr lang="en-US" sz="1800" dirty="0">
                          <a:effectLst/>
                        </a:rPr>
                        <a:t> </a:t>
                      </a:r>
                      <a:r>
                        <a:rPr lang="en-US" sz="1800" dirty="0" err="1">
                          <a:effectLst/>
                        </a:rPr>
                        <a:t>thiệu</a:t>
                      </a:r>
                      <a:r>
                        <a:rPr lang="en-US" sz="1800" dirty="0">
                          <a:effectLst/>
                        </a:rPr>
                        <a:t> </a:t>
                      </a:r>
                      <a:r>
                        <a:rPr lang="en-US" sz="1800" dirty="0" err="1">
                          <a:effectLst/>
                        </a:rPr>
                        <a:t>các</a:t>
                      </a:r>
                      <a:r>
                        <a:rPr lang="en-US" sz="1800" dirty="0">
                          <a:effectLst/>
                        </a:rPr>
                        <a:t> </a:t>
                      </a:r>
                      <a:r>
                        <a:rPr lang="en-US" sz="1800" dirty="0" err="1">
                          <a:effectLst/>
                        </a:rPr>
                        <a:t>nét</a:t>
                      </a:r>
                      <a:r>
                        <a:rPr lang="en-US" sz="1800" dirty="0">
                          <a:effectLst/>
                        </a:rPr>
                        <a:t> </a:t>
                      </a:r>
                      <a:r>
                        <a:rPr lang="en-US" sz="1800" dirty="0" err="1">
                          <a:effectLst/>
                        </a:rPr>
                        <a:t>văn</a:t>
                      </a:r>
                      <a:r>
                        <a:rPr lang="en-US" sz="1800" dirty="0">
                          <a:effectLst/>
                        </a:rPr>
                        <a:t> </a:t>
                      </a:r>
                      <a:r>
                        <a:rPr lang="en-US" sz="1800" dirty="0" err="1">
                          <a:effectLst/>
                        </a:rPr>
                        <a:t>hóa</a:t>
                      </a:r>
                      <a:r>
                        <a:rPr lang="en-US" sz="1800" dirty="0">
                          <a:effectLst/>
                        </a:rPr>
                        <a:t> </a:t>
                      </a:r>
                      <a:r>
                        <a:rPr lang="en-US" sz="1800" dirty="0" err="1">
                          <a:effectLst/>
                        </a:rPr>
                        <a:t>dân</a:t>
                      </a:r>
                      <a:r>
                        <a:rPr lang="en-US" sz="1800" dirty="0">
                          <a:effectLst/>
                        </a:rPr>
                        <a:t> </a:t>
                      </a:r>
                      <a:r>
                        <a:rPr lang="en-US" sz="1800" dirty="0" err="1">
                          <a:effectLst/>
                        </a:rPr>
                        <a:t>tộc</a:t>
                      </a:r>
                      <a:r>
                        <a:rPr lang="en-US" sz="1800" dirty="0">
                          <a:effectLst/>
                        </a:rPr>
                        <a:t> (</a:t>
                      </a:r>
                      <a:r>
                        <a:rPr lang="en-US" sz="1800" dirty="0" err="1">
                          <a:effectLst/>
                        </a:rPr>
                        <a:t>ẩm</a:t>
                      </a:r>
                      <a:r>
                        <a:rPr lang="en-US" sz="1800" dirty="0">
                          <a:effectLst/>
                        </a:rPr>
                        <a:t> </a:t>
                      </a:r>
                      <a:r>
                        <a:rPr lang="en-US" sz="1800" dirty="0" err="1">
                          <a:effectLst/>
                        </a:rPr>
                        <a:t>thực</a:t>
                      </a:r>
                      <a:r>
                        <a:rPr lang="en-US" sz="1800" dirty="0">
                          <a:effectLst/>
                        </a:rPr>
                        <a:t>, </a:t>
                      </a:r>
                      <a:r>
                        <a:rPr lang="en-US" sz="1800" dirty="0" err="1">
                          <a:effectLst/>
                        </a:rPr>
                        <a:t>lễ</a:t>
                      </a:r>
                      <a:r>
                        <a:rPr lang="en-US" sz="1800" dirty="0">
                          <a:effectLst/>
                        </a:rPr>
                        <a:t> </a:t>
                      </a:r>
                      <a:r>
                        <a:rPr lang="en-US" sz="1800" dirty="0" err="1">
                          <a:effectLst/>
                        </a:rPr>
                        <a:t>hội</a:t>
                      </a:r>
                      <a:r>
                        <a:rPr lang="en-US" sz="1800" dirty="0">
                          <a:effectLst/>
                        </a:rPr>
                        <a:t>, </a:t>
                      </a:r>
                      <a:r>
                        <a:rPr lang="en-US" sz="1800" dirty="0" err="1">
                          <a:effectLst/>
                        </a:rPr>
                        <a:t>trò</a:t>
                      </a:r>
                      <a:r>
                        <a:rPr lang="en-US" sz="1800" dirty="0">
                          <a:effectLst/>
                        </a:rPr>
                        <a:t> </a:t>
                      </a:r>
                      <a:r>
                        <a:rPr lang="en-US" sz="1800" dirty="0" err="1">
                          <a:effectLst/>
                        </a:rPr>
                        <a:t>chơi</a:t>
                      </a:r>
                      <a:r>
                        <a:rPr lang="en-US" sz="1800" dirty="0">
                          <a:effectLst/>
                        </a:rPr>
                        <a:t> </a:t>
                      </a:r>
                      <a:r>
                        <a:rPr lang="en-US" sz="1800" dirty="0" err="1">
                          <a:effectLst/>
                        </a:rPr>
                        <a:t>dân</a:t>
                      </a:r>
                      <a:r>
                        <a:rPr lang="en-US" sz="1800" dirty="0">
                          <a:effectLst/>
                        </a:rPr>
                        <a:t> </a:t>
                      </a:r>
                      <a:r>
                        <a:rPr lang="en-US" sz="1800" dirty="0" err="1">
                          <a:effectLst/>
                        </a:rPr>
                        <a:t>gian</a:t>
                      </a:r>
                      <a:r>
                        <a:rPr lang="en-US" sz="1800" dirty="0">
                          <a:effectLst/>
                        </a:rPr>
                        <a:t>, </a:t>
                      </a:r>
                      <a:r>
                        <a:rPr lang="en-US" sz="1800" dirty="0" err="1">
                          <a:effectLst/>
                        </a:rPr>
                        <a:t>trang</a:t>
                      </a:r>
                      <a:r>
                        <a:rPr lang="en-US" sz="1800" dirty="0">
                          <a:effectLst/>
                        </a:rPr>
                        <a:t> </a:t>
                      </a:r>
                      <a:r>
                        <a:rPr lang="en-US" sz="1800" dirty="0" err="1">
                          <a:effectLst/>
                        </a:rPr>
                        <a:t>phục</a:t>
                      </a:r>
                      <a:r>
                        <a:rPr lang="en-US" sz="1800" dirty="0">
                          <a:effectLst/>
                        </a:rPr>
                        <a:t>,...) </a:t>
                      </a:r>
                      <a:r>
                        <a:rPr lang="en-US" sz="1800" dirty="0" err="1">
                          <a:effectLst/>
                        </a:rPr>
                        <a:t>một</a:t>
                      </a:r>
                      <a:r>
                        <a:rPr lang="en-US" sz="1800" dirty="0">
                          <a:effectLst/>
                        </a:rPr>
                        <a:t> </a:t>
                      </a:r>
                      <a:r>
                        <a:rPr lang="en-US" sz="1800" dirty="0" err="1">
                          <a:effectLst/>
                        </a:rPr>
                        <a:t>cách</a:t>
                      </a:r>
                      <a:r>
                        <a:rPr lang="en-US" sz="1800" dirty="0">
                          <a:effectLst/>
                        </a:rPr>
                        <a:t> </a:t>
                      </a:r>
                      <a:r>
                        <a:rPr lang="en-US" sz="1800" dirty="0" err="1">
                          <a:effectLst/>
                        </a:rPr>
                        <a:t>trực</a:t>
                      </a:r>
                      <a:r>
                        <a:rPr lang="en-US" sz="1800" dirty="0">
                          <a:effectLst/>
                        </a:rPr>
                        <a:t> </a:t>
                      </a:r>
                      <a:r>
                        <a:rPr lang="en-US" sz="1800" dirty="0" err="1">
                          <a:effectLst/>
                        </a:rPr>
                        <a:t>quan</a:t>
                      </a:r>
                      <a:r>
                        <a:rPr lang="en-US" sz="1800" dirty="0">
                          <a:effectLst/>
                        </a:rPr>
                        <a:t>, </a:t>
                      </a:r>
                      <a:r>
                        <a:rPr lang="en-US" sz="1800" dirty="0" err="1">
                          <a:effectLst/>
                        </a:rPr>
                        <a:t>hấp</a:t>
                      </a:r>
                      <a:r>
                        <a:rPr lang="en-US" sz="1800" dirty="0">
                          <a:effectLst/>
                        </a:rPr>
                        <a:t> </a:t>
                      </a:r>
                      <a:r>
                        <a:rPr lang="en-US" sz="1800" dirty="0" err="1">
                          <a:effectLst/>
                        </a:rPr>
                        <a:t>dẫn</a:t>
                      </a:r>
                      <a:r>
                        <a:rPr lang="en-US" sz="1800" dirty="0">
                          <a:effectLst/>
                        </a:rPr>
                        <a:t> </a:t>
                      </a:r>
                      <a:r>
                        <a:rPr lang="en-US" sz="1800" dirty="0" err="1">
                          <a:effectLst/>
                        </a:rPr>
                        <a:t>và</a:t>
                      </a:r>
                      <a:r>
                        <a:rPr lang="en-US" sz="1800" dirty="0">
                          <a:effectLst/>
                        </a:rPr>
                        <a:t> </a:t>
                      </a:r>
                      <a:r>
                        <a:rPr lang="en-US" sz="1800" dirty="0" err="1">
                          <a:effectLst/>
                        </a:rPr>
                        <a:t>dễ</a:t>
                      </a:r>
                      <a:r>
                        <a:rPr lang="en-US" sz="1800" dirty="0">
                          <a:effectLst/>
                        </a:rPr>
                        <a:t> </a:t>
                      </a:r>
                      <a:r>
                        <a:rPr lang="en-US" sz="1800" dirty="0" err="1">
                          <a:effectLst/>
                        </a:rPr>
                        <a:t>tiếp</a:t>
                      </a:r>
                      <a:r>
                        <a:rPr lang="en-US" sz="1800" dirty="0">
                          <a:effectLst/>
                        </a:rPr>
                        <a:t> </a:t>
                      </a:r>
                      <a:r>
                        <a:rPr lang="en-US" sz="1800" dirty="0" err="1">
                          <a:effectLst/>
                        </a:rPr>
                        <a:t>cận</a:t>
                      </a:r>
                      <a:r>
                        <a:rPr lang="en-US" sz="1800" dirty="0">
                          <a:effectLst/>
                        </a:rPr>
                        <a:t> </a:t>
                      </a:r>
                      <a:r>
                        <a:rPr lang="en-US" sz="1800" dirty="0" err="1">
                          <a:effectLst/>
                        </a:rPr>
                        <a:t>với</a:t>
                      </a:r>
                      <a:r>
                        <a:rPr lang="en-US" sz="1800" dirty="0">
                          <a:effectLst/>
                        </a:rPr>
                        <a:t> </a:t>
                      </a:r>
                      <a:r>
                        <a:rPr lang="en-US" sz="1800" dirty="0" err="1">
                          <a:effectLst/>
                        </a:rPr>
                        <a:t>người</a:t>
                      </a:r>
                      <a:r>
                        <a:rPr lang="en-US" sz="1800" dirty="0">
                          <a:effectLst/>
                        </a:rPr>
                        <a:t> </a:t>
                      </a:r>
                      <a:r>
                        <a:rPr lang="en-US" sz="1800" dirty="0" err="1">
                          <a:effectLst/>
                        </a:rPr>
                        <a:t>xem</a:t>
                      </a:r>
                      <a:r>
                        <a:rPr lang="en-US" sz="1800" dirty="0">
                          <a:effectLst/>
                        </a:rPr>
                        <a:t> </a:t>
                      </a:r>
                      <a:r>
                        <a:rPr lang="en-US" sz="1800" dirty="0" err="1">
                          <a:effectLst/>
                        </a:rPr>
                        <a:t>trong</a:t>
                      </a:r>
                      <a:r>
                        <a:rPr lang="en-US" sz="1800" dirty="0">
                          <a:effectLst/>
                        </a:rPr>
                        <a:t> </a:t>
                      </a:r>
                      <a:r>
                        <a:rPr lang="en-US" sz="1800" dirty="0" err="1">
                          <a:effectLst/>
                        </a:rPr>
                        <a:t>thời</a:t>
                      </a:r>
                      <a:r>
                        <a:rPr lang="en-US" sz="1800" dirty="0">
                          <a:effectLst/>
                        </a:rPr>
                        <a:t> </a:t>
                      </a:r>
                      <a:r>
                        <a:rPr lang="en-US" sz="1800" dirty="0" err="1">
                          <a:effectLst/>
                        </a:rPr>
                        <a:t>đại</a:t>
                      </a:r>
                      <a:r>
                        <a:rPr lang="en-US" sz="1800" dirty="0">
                          <a:effectLst/>
                        </a:rPr>
                        <a:t> </a:t>
                      </a:r>
                      <a:r>
                        <a:rPr lang="en-US" sz="1800" dirty="0" err="1">
                          <a:effectLst/>
                        </a:rPr>
                        <a:t>công</a:t>
                      </a:r>
                      <a:r>
                        <a:rPr lang="en-US" sz="1800" dirty="0">
                          <a:effectLst/>
                        </a:rPr>
                        <a:t> </a:t>
                      </a:r>
                      <a:r>
                        <a:rPr lang="en-US" sz="1800" dirty="0" err="1">
                          <a:effectLst/>
                        </a:rPr>
                        <a:t>nghệ</a:t>
                      </a:r>
                      <a:r>
                        <a:rPr lang="en-US" sz="1800" dirty="0">
                          <a:effectLst/>
                        </a:rPr>
                        <a:t> </a:t>
                      </a:r>
                      <a:r>
                        <a:rPr lang="en-US" sz="1800" dirty="0" err="1">
                          <a:effectLst/>
                        </a:rPr>
                        <a:t>số</a:t>
                      </a:r>
                      <a:r>
                        <a:rPr lang="en-US" sz="1800" dirty="0">
                          <a:effectLst/>
                        </a:rPr>
                        <a:t>?</a:t>
                      </a:r>
                    </a:p>
                    <a:p>
                      <a:pPr marL="0" marR="0" algn="just">
                        <a:lnSpc>
                          <a:spcPct val="130000"/>
                        </a:lnSpc>
                        <a:spcBef>
                          <a:spcPts val="600"/>
                        </a:spcBef>
                        <a:spcAft>
                          <a:spcPts val="800"/>
                        </a:spcAft>
                        <a:buNone/>
                      </a:pPr>
                      <a:r>
                        <a:rPr lang="en-US" sz="1800" b="1" dirty="0" err="1">
                          <a:effectLst/>
                        </a:rPr>
                        <a:t>Sản</a:t>
                      </a:r>
                      <a:r>
                        <a:rPr lang="en-US" sz="1800" b="1" dirty="0">
                          <a:effectLst/>
                        </a:rPr>
                        <a:t> </a:t>
                      </a:r>
                      <a:r>
                        <a:rPr lang="en-US" sz="1800" b="1" dirty="0" err="1">
                          <a:effectLst/>
                        </a:rPr>
                        <a:t>phẩm</a:t>
                      </a:r>
                      <a:r>
                        <a:rPr lang="en-US" sz="1800" b="1" dirty="0">
                          <a:effectLst/>
                        </a:rPr>
                        <a:t> </a:t>
                      </a:r>
                      <a:r>
                        <a:rPr lang="en-US" sz="1800" b="1" dirty="0" err="1">
                          <a:effectLst/>
                        </a:rPr>
                        <a:t>định</a:t>
                      </a:r>
                      <a:r>
                        <a:rPr lang="en-US" sz="1800" b="1" dirty="0">
                          <a:effectLst/>
                        </a:rPr>
                        <a:t> </a:t>
                      </a:r>
                      <a:r>
                        <a:rPr lang="en-US" sz="1800" b="1" dirty="0" err="1">
                          <a:effectLst/>
                        </a:rPr>
                        <a:t>hướng</a:t>
                      </a:r>
                      <a:r>
                        <a:rPr lang="en-US" sz="1800" b="1" dirty="0">
                          <a:effectLst/>
                        </a:rPr>
                        <a:t>: </a:t>
                      </a:r>
                      <a:r>
                        <a:rPr lang="en-US" sz="1800" dirty="0" err="1">
                          <a:effectLst/>
                        </a:rPr>
                        <a:t>Một</a:t>
                      </a:r>
                      <a:r>
                        <a:rPr lang="en-US" sz="1800" dirty="0">
                          <a:effectLst/>
                        </a:rPr>
                        <a:t> video </a:t>
                      </a:r>
                      <a:r>
                        <a:rPr lang="en-US" sz="1800" dirty="0" err="1">
                          <a:effectLst/>
                        </a:rPr>
                        <a:t>hoạt</a:t>
                      </a:r>
                      <a:r>
                        <a:rPr lang="en-US" sz="1800" dirty="0">
                          <a:effectLst/>
                        </a:rPr>
                        <a:t> </a:t>
                      </a:r>
                      <a:r>
                        <a:rPr lang="en-US" sz="1800" dirty="0" err="1">
                          <a:effectLst/>
                        </a:rPr>
                        <a:t>hình</a:t>
                      </a:r>
                      <a:r>
                        <a:rPr lang="en-US" sz="1800" dirty="0">
                          <a:effectLst/>
                        </a:rPr>
                        <a:t> </a:t>
                      </a:r>
                      <a:r>
                        <a:rPr lang="en-US" sz="1800" dirty="0" err="1">
                          <a:effectLst/>
                        </a:rPr>
                        <a:t>ngắn</a:t>
                      </a:r>
                      <a:r>
                        <a:rPr lang="en-US" sz="1800" dirty="0">
                          <a:effectLst/>
                        </a:rPr>
                        <a:t> (1–2 </a:t>
                      </a:r>
                      <a:r>
                        <a:rPr lang="en-US" sz="1800" dirty="0" err="1">
                          <a:effectLst/>
                        </a:rPr>
                        <a:t>phút</a:t>
                      </a:r>
                      <a:r>
                        <a:rPr lang="en-US" sz="1800" dirty="0">
                          <a:effectLst/>
                        </a:rPr>
                        <a:t>) </a:t>
                      </a:r>
                      <a:r>
                        <a:rPr lang="en-US" sz="1800" dirty="0" err="1">
                          <a:effectLst/>
                        </a:rPr>
                        <a:t>sử</a:t>
                      </a:r>
                      <a:r>
                        <a:rPr lang="en-US" sz="1800" dirty="0">
                          <a:effectLst/>
                        </a:rPr>
                        <a:t> </a:t>
                      </a:r>
                      <a:r>
                        <a:rPr lang="en-US" sz="1800" dirty="0" err="1">
                          <a:effectLst/>
                        </a:rPr>
                        <a:t>dụng</a:t>
                      </a:r>
                      <a:r>
                        <a:rPr lang="en-US" sz="1800" dirty="0">
                          <a:effectLst/>
                        </a:rPr>
                        <a:t> </a:t>
                      </a:r>
                      <a:r>
                        <a:rPr lang="en-US" sz="1800" dirty="0" err="1">
                          <a:effectLst/>
                        </a:rPr>
                        <a:t>phần</a:t>
                      </a:r>
                      <a:r>
                        <a:rPr lang="en-US" sz="1800" dirty="0">
                          <a:effectLst/>
                        </a:rPr>
                        <a:t> </a:t>
                      </a:r>
                      <a:r>
                        <a:rPr lang="en-US" sz="1800" dirty="0" err="1">
                          <a:effectLst/>
                        </a:rPr>
                        <a:t>mềm</a:t>
                      </a:r>
                      <a:r>
                        <a:rPr lang="en-US" sz="1800" dirty="0">
                          <a:effectLst/>
                        </a:rPr>
                        <a:t> </a:t>
                      </a:r>
                      <a:r>
                        <a:rPr lang="en-US" sz="1800" dirty="0" err="1">
                          <a:effectLst/>
                        </a:rPr>
                        <a:t>Animiz</a:t>
                      </a:r>
                      <a:r>
                        <a:rPr lang="en-US" sz="1800" dirty="0">
                          <a:effectLst/>
                        </a:rPr>
                        <a:t> </a:t>
                      </a:r>
                      <a:r>
                        <a:rPr lang="en-US" sz="1800" dirty="0" err="1">
                          <a:effectLst/>
                        </a:rPr>
                        <a:t>hoặc</a:t>
                      </a:r>
                      <a:r>
                        <a:rPr lang="en-US" sz="1800" dirty="0">
                          <a:effectLst/>
                        </a:rPr>
                        <a:t> </a:t>
                      </a:r>
                      <a:r>
                        <a:rPr lang="en-US" sz="1800" dirty="0" err="1">
                          <a:effectLst/>
                        </a:rPr>
                        <a:t>VideoPad</a:t>
                      </a:r>
                      <a:r>
                        <a:rPr lang="en-US" sz="1800" dirty="0">
                          <a:effectLst/>
                        </a:rPr>
                        <a:t>, </a:t>
                      </a:r>
                      <a:r>
                        <a:rPr lang="en-US" sz="1800" dirty="0" err="1">
                          <a:effectLst/>
                        </a:rPr>
                        <a:t>có</a:t>
                      </a:r>
                      <a:r>
                        <a:rPr lang="en-US" sz="1800" dirty="0">
                          <a:effectLst/>
                        </a:rPr>
                        <a:t> </a:t>
                      </a:r>
                      <a:r>
                        <a:rPr lang="en-US" sz="1800" dirty="0" err="1">
                          <a:effectLst/>
                        </a:rPr>
                        <a:t>kịch</a:t>
                      </a:r>
                      <a:r>
                        <a:rPr lang="en-US" sz="1800" dirty="0">
                          <a:effectLst/>
                        </a:rPr>
                        <a:t> </a:t>
                      </a:r>
                      <a:r>
                        <a:rPr lang="en-US" sz="1800" dirty="0" err="1">
                          <a:effectLst/>
                        </a:rPr>
                        <a:t>bản</a:t>
                      </a:r>
                      <a:r>
                        <a:rPr lang="en-US" sz="1800" dirty="0">
                          <a:effectLst/>
                        </a:rPr>
                        <a:t> </a:t>
                      </a:r>
                      <a:r>
                        <a:rPr lang="en-US" sz="1800" dirty="0" err="1">
                          <a:effectLst/>
                        </a:rPr>
                        <a:t>rõ</a:t>
                      </a:r>
                      <a:r>
                        <a:rPr lang="en-US" sz="1800" dirty="0">
                          <a:effectLst/>
                        </a:rPr>
                        <a:t> </a:t>
                      </a:r>
                      <a:r>
                        <a:rPr lang="en-US" sz="1800" dirty="0" err="1">
                          <a:effectLst/>
                        </a:rPr>
                        <a:t>ràng</a:t>
                      </a:r>
                      <a:r>
                        <a:rPr lang="en-US" sz="1800" dirty="0">
                          <a:effectLst/>
                        </a:rPr>
                        <a:t>, </a:t>
                      </a:r>
                      <a:r>
                        <a:rPr lang="en-US" sz="1800" dirty="0" err="1">
                          <a:effectLst/>
                        </a:rPr>
                        <a:t>nhân</a:t>
                      </a:r>
                      <a:r>
                        <a:rPr lang="en-US" sz="1800" dirty="0">
                          <a:effectLst/>
                        </a:rPr>
                        <a:t> </a:t>
                      </a:r>
                      <a:r>
                        <a:rPr lang="en-US" sz="1800" dirty="0" err="1">
                          <a:effectLst/>
                        </a:rPr>
                        <a:t>vật</a:t>
                      </a:r>
                      <a:r>
                        <a:rPr lang="en-US" sz="1800" dirty="0">
                          <a:effectLst/>
                        </a:rPr>
                        <a:t> </a:t>
                      </a:r>
                      <a:r>
                        <a:rPr lang="en-US" sz="1800" dirty="0" err="1">
                          <a:effectLst/>
                        </a:rPr>
                        <a:t>hoạt</a:t>
                      </a:r>
                      <a:r>
                        <a:rPr lang="en-US" sz="1800" dirty="0">
                          <a:effectLst/>
                        </a:rPr>
                        <a:t> </a:t>
                      </a:r>
                      <a:r>
                        <a:rPr lang="en-US" sz="1800" dirty="0" err="1">
                          <a:effectLst/>
                        </a:rPr>
                        <a:t>hình</a:t>
                      </a:r>
                      <a:r>
                        <a:rPr lang="en-US" sz="1800" dirty="0">
                          <a:effectLst/>
                        </a:rPr>
                        <a:t>, </a:t>
                      </a:r>
                      <a:r>
                        <a:rPr lang="en-US" sz="1800" dirty="0" err="1">
                          <a:effectLst/>
                        </a:rPr>
                        <a:t>lời</a:t>
                      </a:r>
                      <a:r>
                        <a:rPr lang="en-US" sz="1800" dirty="0">
                          <a:effectLst/>
                        </a:rPr>
                        <a:t> </a:t>
                      </a:r>
                      <a:r>
                        <a:rPr lang="en-US" sz="1800" dirty="0" err="1">
                          <a:effectLst/>
                        </a:rPr>
                        <a:t>thoại</a:t>
                      </a:r>
                      <a:r>
                        <a:rPr lang="en-US" sz="1800" dirty="0">
                          <a:effectLst/>
                        </a:rPr>
                        <a:t>, </a:t>
                      </a:r>
                      <a:r>
                        <a:rPr lang="en-US" sz="1800" dirty="0" err="1">
                          <a:effectLst/>
                        </a:rPr>
                        <a:t>âm</a:t>
                      </a:r>
                      <a:r>
                        <a:rPr lang="en-US" sz="1800" dirty="0">
                          <a:effectLst/>
                        </a:rPr>
                        <a:t> </a:t>
                      </a:r>
                      <a:r>
                        <a:rPr lang="en-US" sz="1800" dirty="0" err="1">
                          <a:effectLst/>
                        </a:rPr>
                        <a:t>thanh</a:t>
                      </a:r>
                      <a:r>
                        <a:rPr lang="en-US" sz="1800" dirty="0">
                          <a:effectLst/>
                        </a:rPr>
                        <a:t> </a:t>
                      </a:r>
                      <a:r>
                        <a:rPr lang="en-US" sz="1800" dirty="0" err="1">
                          <a:effectLst/>
                        </a:rPr>
                        <a:t>và</a:t>
                      </a:r>
                      <a:r>
                        <a:rPr lang="en-US" sz="1800" dirty="0">
                          <a:effectLst/>
                        </a:rPr>
                        <a:t> </a:t>
                      </a:r>
                      <a:r>
                        <a:rPr lang="en-US" sz="1800" dirty="0" err="1">
                          <a:effectLst/>
                        </a:rPr>
                        <a:t>hiệu</a:t>
                      </a:r>
                      <a:r>
                        <a:rPr lang="en-US" sz="1800" dirty="0">
                          <a:effectLst/>
                        </a:rPr>
                        <a:t> </a:t>
                      </a:r>
                      <a:r>
                        <a:rPr lang="en-US" sz="1800" dirty="0" err="1">
                          <a:effectLst/>
                        </a:rPr>
                        <a:t>ứng</a:t>
                      </a:r>
                      <a:r>
                        <a:rPr lang="en-US" sz="1800" dirty="0">
                          <a:effectLst/>
                        </a:rPr>
                        <a:t> </a:t>
                      </a:r>
                      <a:r>
                        <a:rPr lang="en-US" sz="1800" dirty="0" err="1">
                          <a:effectLst/>
                        </a:rPr>
                        <a:t>sinh</a:t>
                      </a:r>
                      <a:r>
                        <a:rPr lang="en-US" sz="1800" dirty="0">
                          <a:effectLst/>
                        </a:rPr>
                        <a:t> </a:t>
                      </a:r>
                      <a:r>
                        <a:rPr lang="en-US" sz="1800" dirty="0" err="1">
                          <a:effectLst/>
                        </a:rPr>
                        <a:t>động</a:t>
                      </a:r>
                      <a:r>
                        <a:rPr lang="en-US" sz="1800" dirty="0">
                          <a:effectLst/>
                        </a:rPr>
                        <a:t>, </a:t>
                      </a:r>
                      <a:r>
                        <a:rPr lang="en-US" sz="1800" dirty="0" err="1">
                          <a:effectLst/>
                        </a:rPr>
                        <a:t>truyền</a:t>
                      </a:r>
                      <a:r>
                        <a:rPr lang="en-US" sz="1800" dirty="0">
                          <a:effectLst/>
                        </a:rPr>
                        <a:t> </a:t>
                      </a:r>
                      <a:r>
                        <a:rPr lang="en-US" sz="1800" dirty="0" err="1">
                          <a:effectLst/>
                        </a:rPr>
                        <a:t>tải</a:t>
                      </a:r>
                      <a:r>
                        <a:rPr lang="en-US" sz="1800" dirty="0">
                          <a:effectLst/>
                        </a:rPr>
                        <a:t> </a:t>
                      </a:r>
                      <a:r>
                        <a:rPr lang="en-US" sz="1800" dirty="0" err="1">
                          <a:effectLst/>
                        </a:rPr>
                        <a:t>nội</a:t>
                      </a:r>
                      <a:r>
                        <a:rPr lang="en-US" sz="1800" dirty="0">
                          <a:effectLst/>
                        </a:rPr>
                        <a:t> dung </a:t>
                      </a:r>
                      <a:r>
                        <a:rPr lang="en-US" sz="1800" dirty="0" err="1">
                          <a:effectLst/>
                        </a:rPr>
                        <a:t>văn</a:t>
                      </a:r>
                      <a:r>
                        <a:rPr lang="en-US" sz="1800" dirty="0">
                          <a:effectLst/>
                        </a:rPr>
                        <a:t> </a:t>
                      </a:r>
                      <a:r>
                        <a:rPr lang="en-US" sz="1800" dirty="0" err="1">
                          <a:effectLst/>
                        </a:rPr>
                        <a:t>hóa</a:t>
                      </a:r>
                      <a:r>
                        <a:rPr lang="en-US" sz="1800" dirty="0">
                          <a:effectLst/>
                        </a:rPr>
                        <a:t> </a:t>
                      </a:r>
                      <a:r>
                        <a:rPr lang="en-US" sz="1800" dirty="0" err="1">
                          <a:effectLst/>
                        </a:rPr>
                        <a:t>địa</a:t>
                      </a:r>
                      <a:r>
                        <a:rPr lang="en-US" sz="1800" dirty="0">
                          <a:effectLst/>
                        </a:rPr>
                        <a:t> </a:t>
                      </a:r>
                      <a:r>
                        <a:rPr lang="en-US" sz="1800" dirty="0" err="1">
                          <a:effectLst/>
                        </a:rPr>
                        <a:t>phương</a:t>
                      </a:r>
                      <a:r>
                        <a:rPr lang="en-US" sz="1800" dirty="0">
                          <a:effectLst/>
                        </a:rPr>
                        <a:t> </a:t>
                      </a:r>
                      <a:r>
                        <a:rPr lang="en-US" sz="1800" dirty="0" err="1">
                          <a:effectLst/>
                        </a:rPr>
                        <a:t>đến</a:t>
                      </a:r>
                      <a:r>
                        <a:rPr lang="en-US" sz="1800" dirty="0">
                          <a:effectLst/>
                        </a:rPr>
                        <a:t> </a:t>
                      </a:r>
                      <a:r>
                        <a:rPr lang="en-US" sz="1800" dirty="0" err="1">
                          <a:effectLst/>
                        </a:rPr>
                        <a:t>người</a:t>
                      </a:r>
                      <a:r>
                        <a:rPr lang="en-US" sz="1800" dirty="0">
                          <a:effectLst/>
                        </a:rPr>
                        <a:t> </a:t>
                      </a:r>
                      <a:r>
                        <a:rPr lang="en-US" sz="1800" dirty="0" err="1">
                          <a:effectLst/>
                        </a:rPr>
                        <a:t>xem</a:t>
                      </a:r>
                      <a:r>
                        <a:rPr lang="en-US" sz="1800" dirty="0">
                          <a:effectLst/>
                        </a:rPr>
                        <a:t> </a:t>
                      </a:r>
                      <a:r>
                        <a:rPr lang="en-US" sz="1800" dirty="0" err="1">
                          <a:effectLst/>
                        </a:rPr>
                        <a:t>một</a:t>
                      </a:r>
                      <a:r>
                        <a:rPr lang="en-US" sz="1800" dirty="0">
                          <a:effectLst/>
                        </a:rPr>
                        <a:t> </a:t>
                      </a:r>
                      <a:r>
                        <a:rPr lang="en-US" sz="1800" dirty="0" err="1">
                          <a:effectLst/>
                        </a:rPr>
                        <a:t>cách</a:t>
                      </a:r>
                      <a:r>
                        <a:rPr lang="en-US" sz="1800" dirty="0">
                          <a:effectLst/>
                        </a:rPr>
                        <a:t> </a:t>
                      </a:r>
                      <a:r>
                        <a:rPr lang="en-US" sz="1800" dirty="0" err="1">
                          <a:effectLst/>
                        </a:rPr>
                        <a:t>sáng</a:t>
                      </a:r>
                      <a:r>
                        <a:rPr lang="en-US" sz="1800" dirty="0">
                          <a:effectLst/>
                        </a:rPr>
                        <a:t> </a:t>
                      </a:r>
                      <a:r>
                        <a:rPr lang="en-US" sz="1800" dirty="0" err="1">
                          <a:effectLst/>
                        </a:rPr>
                        <a:t>tạo</a:t>
                      </a:r>
                      <a:r>
                        <a:rPr lang="en-US" sz="1800" dirty="0">
                          <a:effectLst/>
                        </a:rPr>
                        <a:t> </a:t>
                      </a:r>
                      <a:r>
                        <a:rPr lang="en-US" sz="1800" dirty="0" err="1">
                          <a:effectLst/>
                        </a:rPr>
                        <a:t>và</a:t>
                      </a:r>
                      <a:r>
                        <a:rPr lang="en-US" sz="1800" dirty="0">
                          <a:effectLst/>
                        </a:rPr>
                        <a:t> </a:t>
                      </a:r>
                      <a:r>
                        <a:rPr lang="en-US" sz="1800" dirty="0" err="1">
                          <a:effectLst/>
                        </a:rPr>
                        <a:t>dễ</a:t>
                      </a:r>
                      <a:r>
                        <a:rPr lang="en-US" sz="1800" dirty="0">
                          <a:effectLst/>
                        </a:rPr>
                        <a:t> </a:t>
                      </a:r>
                      <a:r>
                        <a:rPr lang="en-US" sz="1800" dirty="0" err="1">
                          <a:effectLst/>
                        </a:rPr>
                        <a:t>hiểu</a:t>
                      </a:r>
                      <a:r>
                        <a:rPr lang="en-US" sz="1800" dirty="0">
                          <a:effectLst/>
                        </a:rPr>
                        <a:t>.</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tc>
                <a:extLst>
                  <a:ext uri="{0D108BD9-81ED-4DB2-BD59-A6C34878D82A}">
                    <a16:rowId xmlns:a16="http://schemas.microsoft.com/office/drawing/2014/main" val="2329894800"/>
                  </a:ext>
                </a:extLst>
              </a:tr>
            </a:tbl>
          </a:graphicData>
        </a:graphic>
      </p:graphicFrame>
      <p:sp>
        <p:nvSpPr>
          <p:cNvPr id="4" name="Slide Number Placeholder 3">
            <a:extLst>
              <a:ext uri="{FF2B5EF4-FFF2-40B4-BE49-F238E27FC236}">
                <a16:creationId xmlns:a16="http://schemas.microsoft.com/office/drawing/2014/main" id="{9BC6E68D-F2FE-3145-EC02-BB2E1239B058}"/>
              </a:ext>
            </a:extLst>
          </p:cNvPr>
          <p:cNvSpPr>
            <a:spLocks noGrp="1"/>
          </p:cNvSpPr>
          <p:nvPr>
            <p:ph type="sldNum" sz="quarter" idx="12"/>
          </p:nvPr>
        </p:nvSpPr>
        <p:spPr/>
        <p:txBody>
          <a:bodyPr/>
          <a:lstStyle/>
          <a:p>
            <a:fld id="{98AFA10F-1C91-4D6E-AF72-B6468A4B99E2}" type="slidenum">
              <a:rPr lang="en-US" smtClean="0"/>
              <a:pPr/>
              <a:t>30</a:t>
            </a:fld>
            <a:endParaRPr lang="en-US" dirty="0"/>
          </a:p>
        </p:txBody>
      </p:sp>
    </p:spTree>
    <p:extLst>
      <p:ext uri="{BB962C8B-B14F-4D97-AF65-F5344CB8AC3E}">
        <p14:creationId xmlns:p14="http://schemas.microsoft.com/office/powerpoint/2010/main" val="25725630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6DA3C-CC16-AD3F-CED5-75B27BDDB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B60892-3858-FFF0-BF68-8F4D0885601D}"/>
              </a:ext>
            </a:extLst>
          </p:cNvPr>
          <p:cNvSpPr>
            <a:spLocks noGrp="1"/>
          </p:cNvSpPr>
          <p:nvPr>
            <p:ph type="title"/>
          </p:nvPr>
        </p:nvSpPr>
        <p:spPr/>
        <p:txBody>
          <a:bodyPr>
            <a:normAutofit/>
          </a:bodyPr>
          <a:lstStyle/>
          <a:p>
            <a:r>
              <a:rPr lang="de-DE" sz="3600" dirty="0"/>
              <a:t>VÍ DỤ MINH HỌA: NỘI DUNG MỘT SỐ CHỦ ĐỀ GIÁO DỤC STEM</a:t>
            </a:r>
            <a:endParaRPr lang="en-US" sz="3600" dirty="0"/>
          </a:p>
        </p:txBody>
      </p:sp>
      <p:graphicFrame>
        <p:nvGraphicFramePr>
          <p:cNvPr id="5" name="Content Placeholder 4">
            <a:extLst>
              <a:ext uri="{FF2B5EF4-FFF2-40B4-BE49-F238E27FC236}">
                <a16:creationId xmlns:a16="http://schemas.microsoft.com/office/drawing/2014/main" id="{6C9CC5EF-718F-406D-9670-9439C97909B9}"/>
              </a:ext>
            </a:extLst>
          </p:cNvPr>
          <p:cNvGraphicFramePr>
            <a:graphicFrameLocks noGrp="1"/>
          </p:cNvGraphicFramePr>
          <p:nvPr>
            <p:ph idx="1"/>
          </p:nvPr>
        </p:nvGraphicFramePr>
        <p:xfrm>
          <a:off x="598714" y="1676199"/>
          <a:ext cx="11272157" cy="4354488"/>
        </p:xfrm>
        <a:graphic>
          <a:graphicData uri="http://schemas.openxmlformats.org/drawingml/2006/table">
            <a:tbl>
              <a:tblPr firstRow="1" firstCol="1" bandRow="1">
                <a:tableStyleId>{93296810-A885-4BE3-A3E7-6D5BEEA58F35}</a:tableStyleId>
              </a:tblPr>
              <a:tblGrid>
                <a:gridCol w="680357">
                  <a:extLst>
                    <a:ext uri="{9D8B030D-6E8A-4147-A177-3AD203B41FA5}">
                      <a16:colId xmlns:a16="http://schemas.microsoft.com/office/drawing/2014/main" val="697666579"/>
                    </a:ext>
                  </a:extLst>
                </a:gridCol>
                <a:gridCol w="1251858">
                  <a:extLst>
                    <a:ext uri="{9D8B030D-6E8A-4147-A177-3AD203B41FA5}">
                      <a16:colId xmlns:a16="http://schemas.microsoft.com/office/drawing/2014/main" val="3281295623"/>
                    </a:ext>
                  </a:extLst>
                </a:gridCol>
                <a:gridCol w="2803071">
                  <a:extLst>
                    <a:ext uri="{9D8B030D-6E8A-4147-A177-3AD203B41FA5}">
                      <a16:colId xmlns:a16="http://schemas.microsoft.com/office/drawing/2014/main" val="4159006493"/>
                    </a:ext>
                  </a:extLst>
                </a:gridCol>
                <a:gridCol w="6536871">
                  <a:extLst>
                    <a:ext uri="{9D8B030D-6E8A-4147-A177-3AD203B41FA5}">
                      <a16:colId xmlns:a16="http://schemas.microsoft.com/office/drawing/2014/main" val="1912561976"/>
                    </a:ext>
                  </a:extLst>
                </a:gridCol>
              </a:tblGrid>
              <a:tr h="415152">
                <a:tc rowSpan="2">
                  <a:txBody>
                    <a:bodyPr/>
                    <a:lstStyle/>
                    <a:p>
                      <a:pPr marL="0" marR="0" algn="ctr">
                        <a:lnSpc>
                          <a:spcPct val="130000"/>
                        </a:lnSpc>
                        <a:spcBef>
                          <a:spcPts val="600"/>
                        </a:spcBef>
                        <a:spcAft>
                          <a:spcPts val="800"/>
                        </a:spcAft>
                        <a:buNone/>
                      </a:pPr>
                      <a:r>
                        <a:rPr lang="de-DE" sz="1800" dirty="0">
                          <a:effectLst/>
                        </a:rPr>
                        <a:t>Lớp</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nchor="ctr"/>
                </a:tc>
                <a:tc gridSpan="2">
                  <a:txBody>
                    <a:bodyPr/>
                    <a:lstStyle/>
                    <a:p>
                      <a:pPr marL="0" marR="0" algn="ctr">
                        <a:lnSpc>
                          <a:spcPct val="130000"/>
                        </a:lnSpc>
                        <a:spcBef>
                          <a:spcPts val="600"/>
                        </a:spcBef>
                        <a:spcAft>
                          <a:spcPts val="800"/>
                        </a:spcAft>
                        <a:buNone/>
                      </a:pPr>
                      <a:r>
                        <a:rPr lang="de-DE" sz="1800" dirty="0">
                          <a:effectLst/>
                        </a:rPr>
                        <a:t>Địa chỉ tích hợp</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nchor="ctr"/>
                </a:tc>
                <a:tc hMerge="1">
                  <a:txBody>
                    <a:bodyPr/>
                    <a:lstStyle/>
                    <a:p>
                      <a:endParaRPr lang="en-US"/>
                    </a:p>
                  </a:txBody>
                  <a:tcPr/>
                </a:tc>
                <a:tc rowSpan="2">
                  <a:txBody>
                    <a:bodyPr/>
                    <a:lstStyle/>
                    <a:p>
                      <a:pPr marL="0" marR="0" algn="ctr">
                        <a:lnSpc>
                          <a:spcPct val="130000"/>
                        </a:lnSpc>
                        <a:spcBef>
                          <a:spcPts val="600"/>
                        </a:spcBef>
                        <a:spcAft>
                          <a:spcPts val="800"/>
                        </a:spcAft>
                        <a:buNone/>
                      </a:pPr>
                      <a:r>
                        <a:rPr lang="de-DE" sz="1800">
                          <a:effectLst/>
                        </a:rPr>
                        <a:t>Nội dung tích hợp giáo dục STEM </a:t>
                      </a:r>
                      <a:endParaRPr lang="en-US" sz="180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nchor="ctr"/>
                </a:tc>
                <a:extLst>
                  <a:ext uri="{0D108BD9-81ED-4DB2-BD59-A6C34878D82A}">
                    <a16:rowId xmlns:a16="http://schemas.microsoft.com/office/drawing/2014/main" val="1099293397"/>
                  </a:ext>
                </a:extLst>
              </a:tr>
              <a:tr h="415152">
                <a:tc vMerge="1">
                  <a:txBody>
                    <a:bodyPr/>
                    <a:lstStyle/>
                    <a:p>
                      <a:endParaRPr lang="en-US"/>
                    </a:p>
                  </a:txBody>
                  <a:tcPr/>
                </a:tc>
                <a:tc>
                  <a:txBody>
                    <a:bodyPr/>
                    <a:lstStyle/>
                    <a:p>
                      <a:pPr marL="0" marR="0" algn="ctr">
                        <a:lnSpc>
                          <a:spcPct val="130000"/>
                        </a:lnSpc>
                        <a:spcBef>
                          <a:spcPts val="600"/>
                        </a:spcBef>
                        <a:spcAft>
                          <a:spcPts val="800"/>
                        </a:spcAft>
                        <a:buNone/>
                      </a:pPr>
                      <a:r>
                        <a:rPr lang="de-DE" sz="1800" dirty="0">
                          <a:effectLst/>
                        </a:rPr>
                        <a:t>Nội dung</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nchor="ctr"/>
                </a:tc>
                <a:tc>
                  <a:txBody>
                    <a:bodyPr/>
                    <a:lstStyle/>
                    <a:p>
                      <a:pPr marL="0" marR="0" algn="ctr">
                        <a:lnSpc>
                          <a:spcPct val="130000"/>
                        </a:lnSpc>
                        <a:spcBef>
                          <a:spcPts val="600"/>
                        </a:spcBef>
                        <a:spcAft>
                          <a:spcPts val="800"/>
                        </a:spcAft>
                        <a:buNone/>
                      </a:pPr>
                      <a:r>
                        <a:rPr lang="de-DE" sz="1800" dirty="0">
                          <a:effectLst/>
                        </a:rPr>
                        <a:t>Yêu cầu cần đạt</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nchor="ctr"/>
                </a:tc>
                <a:tc vMerge="1">
                  <a:txBody>
                    <a:bodyPr/>
                    <a:lstStyle/>
                    <a:p>
                      <a:endParaRPr lang="en-US"/>
                    </a:p>
                  </a:txBody>
                  <a:tcPr/>
                </a:tc>
                <a:extLst>
                  <a:ext uri="{0D108BD9-81ED-4DB2-BD59-A6C34878D82A}">
                    <a16:rowId xmlns:a16="http://schemas.microsoft.com/office/drawing/2014/main" val="87166745"/>
                  </a:ext>
                </a:extLst>
              </a:tr>
              <a:tr h="3524184">
                <a:tc>
                  <a:txBody>
                    <a:bodyPr/>
                    <a:lstStyle/>
                    <a:p>
                      <a:pPr marL="0" marR="0" algn="just">
                        <a:lnSpc>
                          <a:spcPct val="130000"/>
                        </a:lnSpc>
                        <a:spcBef>
                          <a:spcPts val="600"/>
                        </a:spcBef>
                        <a:spcAft>
                          <a:spcPts val="800"/>
                        </a:spcAft>
                        <a:buNone/>
                      </a:pPr>
                      <a:r>
                        <a:rPr lang="de-DE" sz="1800" dirty="0">
                          <a:effectLst/>
                        </a:rPr>
                        <a:t>12</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20767" marR="20767" marT="0" marB="0"/>
                </a:tc>
                <a:tc>
                  <a:txBody>
                    <a:bodyPr/>
                    <a:lstStyle/>
                    <a:p>
                      <a:pPr marL="0" marR="0" algn="just">
                        <a:lnSpc>
                          <a:spcPct val="130000"/>
                        </a:lnSpc>
                        <a:spcBef>
                          <a:spcPts val="600"/>
                        </a:spcBef>
                        <a:spcAft>
                          <a:spcPts val="800"/>
                        </a:spcAft>
                        <a:buNone/>
                      </a:pPr>
                      <a:r>
                        <a:rPr lang="de-DE" sz="1800" dirty="0">
                          <a:solidFill>
                            <a:srgbClr val="000000"/>
                          </a:solidFill>
                          <a:effectLst/>
                        </a:rPr>
                        <a:t>Thiết kế trang web bằng HTML và CSS.</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just">
                        <a:lnSpc>
                          <a:spcPct val="130000"/>
                        </a:lnSpc>
                        <a:spcBef>
                          <a:spcPts val="600"/>
                        </a:spcBef>
                        <a:spcAft>
                          <a:spcPts val="800"/>
                        </a:spcAft>
                        <a:buNone/>
                      </a:pPr>
                      <a:r>
                        <a:rPr lang="en-US" sz="1800" dirty="0" err="1">
                          <a:solidFill>
                            <a:srgbClr val="000000"/>
                          </a:solidFill>
                          <a:effectLst/>
                        </a:rPr>
                        <a:t>Tạo</a:t>
                      </a:r>
                      <a:r>
                        <a:rPr lang="en-US" sz="1800" dirty="0">
                          <a:solidFill>
                            <a:srgbClr val="000000"/>
                          </a:solidFill>
                          <a:effectLst/>
                        </a:rPr>
                        <a:t> </a:t>
                      </a:r>
                      <a:r>
                        <a:rPr lang="en-US" sz="1800" dirty="0" err="1">
                          <a:solidFill>
                            <a:srgbClr val="000000"/>
                          </a:solidFill>
                          <a:effectLst/>
                        </a:rPr>
                        <a:t>được</a:t>
                      </a:r>
                      <a:r>
                        <a:rPr lang="en-US" sz="1800" dirty="0">
                          <a:solidFill>
                            <a:srgbClr val="000000"/>
                          </a:solidFill>
                          <a:effectLst/>
                        </a:rPr>
                        <a:t> </a:t>
                      </a:r>
                      <a:r>
                        <a:rPr lang="en-US" sz="1800" dirty="0" err="1">
                          <a:solidFill>
                            <a:srgbClr val="000000"/>
                          </a:solidFill>
                          <a:effectLst/>
                        </a:rPr>
                        <a:t>một</a:t>
                      </a:r>
                      <a:r>
                        <a:rPr lang="en-US" sz="1800" dirty="0">
                          <a:solidFill>
                            <a:srgbClr val="000000"/>
                          </a:solidFill>
                          <a:effectLst/>
                        </a:rPr>
                        <a:t> </a:t>
                      </a:r>
                      <a:r>
                        <a:rPr lang="en-US" sz="1800" dirty="0" err="1">
                          <a:solidFill>
                            <a:srgbClr val="000000"/>
                          </a:solidFill>
                          <a:effectLst/>
                        </a:rPr>
                        <a:t>trang</a:t>
                      </a:r>
                      <a:r>
                        <a:rPr lang="en-US" sz="1800" dirty="0">
                          <a:solidFill>
                            <a:srgbClr val="000000"/>
                          </a:solidFill>
                          <a:effectLst/>
                        </a:rPr>
                        <a:t> web </a:t>
                      </a:r>
                      <a:r>
                        <a:rPr lang="en-US" sz="1800" dirty="0" err="1">
                          <a:solidFill>
                            <a:srgbClr val="000000"/>
                          </a:solidFill>
                          <a:effectLst/>
                        </a:rPr>
                        <a:t>có</a:t>
                      </a:r>
                      <a:r>
                        <a:rPr lang="en-US" sz="1800" dirty="0">
                          <a:solidFill>
                            <a:srgbClr val="000000"/>
                          </a:solidFill>
                          <a:effectLst/>
                        </a:rPr>
                        <a:t> </a:t>
                      </a:r>
                      <a:r>
                        <a:rPr lang="en-US" sz="1800" dirty="0" err="1">
                          <a:solidFill>
                            <a:srgbClr val="000000"/>
                          </a:solidFill>
                          <a:effectLst/>
                        </a:rPr>
                        <a:t>bố</a:t>
                      </a:r>
                      <a:r>
                        <a:rPr lang="en-US" sz="1800" dirty="0">
                          <a:solidFill>
                            <a:srgbClr val="000000"/>
                          </a:solidFill>
                          <a:effectLst/>
                        </a:rPr>
                        <a:t> </a:t>
                      </a:r>
                      <a:r>
                        <a:rPr lang="en-US" sz="1800" dirty="0" err="1">
                          <a:solidFill>
                            <a:srgbClr val="000000"/>
                          </a:solidFill>
                          <a:effectLst/>
                        </a:rPr>
                        <a:t>cục</a:t>
                      </a:r>
                      <a:r>
                        <a:rPr lang="en-US" sz="1800" dirty="0">
                          <a:solidFill>
                            <a:srgbClr val="000000"/>
                          </a:solidFill>
                          <a:effectLst/>
                        </a:rPr>
                        <a:t>, </a:t>
                      </a:r>
                      <a:r>
                        <a:rPr lang="en-US" sz="1800" dirty="0" err="1">
                          <a:solidFill>
                            <a:srgbClr val="000000"/>
                          </a:solidFill>
                          <a:effectLst/>
                        </a:rPr>
                        <a:t>nội</a:t>
                      </a:r>
                      <a:r>
                        <a:rPr lang="en-US" sz="1800" dirty="0">
                          <a:solidFill>
                            <a:srgbClr val="000000"/>
                          </a:solidFill>
                          <a:effectLst/>
                        </a:rPr>
                        <a:t> dung </a:t>
                      </a:r>
                      <a:r>
                        <a:rPr lang="en-US" sz="1800" dirty="0" err="1">
                          <a:solidFill>
                            <a:srgbClr val="000000"/>
                          </a:solidFill>
                          <a:effectLst/>
                        </a:rPr>
                        <a:t>hoàn</a:t>
                      </a:r>
                      <a:r>
                        <a:rPr lang="en-US" sz="1800" dirty="0">
                          <a:solidFill>
                            <a:srgbClr val="000000"/>
                          </a:solidFill>
                          <a:effectLst/>
                        </a:rPr>
                        <a:t> </a:t>
                      </a:r>
                      <a:r>
                        <a:rPr lang="en-US" sz="1800" dirty="0" err="1">
                          <a:solidFill>
                            <a:srgbClr val="000000"/>
                          </a:solidFill>
                          <a:effectLst/>
                        </a:rPr>
                        <a:t>chỉnh</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just">
                        <a:lnSpc>
                          <a:spcPct val="130000"/>
                        </a:lnSpc>
                        <a:spcBef>
                          <a:spcPts val="600"/>
                        </a:spcBef>
                        <a:spcAft>
                          <a:spcPts val="800"/>
                        </a:spcAft>
                        <a:buNone/>
                      </a:pPr>
                      <a:r>
                        <a:rPr lang="en-US" sz="1800" b="1" dirty="0" err="1">
                          <a:solidFill>
                            <a:srgbClr val="000000"/>
                          </a:solidFill>
                          <a:effectLst/>
                        </a:rPr>
                        <a:t>Chủ</a:t>
                      </a:r>
                      <a:r>
                        <a:rPr lang="en-US" sz="1800" b="1" dirty="0">
                          <a:solidFill>
                            <a:srgbClr val="000000"/>
                          </a:solidFill>
                          <a:effectLst/>
                        </a:rPr>
                        <a:t> </a:t>
                      </a:r>
                      <a:r>
                        <a:rPr lang="en-US" sz="1800" b="1" dirty="0" err="1">
                          <a:solidFill>
                            <a:srgbClr val="000000"/>
                          </a:solidFill>
                          <a:effectLst/>
                        </a:rPr>
                        <a:t>đề</a:t>
                      </a:r>
                      <a:r>
                        <a:rPr lang="en-US" sz="1800" b="1" dirty="0">
                          <a:solidFill>
                            <a:srgbClr val="000000"/>
                          </a:solidFill>
                          <a:effectLst/>
                        </a:rPr>
                        <a:t>: </a:t>
                      </a:r>
                      <a:r>
                        <a:rPr lang="en-US" sz="1800" dirty="0" err="1">
                          <a:solidFill>
                            <a:srgbClr val="000000"/>
                          </a:solidFill>
                          <a:effectLst/>
                        </a:rPr>
                        <a:t>Làm</a:t>
                      </a:r>
                      <a:r>
                        <a:rPr lang="en-US" sz="1800" dirty="0">
                          <a:solidFill>
                            <a:srgbClr val="000000"/>
                          </a:solidFill>
                          <a:effectLst/>
                        </a:rPr>
                        <a:t> </a:t>
                      </a:r>
                      <a:r>
                        <a:rPr lang="en-US" sz="1800" dirty="0" err="1">
                          <a:solidFill>
                            <a:srgbClr val="000000"/>
                          </a:solidFill>
                          <a:effectLst/>
                        </a:rPr>
                        <a:t>trang</a:t>
                      </a:r>
                      <a:r>
                        <a:rPr lang="en-US" sz="1800" dirty="0">
                          <a:solidFill>
                            <a:srgbClr val="000000"/>
                          </a:solidFill>
                          <a:effectLst/>
                        </a:rPr>
                        <a:t> web </a:t>
                      </a:r>
                      <a:r>
                        <a:rPr lang="en-US" sz="1800" dirty="0" err="1">
                          <a:solidFill>
                            <a:srgbClr val="000000"/>
                          </a:solidFill>
                          <a:effectLst/>
                        </a:rPr>
                        <a:t>giới</a:t>
                      </a:r>
                      <a:r>
                        <a:rPr lang="en-US" sz="1800" dirty="0">
                          <a:solidFill>
                            <a:srgbClr val="000000"/>
                          </a:solidFill>
                          <a:effectLst/>
                        </a:rPr>
                        <a:t> </a:t>
                      </a:r>
                      <a:r>
                        <a:rPr lang="en-US" sz="1800" dirty="0" err="1">
                          <a:solidFill>
                            <a:srgbClr val="000000"/>
                          </a:solidFill>
                          <a:effectLst/>
                        </a:rPr>
                        <a:t>thiệu</a:t>
                      </a:r>
                      <a:r>
                        <a:rPr lang="en-US" sz="1800" dirty="0">
                          <a:solidFill>
                            <a:srgbClr val="000000"/>
                          </a:solidFill>
                          <a:effectLst/>
                        </a:rPr>
                        <a:t> </a:t>
                      </a:r>
                      <a:r>
                        <a:rPr lang="en-US" sz="1800" dirty="0" err="1">
                          <a:solidFill>
                            <a:srgbClr val="000000"/>
                          </a:solidFill>
                          <a:effectLst/>
                        </a:rPr>
                        <a:t>về</a:t>
                      </a:r>
                      <a:r>
                        <a:rPr lang="en-US" sz="1800" dirty="0">
                          <a:solidFill>
                            <a:srgbClr val="000000"/>
                          </a:solidFill>
                          <a:effectLst/>
                        </a:rPr>
                        <a:t> </a:t>
                      </a:r>
                      <a:r>
                        <a:rPr lang="en-US" sz="1800" dirty="0" err="1">
                          <a:solidFill>
                            <a:srgbClr val="000000"/>
                          </a:solidFill>
                          <a:effectLst/>
                        </a:rPr>
                        <a:t>ngôi</a:t>
                      </a:r>
                      <a:r>
                        <a:rPr lang="en-US" sz="1800" dirty="0">
                          <a:solidFill>
                            <a:srgbClr val="000000"/>
                          </a:solidFill>
                          <a:effectLst/>
                        </a:rPr>
                        <a:t> </a:t>
                      </a:r>
                      <a:r>
                        <a:rPr lang="en-US" sz="1800" dirty="0" err="1">
                          <a:solidFill>
                            <a:srgbClr val="000000"/>
                          </a:solidFill>
                          <a:effectLst/>
                        </a:rPr>
                        <a:t>trường</a:t>
                      </a:r>
                      <a:r>
                        <a:rPr lang="en-US" sz="1800" dirty="0">
                          <a:solidFill>
                            <a:srgbClr val="000000"/>
                          </a:solidFill>
                          <a:effectLst/>
                        </a:rPr>
                        <a:t> </a:t>
                      </a:r>
                      <a:r>
                        <a:rPr lang="en-US" sz="1800" dirty="0" err="1">
                          <a:solidFill>
                            <a:srgbClr val="000000"/>
                          </a:solidFill>
                          <a:effectLst/>
                        </a:rPr>
                        <a:t>mình</a:t>
                      </a:r>
                      <a:r>
                        <a:rPr lang="en-US" sz="1800" dirty="0">
                          <a:solidFill>
                            <a:srgbClr val="000000"/>
                          </a:solidFill>
                          <a:effectLst/>
                        </a:rPr>
                        <a:t> </a:t>
                      </a:r>
                      <a:r>
                        <a:rPr lang="en-US" sz="1800" dirty="0" err="1">
                          <a:solidFill>
                            <a:srgbClr val="000000"/>
                          </a:solidFill>
                          <a:effectLst/>
                        </a:rPr>
                        <a:t>đang</a:t>
                      </a:r>
                      <a:r>
                        <a:rPr lang="en-US" sz="1800" dirty="0">
                          <a:solidFill>
                            <a:srgbClr val="000000"/>
                          </a:solidFill>
                          <a:effectLst/>
                        </a:rPr>
                        <a:t> </a:t>
                      </a:r>
                      <a:r>
                        <a:rPr lang="en-US" sz="1800" dirty="0" err="1">
                          <a:solidFill>
                            <a:srgbClr val="000000"/>
                          </a:solidFill>
                          <a:effectLst/>
                        </a:rPr>
                        <a:t>học</a:t>
                      </a:r>
                      <a:r>
                        <a:rPr lang="en-US" sz="1800" dirty="0">
                          <a:solidFill>
                            <a:srgbClr val="000000"/>
                          </a:solidFill>
                          <a:effectLst/>
                        </a:rPr>
                        <a:t>.</a:t>
                      </a:r>
                      <a:endParaRPr lang="en-US" sz="1800" dirty="0">
                        <a:effectLst/>
                      </a:endParaRPr>
                    </a:p>
                    <a:p>
                      <a:pPr marL="0" marR="0" algn="just">
                        <a:lnSpc>
                          <a:spcPct val="130000"/>
                        </a:lnSpc>
                        <a:spcBef>
                          <a:spcPts val="600"/>
                        </a:spcBef>
                        <a:spcAft>
                          <a:spcPts val="800"/>
                        </a:spcAft>
                        <a:buNone/>
                      </a:pPr>
                      <a:r>
                        <a:rPr lang="en-US" sz="1800" b="1" dirty="0" err="1">
                          <a:solidFill>
                            <a:srgbClr val="000000"/>
                          </a:solidFill>
                          <a:effectLst/>
                        </a:rPr>
                        <a:t>Vấn</a:t>
                      </a:r>
                      <a:r>
                        <a:rPr lang="en-US" sz="1800" b="1" dirty="0">
                          <a:solidFill>
                            <a:srgbClr val="000000"/>
                          </a:solidFill>
                          <a:effectLst/>
                        </a:rPr>
                        <a:t> </a:t>
                      </a:r>
                      <a:r>
                        <a:rPr lang="en-US" sz="1800" b="1" dirty="0" err="1">
                          <a:solidFill>
                            <a:srgbClr val="000000"/>
                          </a:solidFill>
                          <a:effectLst/>
                        </a:rPr>
                        <a:t>đề</a:t>
                      </a:r>
                      <a:r>
                        <a:rPr lang="en-US" sz="1800" b="1" dirty="0">
                          <a:solidFill>
                            <a:srgbClr val="000000"/>
                          </a:solidFill>
                          <a:effectLst/>
                        </a:rPr>
                        <a:t> </a:t>
                      </a:r>
                      <a:r>
                        <a:rPr lang="en-US" sz="1800" b="1" dirty="0" err="1">
                          <a:solidFill>
                            <a:srgbClr val="000000"/>
                          </a:solidFill>
                          <a:effectLst/>
                        </a:rPr>
                        <a:t>cần</a:t>
                      </a:r>
                      <a:r>
                        <a:rPr lang="en-US" sz="1800" b="1" dirty="0">
                          <a:solidFill>
                            <a:srgbClr val="000000"/>
                          </a:solidFill>
                          <a:effectLst/>
                        </a:rPr>
                        <a:t> </a:t>
                      </a:r>
                      <a:r>
                        <a:rPr lang="en-US" sz="1800" b="1" dirty="0" err="1">
                          <a:solidFill>
                            <a:srgbClr val="000000"/>
                          </a:solidFill>
                          <a:effectLst/>
                        </a:rPr>
                        <a:t>giải</a:t>
                      </a:r>
                      <a:r>
                        <a:rPr lang="en-US" sz="1800" b="1" dirty="0">
                          <a:solidFill>
                            <a:srgbClr val="000000"/>
                          </a:solidFill>
                          <a:effectLst/>
                        </a:rPr>
                        <a:t> </a:t>
                      </a:r>
                      <a:r>
                        <a:rPr lang="en-US" sz="1800" b="1" dirty="0" err="1">
                          <a:solidFill>
                            <a:srgbClr val="000000"/>
                          </a:solidFill>
                          <a:effectLst/>
                        </a:rPr>
                        <a:t>quyết</a:t>
                      </a:r>
                      <a:r>
                        <a:rPr lang="en-US" sz="1800" b="1" dirty="0">
                          <a:solidFill>
                            <a:srgbClr val="000000"/>
                          </a:solidFill>
                          <a:effectLst/>
                        </a:rPr>
                        <a:t>: </a:t>
                      </a:r>
                      <a:r>
                        <a:rPr lang="en-US" sz="1800" dirty="0" err="1">
                          <a:solidFill>
                            <a:srgbClr val="000000"/>
                          </a:solidFill>
                          <a:effectLst/>
                        </a:rPr>
                        <a:t>Làm</a:t>
                      </a:r>
                      <a:r>
                        <a:rPr lang="en-US" sz="1800" dirty="0">
                          <a:solidFill>
                            <a:srgbClr val="000000"/>
                          </a:solidFill>
                          <a:effectLst/>
                        </a:rPr>
                        <a:t> </a:t>
                      </a:r>
                      <a:r>
                        <a:rPr lang="en-US" sz="1800" dirty="0" err="1">
                          <a:solidFill>
                            <a:srgbClr val="000000"/>
                          </a:solidFill>
                          <a:effectLst/>
                        </a:rPr>
                        <a:t>sao</a:t>
                      </a:r>
                      <a:r>
                        <a:rPr lang="en-US" sz="1800" dirty="0">
                          <a:solidFill>
                            <a:srgbClr val="000000"/>
                          </a:solidFill>
                          <a:effectLst/>
                        </a:rPr>
                        <a:t> </a:t>
                      </a:r>
                      <a:r>
                        <a:rPr lang="en-US" sz="1800" dirty="0" err="1">
                          <a:solidFill>
                            <a:srgbClr val="000000"/>
                          </a:solidFill>
                          <a:effectLst/>
                        </a:rPr>
                        <a:t>tạo</a:t>
                      </a:r>
                      <a:r>
                        <a:rPr lang="en-US" sz="1800" dirty="0">
                          <a:solidFill>
                            <a:srgbClr val="000000"/>
                          </a:solidFill>
                          <a:effectLst/>
                        </a:rPr>
                        <a:t> </a:t>
                      </a:r>
                      <a:r>
                        <a:rPr lang="en-US" sz="1800" dirty="0" err="1">
                          <a:solidFill>
                            <a:srgbClr val="000000"/>
                          </a:solidFill>
                          <a:effectLst/>
                        </a:rPr>
                        <a:t>một</a:t>
                      </a:r>
                      <a:r>
                        <a:rPr lang="en-US" sz="1800" dirty="0">
                          <a:solidFill>
                            <a:srgbClr val="000000"/>
                          </a:solidFill>
                          <a:effectLst/>
                        </a:rPr>
                        <a:t> poster </a:t>
                      </a:r>
                      <a:r>
                        <a:rPr lang="en-US" sz="1800" dirty="0" err="1">
                          <a:solidFill>
                            <a:srgbClr val="000000"/>
                          </a:solidFill>
                          <a:effectLst/>
                        </a:rPr>
                        <a:t>giới</a:t>
                      </a:r>
                      <a:r>
                        <a:rPr lang="en-US" sz="1800" dirty="0">
                          <a:solidFill>
                            <a:srgbClr val="000000"/>
                          </a:solidFill>
                          <a:effectLst/>
                        </a:rPr>
                        <a:t> </a:t>
                      </a:r>
                      <a:r>
                        <a:rPr lang="en-US" sz="1800" dirty="0" err="1">
                          <a:solidFill>
                            <a:srgbClr val="000000"/>
                          </a:solidFill>
                          <a:effectLst/>
                        </a:rPr>
                        <a:t>thiệu</a:t>
                      </a:r>
                      <a:r>
                        <a:rPr lang="en-US" sz="1800" dirty="0">
                          <a:solidFill>
                            <a:srgbClr val="000000"/>
                          </a:solidFill>
                          <a:effectLst/>
                        </a:rPr>
                        <a:t> </a:t>
                      </a:r>
                      <a:r>
                        <a:rPr lang="en-US" sz="1800" dirty="0" err="1">
                          <a:solidFill>
                            <a:srgbClr val="000000"/>
                          </a:solidFill>
                          <a:effectLst/>
                        </a:rPr>
                        <a:t>có</a:t>
                      </a:r>
                      <a:r>
                        <a:rPr lang="en-US" sz="1800" dirty="0">
                          <a:solidFill>
                            <a:srgbClr val="000000"/>
                          </a:solidFill>
                          <a:effectLst/>
                        </a:rPr>
                        <a:t> </a:t>
                      </a:r>
                      <a:r>
                        <a:rPr lang="en-US" sz="1800" dirty="0" err="1">
                          <a:solidFill>
                            <a:srgbClr val="000000"/>
                          </a:solidFill>
                          <a:effectLst/>
                        </a:rPr>
                        <a:t>bổ</a:t>
                      </a:r>
                      <a:r>
                        <a:rPr lang="en-US" sz="1800" dirty="0">
                          <a:solidFill>
                            <a:srgbClr val="000000"/>
                          </a:solidFill>
                          <a:effectLst/>
                        </a:rPr>
                        <a:t> </a:t>
                      </a:r>
                      <a:r>
                        <a:rPr lang="en-US" sz="1800" dirty="0" err="1">
                          <a:solidFill>
                            <a:srgbClr val="000000"/>
                          </a:solidFill>
                          <a:effectLst/>
                        </a:rPr>
                        <a:t>cục</a:t>
                      </a:r>
                      <a:r>
                        <a:rPr lang="en-US" sz="1800" dirty="0">
                          <a:solidFill>
                            <a:srgbClr val="000000"/>
                          </a:solidFill>
                          <a:effectLst/>
                        </a:rPr>
                        <a:t> </a:t>
                      </a:r>
                      <a:r>
                        <a:rPr lang="en-US" sz="1800" dirty="0" err="1">
                          <a:solidFill>
                            <a:srgbClr val="000000"/>
                          </a:solidFill>
                          <a:effectLst/>
                        </a:rPr>
                        <a:t>rõ</a:t>
                      </a:r>
                      <a:r>
                        <a:rPr lang="en-US" sz="1800" dirty="0">
                          <a:solidFill>
                            <a:srgbClr val="000000"/>
                          </a:solidFill>
                          <a:effectLst/>
                        </a:rPr>
                        <a:t> </a:t>
                      </a:r>
                      <a:r>
                        <a:rPr lang="en-US" sz="1800" dirty="0" err="1">
                          <a:solidFill>
                            <a:srgbClr val="000000"/>
                          </a:solidFill>
                          <a:effectLst/>
                        </a:rPr>
                        <a:t>ràng</a:t>
                      </a:r>
                      <a:r>
                        <a:rPr lang="en-US" sz="1800" dirty="0">
                          <a:solidFill>
                            <a:srgbClr val="000000"/>
                          </a:solidFill>
                          <a:effectLst/>
                        </a:rPr>
                        <a:t>, </a:t>
                      </a:r>
                      <a:r>
                        <a:rPr lang="en-US" sz="1800" dirty="0" err="1">
                          <a:solidFill>
                            <a:srgbClr val="000000"/>
                          </a:solidFill>
                          <a:effectLst/>
                        </a:rPr>
                        <a:t>chuyên</a:t>
                      </a:r>
                      <a:r>
                        <a:rPr lang="en-US" sz="1800" dirty="0">
                          <a:solidFill>
                            <a:srgbClr val="000000"/>
                          </a:solidFill>
                          <a:effectLst/>
                        </a:rPr>
                        <a:t> </a:t>
                      </a:r>
                      <a:r>
                        <a:rPr lang="en-US" sz="1800" dirty="0" err="1">
                          <a:solidFill>
                            <a:srgbClr val="000000"/>
                          </a:solidFill>
                          <a:effectLst/>
                        </a:rPr>
                        <a:t>nghiệp</a:t>
                      </a:r>
                      <a:r>
                        <a:rPr lang="en-US" sz="1800" dirty="0">
                          <a:solidFill>
                            <a:srgbClr val="000000"/>
                          </a:solidFill>
                          <a:effectLst/>
                        </a:rPr>
                        <a:t>, </a:t>
                      </a:r>
                      <a:r>
                        <a:rPr lang="en-US" sz="1800" dirty="0" err="1">
                          <a:solidFill>
                            <a:srgbClr val="000000"/>
                          </a:solidFill>
                          <a:effectLst/>
                        </a:rPr>
                        <a:t>thể</a:t>
                      </a:r>
                      <a:r>
                        <a:rPr lang="en-US" sz="1800" dirty="0">
                          <a:solidFill>
                            <a:srgbClr val="000000"/>
                          </a:solidFill>
                          <a:effectLst/>
                        </a:rPr>
                        <a:t> </a:t>
                      </a:r>
                      <a:r>
                        <a:rPr lang="en-US" sz="1800" dirty="0" err="1">
                          <a:solidFill>
                            <a:srgbClr val="000000"/>
                          </a:solidFill>
                          <a:effectLst/>
                        </a:rPr>
                        <a:t>hiện</a:t>
                      </a:r>
                      <a:r>
                        <a:rPr lang="en-US" sz="1800" dirty="0">
                          <a:solidFill>
                            <a:srgbClr val="000000"/>
                          </a:solidFill>
                          <a:effectLst/>
                        </a:rPr>
                        <a:t> </a:t>
                      </a:r>
                      <a:r>
                        <a:rPr lang="en-US" sz="1800" dirty="0" err="1">
                          <a:solidFill>
                            <a:srgbClr val="000000"/>
                          </a:solidFill>
                          <a:effectLst/>
                        </a:rPr>
                        <a:t>được</a:t>
                      </a:r>
                      <a:r>
                        <a:rPr lang="en-US" sz="1800" dirty="0">
                          <a:solidFill>
                            <a:srgbClr val="000000"/>
                          </a:solidFill>
                          <a:effectLst/>
                        </a:rPr>
                        <a:t> </a:t>
                      </a:r>
                      <a:r>
                        <a:rPr lang="en-US" sz="1800" dirty="0" err="1">
                          <a:solidFill>
                            <a:srgbClr val="000000"/>
                          </a:solidFill>
                          <a:effectLst/>
                        </a:rPr>
                        <a:t>nội</a:t>
                      </a:r>
                      <a:r>
                        <a:rPr lang="en-US" sz="1800" dirty="0">
                          <a:solidFill>
                            <a:srgbClr val="000000"/>
                          </a:solidFill>
                          <a:effectLst/>
                        </a:rPr>
                        <a:t> dung </a:t>
                      </a:r>
                      <a:r>
                        <a:rPr lang="en-US" sz="1800" dirty="0" err="1">
                          <a:solidFill>
                            <a:srgbClr val="000000"/>
                          </a:solidFill>
                          <a:effectLst/>
                        </a:rPr>
                        <a:t>muốn</a:t>
                      </a:r>
                      <a:r>
                        <a:rPr lang="en-US" sz="1800" dirty="0">
                          <a:solidFill>
                            <a:srgbClr val="000000"/>
                          </a:solidFill>
                          <a:effectLst/>
                        </a:rPr>
                        <a:t> </a:t>
                      </a:r>
                      <a:r>
                        <a:rPr lang="en-US" sz="1800" dirty="0" err="1">
                          <a:solidFill>
                            <a:srgbClr val="000000"/>
                          </a:solidFill>
                          <a:effectLst/>
                        </a:rPr>
                        <a:t>truyền</a:t>
                      </a:r>
                      <a:r>
                        <a:rPr lang="en-US" sz="1800" dirty="0">
                          <a:solidFill>
                            <a:srgbClr val="000000"/>
                          </a:solidFill>
                          <a:effectLst/>
                        </a:rPr>
                        <a:t> </a:t>
                      </a:r>
                      <a:r>
                        <a:rPr lang="en-US" sz="1800" dirty="0" err="1">
                          <a:solidFill>
                            <a:srgbClr val="000000"/>
                          </a:solidFill>
                          <a:effectLst/>
                        </a:rPr>
                        <a:t>tải</a:t>
                      </a:r>
                      <a:r>
                        <a:rPr lang="en-US" sz="1800" dirty="0">
                          <a:solidFill>
                            <a:srgbClr val="000000"/>
                          </a:solidFill>
                          <a:effectLst/>
                        </a:rPr>
                        <a:t>.</a:t>
                      </a:r>
                      <a:endParaRPr lang="en-US" sz="1800" dirty="0">
                        <a:effectLst/>
                      </a:endParaRPr>
                    </a:p>
                    <a:p>
                      <a:pPr marL="0" marR="0" algn="just">
                        <a:lnSpc>
                          <a:spcPct val="130000"/>
                        </a:lnSpc>
                        <a:spcBef>
                          <a:spcPts val="600"/>
                        </a:spcBef>
                        <a:spcAft>
                          <a:spcPts val="800"/>
                        </a:spcAft>
                        <a:buNone/>
                      </a:pPr>
                      <a:r>
                        <a:rPr lang="en-US" sz="1800" b="1" dirty="0" err="1">
                          <a:solidFill>
                            <a:srgbClr val="000000"/>
                          </a:solidFill>
                          <a:effectLst/>
                        </a:rPr>
                        <a:t>Sản</a:t>
                      </a:r>
                      <a:r>
                        <a:rPr lang="en-US" sz="1800" b="1" dirty="0">
                          <a:solidFill>
                            <a:srgbClr val="000000"/>
                          </a:solidFill>
                          <a:effectLst/>
                        </a:rPr>
                        <a:t> </a:t>
                      </a:r>
                      <a:r>
                        <a:rPr lang="en-US" sz="1800" b="1" dirty="0" err="1">
                          <a:solidFill>
                            <a:srgbClr val="000000"/>
                          </a:solidFill>
                          <a:effectLst/>
                        </a:rPr>
                        <a:t>phẩm</a:t>
                      </a:r>
                      <a:r>
                        <a:rPr lang="en-US" sz="1800" b="1" dirty="0">
                          <a:solidFill>
                            <a:srgbClr val="000000"/>
                          </a:solidFill>
                          <a:effectLst/>
                        </a:rPr>
                        <a:t> </a:t>
                      </a:r>
                      <a:r>
                        <a:rPr lang="en-US" sz="1800" b="1" dirty="0" err="1">
                          <a:solidFill>
                            <a:srgbClr val="000000"/>
                          </a:solidFill>
                          <a:effectLst/>
                        </a:rPr>
                        <a:t>định</a:t>
                      </a:r>
                      <a:r>
                        <a:rPr lang="en-US" sz="1800" b="1" dirty="0">
                          <a:solidFill>
                            <a:srgbClr val="000000"/>
                          </a:solidFill>
                          <a:effectLst/>
                        </a:rPr>
                        <a:t> </a:t>
                      </a:r>
                      <a:r>
                        <a:rPr lang="en-US" sz="1800" b="1" dirty="0" err="1">
                          <a:solidFill>
                            <a:srgbClr val="000000"/>
                          </a:solidFill>
                          <a:effectLst/>
                        </a:rPr>
                        <a:t>hướng</a:t>
                      </a:r>
                      <a:r>
                        <a:rPr lang="en-US" sz="1800" dirty="0">
                          <a:solidFill>
                            <a:srgbClr val="000000"/>
                          </a:solidFill>
                          <a:effectLst/>
                        </a:rPr>
                        <a:t>: </a:t>
                      </a:r>
                      <a:r>
                        <a:rPr lang="en-US" sz="1800" dirty="0" err="1">
                          <a:solidFill>
                            <a:srgbClr val="000000"/>
                          </a:solidFill>
                          <a:effectLst/>
                        </a:rPr>
                        <a:t>Một</a:t>
                      </a:r>
                      <a:r>
                        <a:rPr lang="en-US" sz="1800" dirty="0">
                          <a:solidFill>
                            <a:srgbClr val="000000"/>
                          </a:solidFill>
                          <a:effectLst/>
                        </a:rPr>
                        <a:t> </a:t>
                      </a:r>
                      <a:r>
                        <a:rPr lang="en-US" sz="1800" dirty="0" err="1">
                          <a:solidFill>
                            <a:srgbClr val="000000"/>
                          </a:solidFill>
                          <a:effectLst/>
                        </a:rPr>
                        <a:t>trang</a:t>
                      </a:r>
                      <a:r>
                        <a:rPr lang="en-US" sz="1800" dirty="0">
                          <a:solidFill>
                            <a:srgbClr val="000000"/>
                          </a:solidFill>
                          <a:effectLst/>
                        </a:rPr>
                        <a:t> web </a:t>
                      </a:r>
                      <a:r>
                        <a:rPr lang="en-US" sz="1800" dirty="0" err="1">
                          <a:solidFill>
                            <a:srgbClr val="000000"/>
                          </a:solidFill>
                          <a:effectLst/>
                        </a:rPr>
                        <a:t>giới</a:t>
                      </a:r>
                      <a:r>
                        <a:rPr lang="en-US" sz="1800" dirty="0">
                          <a:solidFill>
                            <a:srgbClr val="000000"/>
                          </a:solidFill>
                          <a:effectLst/>
                        </a:rPr>
                        <a:t> </a:t>
                      </a:r>
                      <a:r>
                        <a:rPr lang="en-US" sz="1800" dirty="0" err="1">
                          <a:solidFill>
                            <a:srgbClr val="000000"/>
                          </a:solidFill>
                          <a:effectLst/>
                        </a:rPr>
                        <a:t>thiệu</a:t>
                      </a:r>
                      <a:r>
                        <a:rPr lang="en-US" sz="1800" dirty="0">
                          <a:solidFill>
                            <a:srgbClr val="000000"/>
                          </a:solidFill>
                          <a:effectLst/>
                        </a:rPr>
                        <a:t> </a:t>
                      </a:r>
                      <a:r>
                        <a:rPr lang="en-US" sz="1800" dirty="0" err="1">
                          <a:solidFill>
                            <a:srgbClr val="000000"/>
                          </a:solidFill>
                          <a:effectLst/>
                        </a:rPr>
                        <a:t>về</a:t>
                      </a:r>
                      <a:r>
                        <a:rPr lang="en-US" sz="1800" dirty="0">
                          <a:solidFill>
                            <a:srgbClr val="000000"/>
                          </a:solidFill>
                          <a:effectLst/>
                        </a:rPr>
                        <a:t> </a:t>
                      </a:r>
                      <a:r>
                        <a:rPr lang="en-US" sz="1800" dirty="0" err="1">
                          <a:solidFill>
                            <a:srgbClr val="000000"/>
                          </a:solidFill>
                          <a:effectLst/>
                        </a:rPr>
                        <a:t>trường</a:t>
                      </a:r>
                      <a:r>
                        <a:rPr lang="en-US" sz="1800" dirty="0">
                          <a:solidFill>
                            <a:srgbClr val="000000"/>
                          </a:solidFill>
                          <a:effectLst/>
                        </a:rPr>
                        <a:t>.</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329894800"/>
                  </a:ext>
                </a:extLst>
              </a:tr>
            </a:tbl>
          </a:graphicData>
        </a:graphic>
      </p:graphicFrame>
      <p:sp>
        <p:nvSpPr>
          <p:cNvPr id="4" name="Slide Number Placeholder 3">
            <a:extLst>
              <a:ext uri="{FF2B5EF4-FFF2-40B4-BE49-F238E27FC236}">
                <a16:creationId xmlns:a16="http://schemas.microsoft.com/office/drawing/2014/main" id="{806B8AD2-4E25-7388-C1DF-4EF18DE2FAA6}"/>
              </a:ext>
            </a:extLst>
          </p:cNvPr>
          <p:cNvSpPr>
            <a:spLocks noGrp="1"/>
          </p:cNvSpPr>
          <p:nvPr>
            <p:ph type="sldNum" sz="quarter" idx="12"/>
          </p:nvPr>
        </p:nvSpPr>
        <p:spPr/>
        <p:txBody>
          <a:bodyPr/>
          <a:lstStyle/>
          <a:p>
            <a:fld id="{98AFA10F-1C91-4D6E-AF72-B6468A4B99E2}" type="slidenum">
              <a:rPr lang="en-US" smtClean="0"/>
              <a:pPr/>
              <a:t>31</a:t>
            </a:fld>
            <a:endParaRPr lang="en-US" dirty="0"/>
          </a:p>
        </p:txBody>
      </p:sp>
    </p:spTree>
    <p:extLst>
      <p:ext uri="{BB962C8B-B14F-4D97-AF65-F5344CB8AC3E}">
        <p14:creationId xmlns:p14="http://schemas.microsoft.com/office/powerpoint/2010/main" val="10242665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6E6D5-C494-DA50-217C-F5F095366A9B}"/>
              </a:ext>
            </a:extLst>
          </p:cNvPr>
          <p:cNvSpPr>
            <a:spLocks noGrp="1"/>
          </p:cNvSpPr>
          <p:nvPr>
            <p:ph type="title"/>
          </p:nvPr>
        </p:nvSpPr>
        <p:spPr>
          <a:xfrm>
            <a:off x="838200" y="0"/>
            <a:ext cx="11732394" cy="1325563"/>
          </a:xfrm>
        </p:spPr>
        <p:txBody>
          <a:bodyPr>
            <a:normAutofit/>
          </a:bodyPr>
          <a:lstStyle/>
          <a:p>
            <a:r>
              <a:rPr lang="en-US" sz="4000" dirty="0" err="1" smtClean="0"/>
              <a:t>Ví</a:t>
            </a:r>
            <a:r>
              <a:rPr lang="en-US" sz="4000" dirty="0" smtClean="0"/>
              <a:t> </a:t>
            </a:r>
            <a:r>
              <a:rPr lang="en-US" sz="4000" dirty="0" err="1" smtClean="0"/>
              <a:t>dụ</a:t>
            </a:r>
            <a:r>
              <a:rPr lang="en-US" sz="4000" dirty="0" smtClean="0"/>
              <a:t>: </a:t>
            </a:r>
            <a:r>
              <a:rPr lang="en-US" sz="4000" dirty="0" err="1" smtClean="0"/>
              <a:t>Thực</a:t>
            </a:r>
            <a:r>
              <a:rPr lang="en-US" sz="4000" dirty="0" smtClean="0"/>
              <a:t> </a:t>
            </a:r>
            <a:r>
              <a:rPr lang="en-US" sz="4000" dirty="0" err="1"/>
              <a:t>hành</a:t>
            </a:r>
            <a:r>
              <a:rPr lang="en-US" sz="4000" dirty="0"/>
              <a:t> </a:t>
            </a:r>
            <a:r>
              <a:rPr lang="en-US" sz="4000" dirty="0" err="1"/>
              <a:t>lựa</a:t>
            </a:r>
            <a:r>
              <a:rPr lang="en-US" sz="4000" dirty="0"/>
              <a:t> </a:t>
            </a:r>
            <a:r>
              <a:rPr lang="en-US" sz="4000" dirty="0" err="1"/>
              <a:t>chọn</a:t>
            </a:r>
            <a:r>
              <a:rPr lang="en-US" sz="4000" dirty="0"/>
              <a:t> chủ </a:t>
            </a:r>
            <a:r>
              <a:rPr lang="en-US" sz="4000" dirty="0" err="1"/>
              <a:t>đề</a:t>
            </a:r>
            <a:r>
              <a:rPr lang="en-US" sz="4000" dirty="0"/>
              <a:t> </a:t>
            </a:r>
            <a:r>
              <a:rPr lang="en-US" sz="4000" dirty="0" err="1"/>
              <a:t>bài</a:t>
            </a:r>
            <a:r>
              <a:rPr lang="en-US" sz="4000" dirty="0"/>
              <a:t> </a:t>
            </a:r>
            <a:r>
              <a:rPr lang="en-US" sz="4000" dirty="0" err="1"/>
              <a:t>học</a:t>
            </a:r>
            <a:r>
              <a:rPr lang="en-US" sz="4000" dirty="0"/>
              <a:t> STEM trong </a:t>
            </a:r>
            <a:r>
              <a:rPr lang="en-US" sz="4000" dirty="0" err="1"/>
              <a:t>môn</a:t>
            </a:r>
            <a:r>
              <a:rPr lang="en-US" sz="4000" dirty="0"/>
              <a:t> Tin </a:t>
            </a:r>
            <a:r>
              <a:rPr lang="en-US" sz="4000" dirty="0" err="1"/>
              <a:t>học</a:t>
            </a:r>
            <a:r>
              <a:rPr lang="en-US" sz="4000" dirty="0"/>
              <a:t> ở THPT</a:t>
            </a:r>
          </a:p>
        </p:txBody>
      </p:sp>
      <p:sp>
        <p:nvSpPr>
          <p:cNvPr id="13" name="Content Placeholder 2"/>
          <p:cNvSpPr>
            <a:spLocks noGrp="1"/>
          </p:cNvSpPr>
          <p:nvPr>
            <p:ph idx="1"/>
          </p:nvPr>
        </p:nvSpPr>
        <p:spPr>
          <a:xfrm>
            <a:off x="616819" y="1488741"/>
            <a:ext cx="10515600" cy="4351338"/>
          </a:xfrm>
        </p:spPr>
        <p:txBody>
          <a:bodyPr/>
          <a:lstStyle/>
          <a:p>
            <a:pPr algn="just">
              <a:lnSpc>
                <a:spcPct val="120000"/>
              </a:lnSpc>
            </a:pPr>
            <a:r>
              <a:rPr lang="es-ES" sz="2600" b="1" dirty="0" err="1">
                <a:solidFill>
                  <a:schemeClr val="tx1"/>
                </a:solidFill>
              </a:rPr>
              <a:t>Nhiệm</a:t>
            </a:r>
            <a:r>
              <a:rPr lang="es-ES" sz="2600" b="1" dirty="0">
                <a:solidFill>
                  <a:schemeClr val="tx1"/>
                </a:solidFill>
              </a:rPr>
              <a:t> </a:t>
            </a:r>
            <a:r>
              <a:rPr lang="es-ES" sz="2600" b="1" dirty="0" err="1">
                <a:solidFill>
                  <a:schemeClr val="tx1"/>
                </a:solidFill>
              </a:rPr>
              <a:t>vụ</a:t>
            </a:r>
            <a:r>
              <a:rPr lang="es-ES" sz="2600" b="1" dirty="0">
                <a:solidFill>
                  <a:schemeClr val="tx1"/>
                </a:solidFill>
              </a:rPr>
              <a:t> : </a:t>
            </a:r>
            <a:r>
              <a:rPr lang="en-US" sz="2600" dirty="0" err="1">
                <a:solidFill>
                  <a:schemeClr val="tx1"/>
                </a:solidFill>
              </a:rPr>
              <a:t>Xác</a:t>
            </a:r>
            <a:r>
              <a:rPr lang="en-US" sz="2600" dirty="0">
                <a:solidFill>
                  <a:schemeClr val="tx1"/>
                </a:solidFill>
              </a:rPr>
              <a:t> </a:t>
            </a:r>
            <a:r>
              <a:rPr lang="en-US" sz="2600" dirty="0" err="1">
                <a:solidFill>
                  <a:schemeClr val="tx1"/>
                </a:solidFill>
              </a:rPr>
              <a:t>định</a:t>
            </a:r>
            <a:r>
              <a:rPr lang="en-US" sz="2600" dirty="0">
                <a:solidFill>
                  <a:schemeClr val="tx1"/>
                </a:solidFill>
              </a:rPr>
              <a:t> </a:t>
            </a:r>
            <a:r>
              <a:rPr lang="en-US" sz="2600" dirty="0" err="1">
                <a:solidFill>
                  <a:schemeClr val="tx1"/>
                </a:solidFill>
              </a:rPr>
              <a:t>một</a:t>
            </a:r>
            <a:r>
              <a:rPr lang="en-US" sz="2600" dirty="0">
                <a:solidFill>
                  <a:schemeClr val="tx1"/>
                </a:solidFill>
              </a:rPr>
              <a:t> </a:t>
            </a:r>
            <a:r>
              <a:rPr lang="en-US" sz="2600" dirty="0" err="1">
                <a:solidFill>
                  <a:schemeClr val="tx1"/>
                </a:solidFill>
              </a:rPr>
              <a:t>số</a:t>
            </a:r>
            <a:r>
              <a:rPr lang="en-US" sz="2600" dirty="0">
                <a:solidFill>
                  <a:schemeClr val="tx1"/>
                </a:solidFill>
              </a:rPr>
              <a:t> </a:t>
            </a:r>
            <a:r>
              <a:rPr lang="en-US" sz="2600" dirty="0" err="1">
                <a:solidFill>
                  <a:schemeClr val="tx1"/>
                </a:solidFill>
              </a:rPr>
              <a:t>chủ</a:t>
            </a:r>
            <a:r>
              <a:rPr lang="en-US" sz="2600" dirty="0">
                <a:solidFill>
                  <a:schemeClr val="tx1"/>
                </a:solidFill>
              </a:rPr>
              <a:t> </a:t>
            </a:r>
            <a:r>
              <a:rPr lang="en-US" sz="2600" dirty="0" err="1">
                <a:solidFill>
                  <a:schemeClr val="tx1"/>
                </a:solidFill>
              </a:rPr>
              <a:t>đề</a:t>
            </a:r>
            <a:r>
              <a:rPr lang="en-US" sz="2600" dirty="0">
                <a:solidFill>
                  <a:schemeClr val="tx1"/>
                </a:solidFill>
              </a:rPr>
              <a:t> </a:t>
            </a:r>
            <a:r>
              <a:rPr lang="en-US" sz="2600" dirty="0" err="1">
                <a:solidFill>
                  <a:schemeClr val="tx1"/>
                </a:solidFill>
              </a:rPr>
              <a:t>bài</a:t>
            </a:r>
            <a:r>
              <a:rPr lang="en-US" sz="2600" dirty="0">
                <a:solidFill>
                  <a:schemeClr val="tx1"/>
                </a:solidFill>
              </a:rPr>
              <a:t> </a:t>
            </a:r>
            <a:r>
              <a:rPr lang="en-US" sz="2600" dirty="0" err="1">
                <a:solidFill>
                  <a:schemeClr val="tx1"/>
                </a:solidFill>
              </a:rPr>
              <a:t>học</a:t>
            </a:r>
            <a:r>
              <a:rPr lang="en-US" sz="2600" dirty="0">
                <a:solidFill>
                  <a:schemeClr val="tx1"/>
                </a:solidFill>
              </a:rPr>
              <a:t> STEM </a:t>
            </a:r>
            <a:r>
              <a:rPr lang="en-US" sz="2600" dirty="0" err="1">
                <a:solidFill>
                  <a:schemeClr val="tx1"/>
                </a:solidFill>
              </a:rPr>
              <a:t>có</a:t>
            </a:r>
            <a:r>
              <a:rPr lang="en-US" sz="2600" dirty="0">
                <a:solidFill>
                  <a:schemeClr val="tx1"/>
                </a:solidFill>
              </a:rPr>
              <a:t> </a:t>
            </a:r>
            <a:r>
              <a:rPr lang="en-US" sz="2600" dirty="0" err="1">
                <a:solidFill>
                  <a:schemeClr val="tx1"/>
                </a:solidFill>
              </a:rPr>
              <a:t>thể</a:t>
            </a:r>
            <a:r>
              <a:rPr lang="en-US" sz="2600" dirty="0">
                <a:solidFill>
                  <a:schemeClr val="tx1"/>
                </a:solidFill>
              </a:rPr>
              <a:t> </a:t>
            </a:r>
            <a:r>
              <a:rPr lang="en-US" sz="2600" dirty="0" err="1">
                <a:solidFill>
                  <a:schemeClr val="tx1"/>
                </a:solidFill>
              </a:rPr>
              <a:t>triển</a:t>
            </a:r>
            <a:r>
              <a:rPr lang="en-US" sz="2600" dirty="0">
                <a:solidFill>
                  <a:schemeClr val="tx1"/>
                </a:solidFill>
              </a:rPr>
              <a:t> </a:t>
            </a:r>
            <a:r>
              <a:rPr lang="en-US" sz="2600" dirty="0" err="1">
                <a:solidFill>
                  <a:schemeClr val="tx1"/>
                </a:solidFill>
              </a:rPr>
              <a:t>khai</a:t>
            </a:r>
            <a:r>
              <a:rPr lang="en-US" sz="2600" dirty="0">
                <a:solidFill>
                  <a:schemeClr val="tx1"/>
                </a:solidFill>
              </a:rPr>
              <a:t> </a:t>
            </a:r>
            <a:r>
              <a:rPr lang="en-US" sz="2600" dirty="0" err="1">
                <a:solidFill>
                  <a:schemeClr val="tx1"/>
                </a:solidFill>
              </a:rPr>
              <a:t>trong</a:t>
            </a:r>
            <a:r>
              <a:rPr lang="en-US" sz="2600" dirty="0">
                <a:solidFill>
                  <a:schemeClr val="tx1"/>
                </a:solidFill>
              </a:rPr>
              <a:t> </a:t>
            </a:r>
            <a:r>
              <a:rPr lang="en-US" sz="2600" dirty="0" err="1">
                <a:solidFill>
                  <a:schemeClr val="tx1"/>
                </a:solidFill>
              </a:rPr>
              <a:t>dạy</a:t>
            </a:r>
            <a:r>
              <a:rPr lang="en-US" sz="2600" dirty="0">
                <a:solidFill>
                  <a:schemeClr val="tx1"/>
                </a:solidFill>
              </a:rPr>
              <a:t> </a:t>
            </a:r>
            <a:r>
              <a:rPr lang="en-US" sz="2600" dirty="0" err="1">
                <a:solidFill>
                  <a:schemeClr val="tx1"/>
                </a:solidFill>
              </a:rPr>
              <a:t>học</a:t>
            </a:r>
            <a:r>
              <a:rPr lang="en-US" sz="2600" dirty="0">
                <a:solidFill>
                  <a:schemeClr val="tx1"/>
                </a:solidFill>
              </a:rPr>
              <a:t> Tin </a:t>
            </a:r>
            <a:r>
              <a:rPr lang="en-US" sz="2600" dirty="0" err="1">
                <a:solidFill>
                  <a:schemeClr val="tx1"/>
                </a:solidFill>
              </a:rPr>
              <a:t>học</a:t>
            </a:r>
            <a:r>
              <a:rPr lang="en-US" sz="2600" dirty="0">
                <a:solidFill>
                  <a:schemeClr val="tx1"/>
                </a:solidFill>
              </a:rPr>
              <a:t> ở </a:t>
            </a:r>
            <a:r>
              <a:rPr lang="en-US" sz="2600" dirty="0" err="1">
                <a:solidFill>
                  <a:schemeClr val="tx1"/>
                </a:solidFill>
              </a:rPr>
              <a:t>THPT</a:t>
            </a:r>
            <a:endParaRPr lang="en-US" sz="2600" dirty="0">
              <a:solidFill>
                <a:schemeClr val="tx1"/>
              </a:solidFill>
            </a:endParaRPr>
          </a:p>
          <a:p>
            <a:pPr lvl="2" algn="just">
              <a:lnSpc>
                <a:spcPct val="120000"/>
              </a:lnSpc>
              <a:buFont typeface="Wingdings" panose="05000000000000000000" pitchFamily="2" charset="2"/>
              <a:buChar char="ü"/>
            </a:pPr>
            <a:r>
              <a:rPr lang="en-US" sz="2600" dirty="0" err="1">
                <a:solidFill>
                  <a:schemeClr val="tx1"/>
                </a:solidFill>
              </a:rPr>
              <a:t>Rà</a:t>
            </a:r>
            <a:r>
              <a:rPr lang="en-US" sz="2600" dirty="0">
                <a:solidFill>
                  <a:schemeClr val="tx1"/>
                </a:solidFill>
              </a:rPr>
              <a:t> </a:t>
            </a:r>
            <a:r>
              <a:rPr lang="en-US" sz="2600" dirty="0" err="1">
                <a:solidFill>
                  <a:schemeClr val="tx1"/>
                </a:solidFill>
              </a:rPr>
              <a:t>soát</a:t>
            </a:r>
            <a:r>
              <a:rPr lang="en-US" sz="2600" dirty="0">
                <a:solidFill>
                  <a:schemeClr val="tx1"/>
                </a:solidFill>
              </a:rPr>
              <a:t> YCCĐ </a:t>
            </a:r>
            <a:r>
              <a:rPr lang="en-US" sz="2600" dirty="0" err="1">
                <a:solidFill>
                  <a:schemeClr val="tx1"/>
                </a:solidFill>
              </a:rPr>
              <a:t>môn</a:t>
            </a:r>
            <a:r>
              <a:rPr lang="en-US" sz="2600" dirty="0">
                <a:solidFill>
                  <a:schemeClr val="tx1"/>
                </a:solidFill>
              </a:rPr>
              <a:t> Tin </a:t>
            </a:r>
            <a:r>
              <a:rPr lang="en-US" sz="2600" dirty="0" err="1">
                <a:solidFill>
                  <a:schemeClr val="tx1"/>
                </a:solidFill>
              </a:rPr>
              <a:t>học</a:t>
            </a:r>
            <a:r>
              <a:rPr lang="en-US" sz="2600" dirty="0">
                <a:solidFill>
                  <a:schemeClr val="tx1"/>
                </a:solidFill>
              </a:rPr>
              <a:t> 10 </a:t>
            </a:r>
            <a:r>
              <a:rPr lang="en-US" sz="2600" dirty="0" err="1">
                <a:solidFill>
                  <a:schemeClr val="tx1"/>
                </a:solidFill>
              </a:rPr>
              <a:t>kết</a:t>
            </a:r>
            <a:r>
              <a:rPr lang="en-US" sz="2600" dirty="0">
                <a:solidFill>
                  <a:schemeClr val="tx1"/>
                </a:solidFill>
              </a:rPr>
              <a:t> </a:t>
            </a:r>
            <a:r>
              <a:rPr lang="en-US" sz="2600" dirty="0" err="1">
                <a:solidFill>
                  <a:schemeClr val="tx1"/>
                </a:solidFill>
              </a:rPr>
              <a:t>hợp</a:t>
            </a:r>
            <a:r>
              <a:rPr lang="en-US" sz="2600" dirty="0">
                <a:solidFill>
                  <a:schemeClr val="tx1"/>
                </a:solidFill>
              </a:rPr>
              <a:t> </a:t>
            </a:r>
            <a:r>
              <a:rPr lang="en-US" sz="2600" dirty="0" err="1">
                <a:solidFill>
                  <a:schemeClr val="tx1"/>
                </a:solidFill>
              </a:rPr>
              <a:t>sử</a:t>
            </a:r>
            <a:r>
              <a:rPr lang="en-US" sz="2600" dirty="0">
                <a:solidFill>
                  <a:schemeClr val="tx1"/>
                </a:solidFill>
              </a:rPr>
              <a:t> </a:t>
            </a:r>
            <a:r>
              <a:rPr lang="en-US" sz="2600" dirty="0" err="1">
                <a:solidFill>
                  <a:schemeClr val="tx1"/>
                </a:solidFill>
              </a:rPr>
              <a:t>dụng</a:t>
            </a:r>
            <a:r>
              <a:rPr lang="en-US" sz="2600" dirty="0">
                <a:solidFill>
                  <a:schemeClr val="tx1"/>
                </a:solidFill>
              </a:rPr>
              <a:t> SGK </a:t>
            </a:r>
            <a:r>
              <a:rPr lang="en-US" sz="2600" dirty="0" err="1">
                <a:solidFill>
                  <a:schemeClr val="tx1"/>
                </a:solidFill>
              </a:rPr>
              <a:t>được</a:t>
            </a:r>
            <a:r>
              <a:rPr lang="en-US" sz="2600" dirty="0">
                <a:solidFill>
                  <a:schemeClr val="tx1"/>
                </a:solidFill>
              </a:rPr>
              <a:t> </a:t>
            </a:r>
            <a:r>
              <a:rPr lang="en-US" sz="2600" dirty="0" err="1">
                <a:solidFill>
                  <a:schemeClr val="tx1"/>
                </a:solidFill>
              </a:rPr>
              <a:t>lựa</a:t>
            </a:r>
            <a:r>
              <a:rPr lang="en-US" sz="2600" dirty="0">
                <a:solidFill>
                  <a:schemeClr val="tx1"/>
                </a:solidFill>
              </a:rPr>
              <a:t> </a:t>
            </a:r>
            <a:r>
              <a:rPr lang="en-US" sz="2600" dirty="0" err="1">
                <a:solidFill>
                  <a:schemeClr val="tx1"/>
                </a:solidFill>
              </a:rPr>
              <a:t>chọn</a:t>
            </a:r>
            <a:endParaRPr lang="en-US" sz="2600" dirty="0">
              <a:solidFill>
                <a:schemeClr val="tx1"/>
              </a:solidFill>
            </a:endParaRPr>
          </a:p>
          <a:p>
            <a:pPr lvl="2" algn="just">
              <a:lnSpc>
                <a:spcPct val="120000"/>
              </a:lnSpc>
              <a:buFont typeface="Wingdings" panose="05000000000000000000" pitchFamily="2" charset="2"/>
              <a:buChar char="ü"/>
            </a:pPr>
            <a:r>
              <a:rPr lang="en-US" sz="2600" dirty="0" err="1">
                <a:solidFill>
                  <a:schemeClr val="tx1"/>
                </a:solidFill>
              </a:rPr>
              <a:t>Xác</a:t>
            </a:r>
            <a:r>
              <a:rPr lang="en-US" sz="2600" dirty="0">
                <a:solidFill>
                  <a:schemeClr val="tx1"/>
                </a:solidFill>
              </a:rPr>
              <a:t> </a:t>
            </a:r>
            <a:r>
              <a:rPr lang="en-US" sz="2600" dirty="0" err="1">
                <a:solidFill>
                  <a:schemeClr val="tx1"/>
                </a:solidFill>
              </a:rPr>
              <a:t>định</a:t>
            </a:r>
            <a:r>
              <a:rPr lang="en-US" sz="2600" dirty="0">
                <a:solidFill>
                  <a:schemeClr val="tx1"/>
                </a:solidFill>
              </a:rPr>
              <a:t> </a:t>
            </a:r>
            <a:r>
              <a:rPr lang="en-US" sz="2600" dirty="0" err="1">
                <a:solidFill>
                  <a:schemeClr val="tx1"/>
                </a:solidFill>
              </a:rPr>
              <a:t>những</a:t>
            </a:r>
            <a:r>
              <a:rPr lang="en-US" sz="2600" dirty="0">
                <a:solidFill>
                  <a:schemeClr val="tx1"/>
                </a:solidFill>
              </a:rPr>
              <a:t> </a:t>
            </a:r>
            <a:r>
              <a:rPr lang="en-US" sz="2600" dirty="0" err="1">
                <a:solidFill>
                  <a:schemeClr val="tx1"/>
                </a:solidFill>
              </a:rPr>
              <a:t>nội</a:t>
            </a:r>
            <a:r>
              <a:rPr lang="en-US" sz="2600" dirty="0">
                <a:solidFill>
                  <a:schemeClr val="tx1"/>
                </a:solidFill>
              </a:rPr>
              <a:t> dung (YCCĐ) </a:t>
            </a:r>
            <a:r>
              <a:rPr lang="en-US" sz="2600" dirty="0" err="1">
                <a:solidFill>
                  <a:schemeClr val="tx1"/>
                </a:solidFill>
              </a:rPr>
              <a:t>có</a:t>
            </a:r>
            <a:r>
              <a:rPr lang="en-US" sz="2600" dirty="0">
                <a:solidFill>
                  <a:schemeClr val="tx1"/>
                </a:solidFill>
              </a:rPr>
              <a:t> </a:t>
            </a:r>
            <a:r>
              <a:rPr lang="en-US" sz="2600" dirty="0" err="1">
                <a:solidFill>
                  <a:schemeClr val="tx1"/>
                </a:solidFill>
              </a:rPr>
              <a:t>thể</a:t>
            </a:r>
            <a:r>
              <a:rPr lang="en-US" sz="2600" dirty="0">
                <a:solidFill>
                  <a:schemeClr val="tx1"/>
                </a:solidFill>
              </a:rPr>
              <a:t> </a:t>
            </a:r>
            <a:r>
              <a:rPr lang="en-US" sz="2600" dirty="0" err="1">
                <a:solidFill>
                  <a:schemeClr val="tx1"/>
                </a:solidFill>
              </a:rPr>
              <a:t>xây</a:t>
            </a:r>
            <a:r>
              <a:rPr lang="en-US" sz="2600" dirty="0">
                <a:solidFill>
                  <a:schemeClr val="tx1"/>
                </a:solidFill>
              </a:rPr>
              <a:t> </a:t>
            </a:r>
            <a:r>
              <a:rPr lang="en-US" sz="2600" dirty="0" err="1">
                <a:solidFill>
                  <a:schemeClr val="tx1"/>
                </a:solidFill>
              </a:rPr>
              <a:t>dựng</a:t>
            </a:r>
            <a:r>
              <a:rPr lang="en-US" sz="2600" dirty="0">
                <a:solidFill>
                  <a:schemeClr val="tx1"/>
                </a:solidFill>
              </a:rPr>
              <a:t> </a:t>
            </a:r>
            <a:r>
              <a:rPr lang="en-US" sz="2600" dirty="0" err="1">
                <a:solidFill>
                  <a:schemeClr val="tx1"/>
                </a:solidFill>
              </a:rPr>
              <a:t>thành</a:t>
            </a:r>
            <a:r>
              <a:rPr lang="en-US" sz="2600" dirty="0">
                <a:solidFill>
                  <a:schemeClr val="tx1"/>
                </a:solidFill>
              </a:rPr>
              <a:t> </a:t>
            </a:r>
            <a:r>
              <a:rPr lang="en-US" sz="2600" dirty="0" err="1">
                <a:solidFill>
                  <a:schemeClr val="tx1"/>
                </a:solidFill>
              </a:rPr>
              <a:t>bài</a:t>
            </a:r>
            <a:r>
              <a:rPr lang="en-US" sz="2600" dirty="0">
                <a:solidFill>
                  <a:schemeClr val="tx1"/>
                </a:solidFill>
              </a:rPr>
              <a:t> </a:t>
            </a:r>
            <a:r>
              <a:rPr lang="en-US" sz="2600" dirty="0" err="1">
                <a:solidFill>
                  <a:schemeClr val="tx1"/>
                </a:solidFill>
              </a:rPr>
              <a:t>học</a:t>
            </a:r>
            <a:r>
              <a:rPr lang="en-US" sz="2600" dirty="0">
                <a:solidFill>
                  <a:schemeClr val="tx1"/>
                </a:solidFill>
              </a:rPr>
              <a:t> STEM </a:t>
            </a:r>
            <a:r>
              <a:rPr lang="en-US" sz="2600" dirty="0" err="1">
                <a:solidFill>
                  <a:schemeClr val="tx1"/>
                </a:solidFill>
              </a:rPr>
              <a:t>trong</a:t>
            </a:r>
            <a:r>
              <a:rPr lang="en-US" sz="2600" dirty="0">
                <a:solidFill>
                  <a:schemeClr val="tx1"/>
                </a:solidFill>
              </a:rPr>
              <a:t> </a:t>
            </a:r>
            <a:r>
              <a:rPr lang="en-US" sz="2600" dirty="0" err="1">
                <a:solidFill>
                  <a:schemeClr val="tx1"/>
                </a:solidFill>
              </a:rPr>
              <a:t>môn</a:t>
            </a:r>
            <a:r>
              <a:rPr lang="en-US" sz="2600" dirty="0">
                <a:solidFill>
                  <a:schemeClr val="tx1"/>
                </a:solidFill>
              </a:rPr>
              <a:t> Tin </a:t>
            </a:r>
            <a:r>
              <a:rPr lang="en-US" sz="2600" dirty="0" err="1">
                <a:solidFill>
                  <a:schemeClr val="tx1"/>
                </a:solidFill>
              </a:rPr>
              <a:t>học</a:t>
            </a:r>
            <a:endParaRPr lang="en-US" sz="2600" dirty="0">
              <a:solidFill>
                <a:schemeClr val="tx1"/>
              </a:solidFill>
            </a:endParaRPr>
          </a:p>
        </p:txBody>
      </p:sp>
      <p:sp>
        <p:nvSpPr>
          <p:cNvPr id="5" name="Rectangle 4"/>
          <p:cNvSpPr/>
          <p:nvPr/>
        </p:nvSpPr>
        <p:spPr>
          <a:xfrm>
            <a:off x="1804726" y="4701474"/>
            <a:ext cx="9439385" cy="1839734"/>
          </a:xfrm>
          <a:prstGeom prst="rect">
            <a:avLst/>
          </a:prstGeom>
          <a:solidFill>
            <a:schemeClr val="accent6"/>
          </a:solidFill>
          <a:ln/>
        </p:spPr>
        <p:style>
          <a:lnRef idx="3">
            <a:schemeClr val="lt1"/>
          </a:lnRef>
          <a:fillRef idx="1">
            <a:schemeClr val="accent2"/>
          </a:fillRef>
          <a:effectRef idx="1">
            <a:schemeClr val="accent2"/>
          </a:effectRef>
          <a:fontRef idx="minor">
            <a:schemeClr val="lt1"/>
          </a:fontRef>
        </p:style>
        <p:txBody>
          <a:bodyPr wrap="square">
            <a:spAutoFit/>
          </a:bodyPr>
          <a:lstStyle/>
          <a:p>
            <a:pPr algn="just">
              <a:lnSpc>
                <a:spcPct val="150000"/>
              </a:lnSpc>
              <a:spcBef>
                <a:spcPts val="600"/>
              </a:spcBef>
              <a:spcAft>
                <a:spcPts val="0"/>
              </a:spcAft>
            </a:pPr>
            <a:r>
              <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1. MÔ TẢ CHỦ ĐỀ BÀI HỌC STEM</a:t>
            </a:r>
          </a:p>
          <a:p>
            <a:pPr algn="just">
              <a:lnSpc>
                <a:spcPct val="150000"/>
              </a:lnSpc>
              <a:spcBef>
                <a:spcPts val="600"/>
              </a:spcBef>
              <a:spcAft>
                <a:spcPts val="0"/>
              </a:spcAft>
            </a:pPr>
            <a:r>
              <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2. </a:t>
            </a:r>
            <a:r>
              <a:rPr lang="en-US" sz="24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XÁC</a:t>
            </a:r>
            <a:r>
              <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 ĐỊNH </a:t>
            </a:r>
            <a:r>
              <a:rPr lang="en-US" sz="24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VẤN</a:t>
            </a:r>
            <a:r>
              <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ĐỀ</a:t>
            </a:r>
            <a:r>
              <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CẦN</a:t>
            </a:r>
            <a:r>
              <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GIẢI</a:t>
            </a:r>
            <a:r>
              <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QUYẾT</a:t>
            </a:r>
            <a:endPar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Bef>
                <a:spcPts val="600"/>
              </a:spcBef>
              <a:spcAft>
                <a:spcPts val="0"/>
              </a:spcAft>
            </a:pPr>
            <a:r>
              <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3. </a:t>
            </a:r>
            <a:r>
              <a:rPr lang="en-US" sz="24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XÂY</a:t>
            </a:r>
            <a:r>
              <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DỰNG</a:t>
            </a:r>
            <a:r>
              <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TIÊU</a:t>
            </a:r>
            <a:r>
              <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 CHÍ </a:t>
            </a:r>
            <a:r>
              <a:rPr lang="en-US" sz="24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ĐÁNH</a:t>
            </a:r>
            <a:r>
              <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GIÁ</a:t>
            </a:r>
            <a:r>
              <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SẢN</a:t>
            </a:r>
            <a:r>
              <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PHẨM</a:t>
            </a:r>
            <a:endPar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sp>
        <p:nvSpPr>
          <p:cNvPr id="7" name="Slide Number Placeholder 6">
            <a:extLst>
              <a:ext uri="{FF2B5EF4-FFF2-40B4-BE49-F238E27FC236}">
                <a16:creationId xmlns:a16="http://schemas.microsoft.com/office/drawing/2014/main" id="{AD93306A-5635-BD2E-E7D6-DBCD58C417AB}"/>
              </a:ext>
            </a:extLst>
          </p:cNvPr>
          <p:cNvSpPr>
            <a:spLocks noGrp="1"/>
          </p:cNvSpPr>
          <p:nvPr>
            <p:ph type="sldNum" sz="quarter" idx="12"/>
          </p:nvPr>
        </p:nvSpPr>
        <p:spPr/>
        <p:txBody>
          <a:bodyPr/>
          <a:lstStyle/>
          <a:p>
            <a:fld id="{98AFA10F-1C91-4D6E-AF72-B6468A4B99E2}" type="slidenum">
              <a:rPr lang="en-US" smtClean="0"/>
              <a:pPr/>
              <a:t>32</a:t>
            </a:fld>
            <a:endParaRPr lang="en-US" dirty="0"/>
          </a:p>
        </p:txBody>
      </p:sp>
    </p:spTree>
    <p:extLst>
      <p:ext uri="{BB962C8B-B14F-4D97-AF65-F5344CB8AC3E}">
        <p14:creationId xmlns:p14="http://schemas.microsoft.com/office/powerpoint/2010/main" val="30070930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B80EC0-EF54-3F28-163D-1AF1761B639B}"/>
              </a:ext>
            </a:extLst>
          </p:cNvPr>
          <p:cNvSpPr>
            <a:spLocks noGrp="1"/>
          </p:cNvSpPr>
          <p:nvPr>
            <p:ph type="title"/>
          </p:nvPr>
        </p:nvSpPr>
        <p:spPr>
          <a:xfrm>
            <a:off x="700238" y="0"/>
            <a:ext cx="11491762" cy="1325563"/>
          </a:xfrm>
        </p:spPr>
        <p:txBody>
          <a:bodyPr>
            <a:normAutofit/>
          </a:bodyPr>
          <a:lstStyle/>
          <a:p>
            <a:r>
              <a:rPr lang="en-US" sz="4000" dirty="0" err="1"/>
              <a:t>Ví</a:t>
            </a:r>
            <a:r>
              <a:rPr lang="en-US" sz="4000" dirty="0"/>
              <a:t> </a:t>
            </a:r>
            <a:r>
              <a:rPr lang="en-US" sz="4000" dirty="0" err="1"/>
              <a:t>dụ</a:t>
            </a:r>
            <a:r>
              <a:rPr lang="en-US" sz="4000" dirty="0"/>
              <a:t>: </a:t>
            </a:r>
            <a:r>
              <a:rPr lang="en-US" sz="4000" dirty="0" err="1"/>
              <a:t>Thực</a:t>
            </a:r>
            <a:r>
              <a:rPr lang="en-US" sz="4000" dirty="0"/>
              <a:t> </a:t>
            </a:r>
            <a:r>
              <a:rPr lang="en-US" sz="4000" dirty="0" err="1"/>
              <a:t>hành</a:t>
            </a:r>
            <a:r>
              <a:rPr lang="en-US" sz="4000" dirty="0"/>
              <a:t> </a:t>
            </a:r>
            <a:r>
              <a:rPr lang="en-US" sz="4000" dirty="0" err="1"/>
              <a:t>lựa</a:t>
            </a:r>
            <a:r>
              <a:rPr lang="en-US" sz="4000" dirty="0"/>
              <a:t> </a:t>
            </a:r>
            <a:r>
              <a:rPr lang="en-US" sz="4000" dirty="0" err="1"/>
              <a:t>chọn</a:t>
            </a:r>
            <a:r>
              <a:rPr lang="en-US" sz="4000" dirty="0"/>
              <a:t> </a:t>
            </a:r>
            <a:r>
              <a:rPr lang="en-US" sz="4000" dirty="0" err="1"/>
              <a:t>chủ</a:t>
            </a:r>
            <a:r>
              <a:rPr lang="en-US" sz="4000" dirty="0"/>
              <a:t> </a:t>
            </a:r>
            <a:r>
              <a:rPr lang="en-US" sz="4000" dirty="0" err="1"/>
              <a:t>đề</a:t>
            </a:r>
            <a:r>
              <a:rPr lang="en-US" sz="4000" dirty="0"/>
              <a:t> </a:t>
            </a:r>
            <a:r>
              <a:rPr lang="en-US" sz="4000" dirty="0" err="1"/>
              <a:t>bài</a:t>
            </a:r>
            <a:r>
              <a:rPr lang="en-US" sz="4000" dirty="0"/>
              <a:t> </a:t>
            </a:r>
            <a:r>
              <a:rPr lang="en-US" sz="4000" dirty="0" err="1"/>
              <a:t>học</a:t>
            </a:r>
            <a:r>
              <a:rPr lang="en-US" sz="4000" dirty="0"/>
              <a:t> STEM </a:t>
            </a:r>
            <a:r>
              <a:rPr lang="en-US" sz="4000" dirty="0" err="1"/>
              <a:t>trong</a:t>
            </a:r>
            <a:r>
              <a:rPr lang="en-US" sz="4000" dirty="0"/>
              <a:t> </a:t>
            </a:r>
            <a:r>
              <a:rPr lang="en-US" sz="4000" dirty="0" err="1"/>
              <a:t>môn</a:t>
            </a:r>
            <a:r>
              <a:rPr lang="en-US" sz="4000" dirty="0"/>
              <a:t> Tin </a:t>
            </a:r>
            <a:r>
              <a:rPr lang="en-US" sz="4000" dirty="0" err="1"/>
              <a:t>học</a:t>
            </a:r>
            <a:r>
              <a:rPr lang="en-US" sz="4000" dirty="0"/>
              <a:t> ở THPT</a:t>
            </a:r>
            <a:endParaRPr lang="en-US" sz="4000" dirty="0"/>
          </a:p>
        </p:txBody>
      </p:sp>
      <p:sp>
        <p:nvSpPr>
          <p:cNvPr id="13" name="Content Placeholder 2"/>
          <p:cNvSpPr>
            <a:spLocks noGrp="1"/>
          </p:cNvSpPr>
          <p:nvPr>
            <p:ph idx="1"/>
          </p:nvPr>
        </p:nvSpPr>
        <p:spPr>
          <a:xfrm>
            <a:off x="838200" y="1472768"/>
            <a:ext cx="10515600" cy="4851400"/>
          </a:xfrm>
        </p:spPr>
        <p:txBody>
          <a:bodyPr/>
          <a:lstStyle/>
          <a:p>
            <a:pPr lvl="1" algn="just">
              <a:lnSpc>
                <a:spcPct val="120000"/>
              </a:lnSpc>
            </a:pPr>
            <a:r>
              <a:rPr lang="en-US" sz="2600" b="1" dirty="0">
                <a:solidFill>
                  <a:schemeClr val="tx1"/>
                </a:solidFill>
              </a:rPr>
              <a:t>Học </a:t>
            </a:r>
            <a:r>
              <a:rPr lang="en-US" sz="2600" b="1" dirty="0" err="1">
                <a:solidFill>
                  <a:schemeClr val="tx1"/>
                </a:solidFill>
              </a:rPr>
              <a:t>liệu</a:t>
            </a:r>
            <a:r>
              <a:rPr lang="en-US" sz="2600" b="1" dirty="0">
                <a:solidFill>
                  <a:schemeClr val="tx1"/>
                </a:solidFill>
              </a:rPr>
              <a:t>: </a:t>
            </a:r>
            <a:r>
              <a:rPr lang="en-US" sz="2600" dirty="0">
                <a:solidFill>
                  <a:schemeClr val="tx1"/>
                </a:solidFill>
              </a:rPr>
              <a:t> </a:t>
            </a:r>
            <a:r>
              <a:rPr lang="en-US" sz="2600" dirty="0" err="1">
                <a:solidFill>
                  <a:schemeClr val="tx1"/>
                </a:solidFill>
              </a:rPr>
              <a:t>Nội</a:t>
            </a:r>
            <a:r>
              <a:rPr lang="en-US" sz="2600" dirty="0">
                <a:solidFill>
                  <a:schemeClr val="tx1"/>
                </a:solidFill>
              </a:rPr>
              <a:t> dung </a:t>
            </a:r>
            <a:r>
              <a:rPr lang="en-US" sz="2600" dirty="0" err="1">
                <a:solidFill>
                  <a:schemeClr val="tx1"/>
                </a:solidFill>
              </a:rPr>
              <a:t>Chương</a:t>
            </a:r>
            <a:r>
              <a:rPr lang="en-US" sz="2600" dirty="0">
                <a:solidFill>
                  <a:schemeClr val="tx1"/>
                </a:solidFill>
              </a:rPr>
              <a:t> 2 (</a:t>
            </a:r>
            <a:r>
              <a:rPr lang="en-US" sz="2600" dirty="0" err="1">
                <a:solidFill>
                  <a:schemeClr val="tx1"/>
                </a:solidFill>
              </a:rPr>
              <a:t>mục</a:t>
            </a:r>
            <a:r>
              <a:rPr lang="en-US" sz="2600" dirty="0">
                <a:solidFill>
                  <a:schemeClr val="tx1"/>
                </a:solidFill>
              </a:rPr>
              <a:t> 2.1) </a:t>
            </a:r>
          </a:p>
          <a:p>
            <a:pPr lvl="1" algn="just">
              <a:lnSpc>
                <a:spcPct val="120000"/>
              </a:lnSpc>
            </a:pPr>
            <a:r>
              <a:rPr lang="en-US" sz="2600" b="1" dirty="0">
                <a:solidFill>
                  <a:schemeClr val="tx1"/>
                </a:solidFill>
              </a:rPr>
              <a:t>S</a:t>
            </a:r>
            <a:r>
              <a:rPr lang="es-ES" sz="2600" b="1" dirty="0" err="1">
                <a:solidFill>
                  <a:schemeClr val="tx1"/>
                </a:solidFill>
              </a:rPr>
              <a:t>ản</a:t>
            </a:r>
            <a:r>
              <a:rPr lang="es-ES" sz="2600" b="1" dirty="0">
                <a:solidFill>
                  <a:schemeClr val="tx1"/>
                </a:solidFill>
              </a:rPr>
              <a:t> </a:t>
            </a:r>
            <a:r>
              <a:rPr lang="es-ES" sz="2600" b="1" dirty="0" err="1">
                <a:solidFill>
                  <a:schemeClr val="tx1"/>
                </a:solidFill>
              </a:rPr>
              <a:t>phẩm</a:t>
            </a:r>
            <a:r>
              <a:rPr lang="es-ES" sz="2600" b="1" dirty="0">
                <a:solidFill>
                  <a:schemeClr val="tx1"/>
                </a:solidFill>
              </a:rPr>
              <a:t>: </a:t>
            </a:r>
            <a:r>
              <a:rPr lang="es-ES" sz="2600" dirty="0" err="1">
                <a:solidFill>
                  <a:schemeClr val="tx1"/>
                </a:solidFill>
              </a:rPr>
              <a:t>Hệ</a:t>
            </a:r>
            <a:r>
              <a:rPr lang="es-ES" sz="2600" dirty="0">
                <a:solidFill>
                  <a:schemeClr val="tx1"/>
                </a:solidFill>
              </a:rPr>
              <a:t> </a:t>
            </a:r>
            <a:r>
              <a:rPr lang="es-ES" sz="2600" dirty="0" err="1">
                <a:solidFill>
                  <a:schemeClr val="tx1"/>
                </a:solidFill>
              </a:rPr>
              <a:t>thống</a:t>
            </a:r>
            <a:r>
              <a:rPr lang="es-ES" sz="2600" dirty="0">
                <a:solidFill>
                  <a:schemeClr val="tx1"/>
                </a:solidFill>
              </a:rPr>
              <a:t> </a:t>
            </a:r>
            <a:r>
              <a:rPr lang="es-ES" sz="2600" dirty="0" err="1">
                <a:solidFill>
                  <a:schemeClr val="tx1"/>
                </a:solidFill>
              </a:rPr>
              <a:t>các</a:t>
            </a:r>
            <a:r>
              <a:rPr lang="es-ES" sz="2600" dirty="0">
                <a:solidFill>
                  <a:schemeClr val="tx1"/>
                </a:solidFill>
              </a:rPr>
              <a:t> </a:t>
            </a:r>
            <a:r>
              <a:rPr lang="es-ES" sz="2600" dirty="0" err="1">
                <a:solidFill>
                  <a:schemeClr val="tx1"/>
                </a:solidFill>
              </a:rPr>
              <a:t>bài</a:t>
            </a:r>
            <a:r>
              <a:rPr lang="es-ES" sz="2600" dirty="0">
                <a:solidFill>
                  <a:schemeClr val="tx1"/>
                </a:solidFill>
              </a:rPr>
              <a:t> </a:t>
            </a:r>
            <a:r>
              <a:rPr lang="es-ES" sz="2600" dirty="0" err="1">
                <a:solidFill>
                  <a:schemeClr val="tx1"/>
                </a:solidFill>
              </a:rPr>
              <a:t>học</a:t>
            </a:r>
            <a:r>
              <a:rPr lang="es-ES" sz="2600" dirty="0">
                <a:solidFill>
                  <a:schemeClr val="tx1"/>
                </a:solidFill>
              </a:rPr>
              <a:t> STEM </a:t>
            </a:r>
            <a:r>
              <a:rPr lang="es-ES" sz="2600" dirty="0" err="1">
                <a:solidFill>
                  <a:schemeClr val="tx1"/>
                </a:solidFill>
              </a:rPr>
              <a:t>trong</a:t>
            </a:r>
            <a:r>
              <a:rPr lang="es-ES" sz="2600" dirty="0">
                <a:solidFill>
                  <a:schemeClr val="tx1"/>
                </a:solidFill>
              </a:rPr>
              <a:t> </a:t>
            </a:r>
            <a:r>
              <a:rPr lang="es-ES" sz="2600" dirty="0" err="1">
                <a:solidFill>
                  <a:schemeClr val="tx1"/>
                </a:solidFill>
              </a:rPr>
              <a:t>môn</a:t>
            </a:r>
            <a:r>
              <a:rPr lang="es-ES" sz="2600" dirty="0">
                <a:solidFill>
                  <a:schemeClr val="tx1"/>
                </a:solidFill>
              </a:rPr>
              <a:t> </a:t>
            </a:r>
            <a:r>
              <a:rPr lang="es-ES" sz="2600" dirty="0" err="1">
                <a:solidFill>
                  <a:schemeClr val="tx1"/>
                </a:solidFill>
              </a:rPr>
              <a:t>Tin</a:t>
            </a:r>
            <a:r>
              <a:rPr lang="es-ES" sz="2600" dirty="0">
                <a:solidFill>
                  <a:schemeClr val="tx1"/>
                </a:solidFill>
              </a:rPr>
              <a:t> </a:t>
            </a:r>
            <a:r>
              <a:rPr lang="es-ES" sz="2600" dirty="0" err="1">
                <a:solidFill>
                  <a:schemeClr val="tx1"/>
                </a:solidFill>
              </a:rPr>
              <a:t>học</a:t>
            </a:r>
            <a:r>
              <a:rPr lang="es-ES" sz="2600" dirty="0">
                <a:solidFill>
                  <a:schemeClr val="tx1"/>
                </a:solidFill>
              </a:rPr>
              <a:t> </a:t>
            </a:r>
            <a:r>
              <a:rPr lang="en-US" sz="2600" dirty="0">
                <a:solidFill>
                  <a:schemeClr val="tx1"/>
                </a:solidFill>
              </a:rPr>
              <a:t>10</a:t>
            </a:r>
          </a:p>
          <a:p>
            <a:pPr marL="0" indent="0" algn="just">
              <a:lnSpc>
                <a:spcPct val="120000"/>
              </a:lnSpc>
              <a:buNone/>
            </a:pPr>
            <a:endParaRPr lang="en-US" sz="2600" dirty="0">
              <a:solidFill>
                <a:schemeClr val="tx1"/>
              </a:solidFill>
            </a:endParaRPr>
          </a:p>
        </p:txBody>
      </p:sp>
      <p:graphicFrame>
        <p:nvGraphicFramePr>
          <p:cNvPr id="2" name="Table 1"/>
          <p:cNvGraphicFramePr>
            <a:graphicFrameLocks noGrp="1"/>
          </p:cNvGraphicFramePr>
          <p:nvPr/>
        </p:nvGraphicFramePr>
        <p:xfrm>
          <a:off x="1213852" y="2624743"/>
          <a:ext cx="10201709" cy="3627120"/>
        </p:xfrm>
        <a:graphic>
          <a:graphicData uri="http://schemas.openxmlformats.org/drawingml/2006/table">
            <a:tbl>
              <a:tblPr firstRow="1" bandRow="1">
                <a:tableStyleId>{5C22544A-7EE6-4342-B048-85BDC9FD1C3A}</a:tableStyleId>
              </a:tblPr>
              <a:tblGrid>
                <a:gridCol w="806517">
                  <a:extLst>
                    <a:ext uri="{9D8B030D-6E8A-4147-A177-3AD203B41FA5}">
                      <a16:colId xmlns:a16="http://schemas.microsoft.com/office/drawing/2014/main" val="1872536923"/>
                    </a:ext>
                  </a:extLst>
                </a:gridCol>
                <a:gridCol w="1264253">
                  <a:extLst>
                    <a:ext uri="{9D8B030D-6E8A-4147-A177-3AD203B41FA5}">
                      <a16:colId xmlns:a16="http://schemas.microsoft.com/office/drawing/2014/main" val="1104737820"/>
                    </a:ext>
                  </a:extLst>
                </a:gridCol>
                <a:gridCol w="2153653">
                  <a:extLst>
                    <a:ext uri="{9D8B030D-6E8A-4147-A177-3AD203B41FA5}">
                      <a16:colId xmlns:a16="http://schemas.microsoft.com/office/drawing/2014/main" val="3990679396"/>
                    </a:ext>
                  </a:extLst>
                </a:gridCol>
                <a:gridCol w="2576716">
                  <a:extLst>
                    <a:ext uri="{9D8B030D-6E8A-4147-A177-3AD203B41FA5}">
                      <a16:colId xmlns:a16="http://schemas.microsoft.com/office/drawing/2014/main" val="2551713122"/>
                    </a:ext>
                  </a:extLst>
                </a:gridCol>
                <a:gridCol w="1700285">
                  <a:extLst>
                    <a:ext uri="{9D8B030D-6E8A-4147-A177-3AD203B41FA5}">
                      <a16:colId xmlns:a16="http://schemas.microsoft.com/office/drawing/2014/main" val="126157743"/>
                    </a:ext>
                  </a:extLst>
                </a:gridCol>
                <a:gridCol w="1700285">
                  <a:extLst>
                    <a:ext uri="{9D8B030D-6E8A-4147-A177-3AD203B41FA5}">
                      <a16:colId xmlns:a16="http://schemas.microsoft.com/office/drawing/2014/main" val="1420401522"/>
                    </a:ext>
                  </a:extLst>
                </a:gridCol>
              </a:tblGrid>
              <a:tr h="370840">
                <a:tc>
                  <a:txBody>
                    <a:bodyPr/>
                    <a:lstStyle/>
                    <a:p>
                      <a:pPr algn="ctr"/>
                      <a:r>
                        <a:rPr lang="en-US" sz="2200" dirty="0">
                          <a:latin typeface="Arial" panose="020B0604020202020204" pitchFamily="34" charset="0"/>
                          <a:cs typeface="Arial" panose="020B0604020202020204" pitchFamily="34" charset="0"/>
                        </a:rPr>
                        <a:t>TT</a:t>
                      </a:r>
                    </a:p>
                  </a:txBody>
                  <a:tcPr>
                    <a:solidFill>
                      <a:schemeClr val="accent6"/>
                    </a:solidFill>
                  </a:tcPr>
                </a:tc>
                <a:tc>
                  <a:txBody>
                    <a:bodyPr/>
                    <a:lstStyle/>
                    <a:p>
                      <a:pPr algn="ctr"/>
                      <a:r>
                        <a:rPr lang="en-US" sz="2200" dirty="0" err="1">
                          <a:latin typeface="Arial" panose="020B0604020202020204" pitchFamily="34" charset="0"/>
                          <a:cs typeface="Arial" panose="020B0604020202020204" pitchFamily="34" charset="0"/>
                        </a:rPr>
                        <a:t>Môn</a:t>
                      </a:r>
                      <a:r>
                        <a:rPr lang="en-US" sz="2200" baseline="0" dirty="0">
                          <a:latin typeface="Arial" panose="020B0604020202020204" pitchFamily="34" charset="0"/>
                          <a:cs typeface="Arial" panose="020B0604020202020204" pitchFamily="34" charset="0"/>
                        </a:rPr>
                        <a:t> </a:t>
                      </a:r>
                      <a:r>
                        <a:rPr lang="en-US" sz="2200" baseline="0" dirty="0" err="1">
                          <a:latin typeface="Arial" panose="020B0604020202020204" pitchFamily="34" charset="0"/>
                          <a:cs typeface="Arial" panose="020B0604020202020204" pitchFamily="34" charset="0"/>
                        </a:rPr>
                        <a:t>học</a:t>
                      </a:r>
                      <a:endParaRPr lang="en-US" sz="2200" dirty="0">
                        <a:latin typeface="Arial" panose="020B0604020202020204" pitchFamily="34" charset="0"/>
                        <a:cs typeface="Arial" panose="020B0604020202020204" pitchFamily="34" charset="0"/>
                      </a:endParaRPr>
                    </a:p>
                  </a:txBody>
                  <a:tcPr>
                    <a:solidFill>
                      <a:schemeClr val="accent6"/>
                    </a:solidFill>
                  </a:tcPr>
                </a:tc>
                <a:tc>
                  <a:txBody>
                    <a:bodyPr/>
                    <a:lstStyle/>
                    <a:p>
                      <a:pPr algn="ctr"/>
                      <a:r>
                        <a:rPr lang="en-US" sz="2200" dirty="0" err="1">
                          <a:latin typeface="Arial" panose="020B0604020202020204" pitchFamily="34" charset="0"/>
                          <a:cs typeface="Arial" panose="020B0604020202020204" pitchFamily="34" charset="0"/>
                        </a:rPr>
                        <a:t>Tên</a:t>
                      </a:r>
                      <a:r>
                        <a:rPr lang="en-US" sz="2200" baseline="0" dirty="0">
                          <a:latin typeface="Arial" panose="020B0604020202020204" pitchFamily="34" charset="0"/>
                          <a:cs typeface="Arial" panose="020B0604020202020204" pitchFamily="34" charset="0"/>
                        </a:rPr>
                        <a:t> </a:t>
                      </a:r>
                      <a:r>
                        <a:rPr lang="en-US" sz="2200" baseline="0" dirty="0" err="1">
                          <a:latin typeface="Arial" panose="020B0604020202020204" pitchFamily="34" charset="0"/>
                          <a:cs typeface="Arial" panose="020B0604020202020204" pitchFamily="34" charset="0"/>
                        </a:rPr>
                        <a:t>bài</a:t>
                      </a:r>
                      <a:r>
                        <a:rPr lang="en-US" sz="2200" baseline="0" dirty="0">
                          <a:latin typeface="Arial" panose="020B0604020202020204" pitchFamily="34" charset="0"/>
                          <a:cs typeface="Arial" panose="020B0604020202020204" pitchFamily="34" charset="0"/>
                        </a:rPr>
                        <a:t> </a:t>
                      </a:r>
                      <a:r>
                        <a:rPr lang="en-US" sz="2200" baseline="0" dirty="0" err="1">
                          <a:latin typeface="Arial" panose="020B0604020202020204" pitchFamily="34" charset="0"/>
                          <a:cs typeface="Arial" panose="020B0604020202020204" pitchFamily="34" charset="0"/>
                        </a:rPr>
                        <a:t>học</a:t>
                      </a:r>
                      <a:r>
                        <a:rPr lang="en-US" sz="2200" baseline="0" dirty="0">
                          <a:latin typeface="Arial" panose="020B0604020202020204" pitchFamily="34" charset="0"/>
                          <a:cs typeface="Arial" panose="020B0604020202020204" pitchFamily="34" charset="0"/>
                        </a:rPr>
                        <a:t>/</a:t>
                      </a:r>
                      <a:r>
                        <a:rPr lang="en-US" sz="2200" baseline="0" dirty="0" err="1">
                          <a:latin typeface="Arial" panose="020B0604020202020204" pitchFamily="34" charset="0"/>
                          <a:cs typeface="Arial" panose="020B0604020202020204" pitchFamily="34" charset="0"/>
                        </a:rPr>
                        <a:t>chủ</a:t>
                      </a:r>
                      <a:r>
                        <a:rPr lang="en-US" sz="2200" baseline="0" dirty="0">
                          <a:latin typeface="Arial" panose="020B0604020202020204" pitchFamily="34" charset="0"/>
                          <a:cs typeface="Arial" panose="020B0604020202020204" pitchFamily="34" charset="0"/>
                        </a:rPr>
                        <a:t> </a:t>
                      </a:r>
                      <a:r>
                        <a:rPr lang="en-US" sz="2200" baseline="0" dirty="0" err="1">
                          <a:latin typeface="Arial" panose="020B0604020202020204" pitchFamily="34" charset="0"/>
                          <a:cs typeface="Arial" panose="020B0604020202020204" pitchFamily="34" charset="0"/>
                        </a:rPr>
                        <a:t>đề</a:t>
                      </a:r>
                      <a:endParaRPr lang="en-US" sz="2200" dirty="0">
                        <a:latin typeface="Arial" panose="020B0604020202020204" pitchFamily="34" charset="0"/>
                        <a:cs typeface="Arial" panose="020B0604020202020204" pitchFamily="34" charset="0"/>
                      </a:endParaRPr>
                    </a:p>
                  </a:txBody>
                  <a:tcPr>
                    <a:solidFill>
                      <a:schemeClr val="accent6"/>
                    </a:solidFill>
                  </a:tcPr>
                </a:tc>
                <a:tc>
                  <a:txBody>
                    <a:bodyPr/>
                    <a:lstStyle/>
                    <a:p>
                      <a:pPr algn="ctr"/>
                      <a:r>
                        <a:rPr lang="en-US" sz="2200" dirty="0">
                          <a:latin typeface="Arial" panose="020B0604020202020204" pitchFamily="34" charset="0"/>
                          <a:cs typeface="Arial" panose="020B0604020202020204" pitchFamily="34" charset="0"/>
                        </a:rPr>
                        <a:t>YCCĐ</a:t>
                      </a:r>
                    </a:p>
                  </a:txBody>
                  <a:tcPr>
                    <a:solidFill>
                      <a:schemeClr val="accent6"/>
                    </a:solidFill>
                  </a:tcPr>
                </a:tc>
                <a:tc>
                  <a:txBody>
                    <a:bodyPr/>
                    <a:lstStyle/>
                    <a:p>
                      <a:pPr algn="ctr"/>
                      <a:r>
                        <a:rPr lang="en-US" sz="2200" baseline="0" dirty="0" err="1">
                          <a:latin typeface="Arial" panose="020B0604020202020204" pitchFamily="34" charset="0"/>
                          <a:cs typeface="Arial" panose="020B0604020202020204" pitchFamily="34" charset="0"/>
                        </a:rPr>
                        <a:t>Vấn</a:t>
                      </a:r>
                      <a:r>
                        <a:rPr lang="en-US" sz="2200" baseline="0" dirty="0">
                          <a:latin typeface="Arial" panose="020B0604020202020204" pitchFamily="34" charset="0"/>
                          <a:cs typeface="Arial" panose="020B0604020202020204" pitchFamily="34" charset="0"/>
                        </a:rPr>
                        <a:t> </a:t>
                      </a:r>
                      <a:r>
                        <a:rPr lang="en-US" sz="2200" baseline="0" dirty="0" err="1">
                          <a:latin typeface="Arial" panose="020B0604020202020204" pitchFamily="34" charset="0"/>
                          <a:cs typeface="Arial" panose="020B0604020202020204" pitchFamily="34" charset="0"/>
                        </a:rPr>
                        <a:t>đề</a:t>
                      </a:r>
                      <a:r>
                        <a:rPr lang="en-US" sz="2200" baseline="0" dirty="0">
                          <a:latin typeface="Arial" panose="020B0604020202020204" pitchFamily="34" charset="0"/>
                          <a:cs typeface="Arial" panose="020B0604020202020204" pitchFamily="34" charset="0"/>
                        </a:rPr>
                        <a:t> </a:t>
                      </a:r>
                      <a:r>
                        <a:rPr lang="en-US" sz="2200" baseline="0" dirty="0" err="1">
                          <a:latin typeface="Arial" panose="020B0604020202020204" pitchFamily="34" charset="0"/>
                          <a:cs typeface="Arial" panose="020B0604020202020204" pitchFamily="34" charset="0"/>
                        </a:rPr>
                        <a:t>cần</a:t>
                      </a:r>
                      <a:r>
                        <a:rPr lang="en-US" sz="2200" baseline="0" dirty="0">
                          <a:latin typeface="Arial" panose="020B0604020202020204" pitchFamily="34" charset="0"/>
                          <a:cs typeface="Arial" panose="020B0604020202020204" pitchFamily="34" charset="0"/>
                        </a:rPr>
                        <a:t> </a:t>
                      </a:r>
                      <a:r>
                        <a:rPr lang="en-US" sz="2200" baseline="0" dirty="0" err="1">
                          <a:latin typeface="Arial" panose="020B0604020202020204" pitchFamily="34" charset="0"/>
                          <a:cs typeface="Arial" panose="020B0604020202020204" pitchFamily="34" charset="0"/>
                        </a:rPr>
                        <a:t>giải</a:t>
                      </a:r>
                      <a:r>
                        <a:rPr lang="en-US" sz="2200" baseline="0" dirty="0">
                          <a:latin typeface="Arial" panose="020B0604020202020204" pitchFamily="34" charset="0"/>
                          <a:cs typeface="Arial" panose="020B0604020202020204" pitchFamily="34" charset="0"/>
                        </a:rPr>
                        <a:t> </a:t>
                      </a:r>
                      <a:r>
                        <a:rPr lang="en-US" sz="2200" baseline="0" dirty="0" err="1">
                          <a:latin typeface="Arial" panose="020B0604020202020204" pitchFamily="34" charset="0"/>
                          <a:cs typeface="Arial" panose="020B0604020202020204" pitchFamily="34" charset="0"/>
                        </a:rPr>
                        <a:t>quyết</a:t>
                      </a:r>
                      <a:endParaRPr lang="en-US" sz="2200" dirty="0">
                        <a:latin typeface="Arial" panose="020B0604020202020204" pitchFamily="34" charset="0"/>
                        <a:cs typeface="Arial" panose="020B0604020202020204" pitchFamily="34" charset="0"/>
                      </a:endParaRPr>
                    </a:p>
                  </a:txBody>
                  <a:tcPr>
                    <a:solidFill>
                      <a:schemeClr val="accent6"/>
                    </a:solidFill>
                  </a:tcPr>
                </a:tc>
                <a:tc>
                  <a:txBody>
                    <a:bodyPr/>
                    <a:lstStyle/>
                    <a:p>
                      <a:pPr algn="ctr"/>
                      <a:r>
                        <a:rPr lang="en-US" sz="2200" dirty="0" err="1">
                          <a:latin typeface="Arial" panose="020B0604020202020204" pitchFamily="34" charset="0"/>
                          <a:cs typeface="Arial" panose="020B0604020202020204" pitchFamily="34" charset="0"/>
                        </a:rPr>
                        <a:t>Tiêu</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chí</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đánh</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giá</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sản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phẩm</a:t>
                      </a:r>
                      <a:r>
                        <a:rPr lang="en-US" sz="2200" dirty="0">
                          <a:latin typeface="Arial" panose="020B0604020202020204" pitchFamily="34" charset="0"/>
                          <a:cs typeface="Arial" panose="020B0604020202020204" pitchFamily="34" charset="0"/>
                        </a:rPr>
                        <a:t>/</a:t>
                      </a:r>
                      <a:r>
                        <a:rPr lang="en-US" sz="2200" dirty="0" err="1">
                          <a:latin typeface="Arial" panose="020B0604020202020204" pitchFamily="34" charset="0"/>
                          <a:cs typeface="Arial" panose="020B0604020202020204" pitchFamily="34" charset="0"/>
                        </a:rPr>
                        <a:t>giải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pháp</a:t>
                      </a:r>
                      <a:endParaRPr lang="en-US" sz="2200" dirty="0">
                        <a:latin typeface="Arial" panose="020B0604020202020204" pitchFamily="34" charset="0"/>
                        <a:cs typeface="Arial" panose="020B0604020202020204" pitchFamily="34" charset="0"/>
                      </a:endParaRPr>
                    </a:p>
                  </a:txBody>
                  <a:tcPr>
                    <a:solidFill>
                      <a:schemeClr val="accent6"/>
                    </a:solidFill>
                  </a:tcPr>
                </a:tc>
                <a:extLst>
                  <a:ext uri="{0D108BD9-81ED-4DB2-BD59-A6C34878D82A}">
                    <a16:rowId xmlns:a16="http://schemas.microsoft.com/office/drawing/2014/main" val="1106905620"/>
                  </a:ext>
                </a:extLst>
              </a:tr>
              <a:tr h="370840">
                <a:tc>
                  <a:txBody>
                    <a:bodyPr/>
                    <a:lstStyle/>
                    <a:p>
                      <a:r>
                        <a:rPr lang="en-US" sz="2200" dirty="0">
                          <a:latin typeface="Arial" panose="020B0604020202020204" pitchFamily="34" charset="0"/>
                          <a:cs typeface="Arial" panose="020B0604020202020204" pitchFamily="34" charset="0"/>
                        </a:rPr>
                        <a:t>1</a:t>
                      </a:r>
                    </a:p>
                  </a:txBody>
                  <a:tcPr>
                    <a:solidFill>
                      <a:schemeClr val="accent6">
                        <a:lumMod val="20000"/>
                        <a:lumOff val="80000"/>
                      </a:schemeClr>
                    </a:solidFill>
                  </a:tcPr>
                </a:tc>
                <a:tc>
                  <a:txBody>
                    <a:bodyPr/>
                    <a:lstStyle/>
                    <a:p>
                      <a:r>
                        <a:rPr lang="en-US" sz="2200" dirty="0">
                          <a:solidFill>
                            <a:schemeClr val="tx1"/>
                          </a:solidFill>
                          <a:latin typeface="Arial" panose="020B0604020202020204" pitchFamily="34" charset="0"/>
                          <a:cs typeface="Arial" panose="020B0604020202020204" pitchFamily="34" charset="0"/>
                        </a:rPr>
                        <a:t>Tin </a:t>
                      </a:r>
                      <a:r>
                        <a:rPr lang="en-US" sz="2200" dirty="0" err="1">
                          <a:solidFill>
                            <a:schemeClr val="tx1"/>
                          </a:solidFill>
                          <a:latin typeface="Arial" panose="020B0604020202020204" pitchFamily="34" charset="0"/>
                          <a:cs typeface="Arial" panose="020B0604020202020204" pitchFamily="34" charset="0"/>
                        </a:rPr>
                        <a:t>học</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lớp</a:t>
                      </a:r>
                      <a:r>
                        <a:rPr lang="en-US" sz="2200" dirty="0">
                          <a:solidFill>
                            <a:schemeClr val="tx1"/>
                          </a:solidFill>
                          <a:latin typeface="Arial" panose="020B0604020202020204" pitchFamily="34" charset="0"/>
                          <a:cs typeface="Arial" panose="020B0604020202020204" pitchFamily="34" charset="0"/>
                        </a:rPr>
                        <a:t>…</a:t>
                      </a:r>
                      <a:endParaRPr lang="en-US" sz="2200" i="0" dirty="0">
                        <a:solidFill>
                          <a:schemeClr val="tx1"/>
                        </a:solidFill>
                        <a:latin typeface="Arial" panose="020B0604020202020204" pitchFamily="34" charset="0"/>
                        <a:cs typeface="Arial" panose="020B0604020202020204" pitchFamily="34" charset="0"/>
                      </a:endParaRPr>
                    </a:p>
                  </a:txBody>
                  <a:tcPr>
                    <a:solidFill>
                      <a:schemeClr val="accent6">
                        <a:lumMod val="20000"/>
                        <a:lumOff val="80000"/>
                      </a:schemeClr>
                    </a:solidFill>
                  </a:tcPr>
                </a:tc>
                <a:tc>
                  <a:txBody>
                    <a:bodyPr/>
                    <a:lstStyle/>
                    <a:p>
                      <a:r>
                        <a:rPr lang="en-US" sz="2200" dirty="0">
                          <a:solidFill>
                            <a:schemeClr val="tx1"/>
                          </a:solidFill>
                          <a:latin typeface="Arial" panose="020B0604020202020204" pitchFamily="34" charset="0"/>
                          <a:cs typeface="Arial" panose="020B0604020202020204" pitchFamily="34" charset="0"/>
                        </a:rPr>
                        <a:t>…..</a:t>
                      </a:r>
                      <a:endParaRPr lang="en-US" sz="2200" i="0" dirty="0">
                        <a:solidFill>
                          <a:schemeClr val="tx1"/>
                        </a:solidFill>
                        <a:latin typeface="Arial" panose="020B0604020202020204" pitchFamily="34" charset="0"/>
                        <a:cs typeface="Arial" panose="020B0604020202020204" pitchFamily="34" charset="0"/>
                      </a:endParaRP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a:t>
                      </a:r>
                      <a:endParaRPr lang="en-US" sz="2200" i="0" dirty="0">
                        <a:solidFill>
                          <a:schemeClr val="tx1"/>
                        </a:solidFill>
                        <a:latin typeface="Arial" panose="020B0604020202020204" pitchFamily="34" charset="0"/>
                        <a:cs typeface="Arial" panose="020B0604020202020204" pitchFamily="34" charset="0"/>
                      </a:endParaRPr>
                    </a:p>
                  </a:txBody>
                  <a:tcPr>
                    <a:solidFill>
                      <a:schemeClr val="accent6">
                        <a:lumMod val="20000"/>
                        <a:lumOff val="80000"/>
                      </a:schemeClr>
                    </a:solidFill>
                  </a:tcPr>
                </a:tc>
                <a:tc>
                  <a:txBody>
                    <a:bodyPr/>
                    <a:lstStyle/>
                    <a:p>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Giới</a:t>
                      </a:r>
                      <a:r>
                        <a:rPr lang="en-US" sz="2200" baseline="0" dirty="0">
                          <a:solidFill>
                            <a:schemeClr val="tx1"/>
                          </a:solidFill>
                          <a:latin typeface="Arial" panose="020B0604020202020204" pitchFamily="34" charset="0"/>
                          <a:cs typeface="Arial" panose="020B0604020202020204" pitchFamily="34" charset="0"/>
                        </a:rPr>
                        <a:t> </a:t>
                      </a:r>
                      <a:r>
                        <a:rPr lang="en-US" sz="2200" baseline="0" dirty="0" err="1">
                          <a:solidFill>
                            <a:schemeClr val="tx1"/>
                          </a:solidFill>
                          <a:latin typeface="Arial" panose="020B0604020202020204" pitchFamily="34" charset="0"/>
                          <a:cs typeface="Arial" panose="020B0604020202020204" pitchFamily="34" charset="0"/>
                        </a:rPr>
                        <a:t>thiệu</a:t>
                      </a:r>
                      <a:r>
                        <a:rPr lang="en-US" sz="2200" baseline="0" dirty="0">
                          <a:solidFill>
                            <a:schemeClr val="tx1"/>
                          </a:solidFill>
                          <a:latin typeface="Arial" panose="020B0604020202020204" pitchFamily="34" charset="0"/>
                          <a:cs typeface="Arial" panose="020B0604020202020204" pitchFamily="34" charset="0"/>
                        </a:rPr>
                        <a:t>: </a:t>
                      </a:r>
                      <a:r>
                        <a:rPr lang="en-US" sz="2200" baseline="0" dirty="0" err="1">
                          <a:solidFill>
                            <a:schemeClr val="tx1"/>
                          </a:solidFill>
                          <a:latin typeface="Arial" panose="020B0604020202020204" pitchFamily="34" charset="0"/>
                          <a:cs typeface="Arial" panose="020B0604020202020204" pitchFamily="34" charset="0"/>
                        </a:rPr>
                        <a:t>tình</a:t>
                      </a:r>
                      <a:r>
                        <a:rPr lang="en-US" sz="2200" baseline="0" dirty="0">
                          <a:solidFill>
                            <a:schemeClr val="tx1"/>
                          </a:solidFill>
                          <a:latin typeface="Arial" panose="020B0604020202020204" pitchFamily="34" charset="0"/>
                          <a:cs typeface="Arial" panose="020B0604020202020204" pitchFamily="34" charset="0"/>
                        </a:rPr>
                        <a:t> </a:t>
                      </a:r>
                      <a:r>
                        <a:rPr lang="en-US" sz="2200" baseline="0" dirty="0" err="1">
                          <a:solidFill>
                            <a:schemeClr val="tx1"/>
                          </a:solidFill>
                          <a:latin typeface="Arial" panose="020B0604020202020204" pitchFamily="34" charset="0"/>
                          <a:cs typeface="Arial" panose="020B0604020202020204" pitchFamily="34" charset="0"/>
                        </a:rPr>
                        <a:t>huống</a:t>
                      </a:r>
                      <a:r>
                        <a:rPr lang="en-US" sz="2200" baseline="0" dirty="0">
                          <a:solidFill>
                            <a:schemeClr val="tx1"/>
                          </a:solidFill>
                          <a:latin typeface="Arial" panose="020B0604020202020204" pitchFamily="34" charset="0"/>
                          <a:cs typeface="Arial" panose="020B0604020202020204" pitchFamily="34" charset="0"/>
                        </a:rPr>
                        <a:t> </a:t>
                      </a:r>
                      <a:r>
                        <a:rPr lang="en-US" sz="2200" baseline="0" dirty="0" err="1">
                          <a:solidFill>
                            <a:schemeClr val="tx1"/>
                          </a:solidFill>
                          <a:latin typeface="Arial" panose="020B0604020202020204" pitchFamily="34" charset="0"/>
                          <a:cs typeface="Arial" panose="020B0604020202020204" pitchFamily="34" charset="0"/>
                        </a:rPr>
                        <a:t>nảy</a:t>
                      </a:r>
                      <a:r>
                        <a:rPr lang="en-US" sz="2200" baseline="0" dirty="0">
                          <a:solidFill>
                            <a:schemeClr val="tx1"/>
                          </a:solidFill>
                          <a:latin typeface="Arial" panose="020B0604020202020204" pitchFamily="34" charset="0"/>
                          <a:cs typeface="Arial" panose="020B0604020202020204" pitchFamily="34" charset="0"/>
                        </a:rPr>
                        <a:t> </a:t>
                      </a:r>
                      <a:r>
                        <a:rPr lang="en-US" sz="2200" baseline="0" dirty="0" err="1">
                          <a:solidFill>
                            <a:schemeClr val="tx1"/>
                          </a:solidFill>
                          <a:latin typeface="Arial" panose="020B0604020202020204" pitchFamily="34" charset="0"/>
                          <a:cs typeface="Arial" panose="020B0604020202020204" pitchFamily="34" charset="0"/>
                        </a:rPr>
                        <a:t>sinh</a:t>
                      </a:r>
                      <a:r>
                        <a:rPr lang="en-US" sz="2200" baseline="0" dirty="0">
                          <a:solidFill>
                            <a:schemeClr val="tx1"/>
                          </a:solidFill>
                          <a:latin typeface="Arial" panose="020B0604020202020204" pitchFamily="34" charset="0"/>
                          <a:cs typeface="Arial" panose="020B0604020202020204" pitchFamily="34" charset="0"/>
                        </a:rPr>
                        <a:t> ý </a:t>
                      </a:r>
                      <a:r>
                        <a:rPr lang="en-US" sz="2200" baseline="0" dirty="0" err="1">
                          <a:solidFill>
                            <a:schemeClr val="tx1"/>
                          </a:solidFill>
                          <a:latin typeface="Arial" panose="020B0604020202020204" pitchFamily="34" charset="0"/>
                          <a:cs typeface="Arial" panose="020B0604020202020204" pitchFamily="34" charset="0"/>
                        </a:rPr>
                        <a:t>tưởng</a:t>
                      </a:r>
                      <a:endParaRPr lang="en-US" sz="2200" baseline="0" dirty="0">
                        <a:solidFill>
                          <a:schemeClr val="tx1"/>
                        </a:solidFill>
                        <a:latin typeface="Arial" panose="020B0604020202020204" pitchFamily="34" charset="0"/>
                        <a:cs typeface="Arial" panose="020B0604020202020204" pitchFamily="34" charset="0"/>
                      </a:endParaRPr>
                    </a:p>
                  </a:txBody>
                  <a:tcPr>
                    <a:solidFill>
                      <a:schemeClr val="accent6">
                        <a:lumMod val="20000"/>
                        <a:lumOff val="80000"/>
                      </a:schemeClr>
                    </a:solidFill>
                  </a:tcPr>
                </a:tc>
                <a:tc>
                  <a:txBody>
                    <a:bodyPr/>
                    <a:lstStyle/>
                    <a:p>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Yêu</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cầu</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sản</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phẩm</a:t>
                      </a:r>
                      <a:endParaRPr lang="en-US" sz="2200" i="0" dirty="0">
                        <a:solidFill>
                          <a:schemeClr val="tx1"/>
                        </a:solidFill>
                        <a:latin typeface="Arial" panose="020B0604020202020204" pitchFamily="34" charset="0"/>
                        <a:cs typeface="Arial" panose="020B0604020202020204" pitchFamily="34" charset="0"/>
                      </a:endParaRPr>
                    </a:p>
                  </a:txBody>
                  <a:tcPr>
                    <a:solidFill>
                      <a:schemeClr val="accent6">
                        <a:lumMod val="20000"/>
                        <a:lumOff val="80000"/>
                      </a:schemeClr>
                    </a:solidFill>
                  </a:tcPr>
                </a:tc>
                <a:extLst>
                  <a:ext uri="{0D108BD9-81ED-4DB2-BD59-A6C34878D82A}">
                    <a16:rowId xmlns:a16="http://schemas.microsoft.com/office/drawing/2014/main" val="2135548230"/>
                  </a:ext>
                </a:extLst>
              </a:tr>
              <a:tr h="370840">
                <a:tc>
                  <a:txBody>
                    <a:bodyPr/>
                    <a:lstStyle/>
                    <a:p>
                      <a:r>
                        <a:rPr lang="en-US" sz="2200" dirty="0">
                          <a:latin typeface="Arial" panose="020B0604020202020204" pitchFamily="34" charset="0"/>
                          <a:cs typeface="Arial" panose="020B0604020202020204" pitchFamily="34" charset="0"/>
                        </a:rPr>
                        <a:t>2</a:t>
                      </a:r>
                    </a:p>
                  </a:txBody>
                  <a:tcPr>
                    <a:solidFill>
                      <a:schemeClr val="accent5">
                        <a:lumMod val="20000"/>
                        <a:lumOff val="80000"/>
                      </a:schemeClr>
                    </a:solidFill>
                  </a:tcPr>
                </a:tc>
                <a:tc>
                  <a:txBody>
                    <a:bodyPr/>
                    <a:lstStyle/>
                    <a:p>
                      <a:endParaRPr lang="en-US" sz="2200" i="0" dirty="0">
                        <a:solidFill>
                          <a:schemeClr val="tx1"/>
                        </a:solidFill>
                        <a:latin typeface="Arial" panose="020B0604020202020204" pitchFamily="34" charset="0"/>
                        <a:cs typeface="Arial" panose="020B0604020202020204" pitchFamily="34" charset="0"/>
                      </a:endParaRPr>
                    </a:p>
                  </a:txBody>
                  <a:tcPr>
                    <a:solidFill>
                      <a:schemeClr val="accent5">
                        <a:lumMod val="20000"/>
                        <a:lumOff val="80000"/>
                      </a:schemeClr>
                    </a:solidFill>
                  </a:tcPr>
                </a:tc>
                <a:tc>
                  <a:txBody>
                    <a:bodyPr/>
                    <a:lstStyle/>
                    <a:p>
                      <a:endParaRPr lang="en-US" sz="2200" i="0" dirty="0">
                        <a:solidFill>
                          <a:schemeClr val="tx1"/>
                        </a:solidFill>
                        <a:latin typeface="Arial" panose="020B0604020202020204" pitchFamily="34" charset="0"/>
                        <a:cs typeface="Arial" panose="020B0604020202020204" pitchFamily="34" charset="0"/>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200" i="0" dirty="0">
                        <a:solidFill>
                          <a:schemeClr val="tx1"/>
                        </a:solidFill>
                        <a:latin typeface="Arial" panose="020B0604020202020204" pitchFamily="34" charset="0"/>
                        <a:cs typeface="Arial" panose="020B0604020202020204" pitchFamily="34" charset="0"/>
                      </a:endParaRPr>
                    </a:p>
                  </a:txBody>
                  <a:tcPr>
                    <a:solidFill>
                      <a:schemeClr val="accent5">
                        <a:lumMod val="20000"/>
                        <a:lumOff val="80000"/>
                      </a:schemeClr>
                    </a:solidFill>
                  </a:tcPr>
                </a:tc>
                <a:tc>
                  <a:txBody>
                    <a:bodyPr/>
                    <a:lstStyle/>
                    <a:p>
                      <a:endParaRPr lang="en-US" sz="2200" i="0" dirty="0">
                        <a:solidFill>
                          <a:schemeClr val="tx1"/>
                        </a:solidFill>
                        <a:latin typeface="Arial" panose="020B0604020202020204" pitchFamily="34" charset="0"/>
                        <a:cs typeface="Arial" panose="020B0604020202020204" pitchFamily="34" charset="0"/>
                      </a:endParaRPr>
                    </a:p>
                  </a:txBody>
                  <a:tcPr>
                    <a:solidFill>
                      <a:schemeClr val="accent5">
                        <a:lumMod val="20000"/>
                        <a:lumOff val="80000"/>
                      </a:schemeClr>
                    </a:solidFill>
                  </a:tcPr>
                </a:tc>
                <a:tc>
                  <a:txBody>
                    <a:bodyPr/>
                    <a:lstStyle/>
                    <a:p>
                      <a:endParaRPr lang="en-US" sz="2200" i="0" dirty="0">
                        <a:solidFill>
                          <a:schemeClr val="tx1"/>
                        </a:solidFill>
                        <a:latin typeface="Arial" panose="020B0604020202020204" pitchFamily="34" charset="0"/>
                        <a:cs typeface="Arial" panose="020B0604020202020204" pitchFamily="34" charset="0"/>
                      </a:endParaRPr>
                    </a:p>
                  </a:txBody>
                  <a:tcPr>
                    <a:solidFill>
                      <a:schemeClr val="accent5">
                        <a:lumMod val="20000"/>
                        <a:lumOff val="80000"/>
                      </a:schemeClr>
                    </a:solidFill>
                  </a:tcPr>
                </a:tc>
                <a:extLst>
                  <a:ext uri="{0D108BD9-81ED-4DB2-BD59-A6C34878D82A}">
                    <a16:rowId xmlns:a16="http://schemas.microsoft.com/office/drawing/2014/main" val="1118092232"/>
                  </a:ext>
                </a:extLst>
              </a:tr>
            </a:tbl>
          </a:graphicData>
        </a:graphic>
      </p:graphicFrame>
      <p:sp>
        <p:nvSpPr>
          <p:cNvPr id="7" name="Slide Number Placeholder 6">
            <a:extLst>
              <a:ext uri="{FF2B5EF4-FFF2-40B4-BE49-F238E27FC236}">
                <a16:creationId xmlns:a16="http://schemas.microsoft.com/office/drawing/2014/main" id="{F92E44D3-39EA-4431-099D-14634B413872}"/>
              </a:ext>
            </a:extLst>
          </p:cNvPr>
          <p:cNvSpPr>
            <a:spLocks noGrp="1"/>
          </p:cNvSpPr>
          <p:nvPr>
            <p:ph type="sldNum" sz="quarter" idx="12"/>
          </p:nvPr>
        </p:nvSpPr>
        <p:spPr/>
        <p:txBody>
          <a:bodyPr/>
          <a:lstStyle/>
          <a:p>
            <a:fld id="{98AFA10F-1C91-4D6E-AF72-B6468A4B99E2}" type="slidenum">
              <a:rPr lang="en-US" smtClean="0"/>
              <a:pPr/>
              <a:t>33</a:t>
            </a:fld>
            <a:endParaRPr lang="en-US" dirty="0"/>
          </a:p>
        </p:txBody>
      </p:sp>
    </p:spTree>
    <p:extLst>
      <p:ext uri="{BB962C8B-B14F-4D97-AF65-F5344CB8AC3E}">
        <p14:creationId xmlns:p14="http://schemas.microsoft.com/office/powerpoint/2010/main" val="17831569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00D77F-C751-C9FD-9618-4CDB13219B24}"/>
              </a:ext>
            </a:extLst>
          </p:cNvPr>
          <p:cNvSpPr>
            <a:spLocks noGrp="1"/>
          </p:cNvSpPr>
          <p:nvPr>
            <p:ph type="title"/>
          </p:nvPr>
        </p:nvSpPr>
        <p:spPr>
          <a:xfrm>
            <a:off x="1656156" y="2363961"/>
            <a:ext cx="8879688" cy="2130078"/>
          </a:xfrm>
        </p:spPr>
        <p:txBody>
          <a:bodyPr>
            <a:normAutofit fontScale="90000"/>
          </a:bodyPr>
          <a:lstStyle/>
          <a:p>
            <a:r>
              <a:rPr lang="en-US" dirty="0">
                <a:solidFill>
                  <a:schemeClr val="accent6"/>
                </a:solidFill>
              </a:rPr>
              <a:t>NỘI DUNG 2</a:t>
            </a:r>
            <a:br>
              <a:rPr lang="en-US" dirty="0">
                <a:solidFill>
                  <a:schemeClr val="accent6"/>
                </a:solidFill>
              </a:rPr>
            </a:br>
            <a:r>
              <a:rPr lang="en-US" dirty="0">
                <a:solidFill>
                  <a:schemeClr val="accent6"/>
                </a:solidFill>
              </a:rPr>
              <a:t>XÂY DỰNG KẾ HOẠCH DẠY HỌC THEO</a:t>
            </a:r>
            <a:br>
              <a:rPr lang="en-US" dirty="0">
                <a:solidFill>
                  <a:schemeClr val="accent6"/>
                </a:solidFill>
              </a:rPr>
            </a:br>
            <a:r>
              <a:rPr lang="en-US" dirty="0">
                <a:solidFill>
                  <a:schemeClr val="accent6"/>
                </a:solidFill>
              </a:rPr>
              <a:t>CHỦ ĐỀ/BÀI HỌC STEM </a:t>
            </a:r>
          </a:p>
        </p:txBody>
      </p:sp>
      <p:sp>
        <p:nvSpPr>
          <p:cNvPr id="22" name="Slide Number Placeholder 21">
            <a:extLst>
              <a:ext uri="{FF2B5EF4-FFF2-40B4-BE49-F238E27FC236}">
                <a16:creationId xmlns:a16="http://schemas.microsoft.com/office/drawing/2014/main" id="{77DCBB34-6126-2E50-B1F3-AF678231C75E}"/>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34</a:t>
            </a:fld>
            <a:endParaRPr lang="en-US">
              <a:solidFill>
                <a:prstClr val="black">
                  <a:tint val="75000"/>
                </a:prstClr>
              </a:solidFill>
            </a:endParaRPr>
          </a:p>
        </p:txBody>
      </p:sp>
    </p:spTree>
    <p:extLst>
      <p:ext uri="{BB962C8B-B14F-4D97-AF65-F5344CB8AC3E}">
        <p14:creationId xmlns:p14="http://schemas.microsoft.com/office/powerpoint/2010/main" val="39116447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E50D6D-9244-0556-72C3-9FDFF00B7570}"/>
              </a:ext>
            </a:extLst>
          </p:cNvPr>
          <p:cNvSpPr>
            <a:spLocks noGrp="1"/>
          </p:cNvSpPr>
          <p:nvPr>
            <p:ph type="title"/>
          </p:nvPr>
        </p:nvSpPr>
        <p:spPr>
          <a:xfrm>
            <a:off x="838199" y="93673"/>
            <a:ext cx="10868247" cy="1325563"/>
          </a:xfrm>
        </p:spPr>
        <p:txBody>
          <a:bodyPr/>
          <a:lstStyle/>
          <a:p>
            <a:r>
              <a:rPr lang="en-US" dirty="0">
                <a:solidFill>
                  <a:schemeClr val="accent6"/>
                </a:solidFill>
              </a:rPr>
              <a:t> QUY </a:t>
            </a:r>
            <a:r>
              <a:rPr lang="en-US" dirty="0" err="1">
                <a:solidFill>
                  <a:schemeClr val="accent6"/>
                </a:solidFill>
              </a:rPr>
              <a:t>TRÌNH</a:t>
            </a:r>
            <a:r>
              <a:rPr lang="en-US" dirty="0">
                <a:solidFill>
                  <a:schemeClr val="accent6"/>
                </a:solidFill>
              </a:rPr>
              <a:t> </a:t>
            </a:r>
            <a:r>
              <a:rPr lang="en-US" dirty="0" err="1">
                <a:solidFill>
                  <a:schemeClr val="accent6"/>
                </a:solidFill>
              </a:rPr>
              <a:t>XÂY</a:t>
            </a:r>
            <a:r>
              <a:rPr lang="en-US" dirty="0">
                <a:solidFill>
                  <a:schemeClr val="accent6"/>
                </a:solidFill>
              </a:rPr>
              <a:t> </a:t>
            </a:r>
            <a:r>
              <a:rPr lang="en-US" dirty="0" err="1">
                <a:solidFill>
                  <a:schemeClr val="accent6"/>
                </a:solidFill>
              </a:rPr>
              <a:t>DỰNG</a:t>
            </a:r>
            <a:r>
              <a:rPr lang="en-US" dirty="0">
                <a:solidFill>
                  <a:schemeClr val="accent6"/>
                </a:solidFill>
              </a:rPr>
              <a:t> </a:t>
            </a:r>
            <a:r>
              <a:rPr lang="en-US" dirty="0" err="1">
                <a:solidFill>
                  <a:schemeClr val="accent6"/>
                </a:solidFill>
              </a:rPr>
              <a:t>BÀI</a:t>
            </a:r>
            <a:r>
              <a:rPr lang="en-US" dirty="0">
                <a:solidFill>
                  <a:schemeClr val="accent6"/>
                </a:solidFill>
              </a:rPr>
              <a:t> </a:t>
            </a:r>
            <a:r>
              <a:rPr lang="en-US" dirty="0" err="1">
                <a:solidFill>
                  <a:schemeClr val="accent6"/>
                </a:solidFill>
              </a:rPr>
              <a:t>DẠY</a:t>
            </a:r>
            <a:r>
              <a:rPr lang="en-US" dirty="0">
                <a:solidFill>
                  <a:schemeClr val="accent6"/>
                </a:solidFill>
              </a:rPr>
              <a:t> STEM</a:t>
            </a:r>
          </a:p>
        </p:txBody>
      </p:sp>
      <p:grpSp>
        <p:nvGrpSpPr>
          <p:cNvPr id="7" name="Google Shape;759;p32">
            <a:extLst>
              <a:ext uri="{FF2B5EF4-FFF2-40B4-BE49-F238E27FC236}">
                <a16:creationId xmlns:a16="http://schemas.microsoft.com/office/drawing/2014/main" id="{C9485C51-29A5-5CD8-274B-04E1D7396A44}"/>
              </a:ext>
            </a:extLst>
          </p:cNvPr>
          <p:cNvGrpSpPr/>
          <p:nvPr/>
        </p:nvGrpSpPr>
        <p:grpSpPr>
          <a:xfrm>
            <a:off x="1754494" y="2637224"/>
            <a:ext cx="7947097" cy="1918000"/>
            <a:chOff x="2176127" y="2188797"/>
            <a:chExt cx="5960323" cy="1438500"/>
          </a:xfrm>
        </p:grpSpPr>
        <p:cxnSp>
          <p:nvCxnSpPr>
            <p:cNvPr id="8" name="Google Shape;760;p32">
              <a:extLst>
                <a:ext uri="{FF2B5EF4-FFF2-40B4-BE49-F238E27FC236}">
                  <a16:creationId xmlns:a16="http://schemas.microsoft.com/office/drawing/2014/main" id="{7103B324-50EB-90D1-FBF6-1DA4C987273B}"/>
                </a:ext>
              </a:extLst>
            </p:cNvPr>
            <p:cNvCxnSpPr>
              <a:cxnSpLocks/>
              <a:stCxn id="10" idx="2"/>
              <a:endCxn id="20" idx="6"/>
            </p:cNvCxnSpPr>
            <p:nvPr/>
          </p:nvCxnSpPr>
          <p:spPr>
            <a:xfrm flipV="1">
              <a:off x="2655762" y="2908947"/>
              <a:ext cx="5277978" cy="600"/>
            </a:xfrm>
            <a:prstGeom prst="straightConnector1">
              <a:avLst/>
            </a:prstGeom>
            <a:noFill/>
            <a:ln w="19050" cap="flat" cmpd="sng">
              <a:solidFill>
                <a:srgbClr val="185F8D"/>
              </a:solidFill>
              <a:prstDash val="dot"/>
              <a:round/>
              <a:headEnd type="none" w="med" len="med"/>
              <a:tailEnd type="none" w="med" len="med"/>
            </a:ln>
          </p:spPr>
        </p:cxnSp>
        <p:sp>
          <p:nvSpPr>
            <p:cNvPr id="10" name="Google Shape;763;p32">
              <a:extLst>
                <a:ext uri="{FF2B5EF4-FFF2-40B4-BE49-F238E27FC236}">
                  <a16:creationId xmlns:a16="http://schemas.microsoft.com/office/drawing/2014/main" id="{49AAD42E-8835-BF57-9F4E-942AD5F44A02}"/>
                </a:ext>
              </a:extLst>
            </p:cNvPr>
            <p:cNvSpPr/>
            <p:nvPr/>
          </p:nvSpPr>
          <p:spPr>
            <a:xfrm>
              <a:off x="2655762" y="2439297"/>
              <a:ext cx="940500" cy="940500"/>
            </a:xfrm>
            <a:prstGeom prst="ellipse">
              <a:avLst/>
            </a:pr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2" name="Google Shape;764;p32">
              <a:extLst>
                <a:ext uri="{FF2B5EF4-FFF2-40B4-BE49-F238E27FC236}">
                  <a16:creationId xmlns:a16="http://schemas.microsoft.com/office/drawing/2014/main" id="{DF5F70FA-8185-FC93-6C05-8EDE94397DDE}"/>
                </a:ext>
              </a:extLst>
            </p:cNvPr>
            <p:cNvSpPr/>
            <p:nvPr/>
          </p:nvSpPr>
          <p:spPr>
            <a:xfrm>
              <a:off x="4102341" y="2439297"/>
              <a:ext cx="939300" cy="939300"/>
            </a:xfrm>
            <a:prstGeom prst="ellipse">
              <a:avLst/>
            </a:pr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3" name="Google Shape;765;p32">
              <a:extLst>
                <a:ext uri="{FF2B5EF4-FFF2-40B4-BE49-F238E27FC236}">
                  <a16:creationId xmlns:a16="http://schemas.microsoft.com/office/drawing/2014/main" id="{68E1C44D-29CE-B542-DFFD-F36E8A77B661}"/>
                </a:ext>
              </a:extLst>
            </p:cNvPr>
            <p:cNvSpPr/>
            <p:nvPr/>
          </p:nvSpPr>
          <p:spPr>
            <a:xfrm>
              <a:off x="5548390" y="2439297"/>
              <a:ext cx="939300" cy="939300"/>
            </a:xfrm>
            <a:prstGeom prst="ellipse">
              <a:avLst/>
            </a:pr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cxnSp>
          <p:nvCxnSpPr>
            <p:cNvPr id="14" name="Google Shape;767;p32">
              <a:extLst>
                <a:ext uri="{FF2B5EF4-FFF2-40B4-BE49-F238E27FC236}">
                  <a16:creationId xmlns:a16="http://schemas.microsoft.com/office/drawing/2014/main" id="{AEC2278E-1533-622C-B0D4-02A0A99D756F}"/>
                </a:ext>
              </a:extLst>
            </p:cNvPr>
            <p:cNvCxnSpPr>
              <a:stCxn id="10" idx="4"/>
            </p:cNvCxnSpPr>
            <p:nvPr/>
          </p:nvCxnSpPr>
          <p:spPr>
            <a:xfrm>
              <a:off x="3126012" y="3379797"/>
              <a:ext cx="0" cy="243600"/>
            </a:xfrm>
            <a:prstGeom prst="straightConnector1">
              <a:avLst/>
            </a:prstGeom>
            <a:noFill/>
            <a:ln w="19050" cap="flat" cmpd="sng">
              <a:solidFill>
                <a:srgbClr val="185F8D"/>
              </a:solidFill>
              <a:prstDash val="dot"/>
              <a:round/>
              <a:headEnd type="none" w="med" len="med"/>
              <a:tailEnd type="none" w="med" len="med"/>
            </a:ln>
          </p:spPr>
        </p:cxnSp>
        <p:cxnSp>
          <p:nvCxnSpPr>
            <p:cNvPr id="15" name="Google Shape;768;p32">
              <a:extLst>
                <a:ext uri="{FF2B5EF4-FFF2-40B4-BE49-F238E27FC236}">
                  <a16:creationId xmlns:a16="http://schemas.microsoft.com/office/drawing/2014/main" id="{97C65714-C9AF-B5CD-FEA9-78F9BA5624F9}"/>
                </a:ext>
              </a:extLst>
            </p:cNvPr>
            <p:cNvCxnSpPr>
              <a:stCxn id="13" idx="4"/>
            </p:cNvCxnSpPr>
            <p:nvPr/>
          </p:nvCxnSpPr>
          <p:spPr>
            <a:xfrm>
              <a:off x="6018040" y="3378597"/>
              <a:ext cx="0" cy="248700"/>
            </a:xfrm>
            <a:prstGeom prst="straightConnector1">
              <a:avLst/>
            </a:prstGeom>
            <a:noFill/>
            <a:ln w="19050" cap="flat" cmpd="sng">
              <a:solidFill>
                <a:srgbClr val="185F8D"/>
              </a:solidFill>
              <a:prstDash val="dot"/>
              <a:round/>
              <a:headEnd type="none" w="med" len="med"/>
              <a:tailEnd type="none" w="med" len="med"/>
            </a:ln>
          </p:spPr>
        </p:cxnSp>
        <p:cxnSp>
          <p:nvCxnSpPr>
            <p:cNvPr id="16" name="Google Shape;769;p32">
              <a:extLst>
                <a:ext uri="{FF2B5EF4-FFF2-40B4-BE49-F238E27FC236}">
                  <a16:creationId xmlns:a16="http://schemas.microsoft.com/office/drawing/2014/main" id="{475F1343-00A1-13BE-5CAD-EBBF341467C4}"/>
                </a:ext>
              </a:extLst>
            </p:cNvPr>
            <p:cNvCxnSpPr>
              <a:stCxn id="12" idx="0"/>
            </p:cNvCxnSpPr>
            <p:nvPr/>
          </p:nvCxnSpPr>
          <p:spPr>
            <a:xfrm rot="10800000">
              <a:off x="4571991" y="2191497"/>
              <a:ext cx="0" cy="247800"/>
            </a:xfrm>
            <a:prstGeom prst="straightConnector1">
              <a:avLst/>
            </a:prstGeom>
            <a:noFill/>
            <a:ln w="19050" cap="flat" cmpd="sng">
              <a:solidFill>
                <a:srgbClr val="185F8D"/>
              </a:solidFill>
              <a:prstDash val="dot"/>
              <a:round/>
              <a:headEnd type="none" w="med" len="med"/>
              <a:tailEnd type="none" w="med" len="med"/>
            </a:ln>
          </p:spPr>
        </p:cxnSp>
        <p:cxnSp>
          <p:nvCxnSpPr>
            <p:cNvPr id="17" name="Google Shape;770;p32">
              <a:extLst>
                <a:ext uri="{FF2B5EF4-FFF2-40B4-BE49-F238E27FC236}">
                  <a16:creationId xmlns:a16="http://schemas.microsoft.com/office/drawing/2014/main" id="{DC42DE9D-5867-567B-E0D2-1245AE290941}"/>
                </a:ext>
              </a:extLst>
            </p:cNvPr>
            <p:cNvCxnSpPr>
              <a:stCxn id="20" idx="0"/>
            </p:cNvCxnSpPr>
            <p:nvPr/>
          </p:nvCxnSpPr>
          <p:spPr>
            <a:xfrm rot="10800000">
              <a:off x="7464090" y="2188797"/>
              <a:ext cx="0" cy="250500"/>
            </a:xfrm>
            <a:prstGeom prst="straightConnector1">
              <a:avLst/>
            </a:prstGeom>
            <a:noFill/>
            <a:ln w="19050" cap="flat" cmpd="sng">
              <a:solidFill>
                <a:srgbClr val="185F8D"/>
              </a:solidFill>
              <a:prstDash val="dot"/>
              <a:round/>
              <a:headEnd type="none" w="med" len="med"/>
              <a:tailEnd type="none" w="med" len="med"/>
            </a:ln>
          </p:spPr>
        </p:cxnSp>
        <p:grpSp>
          <p:nvGrpSpPr>
            <p:cNvPr id="18" name="Google Shape;772;p32">
              <a:extLst>
                <a:ext uri="{FF2B5EF4-FFF2-40B4-BE49-F238E27FC236}">
                  <a16:creationId xmlns:a16="http://schemas.microsoft.com/office/drawing/2014/main" id="{785DE7ED-B6C7-2E5B-FFE0-240EA0240400}"/>
                </a:ext>
              </a:extLst>
            </p:cNvPr>
            <p:cNvGrpSpPr/>
            <p:nvPr/>
          </p:nvGrpSpPr>
          <p:grpSpPr>
            <a:xfrm rot="16200000">
              <a:off x="2173729" y="3202761"/>
              <a:ext cx="390614" cy="385817"/>
              <a:chOff x="2090452" y="2999913"/>
              <a:chExt cx="473817" cy="467997"/>
            </a:xfrm>
          </p:grpSpPr>
          <p:sp>
            <p:nvSpPr>
              <p:cNvPr id="25" name="Google Shape;773;p32">
                <a:extLst>
                  <a:ext uri="{FF2B5EF4-FFF2-40B4-BE49-F238E27FC236}">
                    <a16:creationId xmlns:a16="http://schemas.microsoft.com/office/drawing/2014/main" id="{6D7F6100-3F37-199E-E5BE-6EE6E9B1AC57}"/>
                  </a:ext>
                </a:extLst>
              </p:cNvPr>
              <p:cNvSpPr/>
              <p:nvPr/>
            </p:nvSpPr>
            <p:spPr>
              <a:xfrm>
                <a:off x="2278904" y="2999913"/>
                <a:ext cx="107600" cy="107600"/>
              </a:xfrm>
              <a:custGeom>
                <a:avLst/>
                <a:gdLst/>
                <a:ahLst/>
                <a:cxnLst/>
                <a:rect l="l" t="t" r="r" b="b"/>
                <a:pathLst>
                  <a:path w="4304" h="4304" extrusionOk="0">
                    <a:moveTo>
                      <a:pt x="2069" y="0"/>
                    </a:moveTo>
                    <a:lnTo>
                      <a:pt x="1802" y="534"/>
                    </a:lnTo>
                    <a:cubicBezTo>
                      <a:pt x="1535" y="1134"/>
                      <a:pt x="1068" y="1601"/>
                      <a:pt x="501" y="1935"/>
                    </a:cubicBezTo>
                    <a:lnTo>
                      <a:pt x="1" y="2235"/>
                    </a:lnTo>
                    <a:lnTo>
                      <a:pt x="535" y="2502"/>
                    </a:lnTo>
                    <a:cubicBezTo>
                      <a:pt x="1135" y="2802"/>
                      <a:pt x="1602" y="3269"/>
                      <a:pt x="1969" y="3803"/>
                    </a:cubicBezTo>
                    <a:lnTo>
                      <a:pt x="2269" y="4303"/>
                    </a:lnTo>
                    <a:lnTo>
                      <a:pt x="2503" y="3803"/>
                    </a:lnTo>
                    <a:cubicBezTo>
                      <a:pt x="2803" y="3202"/>
                      <a:pt x="3270" y="2702"/>
                      <a:pt x="3804" y="2369"/>
                    </a:cubicBezTo>
                    <a:lnTo>
                      <a:pt x="4304" y="2068"/>
                    </a:lnTo>
                    <a:lnTo>
                      <a:pt x="3804" y="1801"/>
                    </a:lnTo>
                    <a:cubicBezTo>
                      <a:pt x="3203" y="1535"/>
                      <a:pt x="2703" y="1068"/>
                      <a:pt x="2369" y="501"/>
                    </a:cubicBezTo>
                    <a:lnTo>
                      <a:pt x="2069" y="0"/>
                    </a:lnTo>
                    <a:close/>
                  </a:path>
                </a:pathLst>
              </a:custGeom>
              <a:solidFill>
                <a:srgbClr val="F248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26" name="Google Shape;774;p32">
                <a:extLst>
                  <a:ext uri="{FF2B5EF4-FFF2-40B4-BE49-F238E27FC236}">
                    <a16:creationId xmlns:a16="http://schemas.microsoft.com/office/drawing/2014/main" id="{250A3BBC-B911-5565-D266-EC9B076F5C04}"/>
                  </a:ext>
                </a:extLst>
              </p:cNvPr>
              <p:cNvSpPr/>
              <p:nvPr/>
            </p:nvSpPr>
            <p:spPr>
              <a:xfrm>
                <a:off x="2485869" y="3389484"/>
                <a:ext cx="78400" cy="78426"/>
              </a:xfrm>
              <a:custGeom>
                <a:avLst/>
                <a:gdLst/>
                <a:ahLst/>
                <a:cxnLst/>
                <a:rect l="l" t="t" r="r" b="b"/>
                <a:pathLst>
                  <a:path w="3136" h="3137" extrusionOk="0">
                    <a:moveTo>
                      <a:pt x="1501" y="1"/>
                    </a:moveTo>
                    <a:lnTo>
                      <a:pt x="1301" y="368"/>
                    </a:lnTo>
                    <a:cubicBezTo>
                      <a:pt x="1101" y="801"/>
                      <a:pt x="767" y="1168"/>
                      <a:pt x="367" y="1402"/>
                    </a:cubicBezTo>
                    <a:lnTo>
                      <a:pt x="0" y="1635"/>
                    </a:lnTo>
                    <a:lnTo>
                      <a:pt x="367" y="1835"/>
                    </a:lnTo>
                    <a:cubicBezTo>
                      <a:pt x="801" y="2035"/>
                      <a:pt x="1168" y="2369"/>
                      <a:pt x="1401" y="2769"/>
                    </a:cubicBezTo>
                    <a:lnTo>
                      <a:pt x="1635" y="3136"/>
                    </a:lnTo>
                    <a:lnTo>
                      <a:pt x="1835" y="2769"/>
                    </a:lnTo>
                    <a:cubicBezTo>
                      <a:pt x="2035" y="2336"/>
                      <a:pt x="2368" y="1969"/>
                      <a:pt x="2769" y="1735"/>
                    </a:cubicBezTo>
                    <a:lnTo>
                      <a:pt x="3136" y="1502"/>
                    </a:lnTo>
                    <a:lnTo>
                      <a:pt x="2769" y="1302"/>
                    </a:lnTo>
                    <a:cubicBezTo>
                      <a:pt x="2335" y="1101"/>
                      <a:pt x="1968" y="768"/>
                      <a:pt x="1735" y="368"/>
                    </a:cubicBezTo>
                    <a:lnTo>
                      <a:pt x="1501" y="1"/>
                    </a:lnTo>
                    <a:close/>
                  </a:path>
                </a:pathLst>
              </a:custGeom>
              <a:solidFill>
                <a:srgbClr val="F248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27" name="Google Shape;775;p32">
                <a:extLst>
                  <a:ext uri="{FF2B5EF4-FFF2-40B4-BE49-F238E27FC236}">
                    <a16:creationId xmlns:a16="http://schemas.microsoft.com/office/drawing/2014/main" id="{6B236A16-F98B-0022-97A5-FE479A9DD009}"/>
                  </a:ext>
                </a:extLst>
              </p:cNvPr>
              <p:cNvSpPr/>
              <p:nvPr/>
            </p:nvSpPr>
            <p:spPr>
              <a:xfrm>
                <a:off x="2090452" y="3235913"/>
                <a:ext cx="78400" cy="78400"/>
              </a:xfrm>
              <a:custGeom>
                <a:avLst/>
                <a:gdLst/>
                <a:ahLst/>
                <a:cxnLst/>
                <a:rect l="l" t="t" r="r" b="b"/>
                <a:pathLst>
                  <a:path w="3136" h="3136" extrusionOk="0">
                    <a:moveTo>
                      <a:pt x="1501" y="0"/>
                    </a:moveTo>
                    <a:lnTo>
                      <a:pt x="1301" y="367"/>
                    </a:lnTo>
                    <a:cubicBezTo>
                      <a:pt x="1101" y="801"/>
                      <a:pt x="767" y="1168"/>
                      <a:pt x="367" y="1401"/>
                    </a:cubicBezTo>
                    <a:lnTo>
                      <a:pt x="0" y="1635"/>
                    </a:lnTo>
                    <a:lnTo>
                      <a:pt x="367" y="1802"/>
                    </a:lnTo>
                    <a:cubicBezTo>
                      <a:pt x="801" y="2002"/>
                      <a:pt x="1168" y="2335"/>
                      <a:pt x="1401" y="2769"/>
                    </a:cubicBezTo>
                    <a:lnTo>
                      <a:pt x="1635" y="3136"/>
                    </a:lnTo>
                    <a:lnTo>
                      <a:pt x="1801" y="2736"/>
                    </a:lnTo>
                    <a:cubicBezTo>
                      <a:pt x="2035" y="2302"/>
                      <a:pt x="2369" y="1968"/>
                      <a:pt x="2769" y="1702"/>
                    </a:cubicBezTo>
                    <a:lnTo>
                      <a:pt x="3136" y="1501"/>
                    </a:lnTo>
                    <a:lnTo>
                      <a:pt x="2735" y="1301"/>
                    </a:lnTo>
                    <a:cubicBezTo>
                      <a:pt x="2302" y="1101"/>
                      <a:pt x="1968" y="768"/>
                      <a:pt x="1701" y="334"/>
                    </a:cubicBezTo>
                    <a:lnTo>
                      <a:pt x="1501" y="0"/>
                    </a:lnTo>
                    <a:close/>
                  </a:path>
                </a:pathLst>
              </a:custGeom>
              <a:solidFill>
                <a:srgbClr val="F248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grpSp>
          <p:nvGrpSpPr>
            <p:cNvPr id="19" name="Google Shape;776;p32">
              <a:extLst>
                <a:ext uri="{FF2B5EF4-FFF2-40B4-BE49-F238E27FC236}">
                  <a16:creationId xmlns:a16="http://schemas.microsoft.com/office/drawing/2014/main" id="{367CC8BB-2B41-DD5B-FBE8-4A01D800B02C}"/>
                </a:ext>
              </a:extLst>
            </p:cNvPr>
            <p:cNvGrpSpPr/>
            <p:nvPr/>
          </p:nvGrpSpPr>
          <p:grpSpPr>
            <a:xfrm>
              <a:off x="6994440" y="2439297"/>
              <a:ext cx="1142010" cy="939300"/>
              <a:chOff x="6994440" y="2439297"/>
              <a:chExt cx="1142010" cy="939300"/>
            </a:xfrm>
          </p:grpSpPr>
          <p:sp>
            <p:nvSpPr>
              <p:cNvPr id="20" name="Google Shape;762;p32">
                <a:extLst>
                  <a:ext uri="{FF2B5EF4-FFF2-40B4-BE49-F238E27FC236}">
                    <a16:creationId xmlns:a16="http://schemas.microsoft.com/office/drawing/2014/main" id="{2B8A0657-167C-7AFE-A711-D2CA6547D477}"/>
                  </a:ext>
                </a:extLst>
              </p:cNvPr>
              <p:cNvSpPr/>
              <p:nvPr/>
            </p:nvSpPr>
            <p:spPr>
              <a:xfrm>
                <a:off x="6994440" y="2439297"/>
                <a:ext cx="939300" cy="939300"/>
              </a:xfrm>
              <a:prstGeom prst="ellipse">
                <a:avLst/>
              </a:pr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nvGrpSpPr>
              <p:cNvPr id="21" name="Google Shape;777;p32">
                <a:extLst>
                  <a:ext uri="{FF2B5EF4-FFF2-40B4-BE49-F238E27FC236}">
                    <a16:creationId xmlns:a16="http://schemas.microsoft.com/office/drawing/2014/main" id="{4DBC3EC8-6086-5671-DE44-00938FEB9E1E}"/>
                  </a:ext>
                </a:extLst>
              </p:cNvPr>
              <p:cNvGrpSpPr/>
              <p:nvPr/>
            </p:nvGrpSpPr>
            <p:grpSpPr>
              <a:xfrm>
                <a:off x="7812025" y="2909038"/>
                <a:ext cx="324425" cy="462025"/>
                <a:chOff x="5210550" y="1447300"/>
                <a:chExt cx="324425" cy="462025"/>
              </a:xfrm>
            </p:grpSpPr>
            <p:sp>
              <p:nvSpPr>
                <p:cNvPr id="22" name="Google Shape;778;p32">
                  <a:extLst>
                    <a:ext uri="{FF2B5EF4-FFF2-40B4-BE49-F238E27FC236}">
                      <a16:creationId xmlns:a16="http://schemas.microsoft.com/office/drawing/2014/main" id="{FF853B5B-F0ED-196D-2BFC-675E8DD39B91}"/>
                    </a:ext>
                  </a:extLst>
                </p:cNvPr>
                <p:cNvSpPr/>
                <p:nvPr/>
              </p:nvSpPr>
              <p:spPr>
                <a:xfrm>
                  <a:off x="5278950" y="1801725"/>
                  <a:ext cx="106750" cy="107600"/>
                </a:xfrm>
                <a:custGeom>
                  <a:avLst/>
                  <a:gdLst/>
                  <a:ahLst/>
                  <a:cxnLst/>
                  <a:rect l="l" t="t" r="r" b="b"/>
                  <a:pathLst>
                    <a:path w="4270" h="4304" extrusionOk="0">
                      <a:moveTo>
                        <a:pt x="2035" y="1"/>
                      </a:moveTo>
                      <a:lnTo>
                        <a:pt x="1801" y="534"/>
                      </a:lnTo>
                      <a:cubicBezTo>
                        <a:pt x="1501" y="1102"/>
                        <a:pt x="1034" y="1602"/>
                        <a:pt x="467" y="1935"/>
                      </a:cubicBezTo>
                      <a:lnTo>
                        <a:pt x="0" y="2236"/>
                      </a:lnTo>
                      <a:lnTo>
                        <a:pt x="500" y="2503"/>
                      </a:lnTo>
                      <a:cubicBezTo>
                        <a:pt x="1101" y="2803"/>
                        <a:pt x="1568" y="3236"/>
                        <a:pt x="1935" y="3803"/>
                      </a:cubicBezTo>
                      <a:lnTo>
                        <a:pt x="2235" y="4304"/>
                      </a:lnTo>
                      <a:lnTo>
                        <a:pt x="2469" y="3770"/>
                      </a:lnTo>
                      <a:cubicBezTo>
                        <a:pt x="2769" y="3203"/>
                        <a:pt x="3236" y="2703"/>
                        <a:pt x="3769" y="2369"/>
                      </a:cubicBezTo>
                      <a:lnTo>
                        <a:pt x="4270" y="2069"/>
                      </a:lnTo>
                      <a:lnTo>
                        <a:pt x="3769" y="1802"/>
                      </a:lnTo>
                      <a:cubicBezTo>
                        <a:pt x="3169" y="1502"/>
                        <a:pt x="2669" y="1068"/>
                        <a:pt x="2335" y="501"/>
                      </a:cubicBezTo>
                      <a:lnTo>
                        <a:pt x="2035" y="1"/>
                      </a:ln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23" name="Google Shape;779;p32">
                  <a:extLst>
                    <a:ext uri="{FF2B5EF4-FFF2-40B4-BE49-F238E27FC236}">
                      <a16:creationId xmlns:a16="http://schemas.microsoft.com/office/drawing/2014/main" id="{C2C47312-D4DD-B841-B78C-CB8B61419A7F}"/>
                    </a:ext>
                  </a:extLst>
                </p:cNvPr>
                <p:cNvSpPr/>
                <p:nvPr/>
              </p:nvSpPr>
              <p:spPr>
                <a:xfrm>
                  <a:off x="5210550" y="1447300"/>
                  <a:ext cx="78425" cy="78425"/>
                </a:xfrm>
                <a:custGeom>
                  <a:avLst/>
                  <a:gdLst/>
                  <a:ahLst/>
                  <a:cxnLst/>
                  <a:rect l="l" t="t" r="r" b="b"/>
                  <a:pathLst>
                    <a:path w="3137" h="3137" extrusionOk="0">
                      <a:moveTo>
                        <a:pt x="1502" y="1"/>
                      </a:moveTo>
                      <a:lnTo>
                        <a:pt x="1335" y="368"/>
                      </a:lnTo>
                      <a:cubicBezTo>
                        <a:pt x="1102" y="802"/>
                        <a:pt x="768" y="1168"/>
                        <a:pt x="368" y="1402"/>
                      </a:cubicBezTo>
                      <a:lnTo>
                        <a:pt x="1" y="1635"/>
                      </a:lnTo>
                      <a:lnTo>
                        <a:pt x="401" y="1836"/>
                      </a:lnTo>
                      <a:cubicBezTo>
                        <a:pt x="801" y="2036"/>
                        <a:pt x="1168" y="2369"/>
                        <a:pt x="1435" y="2770"/>
                      </a:cubicBezTo>
                      <a:lnTo>
                        <a:pt x="1635" y="3137"/>
                      </a:lnTo>
                      <a:lnTo>
                        <a:pt x="1835" y="2770"/>
                      </a:lnTo>
                      <a:cubicBezTo>
                        <a:pt x="2036" y="2336"/>
                        <a:pt x="2369" y="1969"/>
                        <a:pt x="2769" y="1736"/>
                      </a:cubicBezTo>
                      <a:lnTo>
                        <a:pt x="3136" y="1502"/>
                      </a:lnTo>
                      <a:lnTo>
                        <a:pt x="2769" y="1302"/>
                      </a:lnTo>
                      <a:cubicBezTo>
                        <a:pt x="2336" y="1102"/>
                        <a:pt x="1969" y="768"/>
                        <a:pt x="1735" y="368"/>
                      </a:cubicBezTo>
                      <a:lnTo>
                        <a:pt x="1502" y="1"/>
                      </a:ln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24" name="Google Shape;780;p32">
                  <a:extLst>
                    <a:ext uri="{FF2B5EF4-FFF2-40B4-BE49-F238E27FC236}">
                      <a16:creationId xmlns:a16="http://schemas.microsoft.com/office/drawing/2014/main" id="{A33A0FF8-DB12-7EAA-583D-101BD4AE240E}"/>
                    </a:ext>
                  </a:extLst>
                </p:cNvPr>
                <p:cNvSpPr/>
                <p:nvPr/>
              </p:nvSpPr>
              <p:spPr>
                <a:xfrm>
                  <a:off x="5489925" y="1504025"/>
                  <a:ext cx="45050" cy="45050"/>
                </a:xfrm>
                <a:custGeom>
                  <a:avLst/>
                  <a:gdLst/>
                  <a:ahLst/>
                  <a:cxnLst/>
                  <a:rect l="l" t="t" r="r" b="b"/>
                  <a:pathLst>
                    <a:path w="1802" h="1802" extrusionOk="0">
                      <a:moveTo>
                        <a:pt x="868" y="0"/>
                      </a:moveTo>
                      <a:lnTo>
                        <a:pt x="768" y="200"/>
                      </a:lnTo>
                      <a:cubicBezTo>
                        <a:pt x="634" y="467"/>
                        <a:pt x="467" y="667"/>
                        <a:pt x="234" y="801"/>
                      </a:cubicBezTo>
                      <a:lnTo>
                        <a:pt x="0" y="934"/>
                      </a:lnTo>
                      <a:lnTo>
                        <a:pt x="234" y="1034"/>
                      </a:lnTo>
                      <a:cubicBezTo>
                        <a:pt x="467" y="1168"/>
                        <a:pt x="668" y="1335"/>
                        <a:pt x="834" y="1568"/>
                      </a:cubicBezTo>
                      <a:lnTo>
                        <a:pt x="934" y="1802"/>
                      </a:lnTo>
                      <a:lnTo>
                        <a:pt x="1068" y="1568"/>
                      </a:lnTo>
                      <a:cubicBezTo>
                        <a:pt x="1168" y="1335"/>
                        <a:pt x="1368" y="1101"/>
                        <a:pt x="1602" y="968"/>
                      </a:cubicBezTo>
                      <a:lnTo>
                        <a:pt x="1802" y="868"/>
                      </a:lnTo>
                      <a:lnTo>
                        <a:pt x="1602" y="734"/>
                      </a:lnTo>
                      <a:cubicBezTo>
                        <a:pt x="1335" y="634"/>
                        <a:pt x="1135" y="434"/>
                        <a:pt x="1001" y="200"/>
                      </a:cubicBezTo>
                      <a:lnTo>
                        <a:pt x="868" y="0"/>
                      </a:ln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grpSp>
      </p:grpSp>
      <p:grpSp>
        <p:nvGrpSpPr>
          <p:cNvPr id="28" name="Google Shape;782;p32">
            <a:extLst>
              <a:ext uri="{FF2B5EF4-FFF2-40B4-BE49-F238E27FC236}">
                <a16:creationId xmlns:a16="http://schemas.microsoft.com/office/drawing/2014/main" id="{5CD022BD-C89B-A185-0A87-C97BA9EF4409}"/>
              </a:ext>
            </a:extLst>
          </p:cNvPr>
          <p:cNvGrpSpPr/>
          <p:nvPr/>
        </p:nvGrpSpPr>
        <p:grpSpPr>
          <a:xfrm>
            <a:off x="2669361" y="3214010"/>
            <a:ext cx="702156" cy="702852"/>
            <a:chOff x="1190625" y="238125"/>
            <a:chExt cx="5219200" cy="5219200"/>
          </a:xfrm>
        </p:grpSpPr>
        <p:sp>
          <p:nvSpPr>
            <p:cNvPr id="29" name="Google Shape;783;p32">
              <a:extLst>
                <a:ext uri="{FF2B5EF4-FFF2-40B4-BE49-F238E27FC236}">
                  <a16:creationId xmlns:a16="http://schemas.microsoft.com/office/drawing/2014/main" id="{18742243-F0F4-CF70-047D-A5FA2619BA51}"/>
                </a:ext>
              </a:extLst>
            </p:cNvPr>
            <p:cNvSpPr/>
            <p:nvPr/>
          </p:nvSpPr>
          <p:spPr>
            <a:xfrm>
              <a:off x="1190625" y="3220375"/>
              <a:ext cx="5219200" cy="2236950"/>
            </a:xfrm>
            <a:custGeom>
              <a:avLst/>
              <a:gdLst/>
              <a:ahLst/>
              <a:cxnLst/>
              <a:rect l="l" t="t" r="r" b="b"/>
              <a:pathLst>
                <a:path w="208768" h="89478" extrusionOk="0">
                  <a:moveTo>
                    <a:pt x="104384" y="1"/>
                  </a:moveTo>
                  <a:lnTo>
                    <a:pt x="0" y="9167"/>
                  </a:lnTo>
                  <a:lnTo>
                    <a:pt x="0" y="89477"/>
                  </a:lnTo>
                  <a:lnTo>
                    <a:pt x="208767" y="89477"/>
                  </a:lnTo>
                  <a:lnTo>
                    <a:pt x="208767" y="9167"/>
                  </a:lnTo>
                  <a:lnTo>
                    <a:pt x="104384" y="1"/>
                  </a:lnTo>
                  <a:close/>
                </a:path>
              </a:pathLst>
            </a:custGeom>
            <a:solidFill>
              <a:srgbClr val="F8CC5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30" name="Google Shape;784;p32">
              <a:extLst>
                <a:ext uri="{FF2B5EF4-FFF2-40B4-BE49-F238E27FC236}">
                  <a16:creationId xmlns:a16="http://schemas.microsoft.com/office/drawing/2014/main" id="{0F077427-8E9B-E4F1-0FAC-25364DD4E02F}"/>
                </a:ext>
              </a:extLst>
            </p:cNvPr>
            <p:cNvSpPr/>
            <p:nvPr/>
          </p:nvSpPr>
          <p:spPr>
            <a:xfrm>
              <a:off x="1190625" y="2991225"/>
              <a:ext cx="5219200" cy="458350"/>
            </a:xfrm>
            <a:custGeom>
              <a:avLst/>
              <a:gdLst/>
              <a:ahLst/>
              <a:cxnLst/>
              <a:rect l="l" t="t" r="r" b="b"/>
              <a:pathLst>
                <a:path w="208768" h="18334" extrusionOk="0">
                  <a:moveTo>
                    <a:pt x="0" y="1"/>
                  </a:moveTo>
                  <a:lnTo>
                    <a:pt x="0" y="18333"/>
                  </a:lnTo>
                  <a:lnTo>
                    <a:pt x="208767" y="18333"/>
                  </a:lnTo>
                  <a:lnTo>
                    <a:pt x="208767" y="1"/>
                  </a:lnTo>
                  <a:close/>
                </a:path>
              </a:pathLst>
            </a:custGeom>
            <a:solidFill>
              <a:srgbClr val="F248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31" name="Google Shape;785;p32">
              <a:extLst>
                <a:ext uri="{FF2B5EF4-FFF2-40B4-BE49-F238E27FC236}">
                  <a16:creationId xmlns:a16="http://schemas.microsoft.com/office/drawing/2014/main" id="{E94703C1-A180-B47A-A81B-112F44C97830}"/>
                </a:ext>
              </a:extLst>
            </p:cNvPr>
            <p:cNvSpPr/>
            <p:nvPr/>
          </p:nvSpPr>
          <p:spPr>
            <a:xfrm>
              <a:off x="2452175" y="2062375"/>
              <a:ext cx="2696075" cy="3394950"/>
            </a:xfrm>
            <a:custGeom>
              <a:avLst/>
              <a:gdLst/>
              <a:ahLst/>
              <a:cxnLst/>
              <a:rect l="l" t="t" r="r" b="b"/>
              <a:pathLst>
                <a:path w="107843" h="135798" extrusionOk="0">
                  <a:moveTo>
                    <a:pt x="53922" y="1"/>
                  </a:moveTo>
                  <a:lnTo>
                    <a:pt x="1" y="9167"/>
                  </a:lnTo>
                  <a:lnTo>
                    <a:pt x="1" y="135797"/>
                  </a:lnTo>
                  <a:lnTo>
                    <a:pt x="22965" y="135797"/>
                  </a:lnTo>
                  <a:lnTo>
                    <a:pt x="53922" y="126631"/>
                  </a:lnTo>
                  <a:lnTo>
                    <a:pt x="84878" y="135797"/>
                  </a:lnTo>
                  <a:lnTo>
                    <a:pt x="107842" y="135797"/>
                  </a:lnTo>
                  <a:lnTo>
                    <a:pt x="107842" y="9167"/>
                  </a:lnTo>
                  <a:lnTo>
                    <a:pt x="53922" y="1"/>
                  </a:ln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32" name="Google Shape;786;p32">
              <a:extLst>
                <a:ext uri="{FF2B5EF4-FFF2-40B4-BE49-F238E27FC236}">
                  <a16:creationId xmlns:a16="http://schemas.microsoft.com/office/drawing/2014/main" id="{7AF26A2C-B997-B77E-F43C-29907642DBB2}"/>
                </a:ext>
              </a:extLst>
            </p:cNvPr>
            <p:cNvSpPr/>
            <p:nvPr/>
          </p:nvSpPr>
          <p:spPr>
            <a:xfrm>
              <a:off x="3800200" y="238125"/>
              <a:ext cx="923175" cy="493400"/>
            </a:xfrm>
            <a:custGeom>
              <a:avLst/>
              <a:gdLst/>
              <a:ahLst/>
              <a:cxnLst/>
              <a:rect l="l" t="t" r="r" b="b"/>
              <a:pathLst>
                <a:path w="36927" h="19736" extrusionOk="0">
                  <a:moveTo>
                    <a:pt x="1" y="0"/>
                  </a:moveTo>
                  <a:lnTo>
                    <a:pt x="1" y="19735"/>
                  </a:lnTo>
                  <a:lnTo>
                    <a:pt x="36926" y="19735"/>
                  </a:lnTo>
                  <a:lnTo>
                    <a:pt x="36926" y="0"/>
                  </a:lnTo>
                  <a:close/>
                </a:path>
              </a:pathLst>
            </a:custGeom>
            <a:solidFill>
              <a:srgbClr val="F248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33" name="Google Shape;787;p32">
              <a:extLst>
                <a:ext uri="{FF2B5EF4-FFF2-40B4-BE49-F238E27FC236}">
                  <a16:creationId xmlns:a16="http://schemas.microsoft.com/office/drawing/2014/main" id="{E8BD50D2-62CC-C2DF-10B2-195F70181C27}"/>
                </a:ext>
              </a:extLst>
            </p:cNvPr>
            <p:cNvSpPr/>
            <p:nvPr/>
          </p:nvSpPr>
          <p:spPr>
            <a:xfrm>
              <a:off x="3714575" y="238125"/>
              <a:ext cx="171275" cy="1215925"/>
            </a:xfrm>
            <a:custGeom>
              <a:avLst/>
              <a:gdLst/>
              <a:ahLst/>
              <a:cxnLst/>
              <a:rect l="l" t="t" r="r" b="b"/>
              <a:pathLst>
                <a:path w="6851" h="48637" extrusionOk="0">
                  <a:moveTo>
                    <a:pt x="0" y="0"/>
                  </a:moveTo>
                  <a:lnTo>
                    <a:pt x="0" y="48636"/>
                  </a:lnTo>
                  <a:lnTo>
                    <a:pt x="6851" y="48636"/>
                  </a:lnTo>
                  <a:lnTo>
                    <a:pt x="6851" y="0"/>
                  </a:ln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34" name="Google Shape;788;p32">
              <a:extLst>
                <a:ext uri="{FF2B5EF4-FFF2-40B4-BE49-F238E27FC236}">
                  <a16:creationId xmlns:a16="http://schemas.microsoft.com/office/drawing/2014/main" id="{DD592C96-AFBD-538E-BF1B-688DB9D1D15F}"/>
                </a:ext>
              </a:extLst>
            </p:cNvPr>
            <p:cNvSpPr/>
            <p:nvPr/>
          </p:nvSpPr>
          <p:spPr>
            <a:xfrm>
              <a:off x="3026300" y="3870325"/>
              <a:ext cx="888900" cy="1357825"/>
            </a:xfrm>
            <a:custGeom>
              <a:avLst/>
              <a:gdLst/>
              <a:ahLst/>
              <a:cxnLst/>
              <a:rect l="l" t="t" r="r" b="b"/>
              <a:pathLst>
                <a:path w="35556" h="54313" extrusionOk="0">
                  <a:moveTo>
                    <a:pt x="0" y="1"/>
                  </a:moveTo>
                  <a:lnTo>
                    <a:pt x="0" y="49714"/>
                  </a:lnTo>
                  <a:lnTo>
                    <a:pt x="35556" y="54313"/>
                  </a:lnTo>
                  <a:lnTo>
                    <a:pt x="30957" y="1"/>
                  </a:lnTo>
                  <a:close/>
                </a:path>
              </a:pathLst>
            </a:cu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35" name="Google Shape;789;p32">
              <a:extLst>
                <a:ext uri="{FF2B5EF4-FFF2-40B4-BE49-F238E27FC236}">
                  <a16:creationId xmlns:a16="http://schemas.microsoft.com/office/drawing/2014/main" id="{A51751AD-4A9E-B7A9-46D5-92C0422ABE63}"/>
                </a:ext>
              </a:extLst>
            </p:cNvPr>
            <p:cNvSpPr/>
            <p:nvPr/>
          </p:nvSpPr>
          <p:spPr>
            <a:xfrm>
              <a:off x="3800200" y="3870325"/>
              <a:ext cx="773925" cy="1357825"/>
            </a:xfrm>
            <a:custGeom>
              <a:avLst/>
              <a:gdLst/>
              <a:ahLst/>
              <a:cxnLst/>
              <a:rect l="l" t="t" r="r" b="b"/>
              <a:pathLst>
                <a:path w="30957" h="54313" extrusionOk="0">
                  <a:moveTo>
                    <a:pt x="1" y="1"/>
                  </a:moveTo>
                  <a:lnTo>
                    <a:pt x="1" y="54313"/>
                  </a:lnTo>
                  <a:lnTo>
                    <a:pt x="30957" y="49714"/>
                  </a:lnTo>
                  <a:lnTo>
                    <a:pt x="30957" y="1"/>
                  </a:lnTo>
                  <a:close/>
                </a:path>
              </a:pathLst>
            </a:custGeom>
            <a:solidFill>
              <a:srgbClr val="6EC8C2"/>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36" name="Google Shape;790;p32">
              <a:extLst>
                <a:ext uri="{FF2B5EF4-FFF2-40B4-BE49-F238E27FC236}">
                  <a16:creationId xmlns:a16="http://schemas.microsoft.com/office/drawing/2014/main" id="{029C58CF-6CC3-0ABC-5FC0-0B0AE1CD1DBF}"/>
                </a:ext>
              </a:extLst>
            </p:cNvPr>
            <p:cNvSpPr/>
            <p:nvPr/>
          </p:nvSpPr>
          <p:spPr>
            <a:xfrm>
              <a:off x="3026300" y="5113150"/>
              <a:ext cx="1547825" cy="344175"/>
            </a:xfrm>
            <a:custGeom>
              <a:avLst/>
              <a:gdLst/>
              <a:ahLst/>
              <a:cxnLst/>
              <a:rect l="l" t="t" r="r" b="b"/>
              <a:pathLst>
                <a:path w="61913" h="13767" extrusionOk="0">
                  <a:moveTo>
                    <a:pt x="0" y="1"/>
                  </a:moveTo>
                  <a:lnTo>
                    <a:pt x="0" y="13766"/>
                  </a:lnTo>
                  <a:lnTo>
                    <a:pt x="61913" y="13766"/>
                  </a:lnTo>
                  <a:lnTo>
                    <a:pt x="61913" y="1"/>
                  </a:lnTo>
                  <a:close/>
                </a:path>
              </a:pathLst>
            </a:custGeom>
            <a:solidFill>
              <a:srgbClr val="F8CC5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37" name="Google Shape;791;p32">
              <a:extLst>
                <a:ext uri="{FF2B5EF4-FFF2-40B4-BE49-F238E27FC236}">
                  <a16:creationId xmlns:a16="http://schemas.microsoft.com/office/drawing/2014/main" id="{CEB3D74E-A07F-D848-F8AA-90C8A642F8E3}"/>
                </a:ext>
              </a:extLst>
            </p:cNvPr>
            <p:cNvSpPr/>
            <p:nvPr/>
          </p:nvSpPr>
          <p:spPr>
            <a:xfrm>
              <a:off x="3469100" y="2749850"/>
              <a:ext cx="662225" cy="662200"/>
            </a:xfrm>
            <a:custGeom>
              <a:avLst/>
              <a:gdLst/>
              <a:ahLst/>
              <a:cxnLst/>
              <a:rect l="l" t="t" r="r" b="b"/>
              <a:pathLst>
                <a:path w="26489" h="26488" extrusionOk="0">
                  <a:moveTo>
                    <a:pt x="13245" y="0"/>
                  </a:moveTo>
                  <a:cubicBezTo>
                    <a:pt x="5938" y="0"/>
                    <a:pt x="1" y="5937"/>
                    <a:pt x="1" y="13244"/>
                  </a:cubicBezTo>
                  <a:cubicBezTo>
                    <a:pt x="1" y="20551"/>
                    <a:pt x="5938" y="26488"/>
                    <a:pt x="13245" y="26488"/>
                  </a:cubicBezTo>
                  <a:cubicBezTo>
                    <a:pt x="20551" y="26488"/>
                    <a:pt x="26488" y="20551"/>
                    <a:pt x="26488" y="13244"/>
                  </a:cubicBezTo>
                  <a:cubicBezTo>
                    <a:pt x="26488" y="5937"/>
                    <a:pt x="20551" y="0"/>
                    <a:pt x="13245" y="0"/>
                  </a:cubicBezTo>
                  <a:close/>
                </a:path>
              </a:pathLst>
            </a:cu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38" name="Google Shape;792;p32">
              <a:extLst>
                <a:ext uri="{FF2B5EF4-FFF2-40B4-BE49-F238E27FC236}">
                  <a16:creationId xmlns:a16="http://schemas.microsoft.com/office/drawing/2014/main" id="{D9932B48-54F8-084D-2042-F871FBE7C75A}"/>
                </a:ext>
              </a:extLst>
            </p:cNvPr>
            <p:cNvSpPr/>
            <p:nvPr/>
          </p:nvSpPr>
          <p:spPr>
            <a:xfrm>
              <a:off x="2452175" y="1292550"/>
              <a:ext cx="2696075" cy="999000"/>
            </a:xfrm>
            <a:custGeom>
              <a:avLst/>
              <a:gdLst/>
              <a:ahLst/>
              <a:cxnLst/>
              <a:rect l="l" t="t" r="r" b="b"/>
              <a:pathLst>
                <a:path w="107843" h="39960" extrusionOk="0">
                  <a:moveTo>
                    <a:pt x="50496" y="0"/>
                  </a:moveTo>
                  <a:lnTo>
                    <a:pt x="1" y="39960"/>
                  </a:lnTo>
                  <a:lnTo>
                    <a:pt x="107842" y="39960"/>
                  </a:lnTo>
                  <a:lnTo>
                    <a:pt x="57347" y="0"/>
                  </a:lnTo>
                  <a:close/>
                </a:path>
              </a:pathLst>
            </a:custGeom>
            <a:solidFill>
              <a:srgbClr val="F248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39" name="Google Shape;793;p32">
              <a:extLst>
                <a:ext uri="{FF2B5EF4-FFF2-40B4-BE49-F238E27FC236}">
                  <a16:creationId xmlns:a16="http://schemas.microsoft.com/office/drawing/2014/main" id="{6078DB0E-B27C-7584-C21B-6E4E62489032}"/>
                </a:ext>
              </a:extLst>
            </p:cNvPr>
            <p:cNvSpPr/>
            <p:nvPr/>
          </p:nvSpPr>
          <p:spPr>
            <a:xfrm>
              <a:off x="1524975" y="3784700"/>
              <a:ext cx="172075" cy="516250"/>
            </a:xfrm>
            <a:custGeom>
              <a:avLst/>
              <a:gdLst/>
              <a:ahLst/>
              <a:cxnLst/>
              <a:rect l="l" t="t" r="r" b="b"/>
              <a:pathLst>
                <a:path w="6883" h="20650" extrusionOk="0">
                  <a:moveTo>
                    <a:pt x="3458" y="1"/>
                  </a:moveTo>
                  <a:cubicBezTo>
                    <a:pt x="1533" y="1"/>
                    <a:pt x="0" y="1534"/>
                    <a:pt x="0" y="3426"/>
                  </a:cubicBezTo>
                  <a:lnTo>
                    <a:pt x="0" y="17191"/>
                  </a:lnTo>
                  <a:cubicBezTo>
                    <a:pt x="0" y="19083"/>
                    <a:pt x="1533" y="20649"/>
                    <a:pt x="3458" y="20649"/>
                  </a:cubicBezTo>
                  <a:cubicBezTo>
                    <a:pt x="5350" y="20649"/>
                    <a:pt x="6883" y="19083"/>
                    <a:pt x="6883" y="17191"/>
                  </a:cubicBezTo>
                  <a:lnTo>
                    <a:pt x="6883" y="3426"/>
                  </a:lnTo>
                  <a:cubicBezTo>
                    <a:pt x="6883" y="1534"/>
                    <a:pt x="5350" y="1"/>
                    <a:pt x="3458"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40" name="Google Shape;794;p32">
              <a:extLst>
                <a:ext uri="{FF2B5EF4-FFF2-40B4-BE49-F238E27FC236}">
                  <a16:creationId xmlns:a16="http://schemas.microsoft.com/office/drawing/2014/main" id="{747CA56C-C94B-6960-4F0C-FBD05C0A25BC}"/>
                </a:ext>
              </a:extLst>
            </p:cNvPr>
            <p:cNvSpPr/>
            <p:nvPr/>
          </p:nvSpPr>
          <p:spPr>
            <a:xfrm>
              <a:off x="1945750" y="3784700"/>
              <a:ext cx="172100" cy="516250"/>
            </a:xfrm>
            <a:custGeom>
              <a:avLst/>
              <a:gdLst/>
              <a:ahLst/>
              <a:cxnLst/>
              <a:rect l="l" t="t" r="r" b="b"/>
              <a:pathLst>
                <a:path w="6884" h="20650" extrusionOk="0">
                  <a:moveTo>
                    <a:pt x="3459" y="1"/>
                  </a:moveTo>
                  <a:cubicBezTo>
                    <a:pt x="1534" y="1"/>
                    <a:pt x="1" y="1534"/>
                    <a:pt x="1" y="3426"/>
                  </a:cubicBezTo>
                  <a:lnTo>
                    <a:pt x="1" y="17191"/>
                  </a:lnTo>
                  <a:cubicBezTo>
                    <a:pt x="1" y="19083"/>
                    <a:pt x="1534" y="20649"/>
                    <a:pt x="3459" y="20649"/>
                  </a:cubicBezTo>
                  <a:cubicBezTo>
                    <a:pt x="5351" y="20649"/>
                    <a:pt x="6884" y="19083"/>
                    <a:pt x="6884" y="17191"/>
                  </a:cubicBezTo>
                  <a:lnTo>
                    <a:pt x="6884" y="3426"/>
                  </a:lnTo>
                  <a:cubicBezTo>
                    <a:pt x="6884" y="1534"/>
                    <a:pt x="5351" y="1"/>
                    <a:pt x="345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41" name="Google Shape;795;p32">
              <a:extLst>
                <a:ext uri="{FF2B5EF4-FFF2-40B4-BE49-F238E27FC236}">
                  <a16:creationId xmlns:a16="http://schemas.microsoft.com/office/drawing/2014/main" id="{B7A34A15-261D-8AFA-D759-86646E7CF98E}"/>
                </a:ext>
              </a:extLst>
            </p:cNvPr>
            <p:cNvSpPr/>
            <p:nvPr/>
          </p:nvSpPr>
          <p:spPr>
            <a:xfrm>
              <a:off x="5903375" y="3784700"/>
              <a:ext cx="172075" cy="516250"/>
            </a:xfrm>
            <a:custGeom>
              <a:avLst/>
              <a:gdLst/>
              <a:ahLst/>
              <a:cxnLst/>
              <a:rect l="l" t="t" r="r" b="b"/>
              <a:pathLst>
                <a:path w="6883" h="20650" extrusionOk="0">
                  <a:moveTo>
                    <a:pt x="3425" y="1"/>
                  </a:moveTo>
                  <a:cubicBezTo>
                    <a:pt x="1533" y="1"/>
                    <a:pt x="0" y="1534"/>
                    <a:pt x="0" y="3426"/>
                  </a:cubicBezTo>
                  <a:lnTo>
                    <a:pt x="0" y="17191"/>
                  </a:lnTo>
                  <a:cubicBezTo>
                    <a:pt x="0" y="19083"/>
                    <a:pt x="1533" y="20649"/>
                    <a:pt x="3425" y="20649"/>
                  </a:cubicBezTo>
                  <a:cubicBezTo>
                    <a:pt x="5350" y="20649"/>
                    <a:pt x="6883" y="19083"/>
                    <a:pt x="6883" y="17191"/>
                  </a:cubicBezTo>
                  <a:lnTo>
                    <a:pt x="6883" y="3426"/>
                  </a:lnTo>
                  <a:cubicBezTo>
                    <a:pt x="6883" y="1534"/>
                    <a:pt x="5317" y="1"/>
                    <a:pt x="3425"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42" name="Google Shape;796;p32">
              <a:extLst>
                <a:ext uri="{FF2B5EF4-FFF2-40B4-BE49-F238E27FC236}">
                  <a16:creationId xmlns:a16="http://schemas.microsoft.com/office/drawing/2014/main" id="{B021840F-BDC0-E05F-1EEC-94D54F391455}"/>
                </a:ext>
              </a:extLst>
            </p:cNvPr>
            <p:cNvSpPr/>
            <p:nvPr/>
          </p:nvSpPr>
          <p:spPr>
            <a:xfrm>
              <a:off x="5482575" y="3784700"/>
              <a:ext cx="172100" cy="516250"/>
            </a:xfrm>
            <a:custGeom>
              <a:avLst/>
              <a:gdLst/>
              <a:ahLst/>
              <a:cxnLst/>
              <a:rect l="l" t="t" r="r" b="b"/>
              <a:pathLst>
                <a:path w="6884" h="20650" extrusionOk="0">
                  <a:moveTo>
                    <a:pt x="3425" y="1"/>
                  </a:moveTo>
                  <a:cubicBezTo>
                    <a:pt x="1533" y="1"/>
                    <a:pt x="0" y="1534"/>
                    <a:pt x="0" y="3426"/>
                  </a:cubicBezTo>
                  <a:lnTo>
                    <a:pt x="0" y="17191"/>
                  </a:lnTo>
                  <a:cubicBezTo>
                    <a:pt x="0" y="19083"/>
                    <a:pt x="1533" y="20649"/>
                    <a:pt x="3425" y="20649"/>
                  </a:cubicBezTo>
                  <a:cubicBezTo>
                    <a:pt x="5350" y="20649"/>
                    <a:pt x="6883" y="19083"/>
                    <a:pt x="6883" y="17191"/>
                  </a:cubicBezTo>
                  <a:lnTo>
                    <a:pt x="6883" y="3426"/>
                  </a:lnTo>
                  <a:cubicBezTo>
                    <a:pt x="6883" y="1534"/>
                    <a:pt x="5350" y="1"/>
                    <a:pt x="3425"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grpSp>
        <p:nvGrpSpPr>
          <p:cNvPr id="43" name="Google Shape;797;p32">
            <a:extLst>
              <a:ext uri="{FF2B5EF4-FFF2-40B4-BE49-F238E27FC236}">
                <a16:creationId xmlns:a16="http://schemas.microsoft.com/office/drawing/2014/main" id="{8FAA47A1-DD28-361B-454C-6149627ACBB2}"/>
              </a:ext>
            </a:extLst>
          </p:cNvPr>
          <p:cNvGrpSpPr/>
          <p:nvPr/>
        </p:nvGrpSpPr>
        <p:grpSpPr>
          <a:xfrm>
            <a:off x="4576572" y="3279104"/>
            <a:ext cx="746364" cy="702776"/>
            <a:chOff x="4728607" y="3270357"/>
            <a:chExt cx="1796449" cy="1691535"/>
          </a:xfrm>
        </p:grpSpPr>
        <p:sp>
          <p:nvSpPr>
            <p:cNvPr id="44" name="Google Shape;798;p32">
              <a:extLst>
                <a:ext uri="{FF2B5EF4-FFF2-40B4-BE49-F238E27FC236}">
                  <a16:creationId xmlns:a16="http://schemas.microsoft.com/office/drawing/2014/main" id="{DAF2F80C-7936-36DD-1D26-E09FCF9D2047}"/>
                </a:ext>
              </a:extLst>
            </p:cNvPr>
            <p:cNvSpPr/>
            <p:nvPr/>
          </p:nvSpPr>
          <p:spPr>
            <a:xfrm>
              <a:off x="4847055" y="3270357"/>
              <a:ext cx="1559544" cy="1330110"/>
            </a:xfrm>
            <a:custGeom>
              <a:avLst/>
              <a:gdLst/>
              <a:ahLst/>
              <a:cxnLst/>
              <a:rect l="l" t="t" r="r" b="b"/>
              <a:pathLst>
                <a:path w="181237" h="154619" extrusionOk="0">
                  <a:moveTo>
                    <a:pt x="1" y="0"/>
                  </a:moveTo>
                  <a:lnTo>
                    <a:pt x="1" y="147540"/>
                  </a:lnTo>
                  <a:lnTo>
                    <a:pt x="77440" y="147540"/>
                  </a:lnTo>
                  <a:cubicBezTo>
                    <a:pt x="82920" y="147540"/>
                    <a:pt x="87781" y="150345"/>
                    <a:pt x="90619" y="154618"/>
                  </a:cubicBezTo>
                  <a:cubicBezTo>
                    <a:pt x="93456" y="150345"/>
                    <a:pt x="98284" y="147540"/>
                    <a:pt x="103797" y="147540"/>
                  </a:cubicBezTo>
                  <a:lnTo>
                    <a:pt x="181237" y="147540"/>
                  </a:lnTo>
                  <a:lnTo>
                    <a:pt x="181237" y="0"/>
                  </a:lnTo>
                  <a:lnTo>
                    <a:pt x="103797" y="0"/>
                  </a:lnTo>
                  <a:cubicBezTo>
                    <a:pt x="98284" y="0"/>
                    <a:pt x="93456" y="2838"/>
                    <a:pt x="90619" y="7079"/>
                  </a:cubicBezTo>
                  <a:cubicBezTo>
                    <a:pt x="87781" y="2838"/>
                    <a:pt x="82953" y="0"/>
                    <a:pt x="77440"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45" name="Google Shape;799;p32">
              <a:extLst>
                <a:ext uri="{FF2B5EF4-FFF2-40B4-BE49-F238E27FC236}">
                  <a16:creationId xmlns:a16="http://schemas.microsoft.com/office/drawing/2014/main" id="{BC023FA8-C5F4-DC2A-E244-729746585ABA}"/>
                </a:ext>
              </a:extLst>
            </p:cNvPr>
            <p:cNvSpPr/>
            <p:nvPr/>
          </p:nvSpPr>
          <p:spPr>
            <a:xfrm>
              <a:off x="4847055" y="4539561"/>
              <a:ext cx="779776" cy="179328"/>
            </a:xfrm>
            <a:custGeom>
              <a:avLst/>
              <a:gdLst/>
              <a:ahLst/>
              <a:cxnLst/>
              <a:rect l="l" t="t" r="r" b="b"/>
              <a:pathLst>
                <a:path w="90619" h="20846" extrusionOk="0">
                  <a:moveTo>
                    <a:pt x="1" y="1"/>
                  </a:moveTo>
                  <a:lnTo>
                    <a:pt x="1" y="13767"/>
                  </a:lnTo>
                  <a:lnTo>
                    <a:pt x="77440" y="13767"/>
                  </a:lnTo>
                  <a:cubicBezTo>
                    <a:pt x="82953" y="13767"/>
                    <a:pt x="87781" y="16572"/>
                    <a:pt x="90619" y="20845"/>
                  </a:cubicBezTo>
                  <a:lnTo>
                    <a:pt x="90619" y="7079"/>
                  </a:lnTo>
                  <a:cubicBezTo>
                    <a:pt x="87781" y="2806"/>
                    <a:pt x="82953" y="1"/>
                    <a:pt x="77440" y="1"/>
                  </a:cubicBezTo>
                  <a:close/>
                </a:path>
              </a:pathLst>
            </a:custGeom>
            <a:solidFill>
              <a:srgbClr val="C1E8E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46" name="Google Shape;800;p32">
              <a:extLst>
                <a:ext uri="{FF2B5EF4-FFF2-40B4-BE49-F238E27FC236}">
                  <a16:creationId xmlns:a16="http://schemas.microsoft.com/office/drawing/2014/main" id="{4DD7C33F-96F6-7083-545A-9F4FEA9308FD}"/>
                </a:ext>
              </a:extLst>
            </p:cNvPr>
            <p:cNvSpPr/>
            <p:nvPr/>
          </p:nvSpPr>
          <p:spPr>
            <a:xfrm>
              <a:off x="5626823" y="4539561"/>
              <a:ext cx="779776" cy="179328"/>
            </a:xfrm>
            <a:custGeom>
              <a:avLst/>
              <a:gdLst/>
              <a:ahLst/>
              <a:cxnLst/>
              <a:rect l="l" t="t" r="r" b="b"/>
              <a:pathLst>
                <a:path w="90619" h="20846" extrusionOk="0">
                  <a:moveTo>
                    <a:pt x="13179" y="1"/>
                  </a:moveTo>
                  <a:cubicBezTo>
                    <a:pt x="7666" y="1"/>
                    <a:pt x="2838" y="2806"/>
                    <a:pt x="1" y="7079"/>
                  </a:cubicBezTo>
                  <a:lnTo>
                    <a:pt x="1" y="20845"/>
                  </a:lnTo>
                  <a:cubicBezTo>
                    <a:pt x="2838" y="16572"/>
                    <a:pt x="7666" y="13767"/>
                    <a:pt x="13179" y="13767"/>
                  </a:cubicBezTo>
                  <a:lnTo>
                    <a:pt x="90619" y="13767"/>
                  </a:lnTo>
                  <a:lnTo>
                    <a:pt x="90619" y="1"/>
                  </a:lnTo>
                  <a:close/>
                </a:path>
              </a:pathLst>
            </a:custGeom>
            <a:solidFill>
              <a:srgbClr val="C1E8E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47" name="Google Shape;801;p32">
              <a:extLst>
                <a:ext uri="{FF2B5EF4-FFF2-40B4-BE49-F238E27FC236}">
                  <a16:creationId xmlns:a16="http://schemas.microsoft.com/office/drawing/2014/main" id="{25757E68-3F25-4BC9-9594-D45488F6B28C}"/>
                </a:ext>
              </a:extLst>
            </p:cNvPr>
            <p:cNvSpPr/>
            <p:nvPr/>
          </p:nvSpPr>
          <p:spPr>
            <a:xfrm>
              <a:off x="4728607" y="3507192"/>
              <a:ext cx="1796449" cy="1318325"/>
            </a:xfrm>
            <a:custGeom>
              <a:avLst/>
              <a:gdLst/>
              <a:ahLst/>
              <a:cxnLst/>
              <a:rect l="l" t="t" r="r" b="b"/>
              <a:pathLst>
                <a:path w="208768" h="153249" extrusionOk="0">
                  <a:moveTo>
                    <a:pt x="0" y="0"/>
                  </a:moveTo>
                  <a:lnTo>
                    <a:pt x="0" y="147540"/>
                  </a:lnTo>
                  <a:lnTo>
                    <a:pt x="91205" y="147540"/>
                  </a:lnTo>
                  <a:cubicBezTo>
                    <a:pt x="92184" y="147540"/>
                    <a:pt x="92738" y="148193"/>
                    <a:pt x="92934" y="148486"/>
                  </a:cubicBezTo>
                  <a:lnTo>
                    <a:pt x="97011" y="153249"/>
                  </a:lnTo>
                  <a:lnTo>
                    <a:pt x="111756" y="153249"/>
                  </a:lnTo>
                  <a:lnTo>
                    <a:pt x="115833" y="148453"/>
                  </a:lnTo>
                  <a:cubicBezTo>
                    <a:pt x="116029" y="148193"/>
                    <a:pt x="116583" y="147540"/>
                    <a:pt x="117562" y="147540"/>
                  </a:cubicBezTo>
                  <a:lnTo>
                    <a:pt x="208767" y="147540"/>
                  </a:lnTo>
                  <a:lnTo>
                    <a:pt x="208767" y="0"/>
                  </a:lnTo>
                  <a:lnTo>
                    <a:pt x="195002" y="0"/>
                  </a:lnTo>
                  <a:lnTo>
                    <a:pt x="195002" y="133775"/>
                  </a:lnTo>
                  <a:lnTo>
                    <a:pt x="117562" y="133775"/>
                  </a:lnTo>
                  <a:cubicBezTo>
                    <a:pt x="112049" y="133775"/>
                    <a:pt x="107221" y="136580"/>
                    <a:pt x="104384" y="140853"/>
                  </a:cubicBezTo>
                  <a:cubicBezTo>
                    <a:pt x="101546" y="136580"/>
                    <a:pt x="96718" y="133775"/>
                    <a:pt x="91205" y="133775"/>
                  </a:cubicBezTo>
                  <a:lnTo>
                    <a:pt x="13766" y="133775"/>
                  </a:lnTo>
                  <a:lnTo>
                    <a:pt x="13766" y="0"/>
                  </a:lnTo>
                  <a:close/>
                </a:path>
              </a:pathLst>
            </a:cu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48" name="Google Shape;802;p32">
              <a:extLst>
                <a:ext uri="{FF2B5EF4-FFF2-40B4-BE49-F238E27FC236}">
                  <a16:creationId xmlns:a16="http://schemas.microsoft.com/office/drawing/2014/main" id="{D5E8BD81-6CBA-ACC7-6724-EC92FD27C08F}"/>
                </a:ext>
              </a:extLst>
            </p:cNvPr>
            <p:cNvSpPr/>
            <p:nvPr/>
          </p:nvSpPr>
          <p:spPr>
            <a:xfrm>
              <a:off x="4728607" y="3507192"/>
              <a:ext cx="1796449" cy="1318325"/>
            </a:xfrm>
            <a:custGeom>
              <a:avLst/>
              <a:gdLst/>
              <a:ahLst/>
              <a:cxnLst/>
              <a:rect l="l" t="t" r="r" b="b"/>
              <a:pathLst>
                <a:path w="208768" h="153249" extrusionOk="0">
                  <a:moveTo>
                    <a:pt x="0" y="0"/>
                  </a:moveTo>
                  <a:lnTo>
                    <a:pt x="0" y="147540"/>
                  </a:lnTo>
                  <a:lnTo>
                    <a:pt x="91205" y="147540"/>
                  </a:lnTo>
                  <a:cubicBezTo>
                    <a:pt x="92184" y="147540"/>
                    <a:pt x="92738" y="148193"/>
                    <a:pt x="92934" y="148486"/>
                  </a:cubicBezTo>
                  <a:lnTo>
                    <a:pt x="97011" y="153249"/>
                  </a:lnTo>
                  <a:lnTo>
                    <a:pt x="111756" y="153249"/>
                  </a:lnTo>
                  <a:lnTo>
                    <a:pt x="115833" y="148453"/>
                  </a:lnTo>
                  <a:cubicBezTo>
                    <a:pt x="116029" y="148193"/>
                    <a:pt x="116583" y="147540"/>
                    <a:pt x="117562" y="147540"/>
                  </a:cubicBezTo>
                  <a:lnTo>
                    <a:pt x="208767" y="147540"/>
                  </a:lnTo>
                  <a:lnTo>
                    <a:pt x="208767" y="0"/>
                  </a:lnTo>
                  <a:lnTo>
                    <a:pt x="195002" y="0"/>
                  </a:lnTo>
                  <a:lnTo>
                    <a:pt x="104384" y="9199"/>
                  </a:lnTo>
                  <a:lnTo>
                    <a:pt x="13766" y="0"/>
                  </a:lnTo>
                  <a:close/>
                </a:path>
              </a:pathLst>
            </a:custGeom>
            <a:solidFill>
              <a:srgbClr val="F8CC5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49" name="Google Shape;803;p32">
              <a:extLst>
                <a:ext uri="{FF2B5EF4-FFF2-40B4-BE49-F238E27FC236}">
                  <a16:creationId xmlns:a16="http://schemas.microsoft.com/office/drawing/2014/main" id="{0886B0F2-7D14-FBDF-6B32-2E29880CCBA0}"/>
                </a:ext>
              </a:extLst>
            </p:cNvPr>
            <p:cNvSpPr/>
            <p:nvPr/>
          </p:nvSpPr>
          <p:spPr>
            <a:xfrm>
              <a:off x="4847055" y="4442473"/>
              <a:ext cx="819351" cy="276416"/>
            </a:xfrm>
            <a:custGeom>
              <a:avLst/>
              <a:gdLst/>
              <a:ahLst/>
              <a:cxnLst/>
              <a:rect l="l" t="t" r="r" b="b"/>
              <a:pathLst>
                <a:path w="95218" h="32132" extrusionOk="0">
                  <a:moveTo>
                    <a:pt x="95218" y="0"/>
                  </a:moveTo>
                  <a:lnTo>
                    <a:pt x="1" y="11287"/>
                  </a:lnTo>
                  <a:lnTo>
                    <a:pt x="1" y="25053"/>
                  </a:lnTo>
                  <a:lnTo>
                    <a:pt x="77440" y="25053"/>
                  </a:lnTo>
                  <a:cubicBezTo>
                    <a:pt x="82953" y="25053"/>
                    <a:pt x="87781" y="27858"/>
                    <a:pt x="90619" y="32131"/>
                  </a:cubicBezTo>
                  <a:lnTo>
                    <a:pt x="95218" y="0"/>
                  </a:ln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50" name="Google Shape;804;p32">
              <a:extLst>
                <a:ext uri="{FF2B5EF4-FFF2-40B4-BE49-F238E27FC236}">
                  <a16:creationId xmlns:a16="http://schemas.microsoft.com/office/drawing/2014/main" id="{3F086A96-5E5E-18B0-5795-3E659DB6E605}"/>
                </a:ext>
              </a:extLst>
            </p:cNvPr>
            <p:cNvSpPr/>
            <p:nvPr/>
          </p:nvSpPr>
          <p:spPr>
            <a:xfrm>
              <a:off x="5626823" y="4442473"/>
              <a:ext cx="779776" cy="276416"/>
            </a:xfrm>
            <a:custGeom>
              <a:avLst/>
              <a:gdLst/>
              <a:ahLst/>
              <a:cxnLst/>
              <a:rect l="l" t="t" r="r" b="b"/>
              <a:pathLst>
                <a:path w="90619" h="32132" extrusionOk="0">
                  <a:moveTo>
                    <a:pt x="1" y="0"/>
                  </a:moveTo>
                  <a:lnTo>
                    <a:pt x="1" y="32131"/>
                  </a:lnTo>
                  <a:cubicBezTo>
                    <a:pt x="2838" y="27858"/>
                    <a:pt x="7666" y="25053"/>
                    <a:pt x="13179" y="25053"/>
                  </a:cubicBezTo>
                  <a:lnTo>
                    <a:pt x="90619" y="25053"/>
                  </a:lnTo>
                  <a:lnTo>
                    <a:pt x="90619" y="11287"/>
                  </a:lnTo>
                  <a:lnTo>
                    <a:pt x="1" y="0"/>
                  </a:ln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51" name="Google Shape;805;p32">
              <a:extLst>
                <a:ext uri="{FF2B5EF4-FFF2-40B4-BE49-F238E27FC236}">
                  <a16:creationId xmlns:a16="http://schemas.microsoft.com/office/drawing/2014/main" id="{BD5BD6CC-797B-BA90-72C8-D91DC6E32BF1}"/>
                </a:ext>
              </a:extLst>
            </p:cNvPr>
            <p:cNvSpPr/>
            <p:nvPr/>
          </p:nvSpPr>
          <p:spPr>
            <a:xfrm>
              <a:off x="6075935" y="3388770"/>
              <a:ext cx="212208" cy="220293"/>
            </a:xfrm>
            <a:custGeom>
              <a:avLst/>
              <a:gdLst/>
              <a:ahLst/>
              <a:cxnLst/>
              <a:rect l="l" t="t" r="r" b="b"/>
              <a:pathLst>
                <a:path w="24661" h="25608" extrusionOk="0">
                  <a:moveTo>
                    <a:pt x="0" y="1"/>
                  </a:moveTo>
                  <a:lnTo>
                    <a:pt x="0" y="25607"/>
                  </a:lnTo>
                  <a:lnTo>
                    <a:pt x="24661" y="25607"/>
                  </a:lnTo>
                  <a:lnTo>
                    <a:pt x="24661" y="1"/>
                  </a:ln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52" name="Google Shape;806;p32">
              <a:extLst>
                <a:ext uri="{FF2B5EF4-FFF2-40B4-BE49-F238E27FC236}">
                  <a16:creationId xmlns:a16="http://schemas.microsoft.com/office/drawing/2014/main" id="{9BBBDDA0-1E17-E6A1-A911-20ECCB663C99}"/>
                </a:ext>
              </a:extLst>
            </p:cNvPr>
            <p:cNvSpPr/>
            <p:nvPr/>
          </p:nvSpPr>
          <p:spPr>
            <a:xfrm>
              <a:off x="5745280" y="3388770"/>
              <a:ext cx="212208" cy="220293"/>
            </a:xfrm>
            <a:custGeom>
              <a:avLst/>
              <a:gdLst/>
              <a:ahLst/>
              <a:cxnLst/>
              <a:rect l="l" t="t" r="r" b="b"/>
              <a:pathLst>
                <a:path w="24661" h="25608" extrusionOk="0">
                  <a:moveTo>
                    <a:pt x="0" y="1"/>
                  </a:moveTo>
                  <a:lnTo>
                    <a:pt x="0" y="25607"/>
                  </a:lnTo>
                  <a:lnTo>
                    <a:pt x="24661" y="25607"/>
                  </a:lnTo>
                  <a:lnTo>
                    <a:pt x="24661" y="1"/>
                  </a:ln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53" name="Google Shape;807;p32">
              <a:extLst>
                <a:ext uri="{FF2B5EF4-FFF2-40B4-BE49-F238E27FC236}">
                  <a16:creationId xmlns:a16="http://schemas.microsoft.com/office/drawing/2014/main" id="{1B918C0A-5D6D-FEAA-D601-97BB6EB7ABA3}"/>
                </a:ext>
              </a:extLst>
            </p:cNvPr>
            <p:cNvSpPr/>
            <p:nvPr/>
          </p:nvSpPr>
          <p:spPr>
            <a:xfrm>
              <a:off x="6075935" y="3964312"/>
              <a:ext cx="212208" cy="220009"/>
            </a:xfrm>
            <a:custGeom>
              <a:avLst/>
              <a:gdLst/>
              <a:ahLst/>
              <a:cxnLst/>
              <a:rect l="l" t="t" r="r" b="b"/>
              <a:pathLst>
                <a:path w="24661" h="25575" extrusionOk="0">
                  <a:moveTo>
                    <a:pt x="0" y="0"/>
                  </a:moveTo>
                  <a:lnTo>
                    <a:pt x="0" y="25574"/>
                  </a:lnTo>
                  <a:lnTo>
                    <a:pt x="24661" y="25574"/>
                  </a:lnTo>
                  <a:lnTo>
                    <a:pt x="24661" y="0"/>
                  </a:ln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54" name="Google Shape;808;p32">
              <a:extLst>
                <a:ext uri="{FF2B5EF4-FFF2-40B4-BE49-F238E27FC236}">
                  <a16:creationId xmlns:a16="http://schemas.microsoft.com/office/drawing/2014/main" id="{AE9CEFB6-4BF0-7884-8FDC-6356F785F808}"/>
                </a:ext>
              </a:extLst>
            </p:cNvPr>
            <p:cNvSpPr/>
            <p:nvPr/>
          </p:nvSpPr>
          <p:spPr>
            <a:xfrm>
              <a:off x="5745280" y="3964312"/>
              <a:ext cx="212208" cy="220009"/>
            </a:xfrm>
            <a:custGeom>
              <a:avLst/>
              <a:gdLst/>
              <a:ahLst/>
              <a:cxnLst/>
              <a:rect l="l" t="t" r="r" b="b"/>
              <a:pathLst>
                <a:path w="24661" h="25575" extrusionOk="0">
                  <a:moveTo>
                    <a:pt x="0" y="0"/>
                  </a:moveTo>
                  <a:lnTo>
                    <a:pt x="0" y="25574"/>
                  </a:lnTo>
                  <a:lnTo>
                    <a:pt x="24661" y="25574"/>
                  </a:lnTo>
                  <a:lnTo>
                    <a:pt x="24661" y="0"/>
                  </a:ln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55" name="Google Shape;809;p32">
              <a:extLst>
                <a:ext uri="{FF2B5EF4-FFF2-40B4-BE49-F238E27FC236}">
                  <a16:creationId xmlns:a16="http://schemas.microsoft.com/office/drawing/2014/main" id="{398F2CB5-7763-0736-AC48-18A68B9D4131}"/>
                </a:ext>
              </a:extLst>
            </p:cNvPr>
            <p:cNvSpPr/>
            <p:nvPr/>
          </p:nvSpPr>
          <p:spPr>
            <a:xfrm>
              <a:off x="5296167" y="3964312"/>
              <a:ext cx="212208" cy="220009"/>
            </a:xfrm>
            <a:custGeom>
              <a:avLst/>
              <a:gdLst/>
              <a:ahLst/>
              <a:cxnLst/>
              <a:rect l="l" t="t" r="r" b="b"/>
              <a:pathLst>
                <a:path w="24661" h="25575" extrusionOk="0">
                  <a:moveTo>
                    <a:pt x="0" y="0"/>
                  </a:moveTo>
                  <a:lnTo>
                    <a:pt x="0" y="25574"/>
                  </a:lnTo>
                  <a:lnTo>
                    <a:pt x="24661" y="25574"/>
                  </a:lnTo>
                  <a:lnTo>
                    <a:pt x="24661" y="0"/>
                  </a:ln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56" name="Google Shape;810;p32">
              <a:extLst>
                <a:ext uri="{FF2B5EF4-FFF2-40B4-BE49-F238E27FC236}">
                  <a16:creationId xmlns:a16="http://schemas.microsoft.com/office/drawing/2014/main" id="{82906941-15ED-FCD8-3636-CB761EAECFAF}"/>
                </a:ext>
              </a:extLst>
            </p:cNvPr>
            <p:cNvSpPr/>
            <p:nvPr/>
          </p:nvSpPr>
          <p:spPr>
            <a:xfrm>
              <a:off x="4965512" y="3964312"/>
              <a:ext cx="212208" cy="220009"/>
            </a:xfrm>
            <a:custGeom>
              <a:avLst/>
              <a:gdLst/>
              <a:ahLst/>
              <a:cxnLst/>
              <a:rect l="l" t="t" r="r" b="b"/>
              <a:pathLst>
                <a:path w="24661" h="25575" extrusionOk="0">
                  <a:moveTo>
                    <a:pt x="0" y="0"/>
                  </a:moveTo>
                  <a:lnTo>
                    <a:pt x="0" y="25574"/>
                  </a:lnTo>
                  <a:lnTo>
                    <a:pt x="24661" y="25574"/>
                  </a:lnTo>
                  <a:lnTo>
                    <a:pt x="24661" y="0"/>
                  </a:ln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57" name="Google Shape;811;p32">
              <a:extLst>
                <a:ext uri="{FF2B5EF4-FFF2-40B4-BE49-F238E27FC236}">
                  <a16:creationId xmlns:a16="http://schemas.microsoft.com/office/drawing/2014/main" id="{68472437-722E-82B8-162F-0FAAFEDBE0BB}"/>
                </a:ext>
              </a:extLst>
            </p:cNvPr>
            <p:cNvSpPr/>
            <p:nvPr/>
          </p:nvSpPr>
          <p:spPr>
            <a:xfrm>
              <a:off x="5296167" y="3388770"/>
              <a:ext cx="212208" cy="220293"/>
            </a:xfrm>
            <a:custGeom>
              <a:avLst/>
              <a:gdLst/>
              <a:ahLst/>
              <a:cxnLst/>
              <a:rect l="l" t="t" r="r" b="b"/>
              <a:pathLst>
                <a:path w="24661" h="25608" extrusionOk="0">
                  <a:moveTo>
                    <a:pt x="0" y="1"/>
                  </a:moveTo>
                  <a:lnTo>
                    <a:pt x="0" y="25607"/>
                  </a:lnTo>
                  <a:lnTo>
                    <a:pt x="24661" y="25607"/>
                  </a:lnTo>
                  <a:lnTo>
                    <a:pt x="24661" y="1"/>
                  </a:ln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58" name="Google Shape;812;p32">
              <a:extLst>
                <a:ext uri="{FF2B5EF4-FFF2-40B4-BE49-F238E27FC236}">
                  <a16:creationId xmlns:a16="http://schemas.microsoft.com/office/drawing/2014/main" id="{FBCE5035-E9B8-DF3D-9497-10F58814448A}"/>
                </a:ext>
              </a:extLst>
            </p:cNvPr>
            <p:cNvSpPr/>
            <p:nvPr/>
          </p:nvSpPr>
          <p:spPr>
            <a:xfrm>
              <a:off x="4965512" y="3388770"/>
              <a:ext cx="212208" cy="220293"/>
            </a:xfrm>
            <a:custGeom>
              <a:avLst/>
              <a:gdLst/>
              <a:ahLst/>
              <a:cxnLst/>
              <a:rect l="l" t="t" r="r" b="b"/>
              <a:pathLst>
                <a:path w="24661" h="25608" extrusionOk="0">
                  <a:moveTo>
                    <a:pt x="0" y="1"/>
                  </a:moveTo>
                  <a:lnTo>
                    <a:pt x="0" y="25607"/>
                  </a:lnTo>
                  <a:lnTo>
                    <a:pt x="24661" y="25607"/>
                  </a:lnTo>
                  <a:lnTo>
                    <a:pt x="24661" y="1"/>
                  </a:ln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59" name="Google Shape;813;p32">
              <a:extLst>
                <a:ext uri="{FF2B5EF4-FFF2-40B4-BE49-F238E27FC236}">
                  <a16:creationId xmlns:a16="http://schemas.microsoft.com/office/drawing/2014/main" id="{488462F0-3185-D9F4-5D41-D36955ABF3E8}"/>
                </a:ext>
              </a:extLst>
            </p:cNvPr>
            <p:cNvSpPr/>
            <p:nvPr/>
          </p:nvSpPr>
          <p:spPr>
            <a:xfrm>
              <a:off x="4847055" y="3270357"/>
              <a:ext cx="858650" cy="1330110"/>
            </a:xfrm>
            <a:custGeom>
              <a:avLst/>
              <a:gdLst/>
              <a:ahLst/>
              <a:cxnLst/>
              <a:rect l="l" t="t" r="r" b="b"/>
              <a:pathLst>
                <a:path w="99785" h="154619" extrusionOk="0">
                  <a:moveTo>
                    <a:pt x="1" y="0"/>
                  </a:moveTo>
                  <a:lnTo>
                    <a:pt x="1" y="147540"/>
                  </a:lnTo>
                  <a:lnTo>
                    <a:pt x="77440" y="147540"/>
                  </a:lnTo>
                  <a:cubicBezTo>
                    <a:pt x="82920" y="147540"/>
                    <a:pt x="87781" y="150345"/>
                    <a:pt x="90619" y="154618"/>
                  </a:cubicBezTo>
                  <a:lnTo>
                    <a:pt x="99785" y="80865"/>
                  </a:lnTo>
                  <a:lnTo>
                    <a:pt x="90619" y="7079"/>
                  </a:lnTo>
                  <a:cubicBezTo>
                    <a:pt x="87781" y="2838"/>
                    <a:pt x="82953" y="0"/>
                    <a:pt x="77440" y="0"/>
                  </a:cubicBez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60" name="Google Shape;814;p32">
              <a:extLst>
                <a:ext uri="{FF2B5EF4-FFF2-40B4-BE49-F238E27FC236}">
                  <a16:creationId xmlns:a16="http://schemas.microsoft.com/office/drawing/2014/main" id="{2472F563-6AFD-B8BE-7173-FEF7F7726AEE}"/>
                </a:ext>
              </a:extLst>
            </p:cNvPr>
            <p:cNvSpPr/>
            <p:nvPr/>
          </p:nvSpPr>
          <p:spPr>
            <a:xfrm>
              <a:off x="5626823" y="3270357"/>
              <a:ext cx="779776" cy="1330110"/>
            </a:xfrm>
            <a:custGeom>
              <a:avLst/>
              <a:gdLst/>
              <a:ahLst/>
              <a:cxnLst/>
              <a:rect l="l" t="t" r="r" b="b"/>
              <a:pathLst>
                <a:path w="90619" h="154619" extrusionOk="0">
                  <a:moveTo>
                    <a:pt x="13179" y="0"/>
                  </a:moveTo>
                  <a:cubicBezTo>
                    <a:pt x="7666" y="0"/>
                    <a:pt x="2838" y="2838"/>
                    <a:pt x="1" y="7079"/>
                  </a:cubicBezTo>
                  <a:lnTo>
                    <a:pt x="1" y="154618"/>
                  </a:lnTo>
                  <a:cubicBezTo>
                    <a:pt x="2838" y="150345"/>
                    <a:pt x="7666" y="147540"/>
                    <a:pt x="13179" y="147540"/>
                  </a:cubicBezTo>
                  <a:lnTo>
                    <a:pt x="90619" y="147540"/>
                  </a:lnTo>
                  <a:lnTo>
                    <a:pt x="90619" y="0"/>
                  </a:lnTo>
                  <a:close/>
                </a:path>
              </a:pathLst>
            </a:custGeom>
            <a:solidFill>
              <a:srgbClr val="FFFFFF"/>
            </a:solidFill>
            <a:ln w="19050" cap="flat" cmpd="sng">
              <a:solidFill>
                <a:srgbClr val="F2EBD9"/>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61" name="Google Shape;815;p32">
              <a:extLst>
                <a:ext uri="{FF2B5EF4-FFF2-40B4-BE49-F238E27FC236}">
                  <a16:creationId xmlns:a16="http://schemas.microsoft.com/office/drawing/2014/main" id="{D971DD8D-3A76-F8A3-80F7-9BB079DDB717}"/>
                </a:ext>
              </a:extLst>
            </p:cNvPr>
            <p:cNvSpPr/>
            <p:nvPr/>
          </p:nvSpPr>
          <p:spPr>
            <a:xfrm>
              <a:off x="4975330" y="3398878"/>
              <a:ext cx="513116" cy="59211"/>
            </a:xfrm>
            <a:custGeom>
              <a:avLst/>
              <a:gdLst/>
              <a:ahLst/>
              <a:cxnLst/>
              <a:rect l="l" t="t" r="r" b="b"/>
              <a:pathLst>
                <a:path w="59630" h="6883" extrusionOk="0">
                  <a:moveTo>
                    <a:pt x="3459" y="0"/>
                  </a:moveTo>
                  <a:cubicBezTo>
                    <a:pt x="1534" y="0"/>
                    <a:pt x="1" y="1533"/>
                    <a:pt x="1" y="3425"/>
                  </a:cubicBezTo>
                  <a:cubicBezTo>
                    <a:pt x="1" y="5317"/>
                    <a:pt x="1534" y="6883"/>
                    <a:pt x="3459" y="6883"/>
                  </a:cubicBezTo>
                  <a:lnTo>
                    <a:pt x="56205" y="6883"/>
                  </a:lnTo>
                  <a:cubicBezTo>
                    <a:pt x="58097" y="6883"/>
                    <a:pt x="59630" y="5317"/>
                    <a:pt x="59630" y="3425"/>
                  </a:cubicBezTo>
                  <a:cubicBezTo>
                    <a:pt x="59630" y="1533"/>
                    <a:pt x="58097" y="0"/>
                    <a:pt x="56205" y="0"/>
                  </a:cubicBez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62" name="Google Shape;816;p32">
              <a:extLst>
                <a:ext uri="{FF2B5EF4-FFF2-40B4-BE49-F238E27FC236}">
                  <a16:creationId xmlns:a16="http://schemas.microsoft.com/office/drawing/2014/main" id="{159D39F0-D9A3-ABC8-97F5-1B5A3A5F05E4}"/>
                </a:ext>
              </a:extLst>
            </p:cNvPr>
            <p:cNvSpPr/>
            <p:nvPr/>
          </p:nvSpPr>
          <p:spPr>
            <a:xfrm>
              <a:off x="4975330" y="3539460"/>
              <a:ext cx="513116" cy="59220"/>
            </a:xfrm>
            <a:custGeom>
              <a:avLst/>
              <a:gdLst/>
              <a:ahLst/>
              <a:cxnLst/>
              <a:rect l="l" t="t" r="r" b="b"/>
              <a:pathLst>
                <a:path w="59630" h="6884" extrusionOk="0">
                  <a:moveTo>
                    <a:pt x="3459" y="1"/>
                  </a:moveTo>
                  <a:cubicBezTo>
                    <a:pt x="1534" y="1"/>
                    <a:pt x="1" y="1534"/>
                    <a:pt x="1" y="3426"/>
                  </a:cubicBezTo>
                  <a:cubicBezTo>
                    <a:pt x="1" y="5318"/>
                    <a:pt x="1534" y="6884"/>
                    <a:pt x="3459" y="6884"/>
                  </a:cubicBezTo>
                  <a:lnTo>
                    <a:pt x="56205" y="6884"/>
                  </a:lnTo>
                  <a:cubicBezTo>
                    <a:pt x="58097" y="6884"/>
                    <a:pt x="59630" y="5318"/>
                    <a:pt x="59630" y="3426"/>
                  </a:cubicBezTo>
                  <a:cubicBezTo>
                    <a:pt x="59630" y="1534"/>
                    <a:pt x="58097" y="1"/>
                    <a:pt x="56205" y="1"/>
                  </a:cubicBez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63" name="Google Shape;817;p32">
              <a:extLst>
                <a:ext uri="{FF2B5EF4-FFF2-40B4-BE49-F238E27FC236}">
                  <a16:creationId xmlns:a16="http://schemas.microsoft.com/office/drawing/2014/main" id="{20149428-E8CF-F853-1DD8-772B47987F2F}"/>
                </a:ext>
              </a:extLst>
            </p:cNvPr>
            <p:cNvSpPr/>
            <p:nvPr/>
          </p:nvSpPr>
          <p:spPr>
            <a:xfrm>
              <a:off x="4975330" y="3680051"/>
              <a:ext cx="286323" cy="59220"/>
            </a:xfrm>
            <a:custGeom>
              <a:avLst/>
              <a:gdLst/>
              <a:ahLst/>
              <a:cxnLst/>
              <a:rect l="l" t="t" r="r" b="b"/>
              <a:pathLst>
                <a:path w="33274" h="6884" extrusionOk="0">
                  <a:moveTo>
                    <a:pt x="3459" y="0"/>
                  </a:moveTo>
                  <a:cubicBezTo>
                    <a:pt x="1534" y="0"/>
                    <a:pt x="1" y="1533"/>
                    <a:pt x="1" y="3425"/>
                  </a:cubicBezTo>
                  <a:cubicBezTo>
                    <a:pt x="1" y="5350"/>
                    <a:pt x="1534" y="6883"/>
                    <a:pt x="3459" y="6883"/>
                  </a:cubicBezTo>
                  <a:lnTo>
                    <a:pt x="29815" y="6883"/>
                  </a:lnTo>
                  <a:cubicBezTo>
                    <a:pt x="31707" y="6883"/>
                    <a:pt x="33273" y="5350"/>
                    <a:pt x="33273" y="3425"/>
                  </a:cubicBezTo>
                  <a:cubicBezTo>
                    <a:pt x="33273" y="1533"/>
                    <a:pt x="31707" y="0"/>
                    <a:pt x="29815" y="0"/>
                  </a:cubicBez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64" name="Google Shape;818;p32">
              <a:extLst>
                <a:ext uri="{FF2B5EF4-FFF2-40B4-BE49-F238E27FC236}">
                  <a16:creationId xmlns:a16="http://schemas.microsoft.com/office/drawing/2014/main" id="{DAEF9147-BED0-E597-51AB-7DEB5F48979A}"/>
                </a:ext>
              </a:extLst>
            </p:cNvPr>
            <p:cNvSpPr/>
            <p:nvPr/>
          </p:nvSpPr>
          <p:spPr>
            <a:xfrm>
              <a:off x="4975330" y="3820633"/>
              <a:ext cx="513116" cy="59220"/>
            </a:xfrm>
            <a:custGeom>
              <a:avLst/>
              <a:gdLst/>
              <a:ahLst/>
              <a:cxnLst/>
              <a:rect l="l" t="t" r="r" b="b"/>
              <a:pathLst>
                <a:path w="59630" h="6884" extrusionOk="0">
                  <a:moveTo>
                    <a:pt x="3459" y="1"/>
                  </a:moveTo>
                  <a:cubicBezTo>
                    <a:pt x="1534" y="1"/>
                    <a:pt x="1" y="1534"/>
                    <a:pt x="1" y="3426"/>
                  </a:cubicBezTo>
                  <a:cubicBezTo>
                    <a:pt x="1" y="5351"/>
                    <a:pt x="1534" y="6884"/>
                    <a:pt x="3459" y="6884"/>
                  </a:cubicBezTo>
                  <a:lnTo>
                    <a:pt x="56205" y="6884"/>
                  </a:lnTo>
                  <a:cubicBezTo>
                    <a:pt x="58097" y="6884"/>
                    <a:pt x="59630" y="5351"/>
                    <a:pt x="59630" y="3426"/>
                  </a:cubicBezTo>
                  <a:cubicBezTo>
                    <a:pt x="59630" y="1534"/>
                    <a:pt x="58097" y="1"/>
                    <a:pt x="56205" y="1"/>
                  </a:cubicBez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65" name="Google Shape;819;p32">
              <a:extLst>
                <a:ext uri="{FF2B5EF4-FFF2-40B4-BE49-F238E27FC236}">
                  <a16:creationId xmlns:a16="http://schemas.microsoft.com/office/drawing/2014/main" id="{2554E6B9-D6CE-CE75-F86C-5E4ACD2901B5}"/>
                </a:ext>
              </a:extLst>
            </p:cNvPr>
            <p:cNvSpPr/>
            <p:nvPr/>
          </p:nvSpPr>
          <p:spPr>
            <a:xfrm>
              <a:off x="4975330" y="3961223"/>
              <a:ext cx="513116" cy="59220"/>
            </a:xfrm>
            <a:custGeom>
              <a:avLst/>
              <a:gdLst/>
              <a:ahLst/>
              <a:cxnLst/>
              <a:rect l="l" t="t" r="r" b="b"/>
              <a:pathLst>
                <a:path w="59630" h="6884" extrusionOk="0">
                  <a:moveTo>
                    <a:pt x="3459" y="0"/>
                  </a:moveTo>
                  <a:cubicBezTo>
                    <a:pt x="1534" y="0"/>
                    <a:pt x="1" y="1534"/>
                    <a:pt x="1" y="3458"/>
                  </a:cubicBezTo>
                  <a:cubicBezTo>
                    <a:pt x="1" y="5350"/>
                    <a:pt x="1534" y="6883"/>
                    <a:pt x="3459" y="6883"/>
                  </a:cubicBezTo>
                  <a:lnTo>
                    <a:pt x="56205" y="6883"/>
                  </a:lnTo>
                  <a:cubicBezTo>
                    <a:pt x="58097" y="6883"/>
                    <a:pt x="59630" y="5350"/>
                    <a:pt x="59630" y="3458"/>
                  </a:cubicBezTo>
                  <a:cubicBezTo>
                    <a:pt x="59630" y="1534"/>
                    <a:pt x="58097" y="0"/>
                    <a:pt x="56205" y="0"/>
                  </a:cubicBez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66" name="Google Shape;820;p32">
              <a:extLst>
                <a:ext uri="{FF2B5EF4-FFF2-40B4-BE49-F238E27FC236}">
                  <a16:creationId xmlns:a16="http://schemas.microsoft.com/office/drawing/2014/main" id="{11B17AA5-9DE2-8100-8DD6-99BA220737CA}"/>
                </a:ext>
              </a:extLst>
            </p:cNvPr>
            <p:cNvSpPr/>
            <p:nvPr/>
          </p:nvSpPr>
          <p:spPr>
            <a:xfrm>
              <a:off x="5937834" y="4792113"/>
              <a:ext cx="157755" cy="169779"/>
            </a:xfrm>
            <a:custGeom>
              <a:avLst/>
              <a:gdLst/>
              <a:ahLst/>
              <a:cxnLst/>
              <a:rect l="l" t="t" r="r" b="b"/>
              <a:pathLst>
                <a:path w="18333" h="19736" extrusionOk="0">
                  <a:moveTo>
                    <a:pt x="9167" y="1"/>
                  </a:moveTo>
                  <a:lnTo>
                    <a:pt x="0" y="4568"/>
                  </a:lnTo>
                  <a:lnTo>
                    <a:pt x="0" y="14223"/>
                  </a:lnTo>
                  <a:cubicBezTo>
                    <a:pt x="0" y="17257"/>
                    <a:pt x="2479" y="19736"/>
                    <a:pt x="5513" y="19736"/>
                  </a:cubicBezTo>
                  <a:lnTo>
                    <a:pt x="12853" y="19736"/>
                  </a:lnTo>
                  <a:cubicBezTo>
                    <a:pt x="15854" y="19736"/>
                    <a:pt x="18333" y="17257"/>
                    <a:pt x="18333" y="14223"/>
                  </a:cubicBezTo>
                  <a:lnTo>
                    <a:pt x="18333" y="4568"/>
                  </a:lnTo>
                  <a:lnTo>
                    <a:pt x="9167" y="1"/>
                  </a:lnTo>
                  <a:close/>
                </a:path>
              </a:pathLst>
            </a:custGeom>
            <a:solidFill>
              <a:srgbClr val="F248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67" name="Google Shape;821;p32">
              <a:extLst>
                <a:ext uri="{FF2B5EF4-FFF2-40B4-BE49-F238E27FC236}">
                  <a16:creationId xmlns:a16="http://schemas.microsoft.com/office/drawing/2014/main" id="{516C88D7-DBE9-259E-D8D6-89957E96D76B}"/>
                </a:ext>
              </a:extLst>
            </p:cNvPr>
            <p:cNvSpPr/>
            <p:nvPr/>
          </p:nvSpPr>
          <p:spPr>
            <a:xfrm>
              <a:off x="5937834" y="4673700"/>
              <a:ext cx="157755" cy="157710"/>
            </a:xfrm>
            <a:custGeom>
              <a:avLst/>
              <a:gdLst/>
              <a:ahLst/>
              <a:cxnLst/>
              <a:rect l="l" t="t" r="r" b="b"/>
              <a:pathLst>
                <a:path w="18333" h="18333" extrusionOk="0">
                  <a:moveTo>
                    <a:pt x="9167" y="0"/>
                  </a:moveTo>
                  <a:lnTo>
                    <a:pt x="0" y="4567"/>
                  </a:lnTo>
                  <a:lnTo>
                    <a:pt x="0" y="18333"/>
                  </a:lnTo>
                  <a:lnTo>
                    <a:pt x="18333" y="18333"/>
                  </a:lnTo>
                  <a:lnTo>
                    <a:pt x="18333" y="4567"/>
                  </a:lnTo>
                  <a:lnTo>
                    <a:pt x="9167" y="0"/>
                  </a:ln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68" name="Google Shape;822;p32">
              <a:extLst>
                <a:ext uri="{FF2B5EF4-FFF2-40B4-BE49-F238E27FC236}">
                  <a16:creationId xmlns:a16="http://schemas.microsoft.com/office/drawing/2014/main" id="{C3855FF3-B322-25DA-3CD1-441AD7402CAA}"/>
                </a:ext>
              </a:extLst>
            </p:cNvPr>
            <p:cNvSpPr/>
            <p:nvPr/>
          </p:nvSpPr>
          <p:spPr>
            <a:xfrm>
              <a:off x="5937834" y="3467904"/>
              <a:ext cx="157755" cy="228706"/>
            </a:xfrm>
            <a:custGeom>
              <a:avLst/>
              <a:gdLst/>
              <a:ahLst/>
              <a:cxnLst/>
              <a:rect l="l" t="t" r="r" b="b"/>
              <a:pathLst>
                <a:path w="18333" h="26586" extrusionOk="0">
                  <a:moveTo>
                    <a:pt x="9167" y="1"/>
                  </a:moveTo>
                  <a:lnTo>
                    <a:pt x="0" y="22019"/>
                  </a:lnTo>
                  <a:lnTo>
                    <a:pt x="9167" y="26586"/>
                  </a:lnTo>
                  <a:lnTo>
                    <a:pt x="18333" y="22019"/>
                  </a:lnTo>
                  <a:lnTo>
                    <a:pt x="9167" y="1"/>
                  </a:ln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69" name="Google Shape;823;p32">
              <a:extLst>
                <a:ext uri="{FF2B5EF4-FFF2-40B4-BE49-F238E27FC236}">
                  <a16:creationId xmlns:a16="http://schemas.microsoft.com/office/drawing/2014/main" id="{9FE54832-7FF9-9FB2-4B32-B76C27D337C9}"/>
                </a:ext>
              </a:extLst>
            </p:cNvPr>
            <p:cNvSpPr/>
            <p:nvPr/>
          </p:nvSpPr>
          <p:spPr>
            <a:xfrm>
              <a:off x="5937834" y="3657323"/>
              <a:ext cx="157755" cy="1055673"/>
            </a:xfrm>
            <a:custGeom>
              <a:avLst/>
              <a:gdLst/>
              <a:ahLst/>
              <a:cxnLst/>
              <a:rect l="l" t="t" r="r" b="b"/>
              <a:pathLst>
                <a:path w="18333" h="122717" extrusionOk="0">
                  <a:moveTo>
                    <a:pt x="0" y="0"/>
                  </a:moveTo>
                  <a:lnTo>
                    <a:pt x="0" y="122716"/>
                  </a:lnTo>
                  <a:lnTo>
                    <a:pt x="18333" y="122716"/>
                  </a:lnTo>
                  <a:lnTo>
                    <a:pt x="18333" y="0"/>
                  </a:lnTo>
                  <a:close/>
                </a:path>
              </a:pathLst>
            </a:custGeom>
            <a:solidFill>
              <a:srgbClr val="F248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70" name="Google Shape;824;p32">
              <a:extLst>
                <a:ext uri="{FF2B5EF4-FFF2-40B4-BE49-F238E27FC236}">
                  <a16:creationId xmlns:a16="http://schemas.microsoft.com/office/drawing/2014/main" id="{EDA08D6B-744D-2BCB-374D-356459370A2E}"/>
                </a:ext>
              </a:extLst>
            </p:cNvPr>
            <p:cNvSpPr/>
            <p:nvPr/>
          </p:nvSpPr>
          <p:spPr>
            <a:xfrm>
              <a:off x="4975330" y="4109801"/>
              <a:ext cx="286323" cy="59220"/>
            </a:xfrm>
            <a:custGeom>
              <a:avLst/>
              <a:gdLst/>
              <a:ahLst/>
              <a:cxnLst/>
              <a:rect l="l" t="t" r="r" b="b"/>
              <a:pathLst>
                <a:path w="33274" h="6884" extrusionOk="0">
                  <a:moveTo>
                    <a:pt x="3459" y="0"/>
                  </a:moveTo>
                  <a:cubicBezTo>
                    <a:pt x="1534" y="0"/>
                    <a:pt x="1" y="1533"/>
                    <a:pt x="1" y="3425"/>
                  </a:cubicBezTo>
                  <a:cubicBezTo>
                    <a:pt x="1" y="5350"/>
                    <a:pt x="1534" y="6883"/>
                    <a:pt x="3459" y="6883"/>
                  </a:cubicBezTo>
                  <a:lnTo>
                    <a:pt x="29815" y="6883"/>
                  </a:lnTo>
                  <a:cubicBezTo>
                    <a:pt x="31707" y="6883"/>
                    <a:pt x="33273" y="5350"/>
                    <a:pt x="33273" y="3425"/>
                  </a:cubicBezTo>
                  <a:cubicBezTo>
                    <a:pt x="33273" y="1533"/>
                    <a:pt x="31707" y="0"/>
                    <a:pt x="29815" y="0"/>
                  </a:cubicBez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71" name="Google Shape;825;p32">
              <a:extLst>
                <a:ext uri="{FF2B5EF4-FFF2-40B4-BE49-F238E27FC236}">
                  <a16:creationId xmlns:a16="http://schemas.microsoft.com/office/drawing/2014/main" id="{33F1E5DC-966E-6199-5F99-B8C6CE6BAD43}"/>
                </a:ext>
              </a:extLst>
            </p:cNvPr>
            <p:cNvSpPr/>
            <p:nvPr/>
          </p:nvSpPr>
          <p:spPr>
            <a:xfrm>
              <a:off x="4975330" y="4250383"/>
              <a:ext cx="513116" cy="59220"/>
            </a:xfrm>
            <a:custGeom>
              <a:avLst/>
              <a:gdLst/>
              <a:ahLst/>
              <a:cxnLst/>
              <a:rect l="l" t="t" r="r" b="b"/>
              <a:pathLst>
                <a:path w="59630" h="6884" extrusionOk="0">
                  <a:moveTo>
                    <a:pt x="3459" y="1"/>
                  </a:moveTo>
                  <a:cubicBezTo>
                    <a:pt x="1534" y="1"/>
                    <a:pt x="1" y="1534"/>
                    <a:pt x="1" y="3426"/>
                  </a:cubicBezTo>
                  <a:cubicBezTo>
                    <a:pt x="1" y="5351"/>
                    <a:pt x="1534" y="6884"/>
                    <a:pt x="3459" y="6884"/>
                  </a:cubicBezTo>
                  <a:lnTo>
                    <a:pt x="56205" y="6884"/>
                  </a:lnTo>
                  <a:cubicBezTo>
                    <a:pt x="58097" y="6884"/>
                    <a:pt x="59630" y="5351"/>
                    <a:pt x="59630" y="3426"/>
                  </a:cubicBezTo>
                  <a:cubicBezTo>
                    <a:pt x="59630" y="1534"/>
                    <a:pt x="58097" y="1"/>
                    <a:pt x="56205" y="1"/>
                  </a:cubicBez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72" name="Google Shape;826;p32">
              <a:extLst>
                <a:ext uri="{FF2B5EF4-FFF2-40B4-BE49-F238E27FC236}">
                  <a16:creationId xmlns:a16="http://schemas.microsoft.com/office/drawing/2014/main" id="{9AF7996B-8C0B-1E63-ABBB-25B2AE1A0A52}"/>
                </a:ext>
              </a:extLst>
            </p:cNvPr>
            <p:cNvSpPr/>
            <p:nvPr/>
          </p:nvSpPr>
          <p:spPr>
            <a:xfrm>
              <a:off x="4975330" y="4390973"/>
              <a:ext cx="513116" cy="59220"/>
            </a:xfrm>
            <a:custGeom>
              <a:avLst/>
              <a:gdLst/>
              <a:ahLst/>
              <a:cxnLst/>
              <a:rect l="l" t="t" r="r" b="b"/>
              <a:pathLst>
                <a:path w="59630" h="6884" extrusionOk="0">
                  <a:moveTo>
                    <a:pt x="3459" y="0"/>
                  </a:moveTo>
                  <a:cubicBezTo>
                    <a:pt x="1534" y="0"/>
                    <a:pt x="1" y="1534"/>
                    <a:pt x="1" y="3458"/>
                  </a:cubicBezTo>
                  <a:cubicBezTo>
                    <a:pt x="1" y="5350"/>
                    <a:pt x="1534" y="6883"/>
                    <a:pt x="3459" y="6883"/>
                  </a:cubicBezTo>
                  <a:lnTo>
                    <a:pt x="56205" y="6883"/>
                  </a:lnTo>
                  <a:cubicBezTo>
                    <a:pt x="58097" y="6883"/>
                    <a:pt x="59630" y="5350"/>
                    <a:pt x="59630" y="3458"/>
                  </a:cubicBezTo>
                  <a:cubicBezTo>
                    <a:pt x="59630" y="1534"/>
                    <a:pt x="58097" y="0"/>
                    <a:pt x="56205" y="0"/>
                  </a:cubicBez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grpSp>
        <p:nvGrpSpPr>
          <p:cNvPr id="73" name="Google Shape;827;p32">
            <a:extLst>
              <a:ext uri="{FF2B5EF4-FFF2-40B4-BE49-F238E27FC236}">
                <a16:creationId xmlns:a16="http://schemas.microsoft.com/office/drawing/2014/main" id="{DE7CB04F-3716-A98B-968E-B1A5D37A41BF}"/>
              </a:ext>
            </a:extLst>
          </p:cNvPr>
          <p:cNvGrpSpPr/>
          <p:nvPr/>
        </p:nvGrpSpPr>
        <p:grpSpPr>
          <a:xfrm>
            <a:off x="6479633" y="3279107"/>
            <a:ext cx="794711" cy="637757"/>
            <a:chOff x="1190625" y="753500"/>
            <a:chExt cx="5219200" cy="4188425"/>
          </a:xfrm>
        </p:grpSpPr>
        <p:sp>
          <p:nvSpPr>
            <p:cNvPr id="74" name="Google Shape;828;p32">
              <a:extLst>
                <a:ext uri="{FF2B5EF4-FFF2-40B4-BE49-F238E27FC236}">
                  <a16:creationId xmlns:a16="http://schemas.microsoft.com/office/drawing/2014/main" id="{17AA7B64-0BE4-2274-AB76-6ECA7A7EB05D}"/>
                </a:ext>
              </a:extLst>
            </p:cNvPr>
            <p:cNvSpPr/>
            <p:nvPr/>
          </p:nvSpPr>
          <p:spPr>
            <a:xfrm>
              <a:off x="1190625" y="753500"/>
              <a:ext cx="5219200" cy="4188425"/>
            </a:xfrm>
            <a:custGeom>
              <a:avLst/>
              <a:gdLst/>
              <a:ahLst/>
              <a:cxnLst/>
              <a:rect l="l" t="t" r="r" b="b"/>
              <a:pathLst>
                <a:path w="208768" h="167537" extrusionOk="0">
                  <a:moveTo>
                    <a:pt x="0" y="1"/>
                  </a:moveTo>
                  <a:lnTo>
                    <a:pt x="0" y="167536"/>
                  </a:lnTo>
                  <a:lnTo>
                    <a:pt x="208767" y="167536"/>
                  </a:lnTo>
                  <a:lnTo>
                    <a:pt x="208767" y="1"/>
                  </a:lnTo>
                  <a:close/>
                </a:path>
              </a:pathLst>
            </a:custGeom>
            <a:solidFill>
              <a:srgbClr val="F8CC5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75" name="Google Shape;829;p32">
              <a:extLst>
                <a:ext uri="{FF2B5EF4-FFF2-40B4-BE49-F238E27FC236}">
                  <a16:creationId xmlns:a16="http://schemas.microsoft.com/office/drawing/2014/main" id="{1D176FA5-6FAA-A66A-9607-97DC17639901}"/>
                </a:ext>
              </a:extLst>
            </p:cNvPr>
            <p:cNvSpPr/>
            <p:nvPr/>
          </p:nvSpPr>
          <p:spPr>
            <a:xfrm>
              <a:off x="3451975" y="3317425"/>
              <a:ext cx="696475" cy="696450"/>
            </a:xfrm>
            <a:custGeom>
              <a:avLst/>
              <a:gdLst/>
              <a:ahLst/>
              <a:cxnLst/>
              <a:rect l="l" t="t" r="r" b="b"/>
              <a:pathLst>
                <a:path w="27859" h="27858" extrusionOk="0">
                  <a:moveTo>
                    <a:pt x="13930" y="1"/>
                  </a:moveTo>
                  <a:cubicBezTo>
                    <a:pt x="6231" y="1"/>
                    <a:pt x="1" y="6231"/>
                    <a:pt x="1" y="13929"/>
                  </a:cubicBezTo>
                  <a:cubicBezTo>
                    <a:pt x="1" y="21628"/>
                    <a:pt x="6231" y="27858"/>
                    <a:pt x="13930" y="27858"/>
                  </a:cubicBezTo>
                  <a:cubicBezTo>
                    <a:pt x="21628" y="27858"/>
                    <a:pt x="27858" y="21628"/>
                    <a:pt x="27858" y="13929"/>
                  </a:cubicBezTo>
                  <a:cubicBezTo>
                    <a:pt x="27858" y="6231"/>
                    <a:pt x="21628" y="1"/>
                    <a:pt x="13930" y="1"/>
                  </a:cubicBezTo>
                  <a:close/>
                </a:path>
              </a:pathLst>
            </a:custGeom>
            <a:solidFill>
              <a:srgbClr val="F248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76" name="Google Shape;830;p32">
              <a:extLst>
                <a:ext uri="{FF2B5EF4-FFF2-40B4-BE49-F238E27FC236}">
                  <a16:creationId xmlns:a16="http://schemas.microsoft.com/office/drawing/2014/main" id="{574E6876-20E3-CE98-A2C8-E6F858F63C0A}"/>
                </a:ext>
              </a:extLst>
            </p:cNvPr>
            <p:cNvSpPr/>
            <p:nvPr/>
          </p:nvSpPr>
          <p:spPr>
            <a:xfrm>
              <a:off x="1538825" y="1101725"/>
              <a:ext cx="4522775" cy="3491975"/>
            </a:xfrm>
            <a:custGeom>
              <a:avLst/>
              <a:gdLst/>
              <a:ahLst/>
              <a:cxnLst/>
              <a:rect l="l" t="t" r="r" b="b"/>
              <a:pathLst>
                <a:path w="180911" h="139679" extrusionOk="0">
                  <a:moveTo>
                    <a:pt x="90456" y="88629"/>
                  </a:moveTo>
                  <a:cubicBezTo>
                    <a:pt x="98154" y="88629"/>
                    <a:pt x="104384" y="94859"/>
                    <a:pt x="104384" y="102557"/>
                  </a:cubicBezTo>
                  <a:cubicBezTo>
                    <a:pt x="104384" y="110256"/>
                    <a:pt x="98154" y="116486"/>
                    <a:pt x="90456" y="116486"/>
                  </a:cubicBezTo>
                  <a:cubicBezTo>
                    <a:pt x="82757" y="116486"/>
                    <a:pt x="76527" y="110256"/>
                    <a:pt x="76527" y="102557"/>
                  </a:cubicBezTo>
                  <a:cubicBezTo>
                    <a:pt x="76527" y="94859"/>
                    <a:pt x="82757" y="88629"/>
                    <a:pt x="90456" y="88629"/>
                  </a:cubicBezTo>
                  <a:close/>
                  <a:moveTo>
                    <a:pt x="17257" y="0"/>
                  </a:moveTo>
                  <a:cubicBezTo>
                    <a:pt x="17257" y="9558"/>
                    <a:pt x="9526" y="17289"/>
                    <a:pt x="1" y="17289"/>
                  </a:cubicBezTo>
                  <a:lnTo>
                    <a:pt x="1" y="122390"/>
                  </a:lnTo>
                  <a:cubicBezTo>
                    <a:pt x="9526" y="122390"/>
                    <a:pt x="17257" y="130121"/>
                    <a:pt x="17257" y="139679"/>
                  </a:cubicBezTo>
                  <a:lnTo>
                    <a:pt x="163655" y="139679"/>
                  </a:lnTo>
                  <a:cubicBezTo>
                    <a:pt x="163655" y="130121"/>
                    <a:pt x="171385" y="122390"/>
                    <a:pt x="180910" y="122390"/>
                  </a:cubicBezTo>
                  <a:lnTo>
                    <a:pt x="180910" y="17289"/>
                  </a:lnTo>
                  <a:cubicBezTo>
                    <a:pt x="171385" y="17289"/>
                    <a:pt x="163655" y="9558"/>
                    <a:pt x="16365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77" name="Google Shape;831;p32">
              <a:extLst>
                <a:ext uri="{FF2B5EF4-FFF2-40B4-BE49-F238E27FC236}">
                  <a16:creationId xmlns:a16="http://schemas.microsoft.com/office/drawing/2014/main" id="{088C15C0-A550-C8FD-1D7E-E74F7EA94754}"/>
                </a:ext>
              </a:extLst>
            </p:cNvPr>
            <p:cNvSpPr/>
            <p:nvPr/>
          </p:nvSpPr>
          <p:spPr>
            <a:xfrm>
              <a:off x="2890100" y="1607325"/>
              <a:ext cx="1820225" cy="521950"/>
            </a:xfrm>
            <a:custGeom>
              <a:avLst/>
              <a:gdLst/>
              <a:ahLst/>
              <a:cxnLst/>
              <a:rect l="l" t="t" r="r" b="b"/>
              <a:pathLst>
                <a:path w="72809" h="20878" extrusionOk="0">
                  <a:moveTo>
                    <a:pt x="14745" y="1"/>
                  </a:moveTo>
                  <a:cubicBezTo>
                    <a:pt x="13669" y="1"/>
                    <a:pt x="12657" y="490"/>
                    <a:pt x="12005" y="1338"/>
                  </a:cubicBezTo>
                  <a:lnTo>
                    <a:pt x="1175" y="15234"/>
                  </a:lnTo>
                  <a:cubicBezTo>
                    <a:pt x="1" y="16767"/>
                    <a:pt x="262" y="18953"/>
                    <a:pt x="1795" y="20127"/>
                  </a:cubicBezTo>
                  <a:cubicBezTo>
                    <a:pt x="2424" y="20619"/>
                    <a:pt x="3173" y="20859"/>
                    <a:pt x="3920" y="20859"/>
                  </a:cubicBezTo>
                  <a:cubicBezTo>
                    <a:pt x="4955" y="20859"/>
                    <a:pt x="5987" y="20398"/>
                    <a:pt x="6688" y="19507"/>
                  </a:cubicBezTo>
                  <a:lnTo>
                    <a:pt x="14745" y="9134"/>
                  </a:lnTo>
                  <a:lnTo>
                    <a:pt x="22835" y="19507"/>
                  </a:lnTo>
                  <a:cubicBezTo>
                    <a:pt x="23487" y="20356"/>
                    <a:pt x="24498" y="20877"/>
                    <a:pt x="25575" y="20877"/>
                  </a:cubicBezTo>
                  <a:cubicBezTo>
                    <a:pt x="26651" y="20877"/>
                    <a:pt x="27662" y="20356"/>
                    <a:pt x="28315" y="19507"/>
                  </a:cubicBezTo>
                  <a:lnTo>
                    <a:pt x="36405" y="9134"/>
                  </a:lnTo>
                  <a:lnTo>
                    <a:pt x="44494" y="19507"/>
                  </a:lnTo>
                  <a:cubicBezTo>
                    <a:pt x="45147" y="20356"/>
                    <a:pt x="46158" y="20877"/>
                    <a:pt x="47234" y="20877"/>
                  </a:cubicBezTo>
                  <a:cubicBezTo>
                    <a:pt x="48311" y="20877"/>
                    <a:pt x="49322" y="20356"/>
                    <a:pt x="49974" y="19507"/>
                  </a:cubicBezTo>
                  <a:lnTo>
                    <a:pt x="58064" y="9134"/>
                  </a:lnTo>
                  <a:lnTo>
                    <a:pt x="66121" y="19507"/>
                  </a:lnTo>
                  <a:cubicBezTo>
                    <a:pt x="66822" y="20398"/>
                    <a:pt x="67843" y="20859"/>
                    <a:pt x="68875" y="20859"/>
                  </a:cubicBezTo>
                  <a:cubicBezTo>
                    <a:pt x="69620" y="20859"/>
                    <a:pt x="70372" y="20619"/>
                    <a:pt x="71014" y="20127"/>
                  </a:cubicBezTo>
                  <a:cubicBezTo>
                    <a:pt x="72547" y="18953"/>
                    <a:pt x="72808" y="16767"/>
                    <a:pt x="71634" y="15234"/>
                  </a:cubicBezTo>
                  <a:lnTo>
                    <a:pt x="60804" y="1338"/>
                  </a:lnTo>
                  <a:cubicBezTo>
                    <a:pt x="60152" y="490"/>
                    <a:pt x="59141" y="1"/>
                    <a:pt x="58064" y="1"/>
                  </a:cubicBezTo>
                  <a:cubicBezTo>
                    <a:pt x="56988" y="1"/>
                    <a:pt x="55976" y="490"/>
                    <a:pt x="55324" y="1338"/>
                  </a:cubicBezTo>
                  <a:lnTo>
                    <a:pt x="47234" y="11711"/>
                  </a:lnTo>
                  <a:lnTo>
                    <a:pt x="39145" y="1338"/>
                  </a:lnTo>
                  <a:cubicBezTo>
                    <a:pt x="38492" y="490"/>
                    <a:pt x="37481" y="1"/>
                    <a:pt x="36405" y="1"/>
                  </a:cubicBezTo>
                  <a:cubicBezTo>
                    <a:pt x="35328" y="1"/>
                    <a:pt x="34317" y="490"/>
                    <a:pt x="33665" y="1338"/>
                  </a:cubicBezTo>
                  <a:lnTo>
                    <a:pt x="25575" y="11711"/>
                  </a:lnTo>
                  <a:lnTo>
                    <a:pt x="17485" y="1338"/>
                  </a:lnTo>
                  <a:cubicBezTo>
                    <a:pt x="16833" y="490"/>
                    <a:pt x="15821" y="1"/>
                    <a:pt x="14745" y="1"/>
                  </a:cubicBezTo>
                  <a:close/>
                </a:path>
              </a:pathLst>
            </a:cu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78" name="Google Shape;832;p32">
              <a:extLst>
                <a:ext uri="{FF2B5EF4-FFF2-40B4-BE49-F238E27FC236}">
                  <a16:creationId xmlns:a16="http://schemas.microsoft.com/office/drawing/2014/main" id="{AF0923DF-9016-0D0C-D839-6D8E4E04ECCA}"/>
                </a:ext>
              </a:extLst>
            </p:cNvPr>
            <p:cNvSpPr/>
            <p:nvPr/>
          </p:nvSpPr>
          <p:spPr>
            <a:xfrm>
              <a:off x="2377975" y="2766975"/>
              <a:ext cx="2844475" cy="173725"/>
            </a:xfrm>
            <a:custGeom>
              <a:avLst/>
              <a:gdLst/>
              <a:ahLst/>
              <a:cxnLst/>
              <a:rect l="l" t="t" r="r" b="b"/>
              <a:pathLst>
                <a:path w="113779" h="6949" extrusionOk="0">
                  <a:moveTo>
                    <a:pt x="3491" y="0"/>
                  </a:moveTo>
                  <a:cubicBezTo>
                    <a:pt x="1566" y="0"/>
                    <a:pt x="1" y="1566"/>
                    <a:pt x="1" y="3458"/>
                  </a:cubicBezTo>
                  <a:cubicBezTo>
                    <a:pt x="1" y="5382"/>
                    <a:pt x="1566" y="6948"/>
                    <a:pt x="3491" y="6948"/>
                  </a:cubicBezTo>
                  <a:lnTo>
                    <a:pt x="110288" y="6948"/>
                  </a:lnTo>
                  <a:cubicBezTo>
                    <a:pt x="112213" y="6948"/>
                    <a:pt x="113779" y="5382"/>
                    <a:pt x="113779" y="3458"/>
                  </a:cubicBezTo>
                  <a:cubicBezTo>
                    <a:pt x="113779" y="1566"/>
                    <a:pt x="112213" y="0"/>
                    <a:pt x="110288" y="0"/>
                  </a:cubicBezTo>
                  <a:close/>
                </a:path>
              </a:pathLst>
            </a:cu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79" name="Google Shape;833;p32">
              <a:extLst>
                <a:ext uri="{FF2B5EF4-FFF2-40B4-BE49-F238E27FC236}">
                  <a16:creationId xmlns:a16="http://schemas.microsoft.com/office/drawing/2014/main" id="{970C4DA2-CC54-EAD2-266A-13D56224E607}"/>
                </a:ext>
              </a:extLst>
            </p:cNvPr>
            <p:cNvSpPr/>
            <p:nvPr/>
          </p:nvSpPr>
          <p:spPr>
            <a:xfrm>
              <a:off x="2030575" y="2418750"/>
              <a:ext cx="3539275" cy="173725"/>
            </a:xfrm>
            <a:custGeom>
              <a:avLst/>
              <a:gdLst/>
              <a:ahLst/>
              <a:cxnLst/>
              <a:rect l="l" t="t" r="r" b="b"/>
              <a:pathLst>
                <a:path w="141571" h="6949" extrusionOk="0">
                  <a:moveTo>
                    <a:pt x="3458" y="1"/>
                  </a:moveTo>
                  <a:cubicBezTo>
                    <a:pt x="1534" y="1"/>
                    <a:pt x="0" y="1566"/>
                    <a:pt x="0" y="3491"/>
                  </a:cubicBezTo>
                  <a:cubicBezTo>
                    <a:pt x="0" y="5415"/>
                    <a:pt x="1534" y="6949"/>
                    <a:pt x="3458" y="6949"/>
                  </a:cubicBezTo>
                  <a:lnTo>
                    <a:pt x="138113" y="6949"/>
                  </a:lnTo>
                  <a:cubicBezTo>
                    <a:pt x="140038" y="6949"/>
                    <a:pt x="141571" y="5415"/>
                    <a:pt x="141571" y="3491"/>
                  </a:cubicBezTo>
                  <a:cubicBezTo>
                    <a:pt x="141571" y="1566"/>
                    <a:pt x="140038" y="1"/>
                    <a:pt x="138113" y="1"/>
                  </a:cubicBezTo>
                  <a:close/>
                </a:path>
              </a:pathLst>
            </a:cu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0" name="Google Shape;834;p32">
              <a:extLst>
                <a:ext uri="{FF2B5EF4-FFF2-40B4-BE49-F238E27FC236}">
                  <a16:creationId xmlns:a16="http://schemas.microsoft.com/office/drawing/2014/main" id="{97D50B29-8A00-F1C9-84F3-181DBD53DF23}"/>
                </a:ext>
              </a:extLst>
            </p:cNvPr>
            <p:cNvSpPr/>
            <p:nvPr/>
          </p:nvSpPr>
          <p:spPr>
            <a:xfrm>
              <a:off x="2377975" y="3578375"/>
              <a:ext cx="813075" cy="174550"/>
            </a:xfrm>
            <a:custGeom>
              <a:avLst/>
              <a:gdLst/>
              <a:ahLst/>
              <a:cxnLst/>
              <a:rect l="l" t="t" r="r" b="b"/>
              <a:pathLst>
                <a:path w="32523" h="6982" extrusionOk="0">
                  <a:moveTo>
                    <a:pt x="3491" y="1"/>
                  </a:moveTo>
                  <a:cubicBezTo>
                    <a:pt x="1566" y="1"/>
                    <a:pt x="1" y="1567"/>
                    <a:pt x="1" y="3491"/>
                  </a:cubicBezTo>
                  <a:cubicBezTo>
                    <a:pt x="1" y="5416"/>
                    <a:pt x="1566" y="6982"/>
                    <a:pt x="3491" y="6982"/>
                  </a:cubicBezTo>
                  <a:lnTo>
                    <a:pt x="29065" y="6982"/>
                  </a:lnTo>
                  <a:cubicBezTo>
                    <a:pt x="30989" y="6982"/>
                    <a:pt x="32523" y="5416"/>
                    <a:pt x="32523" y="3491"/>
                  </a:cubicBezTo>
                  <a:cubicBezTo>
                    <a:pt x="32523" y="1567"/>
                    <a:pt x="30989" y="1"/>
                    <a:pt x="29065" y="1"/>
                  </a:cubicBezTo>
                  <a:close/>
                </a:path>
              </a:pathLst>
            </a:cu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1" name="Google Shape;835;p32">
              <a:extLst>
                <a:ext uri="{FF2B5EF4-FFF2-40B4-BE49-F238E27FC236}">
                  <a16:creationId xmlns:a16="http://schemas.microsoft.com/office/drawing/2014/main" id="{2E01413A-8724-D3FF-0906-3E078B0DCE1B}"/>
                </a:ext>
              </a:extLst>
            </p:cNvPr>
            <p:cNvSpPr/>
            <p:nvPr/>
          </p:nvSpPr>
          <p:spPr>
            <a:xfrm>
              <a:off x="4409375" y="3578375"/>
              <a:ext cx="813075" cy="174550"/>
            </a:xfrm>
            <a:custGeom>
              <a:avLst/>
              <a:gdLst/>
              <a:ahLst/>
              <a:cxnLst/>
              <a:rect l="l" t="t" r="r" b="b"/>
              <a:pathLst>
                <a:path w="32523" h="6982" extrusionOk="0">
                  <a:moveTo>
                    <a:pt x="3458" y="1"/>
                  </a:moveTo>
                  <a:cubicBezTo>
                    <a:pt x="1534" y="1"/>
                    <a:pt x="1" y="1567"/>
                    <a:pt x="1" y="3491"/>
                  </a:cubicBezTo>
                  <a:cubicBezTo>
                    <a:pt x="1" y="5416"/>
                    <a:pt x="1534" y="6982"/>
                    <a:pt x="3458" y="6982"/>
                  </a:cubicBezTo>
                  <a:lnTo>
                    <a:pt x="29032" y="6982"/>
                  </a:lnTo>
                  <a:cubicBezTo>
                    <a:pt x="30957" y="6982"/>
                    <a:pt x="32523" y="5416"/>
                    <a:pt x="32523" y="3491"/>
                  </a:cubicBezTo>
                  <a:cubicBezTo>
                    <a:pt x="32523" y="1567"/>
                    <a:pt x="30957" y="1"/>
                    <a:pt x="29032" y="1"/>
                  </a:cubicBezTo>
                  <a:close/>
                </a:path>
              </a:pathLst>
            </a:cu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sp>
        <p:nvSpPr>
          <p:cNvPr id="82" name="Google Shape;841;p32">
            <a:extLst>
              <a:ext uri="{FF2B5EF4-FFF2-40B4-BE49-F238E27FC236}">
                <a16:creationId xmlns:a16="http://schemas.microsoft.com/office/drawing/2014/main" id="{9EC06AD7-C072-6CA3-7F2B-7779DE16A68E}"/>
              </a:ext>
            </a:extLst>
          </p:cNvPr>
          <p:cNvSpPr txBox="1"/>
          <p:nvPr/>
        </p:nvSpPr>
        <p:spPr>
          <a:xfrm>
            <a:off x="3673419" y="1813336"/>
            <a:ext cx="2651091" cy="576000"/>
          </a:xfrm>
          <a:prstGeom prst="rect">
            <a:avLst/>
          </a:prstGeom>
          <a:noFill/>
          <a:ln>
            <a:noFill/>
          </a:ln>
        </p:spPr>
        <p:txBody>
          <a:bodyPr spcFirstLastPara="1" wrap="square" lIns="0" tIns="0" rIns="0" bIns="0" anchor="ctr" anchorCtr="0">
            <a:noAutofit/>
          </a:bodyPr>
          <a:lstStyle/>
          <a:p>
            <a:pPr algn="ctr" defTabSz="1219170">
              <a:buClr>
                <a:srgbClr val="000000"/>
              </a:buClr>
            </a:pP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Xác</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định</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vấn</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đề</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cần</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giải</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quyết</a:t>
            </a:r>
            <a:endParaRPr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Roboto"/>
            </a:endParaRPr>
          </a:p>
        </p:txBody>
      </p:sp>
      <p:sp>
        <p:nvSpPr>
          <p:cNvPr id="83" name="Google Shape;844;p32">
            <a:extLst>
              <a:ext uri="{FF2B5EF4-FFF2-40B4-BE49-F238E27FC236}">
                <a16:creationId xmlns:a16="http://schemas.microsoft.com/office/drawing/2014/main" id="{D96803C1-6EA8-33AC-5916-5D154F4E9220}"/>
              </a:ext>
            </a:extLst>
          </p:cNvPr>
          <p:cNvSpPr txBox="1"/>
          <p:nvPr/>
        </p:nvSpPr>
        <p:spPr>
          <a:xfrm>
            <a:off x="1739437" y="4506798"/>
            <a:ext cx="2651091" cy="1115159"/>
          </a:xfrm>
          <a:prstGeom prst="rect">
            <a:avLst/>
          </a:prstGeom>
          <a:noFill/>
          <a:ln>
            <a:noFill/>
          </a:ln>
        </p:spPr>
        <p:txBody>
          <a:bodyPr spcFirstLastPara="1" wrap="square" lIns="0" tIns="0" rIns="0" bIns="0" anchor="ctr" anchorCtr="0">
            <a:noAutofit/>
          </a:bodyPr>
          <a:lstStyle/>
          <a:p>
            <a:pPr algn="ctr" defTabSz="1219170">
              <a:buClr>
                <a:srgbClr val="000000"/>
              </a:buClr>
            </a:pP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Lựa</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chọn</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nội</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dung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dạy</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học</a:t>
            </a:r>
            <a:endPar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Roboto"/>
            </a:endParaRPr>
          </a:p>
        </p:txBody>
      </p:sp>
      <p:sp>
        <p:nvSpPr>
          <p:cNvPr id="84" name="Google Shape;847;p32">
            <a:extLst>
              <a:ext uri="{FF2B5EF4-FFF2-40B4-BE49-F238E27FC236}">
                <a16:creationId xmlns:a16="http://schemas.microsoft.com/office/drawing/2014/main" id="{1B7EE7FE-B50B-2BC5-CB25-06BBAEFAB9B4}"/>
              </a:ext>
            </a:extLst>
          </p:cNvPr>
          <p:cNvSpPr txBox="1"/>
          <p:nvPr/>
        </p:nvSpPr>
        <p:spPr>
          <a:xfrm>
            <a:off x="5273719" y="4760534"/>
            <a:ext cx="3460600" cy="1137429"/>
          </a:xfrm>
          <a:prstGeom prst="rect">
            <a:avLst/>
          </a:prstGeom>
          <a:noFill/>
          <a:ln>
            <a:noFill/>
          </a:ln>
        </p:spPr>
        <p:txBody>
          <a:bodyPr spcFirstLastPara="1" wrap="square" lIns="0" tIns="0" rIns="0" bIns="0" anchor="ctr" anchorCtr="0">
            <a:noAutofit/>
          </a:bodyPr>
          <a:lstStyle/>
          <a:p>
            <a:pPr algn="ctr" defTabSz="1219170">
              <a:buClr>
                <a:srgbClr val="000000"/>
              </a:buClr>
            </a:pP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Xây</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dựng</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tiêu</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chí</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sản</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phẩm</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giải</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pháp</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giải</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quyết</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vấn</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đề</a:t>
            </a:r>
            <a:endParaRPr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Roboto"/>
            </a:endParaRPr>
          </a:p>
        </p:txBody>
      </p:sp>
      <p:sp>
        <p:nvSpPr>
          <p:cNvPr id="85" name="Google Shape;850;p32">
            <a:extLst>
              <a:ext uri="{FF2B5EF4-FFF2-40B4-BE49-F238E27FC236}">
                <a16:creationId xmlns:a16="http://schemas.microsoft.com/office/drawing/2014/main" id="{E386B711-BE06-7100-12A5-74A846D866B9}"/>
              </a:ext>
            </a:extLst>
          </p:cNvPr>
          <p:cNvSpPr txBox="1"/>
          <p:nvPr/>
        </p:nvSpPr>
        <p:spPr>
          <a:xfrm>
            <a:off x="7369799" y="1762113"/>
            <a:ext cx="2917667" cy="576000"/>
          </a:xfrm>
          <a:prstGeom prst="rect">
            <a:avLst/>
          </a:prstGeom>
          <a:noFill/>
          <a:ln>
            <a:noFill/>
          </a:ln>
        </p:spPr>
        <p:txBody>
          <a:bodyPr spcFirstLastPara="1" wrap="square" lIns="0" tIns="0" rIns="0" bIns="0" anchor="ctr" anchorCtr="0">
            <a:noAutofit/>
          </a:bodyPr>
          <a:lstStyle/>
          <a:p>
            <a:pPr algn="ctr" defTabSz="1219170">
              <a:buClr>
                <a:srgbClr val="000000"/>
              </a:buClr>
            </a:pP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Thiết</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kế</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tiến</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trình</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tổ</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chức</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hoạt</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động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dạy</a:t>
            </a:r>
            <a:r>
              <a:rPr lang="en-US"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 </a:t>
            </a:r>
            <a:r>
              <a:rPr lang="en-US" sz="2667" kern="0" dirty="0" err="1">
                <a:solidFill>
                  <a:srgbClr val="000000"/>
                </a:solidFill>
                <a:latin typeface="Arial" panose="020B0604020202020204" pitchFamily="34" charset="0"/>
                <a:ea typeface="Roboto" panose="02000000000000000000" pitchFamily="2" charset="0"/>
                <a:cs typeface="Arial" panose="020B0604020202020204" pitchFamily="34" charset="0"/>
                <a:sym typeface="Arial"/>
              </a:rPr>
              <a:t>học</a:t>
            </a:r>
            <a:endParaRPr sz="2667" kern="0" dirty="0">
              <a:solidFill>
                <a:srgbClr val="000000"/>
              </a:solidFill>
              <a:latin typeface="Arial" panose="020B0604020202020204" pitchFamily="34" charset="0"/>
              <a:ea typeface="Roboto" panose="02000000000000000000" pitchFamily="2" charset="0"/>
              <a:cs typeface="Arial" panose="020B0604020202020204" pitchFamily="34" charset="0"/>
              <a:sym typeface="Roboto"/>
            </a:endParaRPr>
          </a:p>
        </p:txBody>
      </p:sp>
      <p:grpSp>
        <p:nvGrpSpPr>
          <p:cNvPr id="86" name="Google Shape;864;p32">
            <a:extLst>
              <a:ext uri="{FF2B5EF4-FFF2-40B4-BE49-F238E27FC236}">
                <a16:creationId xmlns:a16="http://schemas.microsoft.com/office/drawing/2014/main" id="{0DFDC3F7-11BF-3E6E-ED24-B4BBC4327C9F}"/>
              </a:ext>
            </a:extLst>
          </p:cNvPr>
          <p:cNvGrpSpPr/>
          <p:nvPr/>
        </p:nvGrpSpPr>
        <p:grpSpPr>
          <a:xfrm>
            <a:off x="8523312" y="3237300"/>
            <a:ext cx="563596" cy="720249"/>
            <a:chOff x="1758200" y="238125"/>
            <a:chExt cx="4084025" cy="5219200"/>
          </a:xfrm>
        </p:grpSpPr>
        <p:sp>
          <p:nvSpPr>
            <p:cNvPr id="87" name="Google Shape;865;p32">
              <a:extLst>
                <a:ext uri="{FF2B5EF4-FFF2-40B4-BE49-F238E27FC236}">
                  <a16:creationId xmlns:a16="http://schemas.microsoft.com/office/drawing/2014/main" id="{30D7BFBD-9871-66F1-1196-A082B9B49ACA}"/>
                </a:ext>
              </a:extLst>
            </p:cNvPr>
            <p:cNvSpPr/>
            <p:nvPr/>
          </p:nvSpPr>
          <p:spPr>
            <a:xfrm>
              <a:off x="2453000" y="1024250"/>
              <a:ext cx="2694425" cy="3049975"/>
            </a:xfrm>
            <a:custGeom>
              <a:avLst/>
              <a:gdLst/>
              <a:ahLst/>
              <a:cxnLst/>
              <a:rect l="l" t="t" r="r" b="b"/>
              <a:pathLst>
                <a:path w="107777" h="121999" extrusionOk="0">
                  <a:moveTo>
                    <a:pt x="15984" y="1"/>
                  </a:moveTo>
                  <a:cubicBezTo>
                    <a:pt x="6133" y="9787"/>
                    <a:pt x="1" y="23356"/>
                    <a:pt x="1" y="38329"/>
                  </a:cubicBezTo>
                  <a:lnTo>
                    <a:pt x="1" y="121999"/>
                  </a:lnTo>
                  <a:lnTo>
                    <a:pt x="107777" y="121999"/>
                  </a:lnTo>
                  <a:lnTo>
                    <a:pt x="107777" y="38329"/>
                  </a:lnTo>
                  <a:cubicBezTo>
                    <a:pt x="107777" y="23356"/>
                    <a:pt x="101644" y="9787"/>
                    <a:pt x="91793" y="1"/>
                  </a:cubicBezTo>
                  <a:close/>
                </a:path>
              </a:pathLst>
            </a:custGeom>
            <a:solidFill>
              <a:srgbClr val="F8CC5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8" name="Google Shape;866;p32">
              <a:extLst>
                <a:ext uri="{FF2B5EF4-FFF2-40B4-BE49-F238E27FC236}">
                  <a16:creationId xmlns:a16="http://schemas.microsoft.com/office/drawing/2014/main" id="{855C71DD-86DF-33F6-593C-1D996291C41B}"/>
                </a:ext>
              </a:extLst>
            </p:cNvPr>
            <p:cNvSpPr/>
            <p:nvPr/>
          </p:nvSpPr>
          <p:spPr>
            <a:xfrm>
              <a:off x="2749025" y="3443025"/>
              <a:ext cx="2102375" cy="1688100"/>
            </a:xfrm>
            <a:custGeom>
              <a:avLst/>
              <a:gdLst/>
              <a:ahLst/>
              <a:cxnLst/>
              <a:rect l="l" t="t" r="r" b="b"/>
              <a:pathLst>
                <a:path w="84095" h="67524" extrusionOk="0">
                  <a:moveTo>
                    <a:pt x="42048" y="0"/>
                  </a:moveTo>
                  <a:cubicBezTo>
                    <a:pt x="26651" y="0"/>
                    <a:pt x="12233" y="4339"/>
                    <a:pt x="1" y="11841"/>
                  </a:cubicBezTo>
                  <a:lnTo>
                    <a:pt x="42048" y="67523"/>
                  </a:lnTo>
                  <a:cubicBezTo>
                    <a:pt x="42048" y="67523"/>
                    <a:pt x="84095" y="11841"/>
                    <a:pt x="84095" y="11841"/>
                  </a:cubicBezTo>
                  <a:cubicBezTo>
                    <a:pt x="71862" y="4339"/>
                    <a:pt x="57444" y="0"/>
                    <a:pt x="42048" y="0"/>
                  </a:cubicBezTo>
                  <a:close/>
                </a:path>
              </a:pathLst>
            </a:custGeom>
            <a:solidFill>
              <a:srgbClr val="E9F2E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9" name="Google Shape;867;p32">
              <a:extLst>
                <a:ext uri="{FF2B5EF4-FFF2-40B4-BE49-F238E27FC236}">
                  <a16:creationId xmlns:a16="http://schemas.microsoft.com/office/drawing/2014/main" id="{9079583C-676D-58C8-F6DD-DF3184598CF5}"/>
                </a:ext>
              </a:extLst>
            </p:cNvPr>
            <p:cNvSpPr/>
            <p:nvPr/>
          </p:nvSpPr>
          <p:spPr>
            <a:xfrm>
              <a:off x="3516400" y="3630575"/>
              <a:ext cx="567625" cy="1662000"/>
            </a:xfrm>
            <a:custGeom>
              <a:avLst/>
              <a:gdLst/>
              <a:ahLst/>
              <a:cxnLst/>
              <a:rect l="l" t="t" r="r" b="b"/>
              <a:pathLst>
                <a:path w="22705" h="66480" extrusionOk="0">
                  <a:moveTo>
                    <a:pt x="11353" y="1"/>
                  </a:moveTo>
                  <a:lnTo>
                    <a:pt x="4535" y="4535"/>
                  </a:lnTo>
                  <a:lnTo>
                    <a:pt x="1" y="66480"/>
                  </a:lnTo>
                  <a:lnTo>
                    <a:pt x="22704" y="66480"/>
                  </a:lnTo>
                  <a:lnTo>
                    <a:pt x="18170" y="4535"/>
                  </a:lnTo>
                  <a:lnTo>
                    <a:pt x="11353" y="1"/>
                  </a:ln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90" name="Google Shape;868;p32">
              <a:extLst>
                <a:ext uri="{FF2B5EF4-FFF2-40B4-BE49-F238E27FC236}">
                  <a16:creationId xmlns:a16="http://schemas.microsoft.com/office/drawing/2014/main" id="{D1882220-093B-FF85-9CAE-D85CCD802DCB}"/>
                </a:ext>
              </a:extLst>
            </p:cNvPr>
            <p:cNvSpPr/>
            <p:nvPr/>
          </p:nvSpPr>
          <p:spPr>
            <a:xfrm>
              <a:off x="3629775" y="3443025"/>
              <a:ext cx="340900" cy="300925"/>
            </a:xfrm>
            <a:custGeom>
              <a:avLst/>
              <a:gdLst/>
              <a:ahLst/>
              <a:cxnLst/>
              <a:rect l="l" t="t" r="r" b="b"/>
              <a:pathLst>
                <a:path w="13636" h="12037" extrusionOk="0">
                  <a:moveTo>
                    <a:pt x="6818" y="0"/>
                  </a:moveTo>
                  <a:cubicBezTo>
                    <a:pt x="4534" y="0"/>
                    <a:pt x="2251" y="131"/>
                    <a:pt x="0" y="294"/>
                  </a:cubicBezTo>
                  <a:lnTo>
                    <a:pt x="0" y="12037"/>
                  </a:lnTo>
                  <a:lnTo>
                    <a:pt x="13635" y="12037"/>
                  </a:lnTo>
                  <a:lnTo>
                    <a:pt x="13635" y="294"/>
                  </a:lnTo>
                  <a:cubicBezTo>
                    <a:pt x="11384" y="131"/>
                    <a:pt x="9101" y="0"/>
                    <a:pt x="6818" y="0"/>
                  </a:cubicBez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91" name="Google Shape;869;p32">
              <a:extLst>
                <a:ext uri="{FF2B5EF4-FFF2-40B4-BE49-F238E27FC236}">
                  <a16:creationId xmlns:a16="http://schemas.microsoft.com/office/drawing/2014/main" id="{ABDAF25F-F39E-E9D5-5C94-ABFC7CDD464A}"/>
                </a:ext>
              </a:extLst>
            </p:cNvPr>
            <p:cNvSpPr/>
            <p:nvPr/>
          </p:nvSpPr>
          <p:spPr>
            <a:xfrm>
              <a:off x="2793075" y="827725"/>
              <a:ext cx="2014300" cy="2161900"/>
            </a:xfrm>
            <a:custGeom>
              <a:avLst/>
              <a:gdLst/>
              <a:ahLst/>
              <a:cxnLst/>
              <a:rect l="l" t="t" r="r" b="b"/>
              <a:pathLst>
                <a:path w="80572" h="86476" extrusionOk="0">
                  <a:moveTo>
                    <a:pt x="40286" y="0"/>
                  </a:moveTo>
                  <a:lnTo>
                    <a:pt x="2381" y="32685"/>
                  </a:lnTo>
                  <a:cubicBezTo>
                    <a:pt x="848" y="36958"/>
                    <a:pt x="0" y="41395"/>
                    <a:pt x="0" y="46190"/>
                  </a:cubicBezTo>
                  <a:cubicBezTo>
                    <a:pt x="0" y="68437"/>
                    <a:pt x="18039" y="86475"/>
                    <a:pt x="40286" y="86475"/>
                  </a:cubicBezTo>
                  <a:cubicBezTo>
                    <a:pt x="62532" y="86475"/>
                    <a:pt x="80571" y="68437"/>
                    <a:pt x="80571" y="46190"/>
                  </a:cubicBezTo>
                  <a:cubicBezTo>
                    <a:pt x="80571" y="41395"/>
                    <a:pt x="79723" y="36958"/>
                    <a:pt x="78190" y="32685"/>
                  </a:cubicBezTo>
                  <a:lnTo>
                    <a:pt x="40286" y="0"/>
                  </a:ln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92" name="Google Shape;870;p32">
              <a:extLst>
                <a:ext uri="{FF2B5EF4-FFF2-40B4-BE49-F238E27FC236}">
                  <a16:creationId xmlns:a16="http://schemas.microsoft.com/office/drawing/2014/main" id="{E44A7DA7-5B6C-2478-4E54-B3CA4BFDD1F3}"/>
                </a:ext>
              </a:extLst>
            </p:cNvPr>
            <p:cNvSpPr/>
            <p:nvPr/>
          </p:nvSpPr>
          <p:spPr>
            <a:xfrm>
              <a:off x="2852600" y="408550"/>
              <a:ext cx="1895225" cy="1327650"/>
            </a:xfrm>
            <a:custGeom>
              <a:avLst/>
              <a:gdLst/>
              <a:ahLst/>
              <a:cxnLst/>
              <a:rect l="l" t="t" r="r" b="b"/>
              <a:pathLst>
                <a:path w="75809" h="53106" extrusionOk="0">
                  <a:moveTo>
                    <a:pt x="0" y="1"/>
                  </a:moveTo>
                  <a:lnTo>
                    <a:pt x="0" y="49452"/>
                  </a:lnTo>
                  <a:cubicBezTo>
                    <a:pt x="4861" y="46777"/>
                    <a:pt x="10406" y="45277"/>
                    <a:pt x="16343" y="45277"/>
                  </a:cubicBezTo>
                  <a:cubicBezTo>
                    <a:pt x="24530" y="45277"/>
                    <a:pt x="32066" y="48213"/>
                    <a:pt x="37905" y="53106"/>
                  </a:cubicBezTo>
                  <a:cubicBezTo>
                    <a:pt x="43744" y="48213"/>
                    <a:pt x="51279" y="45277"/>
                    <a:pt x="59466" y="45277"/>
                  </a:cubicBezTo>
                  <a:cubicBezTo>
                    <a:pt x="65403" y="45277"/>
                    <a:pt x="70948" y="46777"/>
                    <a:pt x="75809" y="49452"/>
                  </a:cubicBezTo>
                  <a:lnTo>
                    <a:pt x="75809" y="1"/>
                  </a:ln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93" name="Google Shape;871;p32">
              <a:extLst>
                <a:ext uri="{FF2B5EF4-FFF2-40B4-BE49-F238E27FC236}">
                  <a16:creationId xmlns:a16="http://schemas.microsoft.com/office/drawing/2014/main" id="{F3D01A88-7C7B-6B96-FD4D-34EF67E57967}"/>
                </a:ext>
              </a:extLst>
            </p:cNvPr>
            <p:cNvSpPr/>
            <p:nvPr/>
          </p:nvSpPr>
          <p:spPr>
            <a:xfrm>
              <a:off x="1785925" y="3739050"/>
              <a:ext cx="4028575" cy="1718275"/>
            </a:xfrm>
            <a:custGeom>
              <a:avLst/>
              <a:gdLst/>
              <a:ahLst/>
              <a:cxnLst/>
              <a:rect l="l" t="t" r="r" b="b"/>
              <a:pathLst>
                <a:path w="161143" h="68731" extrusionOk="0">
                  <a:moveTo>
                    <a:pt x="38525" y="0"/>
                  </a:moveTo>
                  <a:cubicBezTo>
                    <a:pt x="15430" y="14190"/>
                    <a:pt x="1" y="39666"/>
                    <a:pt x="1" y="68730"/>
                  </a:cubicBezTo>
                  <a:lnTo>
                    <a:pt x="161143" y="68730"/>
                  </a:lnTo>
                  <a:cubicBezTo>
                    <a:pt x="161143" y="39666"/>
                    <a:pt x="145713" y="14190"/>
                    <a:pt x="122619" y="0"/>
                  </a:cubicBezTo>
                  <a:lnTo>
                    <a:pt x="80572" y="42080"/>
                  </a:lnTo>
                  <a:lnTo>
                    <a:pt x="38525" y="0"/>
                  </a:ln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94" name="Google Shape;872;p32">
              <a:extLst>
                <a:ext uri="{FF2B5EF4-FFF2-40B4-BE49-F238E27FC236}">
                  <a16:creationId xmlns:a16="http://schemas.microsoft.com/office/drawing/2014/main" id="{2C085C8E-60D9-D3B3-A9B0-0DE43B090949}"/>
                </a:ext>
              </a:extLst>
            </p:cNvPr>
            <p:cNvSpPr/>
            <p:nvPr/>
          </p:nvSpPr>
          <p:spPr>
            <a:xfrm>
              <a:off x="1758200" y="322925"/>
              <a:ext cx="4084025" cy="170475"/>
            </a:xfrm>
            <a:custGeom>
              <a:avLst/>
              <a:gdLst/>
              <a:ahLst/>
              <a:cxnLst/>
              <a:rect l="l" t="t" r="r" b="b"/>
              <a:pathLst>
                <a:path w="163361" h="6819" extrusionOk="0">
                  <a:moveTo>
                    <a:pt x="3393" y="0"/>
                  </a:moveTo>
                  <a:cubicBezTo>
                    <a:pt x="1501" y="0"/>
                    <a:pt x="0" y="1534"/>
                    <a:pt x="0" y="3426"/>
                  </a:cubicBezTo>
                  <a:cubicBezTo>
                    <a:pt x="0" y="5285"/>
                    <a:pt x="1501" y="6818"/>
                    <a:pt x="3393" y="6818"/>
                  </a:cubicBezTo>
                  <a:lnTo>
                    <a:pt x="159968" y="6818"/>
                  </a:lnTo>
                  <a:cubicBezTo>
                    <a:pt x="161860" y="6818"/>
                    <a:pt x="163361" y="5285"/>
                    <a:pt x="163361" y="3426"/>
                  </a:cubicBezTo>
                  <a:cubicBezTo>
                    <a:pt x="163361" y="1534"/>
                    <a:pt x="161860" y="0"/>
                    <a:pt x="159968" y="0"/>
                  </a:cubicBez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95" name="Google Shape;873;p32">
              <a:extLst>
                <a:ext uri="{FF2B5EF4-FFF2-40B4-BE49-F238E27FC236}">
                  <a16:creationId xmlns:a16="http://schemas.microsoft.com/office/drawing/2014/main" id="{A3EF3430-5E38-B7E7-AC0D-46F796C77D53}"/>
                </a:ext>
              </a:extLst>
            </p:cNvPr>
            <p:cNvSpPr/>
            <p:nvPr/>
          </p:nvSpPr>
          <p:spPr>
            <a:xfrm>
              <a:off x="5306425" y="238125"/>
              <a:ext cx="453450" cy="2143950"/>
            </a:xfrm>
            <a:custGeom>
              <a:avLst/>
              <a:gdLst/>
              <a:ahLst/>
              <a:cxnLst/>
              <a:rect l="l" t="t" r="r" b="b"/>
              <a:pathLst>
                <a:path w="18138" h="85758" extrusionOk="0">
                  <a:moveTo>
                    <a:pt x="9069" y="0"/>
                  </a:moveTo>
                  <a:cubicBezTo>
                    <a:pt x="7177" y="0"/>
                    <a:pt x="5676" y="1533"/>
                    <a:pt x="5676" y="3392"/>
                  </a:cubicBezTo>
                  <a:lnTo>
                    <a:pt x="5676" y="69089"/>
                  </a:lnTo>
                  <a:lnTo>
                    <a:pt x="718" y="81060"/>
                  </a:lnTo>
                  <a:cubicBezTo>
                    <a:pt x="0" y="82789"/>
                    <a:pt x="816" y="84779"/>
                    <a:pt x="2545" y="85497"/>
                  </a:cubicBezTo>
                  <a:cubicBezTo>
                    <a:pt x="2979" y="85673"/>
                    <a:pt x="3426" y="85757"/>
                    <a:pt x="3866" y="85757"/>
                  </a:cubicBezTo>
                  <a:cubicBezTo>
                    <a:pt x="5209" y="85757"/>
                    <a:pt x="6473" y="84973"/>
                    <a:pt x="7014" y="83670"/>
                  </a:cubicBezTo>
                  <a:lnTo>
                    <a:pt x="9069" y="78679"/>
                  </a:lnTo>
                  <a:lnTo>
                    <a:pt x="11124" y="83670"/>
                  </a:lnTo>
                  <a:cubicBezTo>
                    <a:pt x="11678" y="84975"/>
                    <a:pt x="12951" y="85758"/>
                    <a:pt x="14288" y="85758"/>
                  </a:cubicBezTo>
                  <a:cubicBezTo>
                    <a:pt x="14712" y="85758"/>
                    <a:pt x="15169" y="85692"/>
                    <a:pt x="15593" y="85497"/>
                  </a:cubicBezTo>
                  <a:cubicBezTo>
                    <a:pt x="17322" y="84779"/>
                    <a:pt x="18137" y="82789"/>
                    <a:pt x="17419" y="81060"/>
                  </a:cubicBezTo>
                  <a:lnTo>
                    <a:pt x="12461" y="69089"/>
                  </a:lnTo>
                  <a:lnTo>
                    <a:pt x="12461" y="3392"/>
                  </a:lnTo>
                  <a:cubicBezTo>
                    <a:pt x="12461" y="1533"/>
                    <a:pt x="10961" y="0"/>
                    <a:pt x="9069"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sp>
        <p:nvSpPr>
          <p:cNvPr id="6" name="Slide Number Placeholder 5">
            <a:extLst>
              <a:ext uri="{FF2B5EF4-FFF2-40B4-BE49-F238E27FC236}">
                <a16:creationId xmlns:a16="http://schemas.microsoft.com/office/drawing/2014/main" id="{FB70E2E5-54D3-2CC6-3A8A-A7865BC07234}"/>
              </a:ext>
            </a:extLst>
          </p:cNvPr>
          <p:cNvSpPr>
            <a:spLocks noGrp="1"/>
          </p:cNvSpPr>
          <p:nvPr>
            <p:ph type="sldNum" sz="quarter" idx="12"/>
          </p:nvPr>
        </p:nvSpPr>
        <p:spPr/>
        <p:txBody>
          <a:bodyPr/>
          <a:lstStyle/>
          <a:p>
            <a:fld id="{98AFA10F-1C91-4D6E-AF72-B6468A4B99E2}" type="slidenum">
              <a:rPr lang="en-US" smtClean="0"/>
              <a:pPr/>
              <a:t>35</a:t>
            </a:fld>
            <a:endParaRPr lang="en-US" dirty="0"/>
          </a:p>
        </p:txBody>
      </p:sp>
    </p:spTree>
    <p:extLst>
      <p:ext uri="{BB962C8B-B14F-4D97-AF65-F5344CB8AC3E}">
        <p14:creationId xmlns:p14="http://schemas.microsoft.com/office/powerpoint/2010/main" val="2359504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332995-9D89-A3B6-E4EE-E547495A7903}"/>
              </a:ext>
            </a:extLst>
          </p:cNvPr>
          <p:cNvSpPr>
            <a:spLocks noGrp="1"/>
          </p:cNvSpPr>
          <p:nvPr>
            <p:ph type="title"/>
          </p:nvPr>
        </p:nvSpPr>
        <p:spPr>
          <a:xfrm>
            <a:off x="507769" y="93673"/>
            <a:ext cx="11465916" cy="1325563"/>
          </a:xfrm>
        </p:spPr>
        <p:txBody>
          <a:bodyPr>
            <a:normAutofit/>
          </a:bodyPr>
          <a:lstStyle/>
          <a:p>
            <a:r>
              <a:rPr lang="vi-VN" dirty="0">
                <a:solidFill>
                  <a:schemeClr val="accent6"/>
                </a:solidFill>
              </a:rPr>
              <a:t>BƯỚC 1: LỰA CHỌN NỘI DUNG DẠY HỌC</a:t>
            </a:r>
            <a:endParaRPr lang="en-US" dirty="0">
              <a:solidFill>
                <a:schemeClr val="accent6"/>
              </a:solidFill>
            </a:endParaRPr>
          </a:p>
        </p:txBody>
      </p:sp>
      <p:cxnSp>
        <p:nvCxnSpPr>
          <p:cNvPr id="3" name="Google Shape;3437;p52">
            <a:extLst>
              <a:ext uri="{FF2B5EF4-FFF2-40B4-BE49-F238E27FC236}">
                <a16:creationId xmlns:a16="http://schemas.microsoft.com/office/drawing/2014/main" id="{2FF8F3BE-44D4-7A57-71E6-E539BF3725BF}"/>
              </a:ext>
            </a:extLst>
          </p:cNvPr>
          <p:cNvCxnSpPr>
            <a:cxnSpLocks/>
            <a:stCxn id="234" idx="4"/>
            <a:endCxn id="188" idx="0"/>
          </p:cNvCxnSpPr>
          <p:nvPr/>
        </p:nvCxnSpPr>
        <p:spPr>
          <a:xfrm flipV="1">
            <a:off x="1039235" y="1452157"/>
            <a:ext cx="9767" cy="4553771"/>
          </a:xfrm>
          <a:prstGeom prst="straightConnector1">
            <a:avLst/>
          </a:prstGeom>
          <a:noFill/>
          <a:ln w="19050" cap="flat" cmpd="sng">
            <a:solidFill>
              <a:srgbClr val="185F8D"/>
            </a:solidFill>
            <a:prstDash val="dot"/>
            <a:round/>
            <a:headEnd type="none" w="med" len="med"/>
            <a:tailEnd type="none" w="med" len="med"/>
          </a:ln>
        </p:spPr>
      </p:cxnSp>
      <p:sp>
        <p:nvSpPr>
          <p:cNvPr id="4" name="Google Shape;3441;p52">
            <a:extLst>
              <a:ext uri="{FF2B5EF4-FFF2-40B4-BE49-F238E27FC236}">
                <a16:creationId xmlns:a16="http://schemas.microsoft.com/office/drawing/2014/main" id="{8CF603E5-EBC3-A400-F917-CB1B31B20493}"/>
              </a:ext>
            </a:extLst>
          </p:cNvPr>
          <p:cNvSpPr/>
          <p:nvPr/>
        </p:nvSpPr>
        <p:spPr>
          <a:xfrm>
            <a:off x="8535674" y="1940671"/>
            <a:ext cx="3097301" cy="2614339"/>
          </a:xfrm>
          <a:custGeom>
            <a:avLst/>
            <a:gdLst/>
            <a:ahLst/>
            <a:cxnLst/>
            <a:rect l="l" t="t" r="r" b="b"/>
            <a:pathLst>
              <a:path w="138934" h="117270" extrusionOk="0">
                <a:moveTo>
                  <a:pt x="97014" y="0"/>
                </a:moveTo>
                <a:cubicBezTo>
                  <a:pt x="87363" y="0"/>
                  <a:pt x="77714" y="3648"/>
                  <a:pt x="71585" y="10655"/>
                </a:cubicBezTo>
                <a:cubicBezTo>
                  <a:pt x="64547" y="18728"/>
                  <a:pt x="61912" y="30703"/>
                  <a:pt x="52105" y="35540"/>
                </a:cubicBezTo>
                <a:cubicBezTo>
                  <a:pt x="46000" y="38508"/>
                  <a:pt x="38762" y="37841"/>
                  <a:pt x="31990" y="38909"/>
                </a:cubicBezTo>
                <a:cubicBezTo>
                  <a:pt x="16446" y="41344"/>
                  <a:pt x="3537" y="54020"/>
                  <a:pt x="768" y="68697"/>
                </a:cubicBezTo>
                <a:cubicBezTo>
                  <a:pt x="34" y="72733"/>
                  <a:pt x="1" y="76836"/>
                  <a:pt x="668" y="80872"/>
                </a:cubicBezTo>
                <a:cubicBezTo>
                  <a:pt x="2970" y="95082"/>
                  <a:pt x="13444" y="106590"/>
                  <a:pt x="27254" y="110693"/>
                </a:cubicBezTo>
                <a:lnTo>
                  <a:pt x="45767" y="116197"/>
                </a:lnTo>
                <a:cubicBezTo>
                  <a:pt x="50132" y="116916"/>
                  <a:pt x="54562" y="117269"/>
                  <a:pt x="58994" y="117269"/>
                </a:cubicBezTo>
                <a:cubicBezTo>
                  <a:pt x="73697" y="117269"/>
                  <a:pt x="88424" y="113379"/>
                  <a:pt x="100906" y="106023"/>
                </a:cubicBezTo>
                <a:cubicBezTo>
                  <a:pt x="117151" y="96450"/>
                  <a:pt x="129493" y="81039"/>
                  <a:pt x="134830" y="63626"/>
                </a:cubicBezTo>
                <a:cubicBezTo>
                  <a:pt x="138533" y="51685"/>
                  <a:pt x="138933" y="38608"/>
                  <a:pt x="134397" y="26933"/>
                </a:cubicBezTo>
                <a:cubicBezTo>
                  <a:pt x="129827" y="15258"/>
                  <a:pt x="119987" y="5218"/>
                  <a:pt x="107444" y="1482"/>
                </a:cubicBezTo>
                <a:cubicBezTo>
                  <a:pt x="104082" y="489"/>
                  <a:pt x="100548" y="0"/>
                  <a:pt x="97014" y="0"/>
                </a:cubicBezTo>
                <a:close/>
              </a:path>
            </a:pathLst>
          </a:custGeom>
          <a:solidFill>
            <a:srgbClr val="E9F2E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grpSp>
        <p:nvGrpSpPr>
          <p:cNvPr id="5" name="Google Shape;3442;p52">
            <a:extLst>
              <a:ext uri="{FF2B5EF4-FFF2-40B4-BE49-F238E27FC236}">
                <a16:creationId xmlns:a16="http://schemas.microsoft.com/office/drawing/2014/main" id="{F6C36F7C-605C-B225-F54A-6B94D349C47D}"/>
              </a:ext>
            </a:extLst>
          </p:cNvPr>
          <p:cNvGrpSpPr/>
          <p:nvPr/>
        </p:nvGrpSpPr>
        <p:grpSpPr>
          <a:xfrm>
            <a:off x="8942664" y="1393716"/>
            <a:ext cx="2544093" cy="3616387"/>
            <a:chOff x="3696725" y="1660350"/>
            <a:chExt cx="1943638" cy="2762850"/>
          </a:xfrm>
        </p:grpSpPr>
        <p:sp>
          <p:nvSpPr>
            <p:cNvPr id="6" name="Google Shape;3443;p52">
              <a:extLst>
                <a:ext uri="{FF2B5EF4-FFF2-40B4-BE49-F238E27FC236}">
                  <a16:creationId xmlns:a16="http://schemas.microsoft.com/office/drawing/2014/main" id="{66BD865E-A74A-38D1-AF98-7D38CE3621E3}"/>
                </a:ext>
              </a:extLst>
            </p:cNvPr>
            <p:cNvSpPr/>
            <p:nvPr/>
          </p:nvSpPr>
          <p:spPr>
            <a:xfrm>
              <a:off x="4816789" y="1859510"/>
              <a:ext cx="246647" cy="900358"/>
            </a:xfrm>
            <a:custGeom>
              <a:avLst/>
              <a:gdLst/>
              <a:ahLst/>
              <a:cxnLst/>
              <a:rect l="l" t="t" r="r" b="b"/>
              <a:pathLst>
                <a:path w="14545" h="53095" extrusionOk="0">
                  <a:moveTo>
                    <a:pt x="0" y="0"/>
                  </a:moveTo>
                  <a:lnTo>
                    <a:pt x="3837" y="48468"/>
                  </a:lnTo>
                  <a:cubicBezTo>
                    <a:pt x="3937" y="49736"/>
                    <a:pt x="4070" y="51137"/>
                    <a:pt x="4937" y="52071"/>
                  </a:cubicBezTo>
                  <a:cubicBezTo>
                    <a:pt x="5587" y="52791"/>
                    <a:pt x="6514" y="53095"/>
                    <a:pt x="7480" y="53095"/>
                  </a:cubicBezTo>
                  <a:cubicBezTo>
                    <a:pt x="8349" y="53095"/>
                    <a:pt x="9249" y="52848"/>
                    <a:pt x="10008" y="52438"/>
                  </a:cubicBezTo>
                  <a:cubicBezTo>
                    <a:pt x="12710" y="50937"/>
                    <a:pt x="14077" y="47734"/>
                    <a:pt x="14311" y="44632"/>
                  </a:cubicBezTo>
                  <a:cubicBezTo>
                    <a:pt x="14544" y="41563"/>
                    <a:pt x="13877" y="38494"/>
                    <a:pt x="13443" y="35426"/>
                  </a:cubicBezTo>
                  <a:cubicBezTo>
                    <a:pt x="12643" y="29555"/>
                    <a:pt x="12743" y="23617"/>
                    <a:pt x="12009" y="17713"/>
                  </a:cubicBezTo>
                  <a:cubicBezTo>
                    <a:pt x="11275" y="11842"/>
                    <a:pt x="9574" y="5871"/>
                    <a:pt x="5671" y="1435"/>
                  </a:cubicBezTo>
                  <a:lnTo>
                    <a:pt x="0" y="0"/>
                  </a:ln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9" name="Google Shape;3444;p52">
              <a:extLst>
                <a:ext uri="{FF2B5EF4-FFF2-40B4-BE49-F238E27FC236}">
                  <a16:creationId xmlns:a16="http://schemas.microsoft.com/office/drawing/2014/main" id="{EA11C5ED-84A4-61D1-97B3-65A6DEAE3B47}"/>
                </a:ext>
              </a:extLst>
            </p:cNvPr>
            <p:cNvSpPr/>
            <p:nvPr/>
          </p:nvSpPr>
          <p:spPr>
            <a:xfrm>
              <a:off x="4531681" y="2563779"/>
              <a:ext cx="416900" cy="151634"/>
            </a:xfrm>
            <a:custGeom>
              <a:avLst/>
              <a:gdLst/>
              <a:ahLst/>
              <a:cxnLst/>
              <a:rect l="l" t="t" r="r" b="b"/>
              <a:pathLst>
                <a:path w="24585" h="8942" extrusionOk="0">
                  <a:moveTo>
                    <a:pt x="20649" y="1"/>
                  </a:moveTo>
                  <a:lnTo>
                    <a:pt x="2869" y="935"/>
                  </a:lnTo>
                  <a:lnTo>
                    <a:pt x="0" y="1702"/>
                  </a:lnTo>
                  <a:cubicBezTo>
                    <a:pt x="0" y="1702"/>
                    <a:pt x="331" y="8941"/>
                    <a:pt x="11258" y="8941"/>
                  </a:cubicBezTo>
                  <a:cubicBezTo>
                    <a:pt x="11308" y="8941"/>
                    <a:pt x="11358" y="8941"/>
                    <a:pt x="11409" y="8941"/>
                  </a:cubicBezTo>
                  <a:cubicBezTo>
                    <a:pt x="17446" y="8907"/>
                    <a:pt x="24585" y="835"/>
                    <a:pt x="24585" y="835"/>
                  </a:cubicBezTo>
                  <a:lnTo>
                    <a:pt x="20649" y="1"/>
                  </a:lnTo>
                  <a:close/>
                </a:path>
              </a:pathLst>
            </a:custGeom>
            <a:solidFill>
              <a:srgbClr val="FFBE9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96" name="Google Shape;3445;p52">
              <a:extLst>
                <a:ext uri="{FF2B5EF4-FFF2-40B4-BE49-F238E27FC236}">
                  <a16:creationId xmlns:a16="http://schemas.microsoft.com/office/drawing/2014/main" id="{9909B817-BF51-CD2B-D602-93E69195F531}"/>
                </a:ext>
              </a:extLst>
            </p:cNvPr>
            <p:cNvSpPr/>
            <p:nvPr/>
          </p:nvSpPr>
          <p:spPr>
            <a:xfrm>
              <a:off x="4347833" y="1792440"/>
              <a:ext cx="637500" cy="483967"/>
            </a:xfrm>
            <a:custGeom>
              <a:avLst/>
              <a:gdLst/>
              <a:ahLst/>
              <a:cxnLst/>
              <a:rect l="l" t="t" r="r" b="b"/>
              <a:pathLst>
                <a:path w="37594" h="28540" extrusionOk="0">
                  <a:moveTo>
                    <a:pt x="18193" y="1"/>
                  </a:moveTo>
                  <a:cubicBezTo>
                    <a:pt x="14087" y="1"/>
                    <a:pt x="10007" y="920"/>
                    <a:pt x="6772" y="3388"/>
                  </a:cubicBezTo>
                  <a:cubicBezTo>
                    <a:pt x="3503" y="5857"/>
                    <a:pt x="1468" y="9759"/>
                    <a:pt x="734" y="13796"/>
                  </a:cubicBezTo>
                  <a:cubicBezTo>
                    <a:pt x="0" y="17865"/>
                    <a:pt x="1935" y="24637"/>
                    <a:pt x="3236" y="28539"/>
                  </a:cubicBezTo>
                  <a:lnTo>
                    <a:pt x="36360" y="25104"/>
                  </a:lnTo>
                  <a:cubicBezTo>
                    <a:pt x="37194" y="23669"/>
                    <a:pt x="37594" y="20500"/>
                    <a:pt x="37494" y="19033"/>
                  </a:cubicBezTo>
                  <a:cubicBezTo>
                    <a:pt x="37394" y="16531"/>
                    <a:pt x="37094" y="14062"/>
                    <a:pt x="36593" y="11661"/>
                  </a:cubicBezTo>
                  <a:cubicBezTo>
                    <a:pt x="36026" y="9226"/>
                    <a:pt x="35025" y="6891"/>
                    <a:pt x="33358" y="5056"/>
                  </a:cubicBezTo>
                  <a:cubicBezTo>
                    <a:pt x="30722" y="2221"/>
                    <a:pt x="26820" y="953"/>
                    <a:pt x="22983" y="386"/>
                  </a:cubicBezTo>
                  <a:cubicBezTo>
                    <a:pt x="21415" y="142"/>
                    <a:pt x="19802" y="1"/>
                    <a:pt x="18193" y="1"/>
                  </a:cubicBez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97" name="Google Shape;3446;p52">
              <a:extLst>
                <a:ext uri="{FF2B5EF4-FFF2-40B4-BE49-F238E27FC236}">
                  <a16:creationId xmlns:a16="http://schemas.microsoft.com/office/drawing/2014/main" id="{6A52016A-F977-0ABF-D9FB-8BD33FB3BBD3}"/>
                </a:ext>
              </a:extLst>
            </p:cNvPr>
            <p:cNvSpPr/>
            <p:nvPr/>
          </p:nvSpPr>
          <p:spPr>
            <a:xfrm>
              <a:off x="4363672" y="1821049"/>
              <a:ext cx="622239" cy="429330"/>
            </a:xfrm>
            <a:custGeom>
              <a:avLst/>
              <a:gdLst/>
              <a:ahLst/>
              <a:cxnLst/>
              <a:rect l="l" t="t" r="r" b="b"/>
              <a:pathLst>
                <a:path w="36694" h="25318" extrusionOk="0">
                  <a:moveTo>
                    <a:pt x="16653" y="0"/>
                  </a:moveTo>
                  <a:cubicBezTo>
                    <a:pt x="12048" y="0"/>
                    <a:pt x="8202" y="1688"/>
                    <a:pt x="6305" y="4103"/>
                  </a:cubicBezTo>
                  <a:cubicBezTo>
                    <a:pt x="0" y="12275"/>
                    <a:pt x="1568" y="17946"/>
                    <a:pt x="1568" y="17946"/>
                  </a:cubicBezTo>
                  <a:lnTo>
                    <a:pt x="33157" y="25318"/>
                  </a:lnTo>
                  <a:lnTo>
                    <a:pt x="35059" y="22416"/>
                  </a:lnTo>
                  <a:cubicBezTo>
                    <a:pt x="35059" y="22416"/>
                    <a:pt x="36693" y="8506"/>
                    <a:pt x="27653" y="3169"/>
                  </a:cubicBezTo>
                  <a:cubicBezTo>
                    <a:pt x="23892" y="926"/>
                    <a:pt x="20064" y="0"/>
                    <a:pt x="16653" y="0"/>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98" name="Google Shape;3447;p52">
              <a:extLst>
                <a:ext uri="{FF2B5EF4-FFF2-40B4-BE49-F238E27FC236}">
                  <a16:creationId xmlns:a16="http://schemas.microsoft.com/office/drawing/2014/main" id="{7ACE313B-E273-6818-6AE9-905E04AF7B88}"/>
                </a:ext>
              </a:extLst>
            </p:cNvPr>
            <p:cNvSpPr/>
            <p:nvPr/>
          </p:nvSpPr>
          <p:spPr>
            <a:xfrm>
              <a:off x="4389687" y="1869109"/>
              <a:ext cx="509675" cy="913755"/>
            </a:xfrm>
            <a:custGeom>
              <a:avLst/>
              <a:gdLst/>
              <a:ahLst/>
              <a:cxnLst/>
              <a:rect l="l" t="t" r="r" b="b"/>
              <a:pathLst>
                <a:path w="30056" h="53885" extrusionOk="0">
                  <a:moveTo>
                    <a:pt x="14591" y="1"/>
                  </a:moveTo>
                  <a:cubicBezTo>
                    <a:pt x="6607" y="1"/>
                    <a:pt x="134" y="6580"/>
                    <a:pt x="68" y="14578"/>
                  </a:cubicBezTo>
                  <a:lnTo>
                    <a:pt x="68" y="14812"/>
                  </a:lnTo>
                  <a:cubicBezTo>
                    <a:pt x="1" y="22751"/>
                    <a:pt x="201" y="23018"/>
                    <a:pt x="468" y="26687"/>
                  </a:cubicBezTo>
                  <a:cubicBezTo>
                    <a:pt x="1035" y="33592"/>
                    <a:pt x="3970" y="39296"/>
                    <a:pt x="9941" y="39896"/>
                  </a:cubicBezTo>
                  <a:lnTo>
                    <a:pt x="10075" y="44433"/>
                  </a:lnTo>
                  <a:cubicBezTo>
                    <a:pt x="10237" y="49709"/>
                    <a:pt x="14543" y="53885"/>
                    <a:pt x="19766" y="53885"/>
                  </a:cubicBezTo>
                  <a:cubicBezTo>
                    <a:pt x="19926" y="53885"/>
                    <a:pt x="20087" y="53881"/>
                    <a:pt x="20249" y="53873"/>
                  </a:cubicBezTo>
                  <a:cubicBezTo>
                    <a:pt x="25419" y="53606"/>
                    <a:pt x="29489" y="49337"/>
                    <a:pt x="29489" y="44166"/>
                  </a:cubicBezTo>
                  <a:lnTo>
                    <a:pt x="29489" y="35327"/>
                  </a:lnTo>
                  <a:cubicBezTo>
                    <a:pt x="29489" y="35327"/>
                    <a:pt x="29355" y="33992"/>
                    <a:pt x="29789" y="30190"/>
                  </a:cubicBezTo>
                  <a:cubicBezTo>
                    <a:pt x="30056" y="27921"/>
                    <a:pt x="30022" y="20282"/>
                    <a:pt x="29922" y="14512"/>
                  </a:cubicBezTo>
                  <a:cubicBezTo>
                    <a:pt x="29855" y="7473"/>
                    <a:pt x="24785" y="1302"/>
                    <a:pt x="17814" y="201"/>
                  </a:cubicBezTo>
                  <a:cubicBezTo>
                    <a:pt x="17180" y="135"/>
                    <a:pt x="16546" y="68"/>
                    <a:pt x="15912" y="35"/>
                  </a:cubicBezTo>
                  <a:cubicBezTo>
                    <a:pt x="15512" y="1"/>
                    <a:pt x="15112" y="1"/>
                    <a:pt x="14711" y="1"/>
                  </a:cubicBezTo>
                  <a:cubicBezTo>
                    <a:pt x="14671" y="1"/>
                    <a:pt x="14631" y="1"/>
                    <a:pt x="14591" y="1"/>
                  </a:cubicBezTo>
                  <a:close/>
                </a:path>
              </a:pathLst>
            </a:custGeom>
            <a:solidFill>
              <a:srgbClr val="FFBE9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99" name="Google Shape;3448;p52">
              <a:extLst>
                <a:ext uri="{FF2B5EF4-FFF2-40B4-BE49-F238E27FC236}">
                  <a16:creationId xmlns:a16="http://schemas.microsoft.com/office/drawing/2014/main" id="{DFF75CB0-CEF8-1E00-418B-6953D09139AF}"/>
                </a:ext>
              </a:extLst>
            </p:cNvPr>
            <p:cNvSpPr/>
            <p:nvPr/>
          </p:nvSpPr>
          <p:spPr>
            <a:xfrm>
              <a:off x="4892017" y="2193236"/>
              <a:ext cx="109189" cy="166489"/>
            </a:xfrm>
            <a:custGeom>
              <a:avLst/>
              <a:gdLst/>
              <a:ahLst/>
              <a:cxnLst/>
              <a:rect l="l" t="t" r="r" b="b"/>
              <a:pathLst>
                <a:path w="6439" h="9818" extrusionOk="0">
                  <a:moveTo>
                    <a:pt x="2340" y="1"/>
                  </a:moveTo>
                  <a:cubicBezTo>
                    <a:pt x="1135" y="1"/>
                    <a:pt x="121" y="342"/>
                    <a:pt x="68" y="369"/>
                  </a:cubicBezTo>
                  <a:cubicBezTo>
                    <a:pt x="68" y="369"/>
                    <a:pt x="1" y="9409"/>
                    <a:pt x="1" y="9575"/>
                  </a:cubicBezTo>
                  <a:cubicBezTo>
                    <a:pt x="1" y="9640"/>
                    <a:pt x="664" y="9817"/>
                    <a:pt x="1564" y="9817"/>
                  </a:cubicBezTo>
                  <a:cubicBezTo>
                    <a:pt x="3469" y="9817"/>
                    <a:pt x="6439" y="9022"/>
                    <a:pt x="6439" y="4672"/>
                  </a:cubicBezTo>
                  <a:cubicBezTo>
                    <a:pt x="6439" y="790"/>
                    <a:pt x="4170" y="1"/>
                    <a:pt x="2340" y="1"/>
                  </a:cubicBezTo>
                  <a:close/>
                </a:path>
              </a:pathLst>
            </a:custGeom>
            <a:solidFill>
              <a:srgbClr val="FFBE9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0" name="Google Shape;3449;p52">
              <a:extLst>
                <a:ext uri="{FF2B5EF4-FFF2-40B4-BE49-F238E27FC236}">
                  <a16:creationId xmlns:a16="http://schemas.microsoft.com/office/drawing/2014/main" id="{2577A804-6DD5-E324-D5B0-0D5C234F71A1}"/>
                </a:ext>
              </a:extLst>
            </p:cNvPr>
            <p:cNvSpPr/>
            <p:nvPr/>
          </p:nvSpPr>
          <p:spPr>
            <a:xfrm>
              <a:off x="4924832" y="2227628"/>
              <a:ext cx="49228" cy="94826"/>
            </a:xfrm>
            <a:custGeom>
              <a:avLst/>
              <a:gdLst/>
              <a:ahLst/>
              <a:cxnLst/>
              <a:rect l="l" t="t" r="r" b="b"/>
              <a:pathLst>
                <a:path w="2903" h="5592" extrusionOk="0">
                  <a:moveTo>
                    <a:pt x="1215" y="0"/>
                  </a:moveTo>
                  <a:cubicBezTo>
                    <a:pt x="1023" y="0"/>
                    <a:pt x="839" y="65"/>
                    <a:pt x="701" y="176"/>
                  </a:cubicBezTo>
                  <a:cubicBezTo>
                    <a:pt x="568" y="276"/>
                    <a:pt x="501" y="409"/>
                    <a:pt x="468" y="576"/>
                  </a:cubicBezTo>
                  <a:cubicBezTo>
                    <a:pt x="401" y="843"/>
                    <a:pt x="501" y="943"/>
                    <a:pt x="534" y="943"/>
                  </a:cubicBezTo>
                  <a:cubicBezTo>
                    <a:pt x="568" y="943"/>
                    <a:pt x="534" y="809"/>
                    <a:pt x="634" y="643"/>
                  </a:cubicBezTo>
                  <a:cubicBezTo>
                    <a:pt x="712" y="436"/>
                    <a:pt x="890" y="309"/>
                    <a:pt x="1090" y="309"/>
                  </a:cubicBezTo>
                  <a:cubicBezTo>
                    <a:pt x="1148" y="309"/>
                    <a:pt x="1208" y="320"/>
                    <a:pt x="1268" y="342"/>
                  </a:cubicBezTo>
                  <a:cubicBezTo>
                    <a:pt x="1669" y="442"/>
                    <a:pt x="2002" y="776"/>
                    <a:pt x="2102" y="1176"/>
                  </a:cubicBezTo>
                  <a:cubicBezTo>
                    <a:pt x="2336" y="1677"/>
                    <a:pt x="2436" y="2244"/>
                    <a:pt x="2436" y="2777"/>
                  </a:cubicBezTo>
                  <a:cubicBezTo>
                    <a:pt x="2402" y="3945"/>
                    <a:pt x="1835" y="5046"/>
                    <a:pt x="1168" y="5279"/>
                  </a:cubicBezTo>
                  <a:cubicBezTo>
                    <a:pt x="1018" y="5329"/>
                    <a:pt x="876" y="5354"/>
                    <a:pt x="739" y="5354"/>
                  </a:cubicBezTo>
                  <a:cubicBezTo>
                    <a:pt x="601" y="5354"/>
                    <a:pt x="468" y="5329"/>
                    <a:pt x="334" y="5279"/>
                  </a:cubicBezTo>
                  <a:cubicBezTo>
                    <a:pt x="134" y="5212"/>
                    <a:pt x="34" y="5112"/>
                    <a:pt x="34" y="5112"/>
                  </a:cubicBezTo>
                  <a:lnTo>
                    <a:pt x="34" y="5112"/>
                  </a:lnTo>
                  <a:cubicBezTo>
                    <a:pt x="1" y="5146"/>
                    <a:pt x="34" y="5279"/>
                    <a:pt x="234" y="5379"/>
                  </a:cubicBezTo>
                  <a:cubicBezTo>
                    <a:pt x="441" y="5517"/>
                    <a:pt x="681" y="5592"/>
                    <a:pt x="929" y="5592"/>
                  </a:cubicBezTo>
                  <a:cubicBezTo>
                    <a:pt x="1041" y="5592"/>
                    <a:pt x="1155" y="5577"/>
                    <a:pt x="1268" y="5546"/>
                  </a:cubicBezTo>
                  <a:cubicBezTo>
                    <a:pt x="2202" y="5279"/>
                    <a:pt x="2836" y="4078"/>
                    <a:pt x="2869" y="2777"/>
                  </a:cubicBezTo>
                  <a:cubicBezTo>
                    <a:pt x="2903" y="2177"/>
                    <a:pt x="2769" y="1543"/>
                    <a:pt x="2502" y="1009"/>
                  </a:cubicBezTo>
                  <a:cubicBezTo>
                    <a:pt x="2302" y="476"/>
                    <a:pt x="1869" y="109"/>
                    <a:pt x="1335" y="9"/>
                  </a:cubicBezTo>
                  <a:cubicBezTo>
                    <a:pt x="1295" y="3"/>
                    <a:pt x="1255" y="0"/>
                    <a:pt x="1215" y="0"/>
                  </a:cubicBezTo>
                  <a:close/>
                </a:path>
              </a:pathLst>
            </a:custGeom>
            <a:solidFill>
              <a:srgbClr val="EB996E"/>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1" name="Google Shape;3450;p52">
              <a:extLst>
                <a:ext uri="{FF2B5EF4-FFF2-40B4-BE49-F238E27FC236}">
                  <a16:creationId xmlns:a16="http://schemas.microsoft.com/office/drawing/2014/main" id="{E5D3F6A1-C3BF-0168-CFC3-EA0809961A4C}"/>
                </a:ext>
              </a:extLst>
            </p:cNvPr>
            <p:cNvSpPr/>
            <p:nvPr/>
          </p:nvSpPr>
          <p:spPr>
            <a:xfrm>
              <a:off x="4437205" y="2129286"/>
              <a:ext cx="96183" cy="27047"/>
            </a:xfrm>
            <a:custGeom>
              <a:avLst/>
              <a:gdLst/>
              <a:ahLst/>
              <a:cxnLst/>
              <a:rect l="l" t="t" r="r" b="b"/>
              <a:pathLst>
                <a:path w="5672" h="1595" extrusionOk="0">
                  <a:moveTo>
                    <a:pt x="2887" y="0"/>
                  </a:moveTo>
                  <a:cubicBezTo>
                    <a:pt x="2837" y="0"/>
                    <a:pt x="2787" y="1"/>
                    <a:pt x="2736" y="4"/>
                  </a:cubicBezTo>
                  <a:cubicBezTo>
                    <a:pt x="1969" y="37"/>
                    <a:pt x="1202" y="304"/>
                    <a:pt x="601" y="804"/>
                  </a:cubicBezTo>
                  <a:cubicBezTo>
                    <a:pt x="134" y="1171"/>
                    <a:pt x="1" y="1505"/>
                    <a:pt x="68" y="1571"/>
                  </a:cubicBezTo>
                  <a:cubicBezTo>
                    <a:pt x="86" y="1587"/>
                    <a:pt x="113" y="1594"/>
                    <a:pt x="146" y="1594"/>
                  </a:cubicBezTo>
                  <a:cubicBezTo>
                    <a:pt x="467" y="1594"/>
                    <a:pt x="1443" y="934"/>
                    <a:pt x="2803" y="904"/>
                  </a:cubicBezTo>
                  <a:cubicBezTo>
                    <a:pt x="2871" y="901"/>
                    <a:pt x="2939" y="900"/>
                    <a:pt x="3006" y="900"/>
                  </a:cubicBezTo>
                  <a:cubicBezTo>
                    <a:pt x="4249" y="900"/>
                    <a:pt x="5207" y="1397"/>
                    <a:pt x="5495" y="1397"/>
                  </a:cubicBezTo>
                  <a:cubicBezTo>
                    <a:pt x="5531" y="1397"/>
                    <a:pt x="5557" y="1389"/>
                    <a:pt x="5571" y="1371"/>
                  </a:cubicBezTo>
                  <a:cubicBezTo>
                    <a:pt x="5672" y="1271"/>
                    <a:pt x="5471" y="938"/>
                    <a:pt x="4971" y="637"/>
                  </a:cubicBezTo>
                  <a:cubicBezTo>
                    <a:pt x="4346" y="231"/>
                    <a:pt x="3633" y="0"/>
                    <a:pt x="2887" y="0"/>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2" name="Google Shape;3451;p52">
              <a:extLst>
                <a:ext uri="{FF2B5EF4-FFF2-40B4-BE49-F238E27FC236}">
                  <a16:creationId xmlns:a16="http://schemas.microsoft.com/office/drawing/2014/main" id="{DC8110A6-5C6D-F950-84E9-2F34F5526A93}"/>
                </a:ext>
              </a:extLst>
            </p:cNvPr>
            <p:cNvSpPr/>
            <p:nvPr/>
          </p:nvSpPr>
          <p:spPr>
            <a:xfrm>
              <a:off x="4675371" y="2132677"/>
              <a:ext cx="95606" cy="27047"/>
            </a:xfrm>
            <a:custGeom>
              <a:avLst/>
              <a:gdLst/>
              <a:ahLst/>
              <a:cxnLst/>
              <a:rect l="l" t="t" r="r" b="b"/>
              <a:pathLst>
                <a:path w="5638" h="1595" extrusionOk="0">
                  <a:moveTo>
                    <a:pt x="2881" y="1"/>
                  </a:moveTo>
                  <a:cubicBezTo>
                    <a:pt x="2833" y="1"/>
                    <a:pt x="2784" y="2"/>
                    <a:pt x="2735" y="4"/>
                  </a:cubicBezTo>
                  <a:cubicBezTo>
                    <a:pt x="1935" y="37"/>
                    <a:pt x="1201" y="304"/>
                    <a:pt x="567" y="771"/>
                  </a:cubicBezTo>
                  <a:cubicBezTo>
                    <a:pt x="134" y="1171"/>
                    <a:pt x="0" y="1505"/>
                    <a:pt x="67" y="1571"/>
                  </a:cubicBezTo>
                  <a:cubicBezTo>
                    <a:pt x="83" y="1587"/>
                    <a:pt x="106" y="1594"/>
                    <a:pt x="137" y="1594"/>
                  </a:cubicBezTo>
                  <a:cubicBezTo>
                    <a:pt x="432" y="1594"/>
                    <a:pt x="1409" y="931"/>
                    <a:pt x="2769" y="871"/>
                  </a:cubicBezTo>
                  <a:cubicBezTo>
                    <a:pt x="2804" y="870"/>
                    <a:pt x="2839" y="870"/>
                    <a:pt x="2873" y="870"/>
                  </a:cubicBezTo>
                  <a:cubicBezTo>
                    <a:pt x="4164" y="870"/>
                    <a:pt x="5166" y="1397"/>
                    <a:pt x="5485" y="1397"/>
                  </a:cubicBezTo>
                  <a:cubicBezTo>
                    <a:pt x="5524" y="1397"/>
                    <a:pt x="5553" y="1389"/>
                    <a:pt x="5571" y="1371"/>
                  </a:cubicBezTo>
                  <a:cubicBezTo>
                    <a:pt x="5638" y="1271"/>
                    <a:pt x="5471" y="938"/>
                    <a:pt x="4970" y="604"/>
                  </a:cubicBezTo>
                  <a:cubicBezTo>
                    <a:pt x="4345" y="229"/>
                    <a:pt x="3603" y="1"/>
                    <a:pt x="2881" y="1"/>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3" name="Google Shape;3452;p52">
              <a:extLst>
                <a:ext uri="{FF2B5EF4-FFF2-40B4-BE49-F238E27FC236}">
                  <a16:creationId xmlns:a16="http://schemas.microsoft.com/office/drawing/2014/main" id="{ADE4D2FD-D1E9-9476-DC29-00EA10DEDDF5}"/>
                </a:ext>
              </a:extLst>
            </p:cNvPr>
            <p:cNvSpPr/>
            <p:nvPr/>
          </p:nvSpPr>
          <p:spPr>
            <a:xfrm>
              <a:off x="4678763" y="2066014"/>
              <a:ext cx="98438" cy="35492"/>
            </a:xfrm>
            <a:custGeom>
              <a:avLst/>
              <a:gdLst/>
              <a:ahLst/>
              <a:cxnLst/>
              <a:rect l="l" t="t" r="r" b="b"/>
              <a:pathLst>
                <a:path w="5805" h="2093" extrusionOk="0">
                  <a:moveTo>
                    <a:pt x="2176" y="1"/>
                  </a:moveTo>
                  <a:cubicBezTo>
                    <a:pt x="1733" y="1"/>
                    <a:pt x="1295" y="69"/>
                    <a:pt x="868" y="199"/>
                  </a:cubicBezTo>
                  <a:cubicBezTo>
                    <a:pt x="267" y="365"/>
                    <a:pt x="0" y="632"/>
                    <a:pt x="34" y="799"/>
                  </a:cubicBezTo>
                  <a:cubicBezTo>
                    <a:pt x="167" y="1199"/>
                    <a:pt x="1435" y="1166"/>
                    <a:pt x="2836" y="1500"/>
                  </a:cubicBezTo>
                  <a:cubicBezTo>
                    <a:pt x="3907" y="1735"/>
                    <a:pt x="4834" y="2093"/>
                    <a:pt x="5347" y="2093"/>
                  </a:cubicBezTo>
                  <a:cubicBezTo>
                    <a:pt x="5489" y="2093"/>
                    <a:pt x="5599" y="2065"/>
                    <a:pt x="5671" y="2000"/>
                  </a:cubicBezTo>
                  <a:cubicBezTo>
                    <a:pt x="5804" y="1867"/>
                    <a:pt x="5704" y="1533"/>
                    <a:pt x="5271" y="1133"/>
                  </a:cubicBezTo>
                  <a:cubicBezTo>
                    <a:pt x="4704" y="599"/>
                    <a:pt x="3970" y="265"/>
                    <a:pt x="3236" y="132"/>
                  </a:cubicBezTo>
                  <a:cubicBezTo>
                    <a:pt x="2882" y="43"/>
                    <a:pt x="2527" y="1"/>
                    <a:pt x="2176" y="1"/>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4" name="Google Shape;3453;p52">
              <a:extLst>
                <a:ext uri="{FF2B5EF4-FFF2-40B4-BE49-F238E27FC236}">
                  <a16:creationId xmlns:a16="http://schemas.microsoft.com/office/drawing/2014/main" id="{0B1A89E6-3430-9A68-965F-5D6B3052A551}"/>
                </a:ext>
              </a:extLst>
            </p:cNvPr>
            <p:cNvSpPr/>
            <p:nvPr/>
          </p:nvSpPr>
          <p:spPr>
            <a:xfrm>
              <a:off x="4436085" y="2062028"/>
              <a:ext cx="100694" cy="31015"/>
            </a:xfrm>
            <a:custGeom>
              <a:avLst/>
              <a:gdLst/>
              <a:ahLst/>
              <a:cxnLst/>
              <a:rect l="l" t="t" r="r" b="b"/>
              <a:pathLst>
                <a:path w="5938" h="1829" extrusionOk="0">
                  <a:moveTo>
                    <a:pt x="4044" y="0"/>
                  </a:moveTo>
                  <a:cubicBezTo>
                    <a:pt x="3498" y="0"/>
                    <a:pt x="2867" y="68"/>
                    <a:pt x="2235" y="200"/>
                  </a:cubicBezTo>
                  <a:cubicBezTo>
                    <a:pt x="834" y="534"/>
                    <a:pt x="0" y="1101"/>
                    <a:pt x="400" y="1501"/>
                  </a:cubicBezTo>
                  <a:cubicBezTo>
                    <a:pt x="619" y="1719"/>
                    <a:pt x="1155" y="1829"/>
                    <a:pt x="1830" y="1829"/>
                  </a:cubicBezTo>
                  <a:cubicBezTo>
                    <a:pt x="2392" y="1829"/>
                    <a:pt x="3051" y="1753"/>
                    <a:pt x="3703" y="1601"/>
                  </a:cubicBezTo>
                  <a:cubicBezTo>
                    <a:pt x="5104" y="1301"/>
                    <a:pt x="5938" y="701"/>
                    <a:pt x="5537" y="334"/>
                  </a:cubicBezTo>
                  <a:cubicBezTo>
                    <a:pt x="5295" y="110"/>
                    <a:pt x="4739" y="0"/>
                    <a:pt x="4044" y="0"/>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5" name="Google Shape;3454;p52">
              <a:extLst>
                <a:ext uri="{FF2B5EF4-FFF2-40B4-BE49-F238E27FC236}">
                  <a16:creationId xmlns:a16="http://schemas.microsoft.com/office/drawing/2014/main" id="{1EDD41F6-4BE9-7928-FB0B-E97B848B1802}"/>
                </a:ext>
              </a:extLst>
            </p:cNvPr>
            <p:cNvSpPr/>
            <p:nvPr/>
          </p:nvSpPr>
          <p:spPr>
            <a:xfrm>
              <a:off x="4632941" y="2340283"/>
              <a:ext cx="48634" cy="41054"/>
            </a:xfrm>
            <a:custGeom>
              <a:avLst/>
              <a:gdLst/>
              <a:ahLst/>
              <a:cxnLst/>
              <a:rect l="l" t="t" r="r" b="b"/>
              <a:pathLst>
                <a:path w="2868" h="2421" extrusionOk="0">
                  <a:moveTo>
                    <a:pt x="2686" y="1"/>
                  </a:moveTo>
                  <a:cubicBezTo>
                    <a:pt x="2680" y="1"/>
                    <a:pt x="2675" y="2"/>
                    <a:pt x="2669" y="4"/>
                  </a:cubicBezTo>
                  <a:cubicBezTo>
                    <a:pt x="2502" y="4"/>
                    <a:pt x="2369" y="838"/>
                    <a:pt x="1635" y="1405"/>
                  </a:cubicBezTo>
                  <a:cubicBezTo>
                    <a:pt x="901" y="2005"/>
                    <a:pt x="0" y="1939"/>
                    <a:pt x="0" y="2139"/>
                  </a:cubicBezTo>
                  <a:cubicBezTo>
                    <a:pt x="0" y="2205"/>
                    <a:pt x="201" y="2372"/>
                    <a:pt x="601" y="2406"/>
                  </a:cubicBezTo>
                  <a:cubicBezTo>
                    <a:pt x="679" y="2415"/>
                    <a:pt x="756" y="2420"/>
                    <a:pt x="832" y="2420"/>
                  </a:cubicBezTo>
                  <a:cubicBezTo>
                    <a:pt x="1279" y="2420"/>
                    <a:pt x="1698" y="2257"/>
                    <a:pt x="2069" y="1972"/>
                  </a:cubicBezTo>
                  <a:cubicBezTo>
                    <a:pt x="2469" y="1638"/>
                    <a:pt x="2769" y="1138"/>
                    <a:pt x="2836" y="604"/>
                  </a:cubicBezTo>
                  <a:cubicBezTo>
                    <a:pt x="2867" y="258"/>
                    <a:pt x="2780" y="1"/>
                    <a:pt x="2686" y="1"/>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6" name="Google Shape;3455;p52">
              <a:extLst>
                <a:ext uri="{FF2B5EF4-FFF2-40B4-BE49-F238E27FC236}">
                  <a16:creationId xmlns:a16="http://schemas.microsoft.com/office/drawing/2014/main" id="{D23BE4C5-8B2E-34C8-4AC9-4076830DBFC0}"/>
                </a:ext>
              </a:extLst>
            </p:cNvPr>
            <p:cNvSpPr/>
            <p:nvPr/>
          </p:nvSpPr>
          <p:spPr>
            <a:xfrm>
              <a:off x="4558832" y="2521366"/>
              <a:ext cx="160672" cy="60623"/>
            </a:xfrm>
            <a:custGeom>
              <a:avLst/>
              <a:gdLst/>
              <a:ahLst/>
              <a:cxnLst/>
              <a:rect l="l" t="t" r="r" b="b"/>
              <a:pathLst>
                <a:path w="9475" h="3575" extrusionOk="0">
                  <a:moveTo>
                    <a:pt x="9474" y="0"/>
                  </a:moveTo>
                  <a:lnTo>
                    <a:pt x="9474" y="0"/>
                  </a:lnTo>
                  <a:cubicBezTo>
                    <a:pt x="7706" y="1368"/>
                    <a:pt x="1" y="1434"/>
                    <a:pt x="1" y="1434"/>
                  </a:cubicBezTo>
                  <a:lnTo>
                    <a:pt x="67" y="3569"/>
                  </a:lnTo>
                  <a:cubicBezTo>
                    <a:pt x="245" y="3573"/>
                    <a:pt x="419" y="3575"/>
                    <a:pt x="591" y="3575"/>
                  </a:cubicBezTo>
                  <a:cubicBezTo>
                    <a:pt x="8261" y="3575"/>
                    <a:pt x="9474" y="0"/>
                    <a:pt x="9474" y="0"/>
                  </a:cubicBezTo>
                  <a:close/>
                </a:path>
              </a:pathLst>
            </a:custGeom>
            <a:solidFill>
              <a:srgbClr val="EB996E"/>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7" name="Google Shape;3456;p52">
              <a:extLst>
                <a:ext uri="{FF2B5EF4-FFF2-40B4-BE49-F238E27FC236}">
                  <a16:creationId xmlns:a16="http://schemas.microsoft.com/office/drawing/2014/main" id="{3DCFFECE-0636-EA31-5D24-966A2995CFD1}"/>
                </a:ext>
              </a:extLst>
            </p:cNvPr>
            <p:cNvSpPr/>
            <p:nvPr/>
          </p:nvSpPr>
          <p:spPr>
            <a:xfrm>
              <a:off x="4463236" y="2191744"/>
              <a:ext cx="45836" cy="41936"/>
            </a:xfrm>
            <a:custGeom>
              <a:avLst/>
              <a:gdLst/>
              <a:ahLst/>
              <a:cxnLst/>
              <a:rect l="l" t="t" r="r" b="b"/>
              <a:pathLst>
                <a:path w="2703" h="2473" extrusionOk="0">
                  <a:moveTo>
                    <a:pt x="1430" y="0"/>
                  </a:moveTo>
                  <a:cubicBezTo>
                    <a:pt x="1355" y="0"/>
                    <a:pt x="1278" y="8"/>
                    <a:pt x="1201" y="23"/>
                  </a:cubicBezTo>
                  <a:cubicBezTo>
                    <a:pt x="501" y="123"/>
                    <a:pt x="0" y="757"/>
                    <a:pt x="100" y="1458"/>
                  </a:cubicBezTo>
                  <a:cubicBezTo>
                    <a:pt x="191" y="2060"/>
                    <a:pt x="744" y="2473"/>
                    <a:pt x="1342" y="2473"/>
                  </a:cubicBezTo>
                  <a:cubicBezTo>
                    <a:pt x="1406" y="2473"/>
                    <a:pt x="1470" y="2468"/>
                    <a:pt x="1535" y="2458"/>
                  </a:cubicBezTo>
                  <a:cubicBezTo>
                    <a:pt x="2235" y="2358"/>
                    <a:pt x="2702" y="1724"/>
                    <a:pt x="2635" y="1024"/>
                  </a:cubicBezTo>
                  <a:cubicBezTo>
                    <a:pt x="2517" y="434"/>
                    <a:pt x="2008" y="0"/>
                    <a:pt x="1430" y="0"/>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8" name="Google Shape;3457;p52">
              <a:extLst>
                <a:ext uri="{FF2B5EF4-FFF2-40B4-BE49-F238E27FC236}">
                  <a16:creationId xmlns:a16="http://schemas.microsoft.com/office/drawing/2014/main" id="{504905CC-3391-94A3-38A7-6F32E05ECD21}"/>
                </a:ext>
              </a:extLst>
            </p:cNvPr>
            <p:cNvSpPr/>
            <p:nvPr/>
          </p:nvSpPr>
          <p:spPr>
            <a:xfrm>
              <a:off x="4686106" y="2194576"/>
              <a:ext cx="45836" cy="41936"/>
            </a:xfrm>
            <a:custGeom>
              <a:avLst/>
              <a:gdLst/>
              <a:ahLst/>
              <a:cxnLst/>
              <a:rect l="l" t="t" r="r" b="b"/>
              <a:pathLst>
                <a:path w="2703" h="2473" extrusionOk="0">
                  <a:moveTo>
                    <a:pt x="1408" y="0"/>
                  </a:moveTo>
                  <a:cubicBezTo>
                    <a:pt x="1329" y="0"/>
                    <a:pt x="1249" y="8"/>
                    <a:pt x="1168" y="23"/>
                  </a:cubicBezTo>
                  <a:cubicBezTo>
                    <a:pt x="501" y="123"/>
                    <a:pt x="1" y="724"/>
                    <a:pt x="101" y="1424"/>
                  </a:cubicBezTo>
                  <a:cubicBezTo>
                    <a:pt x="192" y="2057"/>
                    <a:pt x="745" y="2472"/>
                    <a:pt x="1344" y="2472"/>
                  </a:cubicBezTo>
                  <a:cubicBezTo>
                    <a:pt x="1407" y="2472"/>
                    <a:pt x="1471" y="2468"/>
                    <a:pt x="1535" y="2458"/>
                  </a:cubicBezTo>
                  <a:cubicBezTo>
                    <a:pt x="2236" y="2358"/>
                    <a:pt x="2703" y="1724"/>
                    <a:pt x="2636" y="1024"/>
                  </a:cubicBezTo>
                  <a:cubicBezTo>
                    <a:pt x="2518" y="434"/>
                    <a:pt x="2009" y="0"/>
                    <a:pt x="1408" y="0"/>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9" name="Google Shape;3458;p52">
              <a:extLst>
                <a:ext uri="{FF2B5EF4-FFF2-40B4-BE49-F238E27FC236}">
                  <a16:creationId xmlns:a16="http://schemas.microsoft.com/office/drawing/2014/main" id="{2F443C9F-70F8-155A-E34C-4D5D4AFCB503}"/>
                </a:ext>
              </a:extLst>
            </p:cNvPr>
            <p:cNvSpPr/>
            <p:nvPr/>
          </p:nvSpPr>
          <p:spPr>
            <a:xfrm>
              <a:off x="4561104" y="2212450"/>
              <a:ext cx="47532" cy="91689"/>
            </a:xfrm>
            <a:custGeom>
              <a:avLst/>
              <a:gdLst/>
              <a:ahLst/>
              <a:cxnLst/>
              <a:rect l="l" t="t" r="r" b="b"/>
              <a:pathLst>
                <a:path w="2803" h="5407" extrusionOk="0">
                  <a:moveTo>
                    <a:pt x="2157" y="1"/>
                  </a:moveTo>
                  <a:cubicBezTo>
                    <a:pt x="1968" y="1"/>
                    <a:pt x="1184" y="1511"/>
                    <a:pt x="400" y="3406"/>
                  </a:cubicBezTo>
                  <a:cubicBezTo>
                    <a:pt x="300" y="3672"/>
                    <a:pt x="200" y="3906"/>
                    <a:pt x="100" y="4139"/>
                  </a:cubicBezTo>
                  <a:cubicBezTo>
                    <a:pt x="33" y="4273"/>
                    <a:pt x="0" y="4440"/>
                    <a:pt x="0" y="4640"/>
                  </a:cubicBezTo>
                  <a:cubicBezTo>
                    <a:pt x="33" y="4840"/>
                    <a:pt x="167" y="5007"/>
                    <a:pt x="334" y="5107"/>
                  </a:cubicBezTo>
                  <a:cubicBezTo>
                    <a:pt x="434" y="5173"/>
                    <a:pt x="567" y="5240"/>
                    <a:pt x="701" y="5274"/>
                  </a:cubicBezTo>
                  <a:cubicBezTo>
                    <a:pt x="834" y="5307"/>
                    <a:pt x="934" y="5340"/>
                    <a:pt x="1034" y="5374"/>
                  </a:cubicBezTo>
                  <a:cubicBezTo>
                    <a:pt x="1234" y="5407"/>
                    <a:pt x="1434" y="5407"/>
                    <a:pt x="1635" y="5407"/>
                  </a:cubicBezTo>
                  <a:cubicBezTo>
                    <a:pt x="2402" y="5407"/>
                    <a:pt x="2802" y="5140"/>
                    <a:pt x="2769" y="5073"/>
                  </a:cubicBezTo>
                  <a:cubicBezTo>
                    <a:pt x="2752" y="5023"/>
                    <a:pt x="2635" y="5023"/>
                    <a:pt x="2443" y="5023"/>
                  </a:cubicBezTo>
                  <a:cubicBezTo>
                    <a:pt x="2252" y="5023"/>
                    <a:pt x="1985" y="5023"/>
                    <a:pt x="1668" y="4973"/>
                  </a:cubicBezTo>
                  <a:cubicBezTo>
                    <a:pt x="1501" y="4940"/>
                    <a:pt x="1334" y="4907"/>
                    <a:pt x="1168" y="4873"/>
                  </a:cubicBezTo>
                  <a:cubicBezTo>
                    <a:pt x="1001" y="4807"/>
                    <a:pt x="801" y="4740"/>
                    <a:pt x="667" y="4640"/>
                  </a:cubicBezTo>
                  <a:cubicBezTo>
                    <a:pt x="600" y="4606"/>
                    <a:pt x="600" y="4573"/>
                    <a:pt x="600" y="4573"/>
                  </a:cubicBezTo>
                  <a:cubicBezTo>
                    <a:pt x="634" y="4506"/>
                    <a:pt x="634" y="4440"/>
                    <a:pt x="667" y="4373"/>
                  </a:cubicBezTo>
                  <a:lnTo>
                    <a:pt x="967" y="3639"/>
                  </a:lnTo>
                  <a:cubicBezTo>
                    <a:pt x="1801" y="1704"/>
                    <a:pt x="2335" y="70"/>
                    <a:pt x="2168" y="3"/>
                  </a:cubicBezTo>
                  <a:cubicBezTo>
                    <a:pt x="2165" y="2"/>
                    <a:pt x="2161" y="1"/>
                    <a:pt x="2157" y="1"/>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10" name="Google Shape;3459;p52">
              <a:extLst>
                <a:ext uri="{FF2B5EF4-FFF2-40B4-BE49-F238E27FC236}">
                  <a16:creationId xmlns:a16="http://schemas.microsoft.com/office/drawing/2014/main" id="{F515F3B3-263C-471B-0ABB-F9C750E19A91}"/>
                </a:ext>
              </a:extLst>
            </p:cNvPr>
            <p:cNvSpPr/>
            <p:nvPr/>
          </p:nvSpPr>
          <p:spPr>
            <a:xfrm>
              <a:off x="4423061" y="1660350"/>
              <a:ext cx="673145" cy="321972"/>
            </a:xfrm>
            <a:custGeom>
              <a:avLst/>
              <a:gdLst/>
              <a:ahLst/>
              <a:cxnLst/>
              <a:rect l="l" t="t" r="r" b="b"/>
              <a:pathLst>
                <a:path w="39696" h="18987" extrusionOk="0">
                  <a:moveTo>
                    <a:pt x="5321" y="0"/>
                  </a:moveTo>
                  <a:cubicBezTo>
                    <a:pt x="4580" y="0"/>
                    <a:pt x="3853" y="125"/>
                    <a:pt x="3203" y="469"/>
                  </a:cubicBezTo>
                  <a:cubicBezTo>
                    <a:pt x="1469" y="1370"/>
                    <a:pt x="835" y="3538"/>
                    <a:pt x="368" y="5473"/>
                  </a:cubicBezTo>
                  <a:cubicBezTo>
                    <a:pt x="168" y="6207"/>
                    <a:pt x="1" y="7074"/>
                    <a:pt x="401" y="7741"/>
                  </a:cubicBezTo>
                  <a:cubicBezTo>
                    <a:pt x="882" y="8552"/>
                    <a:pt x="1956" y="8714"/>
                    <a:pt x="2920" y="8714"/>
                  </a:cubicBezTo>
                  <a:cubicBezTo>
                    <a:pt x="3027" y="8714"/>
                    <a:pt x="3133" y="8712"/>
                    <a:pt x="3237" y="8709"/>
                  </a:cubicBezTo>
                  <a:cubicBezTo>
                    <a:pt x="8040" y="8609"/>
                    <a:pt x="12810" y="8442"/>
                    <a:pt x="17580" y="8242"/>
                  </a:cubicBezTo>
                  <a:lnTo>
                    <a:pt x="17647" y="8175"/>
                  </a:lnTo>
                  <a:cubicBezTo>
                    <a:pt x="17680" y="8275"/>
                    <a:pt x="17680" y="8408"/>
                    <a:pt x="17747" y="8542"/>
                  </a:cubicBezTo>
                  <a:lnTo>
                    <a:pt x="17680" y="8142"/>
                  </a:lnTo>
                  <a:lnTo>
                    <a:pt x="17680" y="8142"/>
                  </a:lnTo>
                  <a:cubicBezTo>
                    <a:pt x="17847" y="9009"/>
                    <a:pt x="18414" y="9743"/>
                    <a:pt x="19215" y="10143"/>
                  </a:cubicBezTo>
                  <a:cubicBezTo>
                    <a:pt x="19547" y="10289"/>
                    <a:pt x="19900" y="10361"/>
                    <a:pt x="20254" y="10361"/>
                  </a:cubicBezTo>
                  <a:cubicBezTo>
                    <a:pt x="20788" y="10361"/>
                    <a:pt x="21322" y="10197"/>
                    <a:pt x="21783" y="9876"/>
                  </a:cubicBezTo>
                  <a:cubicBezTo>
                    <a:pt x="21850" y="9809"/>
                    <a:pt x="21917" y="9743"/>
                    <a:pt x="22017" y="9676"/>
                  </a:cubicBezTo>
                  <a:cubicBezTo>
                    <a:pt x="26520" y="13312"/>
                    <a:pt x="31357" y="16548"/>
                    <a:pt x="36727" y="18682"/>
                  </a:cubicBezTo>
                  <a:cubicBezTo>
                    <a:pt x="37171" y="18847"/>
                    <a:pt x="37696" y="18987"/>
                    <a:pt x="38174" y="18987"/>
                  </a:cubicBezTo>
                  <a:cubicBezTo>
                    <a:pt x="38666" y="18987"/>
                    <a:pt x="39109" y="18839"/>
                    <a:pt x="39362" y="18416"/>
                  </a:cubicBezTo>
                  <a:cubicBezTo>
                    <a:pt x="39696" y="17849"/>
                    <a:pt x="39496" y="17181"/>
                    <a:pt x="39229" y="16581"/>
                  </a:cubicBezTo>
                  <a:cubicBezTo>
                    <a:pt x="38395" y="14680"/>
                    <a:pt x="37227" y="12778"/>
                    <a:pt x="37328" y="10677"/>
                  </a:cubicBezTo>
                  <a:cubicBezTo>
                    <a:pt x="37394" y="9743"/>
                    <a:pt x="37594" y="8609"/>
                    <a:pt x="36827" y="8075"/>
                  </a:cubicBezTo>
                  <a:cubicBezTo>
                    <a:pt x="36560" y="7908"/>
                    <a:pt x="36227" y="7808"/>
                    <a:pt x="35927" y="7775"/>
                  </a:cubicBezTo>
                  <a:cubicBezTo>
                    <a:pt x="34025" y="7501"/>
                    <a:pt x="32111" y="7364"/>
                    <a:pt x="30199" y="7364"/>
                  </a:cubicBezTo>
                  <a:cubicBezTo>
                    <a:pt x="27682" y="7364"/>
                    <a:pt x="25167" y="7601"/>
                    <a:pt x="22684" y="8075"/>
                  </a:cubicBezTo>
                  <a:cubicBezTo>
                    <a:pt x="22684" y="7875"/>
                    <a:pt x="22650" y="7641"/>
                    <a:pt x="22617" y="7441"/>
                  </a:cubicBezTo>
                  <a:cubicBezTo>
                    <a:pt x="22350" y="6574"/>
                    <a:pt x="21583" y="5907"/>
                    <a:pt x="20682" y="5773"/>
                  </a:cubicBezTo>
                  <a:cubicBezTo>
                    <a:pt x="20586" y="5765"/>
                    <a:pt x="20491" y="5761"/>
                    <a:pt x="20396" y="5761"/>
                  </a:cubicBezTo>
                  <a:cubicBezTo>
                    <a:pt x="19734" y="5761"/>
                    <a:pt x="19106" y="5965"/>
                    <a:pt x="18581" y="6374"/>
                  </a:cubicBezTo>
                  <a:cubicBezTo>
                    <a:pt x="15512" y="3071"/>
                    <a:pt x="11409" y="903"/>
                    <a:pt x="6973" y="169"/>
                  </a:cubicBezTo>
                  <a:cubicBezTo>
                    <a:pt x="6432" y="70"/>
                    <a:pt x="5872" y="0"/>
                    <a:pt x="5321" y="0"/>
                  </a:cubicBez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11" name="Google Shape;3460;p52">
              <a:extLst>
                <a:ext uri="{FF2B5EF4-FFF2-40B4-BE49-F238E27FC236}">
                  <a16:creationId xmlns:a16="http://schemas.microsoft.com/office/drawing/2014/main" id="{24E2AAEE-E93F-7A53-565D-0A0EF6E5F53F}"/>
                </a:ext>
              </a:extLst>
            </p:cNvPr>
            <p:cNvSpPr/>
            <p:nvPr/>
          </p:nvSpPr>
          <p:spPr>
            <a:xfrm>
              <a:off x="4357448" y="1820438"/>
              <a:ext cx="554917" cy="437690"/>
            </a:xfrm>
            <a:custGeom>
              <a:avLst/>
              <a:gdLst/>
              <a:ahLst/>
              <a:cxnLst/>
              <a:rect l="l" t="t" r="r" b="b"/>
              <a:pathLst>
                <a:path w="32724" h="25811" extrusionOk="0">
                  <a:moveTo>
                    <a:pt x="17165" y="0"/>
                  </a:moveTo>
                  <a:cubicBezTo>
                    <a:pt x="13305" y="0"/>
                    <a:pt x="8938" y="1258"/>
                    <a:pt x="6205" y="3372"/>
                  </a:cubicBezTo>
                  <a:cubicBezTo>
                    <a:pt x="0" y="8142"/>
                    <a:pt x="1035" y="16648"/>
                    <a:pt x="1035" y="16681"/>
                  </a:cubicBezTo>
                  <a:cubicBezTo>
                    <a:pt x="1201" y="18382"/>
                    <a:pt x="1802" y="22319"/>
                    <a:pt x="1969" y="24053"/>
                  </a:cubicBezTo>
                  <a:cubicBezTo>
                    <a:pt x="2335" y="21451"/>
                    <a:pt x="3403" y="18616"/>
                    <a:pt x="4003" y="16681"/>
                  </a:cubicBezTo>
                  <a:cubicBezTo>
                    <a:pt x="4704" y="14746"/>
                    <a:pt x="5871" y="12978"/>
                    <a:pt x="7339" y="11544"/>
                  </a:cubicBezTo>
                  <a:cubicBezTo>
                    <a:pt x="8507" y="10443"/>
                    <a:pt x="10174" y="10143"/>
                    <a:pt x="11609" y="9476"/>
                  </a:cubicBezTo>
                  <a:cubicBezTo>
                    <a:pt x="14044" y="8275"/>
                    <a:pt x="15778" y="5940"/>
                    <a:pt x="16212" y="3238"/>
                  </a:cubicBezTo>
                  <a:cubicBezTo>
                    <a:pt x="16679" y="7441"/>
                    <a:pt x="19181" y="11110"/>
                    <a:pt x="22883" y="13112"/>
                  </a:cubicBezTo>
                  <a:cubicBezTo>
                    <a:pt x="23451" y="13379"/>
                    <a:pt x="24018" y="13712"/>
                    <a:pt x="24551" y="14113"/>
                  </a:cubicBezTo>
                  <a:cubicBezTo>
                    <a:pt x="25385" y="14880"/>
                    <a:pt x="25786" y="16014"/>
                    <a:pt x="26119" y="17081"/>
                  </a:cubicBezTo>
                  <a:cubicBezTo>
                    <a:pt x="26820" y="19283"/>
                    <a:pt x="27520" y="21485"/>
                    <a:pt x="28221" y="23686"/>
                  </a:cubicBezTo>
                  <a:cubicBezTo>
                    <a:pt x="28354" y="24220"/>
                    <a:pt x="28588" y="24754"/>
                    <a:pt x="28921" y="25221"/>
                  </a:cubicBezTo>
                  <a:cubicBezTo>
                    <a:pt x="29203" y="25587"/>
                    <a:pt x="29676" y="25811"/>
                    <a:pt x="30158" y="25811"/>
                  </a:cubicBezTo>
                  <a:cubicBezTo>
                    <a:pt x="30246" y="25811"/>
                    <a:pt x="30334" y="25803"/>
                    <a:pt x="30422" y="25788"/>
                  </a:cubicBezTo>
                  <a:cubicBezTo>
                    <a:pt x="31189" y="25554"/>
                    <a:pt x="31456" y="24654"/>
                    <a:pt x="31590" y="23886"/>
                  </a:cubicBezTo>
                  <a:cubicBezTo>
                    <a:pt x="32490" y="19216"/>
                    <a:pt x="32724" y="14179"/>
                    <a:pt x="30756" y="9876"/>
                  </a:cubicBezTo>
                  <a:cubicBezTo>
                    <a:pt x="28888" y="5807"/>
                    <a:pt x="24718" y="1337"/>
                    <a:pt x="20382" y="336"/>
                  </a:cubicBezTo>
                  <a:cubicBezTo>
                    <a:pt x="19389" y="109"/>
                    <a:pt x="18299" y="0"/>
                    <a:pt x="17165" y="0"/>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12" name="Google Shape;3461;p52">
              <a:extLst>
                <a:ext uri="{FF2B5EF4-FFF2-40B4-BE49-F238E27FC236}">
                  <a16:creationId xmlns:a16="http://schemas.microsoft.com/office/drawing/2014/main" id="{65019128-C1C9-4BE7-963F-20959EFBFAEA}"/>
                </a:ext>
              </a:extLst>
            </p:cNvPr>
            <p:cNvSpPr/>
            <p:nvPr/>
          </p:nvSpPr>
          <p:spPr>
            <a:xfrm>
              <a:off x="4725704" y="1768426"/>
              <a:ext cx="79208" cy="67745"/>
            </a:xfrm>
            <a:custGeom>
              <a:avLst/>
              <a:gdLst/>
              <a:ahLst/>
              <a:cxnLst/>
              <a:rect l="l" t="t" r="r" b="b"/>
              <a:pathLst>
                <a:path w="4671" h="3995" extrusionOk="0">
                  <a:moveTo>
                    <a:pt x="701" y="1"/>
                  </a:moveTo>
                  <a:cubicBezTo>
                    <a:pt x="701" y="1"/>
                    <a:pt x="601" y="67"/>
                    <a:pt x="468" y="268"/>
                  </a:cubicBezTo>
                  <a:cubicBezTo>
                    <a:pt x="268" y="501"/>
                    <a:pt x="168" y="801"/>
                    <a:pt x="101" y="1101"/>
                  </a:cubicBezTo>
                  <a:cubicBezTo>
                    <a:pt x="1" y="1535"/>
                    <a:pt x="34" y="2002"/>
                    <a:pt x="168" y="2436"/>
                  </a:cubicBezTo>
                  <a:cubicBezTo>
                    <a:pt x="368" y="2969"/>
                    <a:pt x="768" y="3403"/>
                    <a:pt x="1269" y="3670"/>
                  </a:cubicBezTo>
                  <a:cubicBezTo>
                    <a:pt x="1599" y="3883"/>
                    <a:pt x="1997" y="3995"/>
                    <a:pt x="2402" y="3995"/>
                  </a:cubicBezTo>
                  <a:cubicBezTo>
                    <a:pt x="2569" y="3995"/>
                    <a:pt x="2738" y="3976"/>
                    <a:pt x="2903" y="3937"/>
                  </a:cubicBezTo>
                  <a:cubicBezTo>
                    <a:pt x="3337" y="3837"/>
                    <a:pt x="3737" y="3637"/>
                    <a:pt x="4071" y="3303"/>
                  </a:cubicBezTo>
                  <a:cubicBezTo>
                    <a:pt x="4304" y="3103"/>
                    <a:pt x="4471" y="2836"/>
                    <a:pt x="4571" y="2569"/>
                  </a:cubicBezTo>
                  <a:cubicBezTo>
                    <a:pt x="4638" y="2469"/>
                    <a:pt x="4671" y="2336"/>
                    <a:pt x="4671" y="2236"/>
                  </a:cubicBezTo>
                  <a:lnTo>
                    <a:pt x="4671" y="2236"/>
                  </a:lnTo>
                  <a:cubicBezTo>
                    <a:pt x="4504" y="2603"/>
                    <a:pt x="4271" y="2903"/>
                    <a:pt x="3970" y="3170"/>
                  </a:cubicBezTo>
                  <a:cubicBezTo>
                    <a:pt x="3670" y="3470"/>
                    <a:pt x="3270" y="3670"/>
                    <a:pt x="2870" y="3737"/>
                  </a:cubicBezTo>
                  <a:cubicBezTo>
                    <a:pt x="2745" y="3756"/>
                    <a:pt x="2621" y="3766"/>
                    <a:pt x="2498" y="3766"/>
                  </a:cubicBezTo>
                  <a:cubicBezTo>
                    <a:pt x="1569" y="3766"/>
                    <a:pt x="721" y="3223"/>
                    <a:pt x="368" y="2369"/>
                  </a:cubicBezTo>
                  <a:cubicBezTo>
                    <a:pt x="201" y="1969"/>
                    <a:pt x="168" y="1535"/>
                    <a:pt x="234" y="1101"/>
                  </a:cubicBezTo>
                  <a:cubicBezTo>
                    <a:pt x="335" y="701"/>
                    <a:pt x="468" y="334"/>
                    <a:pt x="701"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13" name="Google Shape;3462;p52">
              <a:extLst>
                <a:ext uri="{FF2B5EF4-FFF2-40B4-BE49-F238E27FC236}">
                  <a16:creationId xmlns:a16="http://schemas.microsoft.com/office/drawing/2014/main" id="{7800C4BA-47AF-CFCB-263E-8524F721C7E4}"/>
                </a:ext>
              </a:extLst>
            </p:cNvPr>
            <p:cNvSpPr/>
            <p:nvPr/>
          </p:nvSpPr>
          <p:spPr>
            <a:xfrm>
              <a:off x="4750599" y="1765594"/>
              <a:ext cx="41308" cy="56028"/>
            </a:xfrm>
            <a:custGeom>
              <a:avLst/>
              <a:gdLst/>
              <a:ahLst/>
              <a:cxnLst/>
              <a:rect l="l" t="t" r="r" b="b"/>
              <a:pathLst>
                <a:path w="2436" h="3304" extrusionOk="0">
                  <a:moveTo>
                    <a:pt x="1" y="1"/>
                  </a:moveTo>
                  <a:cubicBezTo>
                    <a:pt x="1" y="34"/>
                    <a:pt x="201" y="134"/>
                    <a:pt x="534" y="334"/>
                  </a:cubicBezTo>
                  <a:cubicBezTo>
                    <a:pt x="935" y="601"/>
                    <a:pt x="1302" y="935"/>
                    <a:pt x="1602" y="1369"/>
                  </a:cubicBezTo>
                  <a:cubicBezTo>
                    <a:pt x="1902" y="1769"/>
                    <a:pt x="2102" y="2202"/>
                    <a:pt x="2236" y="2703"/>
                  </a:cubicBezTo>
                  <a:cubicBezTo>
                    <a:pt x="2236" y="2903"/>
                    <a:pt x="2302" y="3103"/>
                    <a:pt x="2369" y="3303"/>
                  </a:cubicBezTo>
                  <a:cubicBezTo>
                    <a:pt x="2436" y="3103"/>
                    <a:pt x="2436" y="2870"/>
                    <a:pt x="2369" y="2669"/>
                  </a:cubicBezTo>
                  <a:cubicBezTo>
                    <a:pt x="2302" y="2136"/>
                    <a:pt x="2102" y="1669"/>
                    <a:pt x="1769" y="1235"/>
                  </a:cubicBezTo>
                  <a:cubicBezTo>
                    <a:pt x="1468" y="801"/>
                    <a:pt x="1068" y="435"/>
                    <a:pt x="601" y="201"/>
                  </a:cubicBezTo>
                  <a:cubicBezTo>
                    <a:pt x="434" y="101"/>
                    <a:pt x="201" y="34"/>
                    <a:pt x="1"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14" name="Google Shape;3463;p52">
              <a:extLst>
                <a:ext uri="{FF2B5EF4-FFF2-40B4-BE49-F238E27FC236}">
                  <a16:creationId xmlns:a16="http://schemas.microsoft.com/office/drawing/2014/main" id="{7E736C30-4382-C685-115A-DDEAE611BCF6}"/>
                </a:ext>
              </a:extLst>
            </p:cNvPr>
            <p:cNvSpPr/>
            <p:nvPr/>
          </p:nvSpPr>
          <p:spPr>
            <a:xfrm>
              <a:off x="4777750" y="1777940"/>
              <a:ext cx="25860" cy="10921"/>
            </a:xfrm>
            <a:custGeom>
              <a:avLst/>
              <a:gdLst/>
              <a:ahLst/>
              <a:cxnLst/>
              <a:rect l="l" t="t" r="r" b="b"/>
              <a:pathLst>
                <a:path w="1525" h="644" extrusionOk="0">
                  <a:moveTo>
                    <a:pt x="1087" y="0"/>
                  </a:moveTo>
                  <a:cubicBezTo>
                    <a:pt x="963" y="0"/>
                    <a:pt x="819" y="20"/>
                    <a:pt x="668" y="73"/>
                  </a:cubicBezTo>
                  <a:cubicBezTo>
                    <a:pt x="201" y="274"/>
                    <a:pt x="1" y="607"/>
                    <a:pt x="34" y="641"/>
                  </a:cubicBezTo>
                  <a:cubicBezTo>
                    <a:pt x="39" y="643"/>
                    <a:pt x="44" y="644"/>
                    <a:pt x="49" y="644"/>
                  </a:cubicBezTo>
                  <a:cubicBezTo>
                    <a:pt x="132" y="644"/>
                    <a:pt x="361" y="432"/>
                    <a:pt x="735" y="307"/>
                  </a:cubicBezTo>
                  <a:cubicBezTo>
                    <a:pt x="1135" y="140"/>
                    <a:pt x="1502" y="174"/>
                    <a:pt x="1502" y="107"/>
                  </a:cubicBezTo>
                  <a:cubicBezTo>
                    <a:pt x="1524" y="84"/>
                    <a:pt x="1348" y="0"/>
                    <a:pt x="108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15" name="Google Shape;3464;p52">
              <a:extLst>
                <a:ext uri="{FF2B5EF4-FFF2-40B4-BE49-F238E27FC236}">
                  <a16:creationId xmlns:a16="http://schemas.microsoft.com/office/drawing/2014/main" id="{A92EDD0D-BF96-64F8-01F8-7A8CEC4EA372}"/>
                </a:ext>
              </a:extLst>
            </p:cNvPr>
            <p:cNvSpPr/>
            <p:nvPr/>
          </p:nvSpPr>
          <p:spPr>
            <a:xfrm>
              <a:off x="4804341" y="1807261"/>
              <a:ext cx="134083" cy="13786"/>
            </a:xfrm>
            <a:custGeom>
              <a:avLst/>
              <a:gdLst/>
              <a:ahLst/>
              <a:cxnLst/>
              <a:rect l="l" t="t" r="r" b="b"/>
              <a:pathLst>
                <a:path w="7907" h="813" extrusionOk="0">
                  <a:moveTo>
                    <a:pt x="3304" y="0"/>
                  </a:moveTo>
                  <a:cubicBezTo>
                    <a:pt x="2581" y="0"/>
                    <a:pt x="1848" y="44"/>
                    <a:pt x="1135" y="146"/>
                  </a:cubicBezTo>
                  <a:cubicBezTo>
                    <a:pt x="734" y="179"/>
                    <a:pt x="368" y="246"/>
                    <a:pt x="1" y="379"/>
                  </a:cubicBezTo>
                  <a:cubicBezTo>
                    <a:pt x="368" y="379"/>
                    <a:pt x="768" y="346"/>
                    <a:pt x="1168" y="279"/>
                  </a:cubicBezTo>
                  <a:cubicBezTo>
                    <a:pt x="1745" y="238"/>
                    <a:pt x="2323" y="209"/>
                    <a:pt x="2900" y="209"/>
                  </a:cubicBezTo>
                  <a:cubicBezTo>
                    <a:pt x="3257" y="209"/>
                    <a:pt x="3613" y="220"/>
                    <a:pt x="3970" y="246"/>
                  </a:cubicBezTo>
                  <a:cubicBezTo>
                    <a:pt x="4904" y="279"/>
                    <a:pt x="5838" y="413"/>
                    <a:pt x="6739" y="579"/>
                  </a:cubicBezTo>
                  <a:cubicBezTo>
                    <a:pt x="7139" y="679"/>
                    <a:pt x="7506" y="780"/>
                    <a:pt x="7906" y="813"/>
                  </a:cubicBezTo>
                  <a:cubicBezTo>
                    <a:pt x="7539" y="646"/>
                    <a:pt x="7172" y="513"/>
                    <a:pt x="6772" y="446"/>
                  </a:cubicBezTo>
                  <a:cubicBezTo>
                    <a:pt x="5871" y="212"/>
                    <a:pt x="4937" y="79"/>
                    <a:pt x="3970" y="12"/>
                  </a:cubicBezTo>
                  <a:cubicBezTo>
                    <a:pt x="3750" y="4"/>
                    <a:pt x="3527" y="0"/>
                    <a:pt x="3304"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16" name="Google Shape;3465;p52">
              <a:extLst>
                <a:ext uri="{FF2B5EF4-FFF2-40B4-BE49-F238E27FC236}">
                  <a16:creationId xmlns:a16="http://schemas.microsoft.com/office/drawing/2014/main" id="{6CD162F5-A563-38E5-4136-C0316A683D83}"/>
                </a:ext>
              </a:extLst>
            </p:cNvPr>
            <p:cNvSpPr/>
            <p:nvPr/>
          </p:nvSpPr>
          <p:spPr>
            <a:xfrm>
              <a:off x="4800949" y="1814587"/>
              <a:ext cx="114836" cy="35882"/>
            </a:xfrm>
            <a:custGeom>
              <a:avLst/>
              <a:gdLst/>
              <a:ahLst/>
              <a:cxnLst/>
              <a:rect l="l" t="t" r="r" b="b"/>
              <a:pathLst>
                <a:path w="6772" h="2116" extrusionOk="0">
                  <a:moveTo>
                    <a:pt x="275" y="1"/>
                  </a:moveTo>
                  <a:cubicBezTo>
                    <a:pt x="182" y="1"/>
                    <a:pt x="90" y="5"/>
                    <a:pt x="0" y="14"/>
                  </a:cubicBezTo>
                  <a:cubicBezTo>
                    <a:pt x="334" y="114"/>
                    <a:pt x="668" y="181"/>
                    <a:pt x="1035" y="214"/>
                  </a:cubicBezTo>
                  <a:cubicBezTo>
                    <a:pt x="2669" y="514"/>
                    <a:pt x="4304" y="1015"/>
                    <a:pt x="5805" y="1715"/>
                  </a:cubicBezTo>
                  <a:cubicBezTo>
                    <a:pt x="6138" y="1849"/>
                    <a:pt x="6438" y="2015"/>
                    <a:pt x="6772" y="2115"/>
                  </a:cubicBezTo>
                  <a:cubicBezTo>
                    <a:pt x="6505" y="1882"/>
                    <a:pt x="6205" y="1715"/>
                    <a:pt x="5905" y="1582"/>
                  </a:cubicBezTo>
                  <a:cubicBezTo>
                    <a:pt x="5137" y="1181"/>
                    <a:pt x="4370" y="848"/>
                    <a:pt x="3536" y="581"/>
                  </a:cubicBezTo>
                  <a:cubicBezTo>
                    <a:pt x="2736" y="348"/>
                    <a:pt x="1902" y="181"/>
                    <a:pt x="1035" y="81"/>
                  </a:cubicBezTo>
                  <a:cubicBezTo>
                    <a:pt x="790" y="32"/>
                    <a:pt x="528" y="1"/>
                    <a:pt x="275"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17" name="Google Shape;3466;p52">
              <a:extLst>
                <a:ext uri="{FF2B5EF4-FFF2-40B4-BE49-F238E27FC236}">
                  <a16:creationId xmlns:a16="http://schemas.microsoft.com/office/drawing/2014/main" id="{E1E922AA-B204-BE56-5EF3-377415C6C18F}"/>
                </a:ext>
              </a:extLst>
            </p:cNvPr>
            <p:cNvSpPr/>
            <p:nvPr/>
          </p:nvSpPr>
          <p:spPr>
            <a:xfrm>
              <a:off x="4792470" y="1825559"/>
              <a:ext cx="187804" cy="122196"/>
            </a:xfrm>
            <a:custGeom>
              <a:avLst/>
              <a:gdLst/>
              <a:ahLst/>
              <a:cxnLst/>
              <a:rect l="l" t="t" r="r" b="b"/>
              <a:pathLst>
                <a:path w="11075" h="7206" extrusionOk="0">
                  <a:moveTo>
                    <a:pt x="0" y="1"/>
                  </a:moveTo>
                  <a:cubicBezTo>
                    <a:pt x="100" y="101"/>
                    <a:pt x="234" y="234"/>
                    <a:pt x="367" y="334"/>
                  </a:cubicBezTo>
                  <a:cubicBezTo>
                    <a:pt x="634" y="568"/>
                    <a:pt x="1001" y="868"/>
                    <a:pt x="1468" y="1268"/>
                  </a:cubicBezTo>
                  <a:cubicBezTo>
                    <a:pt x="2402" y="2002"/>
                    <a:pt x="3703" y="3003"/>
                    <a:pt x="5271" y="4004"/>
                  </a:cubicBezTo>
                  <a:cubicBezTo>
                    <a:pt x="6805" y="5004"/>
                    <a:pt x="8239" y="5838"/>
                    <a:pt x="9307" y="6372"/>
                  </a:cubicBezTo>
                  <a:cubicBezTo>
                    <a:pt x="9840" y="6639"/>
                    <a:pt x="10307" y="6872"/>
                    <a:pt x="10608" y="7006"/>
                  </a:cubicBezTo>
                  <a:cubicBezTo>
                    <a:pt x="10741" y="7072"/>
                    <a:pt x="10908" y="7139"/>
                    <a:pt x="11075" y="7206"/>
                  </a:cubicBezTo>
                  <a:cubicBezTo>
                    <a:pt x="10941" y="7106"/>
                    <a:pt x="10808" y="7006"/>
                    <a:pt x="10641" y="6939"/>
                  </a:cubicBezTo>
                  <a:lnTo>
                    <a:pt x="9373" y="6239"/>
                  </a:lnTo>
                  <a:cubicBezTo>
                    <a:pt x="8339" y="5671"/>
                    <a:pt x="6905" y="4838"/>
                    <a:pt x="5371" y="3837"/>
                  </a:cubicBezTo>
                  <a:cubicBezTo>
                    <a:pt x="3836" y="2836"/>
                    <a:pt x="2502" y="1869"/>
                    <a:pt x="1535" y="1135"/>
                  </a:cubicBezTo>
                  <a:lnTo>
                    <a:pt x="400" y="268"/>
                  </a:lnTo>
                  <a:cubicBezTo>
                    <a:pt x="267" y="168"/>
                    <a:pt x="134" y="67"/>
                    <a:pt x="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18" name="Google Shape;3467;p52">
              <a:extLst>
                <a:ext uri="{FF2B5EF4-FFF2-40B4-BE49-F238E27FC236}">
                  <a16:creationId xmlns:a16="http://schemas.microsoft.com/office/drawing/2014/main" id="{4C8F560D-4D70-B660-C4D1-8B6CB2A1B2A8}"/>
                </a:ext>
              </a:extLst>
            </p:cNvPr>
            <p:cNvSpPr/>
            <p:nvPr/>
          </p:nvSpPr>
          <p:spPr>
            <a:xfrm>
              <a:off x="4598989" y="1750332"/>
              <a:ext cx="131251" cy="35136"/>
            </a:xfrm>
            <a:custGeom>
              <a:avLst/>
              <a:gdLst/>
              <a:ahLst/>
              <a:cxnLst/>
              <a:rect l="l" t="t" r="r" b="b"/>
              <a:pathLst>
                <a:path w="7740" h="2072" extrusionOk="0">
                  <a:moveTo>
                    <a:pt x="1202" y="0"/>
                  </a:moveTo>
                  <a:cubicBezTo>
                    <a:pt x="802" y="0"/>
                    <a:pt x="401" y="34"/>
                    <a:pt x="1" y="134"/>
                  </a:cubicBezTo>
                  <a:cubicBezTo>
                    <a:pt x="401" y="167"/>
                    <a:pt x="802" y="167"/>
                    <a:pt x="1202" y="167"/>
                  </a:cubicBezTo>
                  <a:cubicBezTo>
                    <a:pt x="2136" y="200"/>
                    <a:pt x="3070" y="334"/>
                    <a:pt x="4004" y="567"/>
                  </a:cubicBezTo>
                  <a:cubicBezTo>
                    <a:pt x="4904" y="801"/>
                    <a:pt x="5805" y="1134"/>
                    <a:pt x="6672" y="1535"/>
                  </a:cubicBezTo>
                  <a:cubicBezTo>
                    <a:pt x="7266" y="1847"/>
                    <a:pt x="7684" y="2072"/>
                    <a:pt x="7735" y="2072"/>
                  </a:cubicBezTo>
                  <a:cubicBezTo>
                    <a:pt x="7738" y="2072"/>
                    <a:pt x="7740" y="2071"/>
                    <a:pt x="7740" y="2068"/>
                  </a:cubicBezTo>
                  <a:cubicBezTo>
                    <a:pt x="7440" y="1802"/>
                    <a:pt x="7106" y="1568"/>
                    <a:pt x="6739" y="1401"/>
                  </a:cubicBezTo>
                  <a:cubicBezTo>
                    <a:pt x="5905" y="934"/>
                    <a:pt x="5005" y="601"/>
                    <a:pt x="4071" y="367"/>
                  </a:cubicBezTo>
                  <a:cubicBezTo>
                    <a:pt x="3103" y="134"/>
                    <a:pt x="2169" y="0"/>
                    <a:pt x="120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19" name="Google Shape;3468;p52">
              <a:extLst>
                <a:ext uri="{FF2B5EF4-FFF2-40B4-BE49-F238E27FC236}">
                  <a16:creationId xmlns:a16="http://schemas.microsoft.com/office/drawing/2014/main" id="{F3B06F78-0F66-2D20-D779-14205D50A094}"/>
                </a:ext>
              </a:extLst>
            </p:cNvPr>
            <p:cNvSpPr/>
            <p:nvPr/>
          </p:nvSpPr>
          <p:spPr>
            <a:xfrm>
              <a:off x="4309930" y="3852420"/>
              <a:ext cx="412372" cy="543607"/>
            </a:xfrm>
            <a:custGeom>
              <a:avLst/>
              <a:gdLst/>
              <a:ahLst/>
              <a:cxnLst/>
              <a:rect l="l" t="t" r="r" b="b"/>
              <a:pathLst>
                <a:path w="24318" h="32057" extrusionOk="0">
                  <a:moveTo>
                    <a:pt x="4470" y="1"/>
                  </a:moveTo>
                  <a:lnTo>
                    <a:pt x="0" y="12376"/>
                  </a:lnTo>
                  <a:lnTo>
                    <a:pt x="12910" y="16512"/>
                  </a:lnTo>
                  <a:cubicBezTo>
                    <a:pt x="12910" y="16512"/>
                    <a:pt x="13043" y="31056"/>
                    <a:pt x="15378" y="32057"/>
                  </a:cubicBezTo>
                  <a:lnTo>
                    <a:pt x="24318" y="7273"/>
                  </a:lnTo>
                  <a:lnTo>
                    <a:pt x="4470" y="1"/>
                  </a:lnTo>
                  <a:close/>
                </a:path>
              </a:pathLst>
            </a:custGeom>
            <a:solidFill>
              <a:srgbClr val="F248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20" name="Google Shape;3469;p52">
              <a:extLst>
                <a:ext uri="{FF2B5EF4-FFF2-40B4-BE49-F238E27FC236}">
                  <a16:creationId xmlns:a16="http://schemas.microsoft.com/office/drawing/2014/main" id="{1FCABAAC-3CAF-5D88-02C3-3B2170E6FA43}"/>
                </a:ext>
              </a:extLst>
            </p:cNvPr>
            <p:cNvSpPr/>
            <p:nvPr/>
          </p:nvSpPr>
          <p:spPr>
            <a:xfrm>
              <a:off x="4552608" y="3988834"/>
              <a:ext cx="39053" cy="33762"/>
            </a:xfrm>
            <a:custGeom>
              <a:avLst/>
              <a:gdLst/>
              <a:ahLst/>
              <a:cxnLst/>
              <a:rect l="l" t="t" r="r" b="b"/>
              <a:pathLst>
                <a:path w="2303" h="1991" extrusionOk="0">
                  <a:moveTo>
                    <a:pt x="1164" y="1"/>
                  </a:moveTo>
                  <a:cubicBezTo>
                    <a:pt x="835" y="1"/>
                    <a:pt x="524" y="155"/>
                    <a:pt x="334" y="429"/>
                  </a:cubicBezTo>
                  <a:lnTo>
                    <a:pt x="368" y="329"/>
                  </a:lnTo>
                  <a:lnTo>
                    <a:pt x="368" y="329"/>
                  </a:lnTo>
                  <a:cubicBezTo>
                    <a:pt x="1" y="696"/>
                    <a:pt x="101" y="1497"/>
                    <a:pt x="534" y="1830"/>
                  </a:cubicBezTo>
                  <a:cubicBezTo>
                    <a:pt x="715" y="1939"/>
                    <a:pt x="913" y="1991"/>
                    <a:pt x="1110" y="1991"/>
                  </a:cubicBezTo>
                  <a:cubicBezTo>
                    <a:pt x="1458" y="1991"/>
                    <a:pt x="1801" y="1828"/>
                    <a:pt x="2035" y="1530"/>
                  </a:cubicBezTo>
                  <a:cubicBezTo>
                    <a:pt x="2302" y="1063"/>
                    <a:pt x="2169" y="463"/>
                    <a:pt x="1735" y="163"/>
                  </a:cubicBezTo>
                  <a:cubicBezTo>
                    <a:pt x="1552" y="52"/>
                    <a:pt x="1355" y="1"/>
                    <a:pt x="1164" y="1"/>
                  </a:cubicBezTo>
                  <a:close/>
                </a:path>
              </a:pathLst>
            </a:custGeom>
            <a:solidFill>
              <a:srgbClr val="E0E0E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21" name="Google Shape;3470;p52">
              <a:extLst>
                <a:ext uri="{FF2B5EF4-FFF2-40B4-BE49-F238E27FC236}">
                  <a16:creationId xmlns:a16="http://schemas.microsoft.com/office/drawing/2014/main" id="{245DA00C-275B-BFD3-56A4-90BD6D3CFB4F}"/>
                </a:ext>
              </a:extLst>
            </p:cNvPr>
            <p:cNvSpPr/>
            <p:nvPr/>
          </p:nvSpPr>
          <p:spPr>
            <a:xfrm>
              <a:off x="4555440" y="3964430"/>
              <a:ext cx="166879" cy="431602"/>
            </a:xfrm>
            <a:custGeom>
              <a:avLst/>
              <a:gdLst/>
              <a:ahLst/>
              <a:cxnLst/>
              <a:rect l="l" t="t" r="r" b="b"/>
              <a:pathLst>
                <a:path w="9841" h="25452" extrusionOk="0">
                  <a:moveTo>
                    <a:pt x="7806" y="0"/>
                  </a:moveTo>
                  <a:lnTo>
                    <a:pt x="0" y="24018"/>
                  </a:lnTo>
                  <a:cubicBezTo>
                    <a:pt x="0" y="24018"/>
                    <a:pt x="67" y="25318"/>
                    <a:pt x="901" y="25452"/>
                  </a:cubicBezTo>
                  <a:lnTo>
                    <a:pt x="9841" y="668"/>
                  </a:lnTo>
                  <a:lnTo>
                    <a:pt x="7806" y="0"/>
                  </a:ln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22" name="Google Shape;3471;p52">
              <a:extLst>
                <a:ext uri="{FF2B5EF4-FFF2-40B4-BE49-F238E27FC236}">
                  <a16:creationId xmlns:a16="http://schemas.microsoft.com/office/drawing/2014/main" id="{F8C3C839-649F-BDB9-19CB-9EBAC47040BC}"/>
                </a:ext>
              </a:extLst>
            </p:cNvPr>
            <p:cNvSpPr/>
            <p:nvPr/>
          </p:nvSpPr>
          <p:spPr>
            <a:xfrm>
              <a:off x="4522625" y="4108255"/>
              <a:ext cx="39613" cy="30439"/>
            </a:xfrm>
            <a:custGeom>
              <a:avLst/>
              <a:gdLst/>
              <a:ahLst/>
              <a:cxnLst/>
              <a:rect l="l" t="t" r="r" b="b"/>
              <a:pathLst>
                <a:path w="2336" h="1795" extrusionOk="0">
                  <a:moveTo>
                    <a:pt x="2045" y="0"/>
                  </a:moveTo>
                  <a:cubicBezTo>
                    <a:pt x="1755" y="0"/>
                    <a:pt x="1289" y="108"/>
                    <a:pt x="835" y="459"/>
                  </a:cubicBezTo>
                  <a:cubicBezTo>
                    <a:pt x="134" y="1026"/>
                    <a:pt x="1" y="1793"/>
                    <a:pt x="134" y="1793"/>
                  </a:cubicBezTo>
                  <a:cubicBezTo>
                    <a:pt x="137" y="1794"/>
                    <a:pt x="140" y="1795"/>
                    <a:pt x="143" y="1795"/>
                  </a:cubicBezTo>
                  <a:cubicBezTo>
                    <a:pt x="251" y="1795"/>
                    <a:pt x="551" y="1246"/>
                    <a:pt x="1135" y="793"/>
                  </a:cubicBezTo>
                  <a:cubicBezTo>
                    <a:pt x="1735" y="359"/>
                    <a:pt x="2336" y="192"/>
                    <a:pt x="2336" y="92"/>
                  </a:cubicBezTo>
                  <a:cubicBezTo>
                    <a:pt x="2336" y="41"/>
                    <a:pt x="2224" y="0"/>
                    <a:pt x="204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23" name="Google Shape;3472;p52">
              <a:extLst>
                <a:ext uri="{FF2B5EF4-FFF2-40B4-BE49-F238E27FC236}">
                  <a16:creationId xmlns:a16="http://schemas.microsoft.com/office/drawing/2014/main" id="{7254C031-671F-E111-1B71-F6677EACC158}"/>
                </a:ext>
              </a:extLst>
            </p:cNvPr>
            <p:cNvSpPr/>
            <p:nvPr/>
          </p:nvSpPr>
          <p:spPr>
            <a:xfrm>
              <a:off x="4524897" y="4169950"/>
              <a:ext cx="43971" cy="19739"/>
            </a:xfrm>
            <a:custGeom>
              <a:avLst/>
              <a:gdLst/>
              <a:ahLst/>
              <a:cxnLst/>
              <a:rect l="l" t="t" r="r" b="b"/>
              <a:pathLst>
                <a:path w="2593" h="1164" extrusionOk="0">
                  <a:moveTo>
                    <a:pt x="1798" y="1"/>
                  </a:moveTo>
                  <a:cubicBezTo>
                    <a:pt x="1599" y="1"/>
                    <a:pt x="1372" y="34"/>
                    <a:pt x="1134" y="123"/>
                  </a:cubicBezTo>
                  <a:cubicBezTo>
                    <a:pt x="300" y="424"/>
                    <a:pt x="0" y="1124"/>
                    <a:pt x="134" y="1158"/>
                  </a:cubicBezTo>
                  <a:cubicBezTo>
                    <a:pt x="140" y="1162"/>
                    <a:pt x="148" y="1164"/>
                    <a:pt x="157" y="1164"/>
                  </a:cubicBezTo>
                  <a:cubicBezTo>
                    <a:pt x="287" y="1164"/>
                    <a:pt x="676" y="744"/>
                    <a:pt x="1268" y="557"/>
                  </a:cubicBezTo>
                  <a:cubicBezTo>
                    <a:pt x="1935" y="324"/>
                    <a:pt x="2535" y="390"/>
                    <a:pt x="2569" y="257"/>
                  </a:cubicBezTo>
                  <a:cubicBezTo>
                    <a:pt x="2592" y="187"/>
                    <a:pt x="2270" y="1"/>
                    <a:pt x="1798"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24" name="Google Shape;3473;p52">
              <a:extLst>
                <a:ext uri="{FF2B5EF4-FFF2-40B4-BE49-F238E27FC236}">
                  <a16:creationId xmlns:a16="http://schemas.microsoft.com/office/drawing/2014/main" id="{D176BD4B-196B-6268-253F-D7FD5FC3BED8}"/>
                </a:ext>
              </a:extLst>
            </p:cNvPr>
            <p:cNvSpPr/>
            <p:nvPr/>
          </p:nvSpPr>
          <p:spPr>
            <a:xfrm>
              <a:off x="4528289" y="4226218"/>
              <a:ext cx="43479" cy="11311"/>
            </a:xfrm>
            <a:custGeom>
              <a:avLst/>
              <a:gdLst/>
              <a:ahLst/>
              <a:cxnLst/>
              <a:rect l="l" t="t" r="r" b="b"/>
              <a:pathLst>
                <a:path w="2564" h="667" extrusionOk="0">
                  <a:moveTo>
                    <a:pt x="1439" y="0"/>
                  </a:moveTo>
                  <a:cubicBezTo>
                    <a:pt x="1383" y="0"/>
                    <a:pt x="1326" y="3"/>
                    <a:pt x="1268" y="8"/>
                  </a:cubicBezTo>
                  <a:cubicBezTo>
                    <a:pt x="467" y="74"/>
                    <a:pt x="0" y="541"/>
                    <a:pt x="100" y="642"/>
                  </a:cubicBezTo>
                  <a:cubicBezTo>
                    <a:pt x="112" y="659"/>
                    <a:pt x="137" y="666"/>
                    <a:pt x="173" y="666"/>
                  </a:cubicBezTo>
                  <a:cubicBezTo>
                    <a:pt x="346" y="666"/>
                    <a:pt x="778" y="502"/>
                    <a:pt x="1301" y="475"/>
                  </a:cubicBezTo>
                  <a:cubicBezTo>
                    <a:pt x="1440" y="460"/>
                    <a:pt x="1572" y="455"/>
                    <a:pt x="1694" y="455"/>
                  </a:cubicBezTo>
                  <a:cubicBezTo>
                    <a:pt x="1967" y="455"/>
                    <a:pt x="2193" y="480"/>
                    <a:pt x="2337" y="480"/>
                  </a:cubicBezTo>
                  <a:cubicBezTo>
                    <a:pt x="2425" y="480"/>
                    <a:pt x="2482" y="471"/>
                    <a:pt x="2502" y="441"/>
                  </a:cubicBezTo>
                  <a:cubicBezTo>
                    <a:pt x="2564" y="349"/>
                    <a:pt x="2113" y="0"/>
                    <a:pt x="1439" y="0"/>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25" name="Google Shape;3474;p52">
              <a:extLst>
                <a:ext uri="{FF2B5EF4-FFF2-40B4-BE49-F238E27FC236}">
                  <a16:creationId xmlns:a16="http://schemas.microsoft.com/office/drawing/2014/main" id="{7CE737F6-CEE5-B5C5-18A9-6FA627BD1F55}"/>
                </a:ext>
              </a:extLst>
            </p:cNvPr>
            <p:cNvSpPr/>
            <p:nvPr/>
          </p:nvSpPr>
          <p:spPr>
            <a:xfrm>
              <a:off x="4471851" y="4074440"/>
              <a:ext cx="24198" cy="42750"/>
            </a:xfrm>
            <a:custGeom>
              <a:avLst/>
              <a:gdLst/>
              <a:ahLst/>
              <a:cxnLst/>
              <a:rect l="l" t="t" r="r" b="b"/>
              <a:pathLst>
                <a:path w="1427" h="2521" extrusionOk="0">
                  <a:moveTo>
                    <a:pt x="1307" y="1"/>
                  </a:moveTo>
                  <a:cubicBezTo>
                    <a:pt x="1126" y="1"/>
                    <a:pt x="621" y="343"/>
                    <a:pt x="326" y="1052"/>
                  </a:cubicBezTo>
                  <a:cubicBezTo>
                    <a:pt x="0" y="1834"/>
                    <a:pt x="152" y="2521"/>
                    <a:pt x="252" y="2521"/>
                  </a:cubicBezTo>
                  <a:cubicBezTo>
                    <a:pt x="255" y="2521"/>
                    <a:pt x="257" y="2521"/>
                    <a:pt x="259" y="2520"/>
                  </a:cubicBezTo>
                  <a:cubicBezTo>
                    <a:pt x="393" y="2520"/>
                    <a:pt x="426" y="1886"/>
                    <a:pt x="726" y="1219"/>
                  </a:cubicBezTo>
                  <a:cubicBezTo>
                    <a:pt x="1027" y="552"/>
                    <a:pt x="1427" y="118"/>
                    <a:pt x="1360" y="18"/>
                  </a:cubicBezTo>
                  <a:cubicBezTo>
                    <a:pt x="1349" y="7"/>
                    <a:pt x="1331" y="1"/>
                    <a:pt x="130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26" name="Google Shape;3475;p52">
              <a:extLst>
                <a:ext uri="{FF2B5EF4-FFF2-40B4-BE49-F238E27FC236}">
                  <a16:creationId xmlns:a16="http://schemas.microsoft.com/office/drawing/2014/main" id="{276669EE-43C7-B094-F825-AB51237469A2}"/>
                </a:ext>
              </a:extLst>
            </p:cNvPr>
            <p:cNvSpPr/>
            <p:nvPr/>
          </p:nvSpPr>
          <p:spPr>
            <a:xfrm>
              <a:off x="4715529" y="3879011"/>
              <a:ext cx="412372" cy="544183"/>
            </a:xfrm>
            <a:custGeom>
              <a:avLst/>
              <a:gdLst/>
              <a:ahLst/>
              <a:cxnLst/>
              <a:rect l="l" t="t" r="r" b="b"/>
              <a:pathLst>
                <a:path w="24318" h="32091" extrusionOk="0">
                  <a:moveTo>
                    <a:pt x="19881" y="0"/>
                  </a:moveTo>
                  <a:lnTo>
                    <a:pt x="1" y="7306"/>
                  </a:lnTo>
                  <a:lnTo>
                    <a:pt x="8940" y="32090"/>
                  </a:lnTo>
                  <a:cubicBezTo>
                    <a:pt x="11275" y="31089"/>
                    <a:pt x="11409" y="16546"/>
                    <a:pt x="11409" y="16546"/>
                  </a:cubicBezTo>
                  <a:lnTo>
                    <a:pt x="24318" y="12409"/>
                  </a:lnTo>
                  <a:lnTo>
                    <a:pt x="19881" y="0"/>
                  </a:lnTo>
                  <a:close/>
                </a:path>
              </a:pathLst>
            </a:custGeom>
            <a:solidFill>
              <a:srgbClr val="F248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27" name="Google Shape;3476;p52">
              <a:extLst>
                <a:ext uri="{FF2B5EF4-FFF2-40B4-BE49-F238E27FC236}">
                  <a16:creationId xmlns:a16="http://schemas.microsoft.com/office/drawing/2014/main" id="{29A91C30-19AA-2017-B141-05E2DF714E0E}"/>
                </a:ext>
              </a:extLst>
            </p:cNvPr>
            <p:cNvSpPr/>
            <p:nvPr/>
          </p:nvSpPr>
          <p:spPr>
            <a:xfrm>
              <a:off x="4846212" y="4015832"/>
              <a:ext cx="39036" cy="33915"/>
            </a:xfrm>
            <a:custGeom>
              <a:avLst/>
              <a:gdLst/>
              <a:ahLst/>
              <a:cxnLst/>
              <a:rect l="l" t="t" r="r" b="b"/>
              <a:pathLst>
                <a:path w="2302" h="2000" extrusionOk="0">
                  <a:moveTo>
                    <a:pt x="1087" y="1"/>
                  </a:moveTo>
                  <a:cubicBezTo>
                    <a:pt x="909" y="1"/>
                    <a:pt x="730" y="45"/>
                    <a:pt x="567" y="138"/>
                  </a:cubicBezTo>
                  <a:cubicBezTo>
                    <a:pt x="133" y="472"/>
                    <a:pt x="0" y="1072"/>
                    <a:pt x="267" y="1539"/>
                  </a:cubicBezTo>
                  <a:cubicBezTo>
                    <a:pt x="501" y="1838"/>
                    <a:pt x="845" y="2000"/>
                    <a:pt x="1192" y="2000"/>
                  </a:cubicBezTo>
                  <a:cubicBezTo>
                    <a:pt x="1389" y="2000"/>
                    <a:pt x="1587" y="1948"/>
                    <a:pt x="1768" y="1840"/>
                  </a:cubicBezTo>
                  <a:cubicBezTo>
                    <a:pt x="2168" y="1506"/>
                    <a:pt x="2302" y="705"/>
                    <a:pt x="1901" y="338"/>
                  </a:cubicBezTo>
                  <a:lnTo>
                    <a:pt x="1901" y="338"/>
                  </a:lnTo>
                  <a:lnTo>
                    <a:pt x="1968" y="439"/>
                  </a:lnTo>
                  <a:cubicBezTo>
                    <a:pt x="1751" y="156"/>
                    <a:pt x="1420" y="1"/>
                    <a:pt x="1087" y="1"/>
                  </a:cubicBezTo>
                  <a:close/>
                </a:path>
              </a:pathLst>
            </a:custGeom>
            <a:solidFill>
              <a:srgbClr val="E0E0E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28" name="Google Shape;3477;p52">
              <a:extLst>
                <a:ext uri="{FF2B5EF4-FFF2-40B4-BE49-F238E27FC236}">
                  <a16:creationId xmlns:a16="http://schemas.microsoft.com/office/drawing/2014/main" id="{A0A2898D-A169-D446-1EF4-7C8559B0649D}"/>
                </a:ext>
              </a:extLst>
            </p:cNvPr>
            <p:cNvSpPr/>
            <p:nvPr/>
          </p:nvSpPr>
          <p:spPr>
            <a:xfrm>
              <a:off x="4715529" y="3991581"/>
              <a:ext cx="166879" cy="431619"/>
            </a:xfrm>
            <a:custGeom>
              <a:avLst/>
              <a:gdLst/>
              <a:ahLst/>
              <a:cxnLst/>
              <a:rect l="l" t="t" r="r" b="b"/>
              <a:pathLst>
                <a:path w="9841" h="25453" extrusionOk="0">
                  <a:moveTo>
                    <a:pt x="2035" y="1"/>
                  </a:moveTo>
                  <a:lnTo>
                    <a:pt x="1" y="668"/>
                  </a:lnTo>
                  <a:lnTo>
                    <a:pt x="8940" y="25452"/>
                  </a:lnTo>
                  <a:cubicBezTo>
                    <a:pt x="9741" y="25285"/>
                    <a:pt x="9841" y="24018"/>
                    <a:pt x="9841" y="24018"/>
                  </a:cubicBezTo>
                  <a:lnTo>
                    <a:pt x="2035" y="1"/>
                  </a:ln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29" name="Google Shape;3478;p52">
              <a:extLst>
                <a:ext uri="{FF2B5EF4-FFF2-40B4-BE49-F238E27FC236}">
                  <a16:creationId xmlns:a16="http://schemas.microsoft.com/office/drawing/2014/main" id="{B65F62CB-FC05-E447-11D1-47ABD28FCC86}"/>
                </a:ext>
              </a:extLst>
            </p:cNvPr>
            <p:cNvSpPr/>
            <p:nvPr/>
          </p:nvSpPr>
          <p:spPr>
            <a:xfrm>
              <a:off x="4875058" y="4134829"/>
              <a:ext cx="40172" cy="31015"/>
            </a:xfrm>
            <a:custGeom>
              <a:avLst/>
              <a:gdLst/>
              <a:ahLst/>
              <a:cxnLst/>
              <a:rect l="l" t="t" r="r" b="b"/>
              <a:pathLst>
                <a:path w="2369" h="1829" extrusionOk="0">
                  <a:moveTo>
                    <a:pt x="322" y="1"/>
                  </a:moveTo>
                  <a:cubicBezTo>
                    <a:pt x="145" y="1"/>
                    <a:pt x="34" y="42"/>
                    <a:pt x="34" y="93"/>
                  </a:cubicBezTo>
                  <a:cubicBezTo>
                    <a:pt x="0" y="226"/>
                    <a:pt x="634" y="360"/>
                    <a:pt x="1234" y="827"/>
                  </a:cubicBezTo>
                  <a:cubicBezTo>
                    <a:pt x="1818" y="1281"/>
                    <a:pt x="2086" y="1829"/>
                    <a:pt x="2224" y="1829"/>
                  </a:cubicBezTo>
                  <a:cubicBezTo>
                    <a:pt x="2228" y="1829"/>
                    <a:pt x="2231" y="1828"/>
                    <a:pt x="2235" y="1828"/>
                  </a:cubicBezTo>
                  <a:cubicBezTo>
                    <a:pt x="2369" y="1794"/>
                    <a:pt x="2235" y="1027"/>
                    <a:pt x="1501" y="460"/>
                  </a:cubicBezTo>
                  <a:cubicBezTo>
                    <a:pt x="1068" y="109"/>
                    <a:pt x="609" y="1"/>
                    <a:pt x="322" y="1"/>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30" name="Google Shape;3479;p52">
              <a:extLst>
                <a:ext uri="{FF2B5EF4-FFF2-40B4-BE49-F238E27FC236}">
                  <a16:creationId xmlns:a16="http://schemas.microsoft.com/office/drawing/2014/main" id="{BFF9BDF2-642C-2BD5-C184-96C0C26635A0}"/>
                </a:ext>
              </a:extLst>
            </p:cNvPr>
            <p:cNvSpPr/>
            <p:nvPr/>
          </p:nvSpPr>
          <p:spPr>
            <a:xfrm>
              <a:off x="4869004" y="4197118"/>
              <a:ext cx="43394" cy="19298"/>
            </a:xfrm>
            <a:custGeom>
              <a:avLst/>
              <a:gdLst/>
              <a:ahLst/>
              <a:cxnLst/>
              <a:rect l="l" t="t" r="r" b="b"/>
              <a:pathLst>
                <a:path w="2559" h="1138" extrusionOk="0">
                  <a:moveTo>
                    <a:pt x="780" y="0"/>
                  </a:moveTo>
                  <a:cubicBezTo>
                    <a:pt x="306" y="0"/>
                    <a:pt x="0" y="186"/>
                    <a:pt x="24" y="256"/>
                  </a:cubicBezTo>
                  <a:cubicBezTo>
                    <a:pt x="57" y="389"/>
                    <a:pt x="624" y="323"/>
                    <a:pt x="1291" y="523"/>
                  </a:cubicBezTo>
                  <a:cubicBezTo>
                    <a:pt x="1895" y="734"/>
                    <a:pt x="2281" y="1137"/>
                    <a:pt x="2422" y="1137"/>
                  </a:cubicBezTo>
                  <a:cubicBezTo>
                    <a:pt x="2437" y="1137"/>
                    <a:pt x="2449" y="1133"/>
                    <a:pt x="2459" y="1123"/>
                  </a:cubicBezTo>
                  <a:cubicBezTo>
                    <a:pt x="2559" y="1090"/>
                    <a:pt x="2259" y="423"/>
                    <a:pt x="1458" y="123"/>
                  </a:cubicBezTo>
                  <a:cubicBezTo>
                    <a:pt x="1210" y="33"/>
                    <a:pt x="980" y="0"/>
                    <a:pt x="780" y="0"/>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31" name="Google Shape;3480;p52">
              <a:extLst>
                <a:ext uri="{FF2B5EF4-FFF2-40B4-BE49-F238E27FC236}">
                  <a16:creationId xmlns:a16="http://schemas.microsoft.com/office/drawing/2014/main" id="{668D2D1B-0FB6-5B86-71F6-6052C18638E4}"/>
                </a:ext>
              </a:extLst>
            </p:cNvPr>
            <p:cNvSpPr/>
            <p:nvPr/>
          </p:nvSpPr>
          <p:spPr>
            <a:xfrm>
              <a:off x="4866104" y="4253352"/>
              <a:ext cx="43479" cy="11141"/>
            </a:xfrm>
            <a:custGeom>
              <a:avLst/>
              <a:gdLst/>
              <a:ahLst/>
              <a:cxnLst/>
              <a:rect l="l" t="t" r="r" b="b"/>
              <a:pathLst>
                <a:path w="2564" h="657" extrusionOk="0">
                  <a:moveTo>
                    <a:pt x="1111" y="1"/>
                  </a:moveTo>
                  <a:cubicBezTo>
                    <a:pt x="444" y="1"/>
                    <a:pt x="0" y="317"/>
                    <a:pt x="61" y="409"/>
                  </a:cubicBezTo>
                  <a:cubicBezTo>
                    <a:pt x="73" y="456"/>
                    <a:pt x="145" y="470"/>
                    <a:pt x="262" y="470"/>
                  </a:cubicBezTo>
                  <a:cubicBezTo>
                    <a:pt x="440" y="470"/>
                    <a:pt x="720" y="437"/>
                    <a:pt x="1042" y="437"/>
                  </a:cubicBezTo>
                  <a:cubicBezTo>
                    <a:pt x="1114" y="437"/>
                    <a:pt x="1187" y="439"/>
                    <a:pt x="1262" y="443"/>
                  </a:cubicBezTo>
                  <a:cubicBezTo>
                    <a:pt x="1807" y="500"/>
                    <a:pt x="2229" y="656"/>
                    <a:pt x="2400" y="656"/>
                  </a:cubicBezTo>
                  <a:cubicBezTo>
                    <a:pt x="2428" y="656"/>
                    <a:pt x="2449" y="652"/>
                    <a:pt x="2463" y="643"/>
                  </a:cubicBezTo>
                  <a:cubicBezTo>
                    <a:pt x="2563" y="543"/>
                    <a:pt x="2063" y="76"/>
                    <a:pt x="1295" y="9"/>
                  </a:cubicBezTo>
                  <a:cubicBezTo>
                    <a:pt x="1232" y="3"/>
                    <a:pt x="1171" y="1"/>
                    <a:pt x="1111"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32" name="Google Shape;3481;p52">
              <a:extLst>
                <a:ext uri="{FF2B5EF4-FFF2-40B4-BE49-F238E27FC236}">
                  <a16:creationId xmlns:a16="http://schemas.microsoft.com/office/drawing/2014/main" id="{E24C5F76-E502-E7CF-5A25-6E1A35F414EC}"/>
                </a:ext>
              </a:extLst>
            </p:cNvPr>
            <p:cNvSpPr/>
            <p:nvPr/>
          </p:nvSpPr>
          <p:spPr>
            <a:xfrm>
              <a:off x="4941807" y="4101048"/>
              <a:ext cx="24334" cy="43276"/>
            </a:xfrm>
            <a:custGeom>
              <a:avLst/>
              <a:gdLst/>
              <a:ahLst/>
              <a:cxnLst/>
              <a:rect l="l" t="t" r="r" b="b"/>
              <a:pathLst>
                <a:path w="1435" h="2552" extrusionOk="0">
                  <a:moveTo>
                    <a:pt x="116" y="1"/>
                  </a:moveTo>
                  <a:cubicBezTo>
                    <a:pt x="94" y="1"/>
                    <a:pt x="78" y="6"/>
                    <a:pt x="67" y="17"/>
                  </a:cubicBezTo>
                  <a:cubicBezTo>
                    <a:pt x="0" y="117"/>
                    <a:pt x="401" y="584"/>
                    <a:pt x="701" y="1251"/>
                  </a:cubicBezTo>
                  <a:cubicBezTo>
                    <a:pt x="1001" y="1918"/>
                    <a:pt x="1034" y="2552"/>
                    <a:pt x="1135" y="2552"/>
                  </a:cubicBezTo>
                  <a:cubicBezTo>
                    <a:pt x="1268" y="2552"/>
                    <a:pt x="1435" y="1851"/>
                    <a:pt x="1101" y="1084"/>
                  </a:cubicBezTo>
                  <a:cubicBezTo>
                    <a:pt x="803" y="370"/>
                    <a:pt x="293" y="1"/>
                    <a:pt x="116" y="1"/>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33" name="Google Shape;3482;p52">
              <a:extLst>
                <a:ext uri="{FF2B5EF4-FFF2-40B4-BE49-F238E27FC236}">
                  <a16:creationId xmlns:a16="http://schemas.microsoft.com/office/drawing/2014/main" id="{0DA8DCC7-E68D-87B2-B2BC-E9ADC2ED2CA1}"/>
                </a:ext>
              </a:extLst>
            </p:cNvPr>
            <p:cNvSpPr/>
            <p:nvPr/>
          </p:nvSpPr>
          <p:spPr>
            <a:xfrm>
              <a:off x="3696725" y="3478417"/>
              <a:ext cx="1052128" cy="706602"/>
            </a:xfrm>
            <a:custGeom>
              <a:avLst/>
              <a:gdLst/>
              <a:ahLst/>
              <a:cxnLst/>
              <a:rect l="l" t="t" r="r" b="b"/>
              <a:pathLst>
                <a:path w="62045" h="41669" extrusionOk="0">
                  <a:moveTo>
                    <a:pt x="10557" y="0"/>
                  </a:moveTo>
                  <a:cubicBezTo>
                    <a:pt x="7654" y="0"/>
                    <a:pt x="923" y="2528"/>
                    <a:pt x="467" y="8478"/>
                  </a:cubicBezTo>
                  <a:cubicBezTo>
                    <a:pt x="0" y="14616"/>
                    <a:pt x="67" y="18919"/>
                    <a:pt x="4504" y="21788"/>
                  </a:cubicBezTo>
                  <a:cubicBezTo>
                    <a:pt x="8940" y="24690"/>
                    <a:pt x="43765" y="41669"/>
                    <a:pt x="43765" y="41669"/>
                  </a:cubicBezTo>
                  <a:lnTo>
                    <a:pt x="48335" y="27492"/>
                  </a:lnTo>
                  <a:lnTo>
                    <a:pt x="55407" y="30160"/>
                  </a:lnTo>
                  <a:lnTo>
                    <a:pt x="62045" y="7311"/>
                  </a:lnTo>
                  <a:lnTo>
                    <a:pt x="41763" y="5976"/>
                  </a:lnTo>
                  <a:cubicBezTo>
                    <a:pt x="41296" y="5976"/>
                    <a:pt x="13577" y="139"/>
                    <a:pt x="10775" y="6"/>
                  </a:cubicBezTo>
                  <a:cubicBezTo>
                    <a:pt x="10705" y="2"/>
                    <a:pt x="10632" y="0"/>
                    <a:pt x="10557" y="0"/>
                  </a:cubicBez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34" name="Google Shape;3483;p52">
              <a:extLst>
                <a:ext uri="{FF2B5EF4-FFF2-40B4-BE49-F238E27FC236}">
                  <a16:creationId xmlns:a16="http://schemas.microsoft.com/office/drawing/2014/main" id="{03AAA5C2-3E4B-C8A9-C8F3-62C46F953EBF}"/>
                </a:ext>
              </a:extLst>
            </p:cNvPr>
            <p:cNvSpPr/>
            <p:nvPr/>
          </p:nvSpPr>
          <p:spPr>
            <a:xfrm>
              <a:off x="3924123" y="3545403"/>
              <a:ext cx="441794" cy="290618"/>
            </a:xfrm>
            <a:custGeom>
              <a:avLst/>
              <a:gdLst/>
              <a:ahLst/>
              <a:cxnLst/>
              <a:rect l="l" t="t" r="r" b="b"/>
              <a:pathLst>
                <a:path w="26053" h="17138" extrusionOk="0">
                  <a:moveTo>
                    <a:pt x="151" y="0"/>
                  </a:moveTo>
                  <a:cubicBezTo>
                    <a:pt x="101" y="0"/>
                    <a:pt x="51" y="8"/>
                    <a:pt x="1" y="25"/>
                  </a:cubicBezTo>
                  <a:cubicBezTo>
                    <a:pt x="101" y="25"/>
                    <a:pt x="201" y="58"/>
                    <a:pt x="301" y="58"/>
                  </a:cubicBezTo>
                  <a:cubicBezTo>
                    <a:pt x="501" y="92"/>
                    <a:pt x="835" y="125"/>
                    <a:pt x="1202" y="225"/>
                  </a:cubicBezTo>
                  <a:cubicBezTo>
                    <a:pt x="2303" y="459"/>
                    <a:pt x="3370" y="859"/>
                    <a:pt x="4337" y="1393"/>
                  </a:cubicBezTo>
                  <a:cubicBezTo>
                    <a:pt x="5004" y="1760"/>
                    <a:pt x="5672" y="2193"/>
                    <a:pt x="6305" y="2627"/>
                  </a:cubicBezTo>
                  <a:cubicBezTo>
                    <a:pt x="6973" y="3161"/>
                    <a:pt x="7640" y="3728"/>
                    <a:pt x="8374" y="4295"/>
                  </a:cubicBezTo>
                  <a:cubicBezTo>
                    <a:pt x="9841" y="5496"/>
                    <a:pt x="11442" y="6797"/>
                    <a:pt x="13077" y="8264"/>
                  </a:cubicBezTo>
                  <a:cubicBezTo>
                    <a:pt x="15846" y="10699"/>
                    <a:pt x="18881" y="12901"/>
                    <a:pt x="22083" y="14802"/>
                  </a:cubicBezTo>
                  <a:cubicBezTo>
                    <a:pt x="23284" y="15536"/>
                    <a:pt x="24285" y="16103"/>
                    <a:pt x="24952" y="16537"/>
                  </a:cubicBezTo>
                  <a:lnTo>
                    <a:pt x="25753" y="16970"/>
                  </a:lnTo>
                  <a:cubicBezTo>
                    <a:pt x="25853" y="17037"/>
                    <a:pt x="25953" y="17071"/>
                    <a:pt x="26053" y="17137"/>
                  </a:cubicBezTo>
                  <a:cubicBezTo>
                    <a:pt x="25986" y="17037"/>
                    <a:pt x="25886" y="16970"/>
                    <a:pt x="25786" y="16904"/>
                  </a:cubicBezTo>
                  <a:lnTo>
                    <a:pt x="25019" y="16437"/>
                  </a:lnTo>
                  <a:lnTo>
                    <a:pt x="22150" y="14635"/>
                  </a:lnTo>
                  <a:cubicBezTo>
                    <a:pt x="18981" y="12701"/>
                    <a:pt x="16012" y="10499"/>
                    <a:pt x="13210" y="8064"/>
                  </a:cubicBezTo>
                  <a:cubicBezTo>
                    <a:pt x="11609" y="6630"/>
                    <a:pt x="9975" y="5295"/>
                    <a:pt x="8507" y="4128"/>
                  </a:cubicBezTo>
                  <a:cubicBezTo>
                    <a:pt x="7773" y="3528"/>
                    <a:pt x="7106" y="2960"/>
                    <a:pt x="6405" y="2460"/>
                  </a:cubicBezTo>
                  <a:cubicBezTo>
                    <a:pt x="5772" y="2026"/>
                    <a:pt x="5105" y="1593"/>
                    <a:pt x="4404" y="1259"/>
                  </a:cubicBezTo>
                  <a:cubicBezTo>
                    <a:pt x="3403" y="726"/>
                    <a:pt x="2336" y="325"/>
                    <a:pt x="1235" y="125"/>
                  </a:cubicBezTo>
                  <a:cubicBezTo>
                    <a:pt x="935" y="58"/>
                    <a:pt x="601" y="25"/>
                    <a:pt x="301" y="25"/>
                  </a:cubicBezTo>
                  <a:cubicBezTo>
                    <a:pt x="251" y="8"/>
                    <a:pt x="201" y="0"/>
                    <a:pt x="151" y="0"/>
                  </a:cubicBezTo>
                  <a:close/>
                </a:path>
              </a:pathLst>
            </a:custGeom>
            <a:solidFill>
              <a:srgbClr val="E9F2E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35" name="Google Shape;3484;p52">
              <a:extLst>
                <a:ext uri="{FF2B5EF4-FFF2-40B4-BE49-F238E27FC236}">
                  <a16:creationId xmlns:a16="http://schemas.microsoft.com/office/drawing/2014/main" id="{23A6FB89-770B-8388-E80F-444BCFC84809}"/>
                </a:ext>
              </a:extLst>
            </p:cNvPr>
            <p:cNvSpPr/>
            <p:nvPr/>
          </p:nvSpPr>
          <p:spPr>
            <a:xfrm>
              <a:off x="4016903" y="3528852"/>
              <a:ext cx="67321" cy="101847"/>
            </a:xfrm>
            <a:custGeom>
              <a:avLst/>
              <a:gdLst/>
              <a:ahLst/>
              <a:cxnLst/>
              <a:rect l="l" t="t" r="r" b="b"/>
              <a:pathLst>
                <a:path w="3970" h="6006" extrusionOk="0">
                  <a:moveTo>
                    <a:pt x="67" y="0"/>
                  </a:moveTo>
                  <a:lnTo>
                    <a:pt x="67" y="0"/>
                  </a:lnTo>
                  <a:cubicBezTo>
                    <a:pt x="0" y="67"/>
                    <a:pt x="1401" y="1001"/>
                    <a:pt x="2569" y="2669"/>
                  </a:cubicBezTo>
                  <a:cubicBezTo>
                    <a:pt x="3725" y="4321"/>
                    <a:pt x="3900" y="6005"/>
                    <a:pt x="3968" y="6005"/>
                  </a:cubicBezTo>
                  <a:cubicBezTo>
                    <a:pt x="3969" y="6005"/>
                    <a:pt x="3969" y="6005"/>
                    <a:pt x="3970" y="6005"/>
                  </a:cubicBezTo>
                  <a:cubicBezTo>
                    <a:pt x="3970" y="5638"/>
                    <a:pt x="3937" y="5271"/>
                    <a:pt x="3837" y="4937"/>
                  </a:cubicBezTo>
                  <a:cubicBezTo>
                    <a:pt x="3603" y="4070"/>
                    <a:pt x="3236" y="3269"/>
                    <a:pt x="2736" y="2535"/>
                  </a:cubicBezTo>
                  <a:cubicBezTo>
                    <a:pt x="2235" y="1802"/>
                    <a:pt x="1635" y="1168"/>
                    <a:pt x="968" y="634"/>
                  </a:cubicBezTo>
                  <a:cubicBezTo>
                    <a:pt x="668" y="367"/>
                    <a:pt x="367" y="167"/>
                    <a:pt x="67" y="0"/>
                  </a:cubicBezTo>
                  <a:close/>
                </a:path>
              </a:pathLst>
            </a:custGeom>
            <a:solidFill>
              <a:srgbClr val="E9F2E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36" name="Google Shape;3485;p52">
              <a:extLst>
                <a:ext uri="{FF2B5EF4-FFF2-40B4-BE49-F238E27FC236}">
                  <a16:creationId xmlns:a16="http://schemas.microsoft.com/office/drawing/2014/main" id="{74A2FBEB-6D17-FE0B-428A-1CCD5EBCC3F7}"/>
                </a:ext>
              </a:extLst>
            </p:cNvPr>
            <p:cNvSpPr/>
            <p:nvPr/>
          </p:nvSpPr>
          <p:spPr>
            <a:xfrm>
              <a:off x="4582591" y="3482386"/>
              <a:ext cx="1052128" cy="706602"/>
            </a:xfrm>
            <a:custGeom>
              <a:avLst/>
              <a:gdLst/>
              <a:ahLst/>
              <a:cxnLst/>
              <a:rect l="l" t="t" r="r" b="b"/>
              <a:pathLst>
                <a:path w="62045" h="41669" extrusionOk="0">
                  <a:moveTo>
                    <a:pt x="51452" y="0"/>
                  </a:moveTo>
                  <a:cubicBezTo>
                    <a:pt x="51378" y="0"/>
                    <a:pt x="51306" y="2"/>
                    <a:pt x="51237" y="5"/>
                  </a:cubicBezTo>
                  <a:cubicBezTo>
                    <a:pt x="48469" y="138"/>
                    <a:pt x="20749" y="5976"/>
                    <a:pt x="20248" y="5976"/>
                  </a:cubicBezTo>
                  <a:lnTo>
                    <a:pt x="1" y="7310"/>
                  </a:lnTo>
                  <a:lnTo>
                    <a:pt x="6639" y="30160"/>
                  </a:lnTo>
                  <a:lnTo>
                    <a:pt x="13710" y="27491"/>
                  </a:lnTo>
                  <a:lnTo>
                    <a:pt x="18247" y="41668"/>
                  </a:lnTo>
                  <a:cubicBezTo>
                    <a:pt x="18247" y="41668"/>
                    <a:pt x="53105" y="24689"/>
                    <a:pt x="57508" y="21821"/>
                  </a:cubicBezTo>
                  <a:cubicBezTo>
                    <a:pt x="61945" y="18919"/>
                    <a:pt x="62045" y="14615"/>
                    <a:pt x="61578" y="8511"/>
                  </a:cubicBezTo>
                  <a:cubicBezTo>
                    <a:pt x="61090" y="2559"/>
                    <a:pt x="54354" y="0"/>
                    <a:pt x="51452" y="0"/>
                  </a:cubicBez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37" name="Google Shape;3486;p52">
              <a:extLst>
                <a:ext uri="{FF2B5EF4-FFF2-40B4-BE49-F238E27FC236}">
                  <a16:creationId xmlns:a16="http://schemas.microsoft.com/office/drawing/2014/main" id="{4172B45B-0191-EA07-15E5-A63E316FDCE4}"/>
                </a:ext>
              </a:extLst>
            </p:cNvPr>
            <p:cNvSpPr/>
            <p:nvPr/>
          </p:nvSpPr>
          <p:spPr>
            <a:xfrm>
              <a:off x="4965566" y="3550338"/>
              <a:ext cx="441794" cy="289634"/>
            </a:xfrm>
            <a:custGeom>
              <a:avLst/>
              <a:gdLst/>
              <a:ahLst/>
              <a:cxnLst/>
              <a:rect l="l" t="t" r="r" b="b"/>
              <a:pathLst>
                <a:path w="26053" h="17080" extrusionOk="0">
                  <a:moveTo>
                    <a:pt x="25752" y="1"/>
                  </a:moveTo>
                  <a:cubicBezTo>
                    <a:pt x="25419" y="1"/>
                    <a:pt x="25118" y="68"/>
                    <a:pt x="24818" y="101"/>
                  </a:cubicBezTo>
                  <a:cubicBezTo>
                    <a:pt x="23717" y="334"/>
                    <a:pt x="22650" y="701"/>
                    <a:pt x="21649" y="1235"/>
                  </a:cubicBezTo>
                  <a:cubicBezTo>
                    <a:pt x="20949" y="1602"/>
                    <a:pt x="20282" y="2002"/>
                    <a:pt x="19648" y="2469"/>
                  </a:cubicBezTo>
                  <a:cubicBezTo>
                    <a:pt x="18947" y="2936"/>
                    <a:pt x="18280" y="3503"/>
                    <a:pt x="17546" y="4104"/>
                  </a:cubicBezTo>
                  <a:cubicBezTo>
                    <a:pt x="16079" y="5271"/>
                    <a:pt x="14444" y="6572"/>
                    <a:pt x="12843" y="8040"/>
                  </a:cubicBezTo>
                  <a:cubicBezTo>
                    <a:pt x="10041" y="10508"/>
                    <a:pt x="7072" y="12710"/>
                    <a:pt x="3903" y="14645"/>
                  </a:cubicBezTo>
                  <a:lnTo>
                    <a:pt x="1034" y="16413"/>
                  </a:lnTo>
                  <a:lnTo>
                    <a:pt x="234" y="16913"/>
                  </a:lnTo>
                  <a:cubicBezTo>
                    <a:pt x="167" y="16946"/>
                    <a:pt x="67" y="17013"/>
                    <a:pt x="0" y="17080"/>
                  </a:cubicBezTo>
                  <a:cubicBezTo>
                    <a:pt x="67" y="17046"/>
                    <a:pt x="167" y="17013"/>
                    <a:pt x="267" y="16980"/>
                  </a:cubicBezTo>
                  <a:lnTo>
                    <a:pt x="1068" y="16513"/>
                  </a:lnTo>
                  <a:cubicBezTo>
                    <a:pt x="1768" y="16112"/>
                    <a:pt x="2769" y="15545"/>
                    <a:pt x="3970" y="14811"/>
                  </a:cubicBezTo>
                  <a:cubicBezTo>
                    <a:pt x="7172" y="12910"/>
                    <a:pt x="10208" y="10709"/>
                    <a:pt x="12976" y="8240"/>
                  </a:cubicBezTo>
                  <a:cubicBezTo>
                    <a:pt x="14611" y="6806"/>
                    <a:pt x="16212" y="5471"/>
                    <a:pt x="17680" y="4304"/>
                  </a:cubicBezTo>
                  <a:cubicBezTo>
                    <a:pt x="18380" y="3704"/>
                    <a:pt x="19081" y="3103"/>
                    <a:pt x="19748" y="2636"/>
                  </a:cubicBezTo>
                  <a:cubicBezTo>
                    <a:pt x="20382" y="2169"/>
                    <a:pt x="21015" y="1735"/>
                    <a:pt x="21716" y="1369"/>
                  </a:cubicBezTo>
                  <a:cubicBezTo>
                    <a:pt x="22683" y="835"/>
                    <a:pt x="23751" y="435"/>
                    <a:pt x="24851" y="201"/>
                  </a:cubicBezTo>
                  <a:cubicBezTo>
                    <a:pt x="25218" y="134"/>
                    <a:pt x="25552" y="68"/>
                    <a:pt x="25752" y="34"/>
                  </a:cubicBezTo>
                  <a:cubicBezTo>
                    <a:pt x="25852" y="34"/>
                    <a:pt x="25952" y="34"/>
                    <a:pt x="26052" y="1"/>
                  </a:cubicBezTo>
                  <a:close/>
                </a:path>
              </a:pathLst>
            </a:custGeom>
            <a:solidFill>
              <a:srgbClr val="E9F2E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38" name="Google Shape;3487;p52">
              <a:extLst>
                <a:ext uri="{FF2B5EF4-FFF2-40B4-BE49-F238E27FC236}">
                  <a16:creationId xmlns:a16="http://schemas.microsoft.com/office/drawing/2014/main" id="{FC928F61-CF52-E351-9120-65B54B58270C}"/>
                </a:ext>
              </a:extLst>
            </p:cNvPr>
            <p:cNvSpPr/>
            <p:nvPr/>
          </p:nvSpPr>
          <p:spPr>
            <a:xfrm>
              <a:off x="5247282" y="3533380"/>
              <a:ext cx="67321" cy="101270"/>
            </a:xfrm>
            <a:custGeom>
              <a:avLst/>
              <a:gdLst/>
              <a:ahLst/>
              <a:cxnLst/>
              <a:rect l="l" t="t" r="r" b="b"/>
              <a:pathLst>
                <a:path w="3970" h="5972" extrusionOk="0">
                  <a:moveTo>
                    <a:pt x="3903" y="0"/>
                  </a:moveTo>
                  <a:lnTo>
                    <a:pt x="3903" y="0"/>
                  </a:lnTo>
                  <a:cubicBezTo>
                    <a:pt x="3569" y="134"/>
                    <a:pt x="3269" y="334"/>
                    <a:pt x="3002" y="567"/>
                  </a:cubicBezTo>
                  <a:cubicBezTo>
                    <a:pt x="2335" y="1134"/>
                    <a:pt x="1701" y="1768"/>
                    <a:pt x="1234" y="2502"/>
                  </a:cubicBezTo>
                  <a:cubicBezTo>
                    <a:pt x="734" y="3236"/>
                    <a:pt x="367" y="4036"/>
                    <a:pt x="134" y="4904"/>
                  </a:cubicBezTo>
                  <a:cubicBezTo>
                    <a:pt x="34" y="5237"/>
                    <a:pt x="0" y="5604"/>
                    <a:pt x="0" y="5971"/>
                  </a:cubicBezTo>
                  <a:cubicBezTo>
                    <a:pt x="1" y="5971"/>
                    <a:pt x="2" y="5972"/>
                    <a:pt x="2" y="5972"/>
                  </a:cubicBezTo>
                  <a:cubicBezTo>
                    <a:pt x="71" y="5972"/>
                    <a:pt x="278" y="4287"/>
                    <a:pt x="1401" y="2635"/>
                  </a:cubicBezTo>
                  <a:cubicBezTo>
                    <a:pt x="2535" y="968"/>
                    <a:pt x="3970" y="67"/>
                    <a:pt x="3903" y="0"/>
                  </a:cubicBezTo>
                  <a:close/>
                </a:path>
              </a:pathLst>
            </a:custGeom>
            <a:solidFill>
              <a:srgbClr val="E9F2E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39" name="Google Shape;3488;p52">
              <a:extLst>
                <a:ext uri="{FF2B5EF4-FFF2-40B4-BE49-F238E27FC236}">
                  <a16:creationId xmlns:a16="http://schemas.microsoft.com/office/drawing/2014/main" id="{DF624F4F-F0B2-7333-875A-CBE6919A19F9}"/>
                </a:ext>
              </a:extLst>
            </p:cNvPr>
            <p:cNvSpPr/>
            <p:nvPr/>
          </p:nvSpPr>
          <p:spPr>
            <a:xfrm>
              <a:off x="3870957" y="2644671"/>
              <a:ext cx="515898" cy="801649"/>
            </a:xfrm>
            <a:custGeom>
              <a:avLst/>
              <a:gdLst/>
              <a:ahLst/>
              <a:cxnLst/>
              <a:rect l="l" t="t" r="r" b="b"/>
              <a:pathLst>
                <a:path w="30423" h="47274" extrusionOk="0">
                  <a:moveTo>
                    <a:pt x="30422" y="1"/>
                  </a:moveTo>
                  <a:cubicBezTo>
                    <a:pt x="30422" y="1"/>
                    <a:pt x="27453" y="1"/>
                    <a:pt x="24751" y="2970"/>
                  </a:cubicBezTo>
                  <a:lnTo>
                    <a:pt x="10174" y="25419"/>
                  </a:lnTo>
                  <a:cubicBezTo>
                    <a:pt x="10174" y="25419"/>
                    <a:pt x="2169" y="29522"/>
                    <a:pt x="1168" y="35026"/>
                  </a:cubicBezTo>
                  <a:cubicBezTo>
                    <a:pt x="200" y="40497"/>
                    <a:pt x="0" y="44433"/>
                    <a:pt x="2736" y="46167"/>
                  </a:cubicBezTo>
                  <a:cubicBezTo>
                    <a:pt x="3236" y="46468"/>
                    <a:pt x="3770" y="46701"/>
                    <a:pt x="4337" y="46868"/>
                  </a:cubicBezTo>
                  <a:cubicBezTo>
                    <a:pt x="5318" y="47141"/>
                    <a:pt x="6313" y="47273"/>
                    <a:pt x="7298" y="47273"/>
                  </a:cubicBezTo>
                  <a:cubicBezTo>
                    <a:pt x="11002" y="47273"/>
                    <a:pt x="14557" y="45406"/>
                    <a:pt x="16612" y="42165"/>
                  </a:cubicBezTo>
                  <a:lnTo>
                    <a:pt x="27020" y="26120"/>
                  </a:lnTo>
                  <a:lnTo>
                    <a:pt x="30422" y="1"/>
                  </a:lnTo>
                  <a:close/>
                </a:path>
              </a:pathLst>
            </a:custGeom>
            <a:solidFill>
              <a:srgbClr val="F248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40" name="Google Shape;3489;p52">
              <a:extLst>
                <a:ext uri="{FF2B5EF4-FFF2-40B4-BE49-F238E27FC236}">
                  <a16:creationId xmlns:a16="http://schemas.microsoft.com/office/drawing/2014/main" id="{547C1C09-DC05-F25A-79C5-71FEE094F084}"/>
                </a:ext>
              </a:extLst>
            </p:cNvPr>
            <p:cNvSpPr/>
            <p:nvPr/>
          </p:nvSpPr>
          <p:spPr>
            <a:xfrm>
              <a:off x="3925819" y="3263537"/>
              <a:ext cx="231385" cy="159994"/>
            </a:xfrm>
            <a:custGeom>
              <a:avLst/>
              <a:gdLst/>
              <a:ahLst/>
              <a:cxnLst/>
              <a:rect l="l" t="t" r="r" b="b"/>
              <a:pathLst>
                <a:path w="13645" h="9435" extrusionOk="0">
                  <a:moveTo>
                    <a:pt x="5371" y="1"/>
                  </a:moveTo>
                  <a:cubicBezTo>
                    <a:pt x="5371" y="1"/>
                    <a:pt x="1" y="2036"/>
                    <a:pt x="368" y="6739"/>
                  </a:cubicBezTo>
                  <a:cubicBezTo>
                    <a:pt x="368" y="6739"/>
                    <a:pt x="1049" y="9435"/>
                    <a:pt x="5159" y="9435"/>
                  </a:cubicBezTo>
                  <a:cubicBezTo>
                    <a:pt x="5505" y="9435"/>
                    <a:pt x="5876" y="9416"/>
                    <a:pt x="6272" y="9374"/>
                  </a:cubicBezTo>
                  <a:lnTo>
                    <a:pt x="12843" y="7473"/>
                  </a:lnTo>
                  <a:lnTo>
                    <a:pt x="13644" y="501"/>
                  </a:lnTo>
                  <a:lnTo>
                    <a:pt x="7840" y="1"/>
                  </a:lnTo>
                  <a:close/>
                </a:path>
              </a:pathLst>
            </a:custGeom>
            <a:solidFill>
              <a:srgbClr val="FFBE9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41" name="Google Shape;3490;p52">
              <a:extLst>
                <a:ext uri="{FF2B5EF4-FFF2-40B4-BE49-F238E27FC236}">
                  <a16:creationId xmlns:a16="http://schemas.microsoft.com/office/drawing/2014/main" id="{C7565EA8-2A15-47CF-742F-072C5B5E57CB}"/>
                </a:ext>
              </a:extLst>
            </p:cNvPr>
            <p:cNvSpPr/>
            <p:nvPr/>
          </p:nvSpPr>
          <p:spPr>
            <a:xfrm>
              <a:off x="4329721" y="2563779"/>
              <a:ext cx="803260" cy="1045362"/>
            </a:xfrm>
            <a:custGeom>
              <a:avLst/>
              <a:gdLst/>
              <a:ahLst/>
              <a:cxnLst/>
              <a:rect l="l" t="t" r="r" b="b"/>
              <a:pathLst>
                <a:path w="47369" h="61646" extrusionOk="0">
                  <a:moveTo>
                    <a:pt x="35827" y="1"/>
                  </a:moveTo>
                  <a:cubicBezTo>
                    <a:pt x="35827" y="1"/>
                    <a:pt x="29807" y="6509"/>
                    <a:pt x="21881" y="6509"/>
                  </a:cubicBezTo>
                  <a:cubicBezTo>
                    <a:pt x="21782" y="6509"/>
                    <a:pt x="21683" y="6508"/>
                    <a:pt x="21583" y="6506"/>
                  </a:cubicBezTo>
                  <a:cubicBezTo>
                    <a:pt x="13477" y="6305"/>
                    <a:pt x="11909" y="1702"/>
                    <a:pt x="11909" y="1702"/>
                  </a:cubicBezTo>
                  <a:lnTo>
                    <a:pt x="1602" y="5138"/>
                  </a:lnTo>
                  <a:lnTo>
                    <a:pt x="1" y="30890"/>
                  </a:lnTo>
                  <a:cubicBezTo>
                    <a:pt x="1" y="30890"/>
                    <a:pt x="34" y="60744"/>
                    <a:pt x="435" y="60744"/>
                  </a:cubicBezTo>
                  <a:cubicBezTo>
                    <a:pt x="802" y="60744"/>
                    <a:pt x="43232" y="61645"/>
                    <a:pt x="43232" y="61645"/>
                  </a:cubicBezTo>
                  <a:lnTo>
                    <a:pt x="42665" y="41697"/>
                  </a:lnTo>
                  <a:lnTo>
                    <a:pt x="47368" y="6339"/>
                  </a:lnTo>
                  <a:lnTo>
                    <a:pt x="35827" y="1"/>
                  </a:lnTo>
                  <a:close/>
                </a:path>
              </a:pathLst>
            </a:custGeom>
            <a:solidFill>
              <a:srgbClr val="F248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42" name="Google Shape;3491;p52">
              <a:extLst>
                <a:ext uri="{FF2B5EF4-FFF2-40B4-BE49-F238E27FC236}">
                  <a16:creationId xmlns:a16="http://schemas.microsoft.com/office/drawing/2014/main" id="{149CEDCA-6D8B-2287-2021-3ADAF4CDFC69}"/>
                </a:ext>
              </a:extLst>
            </p:cNvPr>
            <p:cNvSpPr/>
            <p:nvPr/>
          </p:nvSpPr>
          <p:spPr>
            <a:xfrm>
              <a:off x="5070777" y="2666174"/>
              <a:ext cx="410694" cy="869988"/>
            </a:xfrm>
            <a:custGeom>
              <a:avLst/>
              <a:gdLst/>
              <a:ahLst/>
              <a:cxnLst/>
              <a:rect l="l" t="t" r="r" b="b"/>
              <a:pathLst>
                <a:path w="24219" h="51304" extrusionOk="0">
                  <a:moveTo>
                    <a:pt x="3136" y="1"/>
                  </a:moveTo>
                  <a:cubicBezTo>
                    <a:pt x="3136" y="1"/>
                    <a:pt x="935" y="7573"/>
                    <a:pt x="635" y="11209"/>
                  </a:cubicBezTo>
                  <a:cubicBezTo>
                    <a:pt x="334" y="14878"/>
                    <a:pt x="1" y="27987"/>
                    <a:pt x="1" y="27987"/>
                  </a:cubicBezTo>
                  <a:lnTo>
                    <a:pt x="6372" y="39262"/>
                  </a:lnTo>
                  <a:lnTo>
                    <a:pt x="1969" y="42498"/>
                  </a:lnTo>
                  <a:lnTo>
                    <a:pt x="7573" y="51304"/>
                  </a:lnTo>
                  <a:cubicBezTo>
                    <a:pt x="7573" y="51304"/>
                    <a:pt x="21483" y="46501"/>
                    <a:pt x="22817" y="45066"/>
                  </a:cubicBezTo>
                  <a:cubicBezTo>
                    <a:pt x="23418" y="44366"/>
                    <a:pt x="23751" y="43298"/>
                    <a:pt x="23918" y="42131"/>
                  </a:cubicBezTo>
                  <a:cubicBezTo>
                    <a:pt x="24218" y="39629"/>
                    <a:pt x="23784" y="37060"/>
                    <a:pt x="22650" y="34792"/>
                  </a:cubicBezTo>
                  <a:cubicBezTo>
                    <a:pt x="19848" y="29055"/>
                    <a:pt x="13010" y="14878"/>
                    <a:pt x="11709" y="11309"/>
                  </a:cubicBezTo>
                  <a:cubicBezTo>
                    <a:pt x="8440" y="2169"/>
                    <a:pt x="3136" y="1"/>
                    <a:pt x="3136" y="1"/>
                  </a:cubicBezTo>
                  <a:close/>
                </a:path>
              </a:pathLst>
            </a:custGeom>
            <a:solidFill>
              <a:srgbClr val="F248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43" name="Google Shape;3492;p52">
              <a:extLst>
                <a:ext uri="{FF2B5EF4-FFF2-40B4-BE49-F238E27FC236}">
                  <a16:creationId xmlns:a16="http://schemas.microsoft.com/office/drawing/2014/main" id="{25B3D48C-D3A8-87D0-4669-4A4B73C08C9A}"/>
                </a:ext>
              </a:extLst>
            </p:cNvPr>
            <p:cNvSpPr/>
            <p:nvPr/>
          </p:nvSpPr>
          <p:spPr>
            <a:xfrm>
              <a:off x="4313322" y="2801944"/>
              <a:ext cx="23215" cy="442353"/>
            </a:xfrm>
            <a:custGeom>
              <a:avLst/>
              <a:gdLst/>
              <a:ahLst/>
              <a:cxnLst/>
              <a:rect l="l" t="t" r="r" b="b"/>
              <a:pathLst>
                <a:path w="1369" h="26086" extrusionOk="0">
                  <a:moveTo>
                    <a:pt x="67" y="0"/>
                  </a:moveTo>
                  <a:lnTo>
                    <a:pt x="67" y="0"/>
                  </a:lnTo>
                  <a:cubicBezTo>
                    <a:pt x="1" y="0"/>
                    <a:pt x="234" y="5838"/>
                    <a:pt x="568" y="13043"/>
                  </a:cubicBezTo>
                  <a:cubicBezTo>
                    <a:pt x="935" y="20248"/>
                    <a:pt x="1268" y="26086"/>
                    <a:pt x="1302" y="26086"/>
                  </a:cubicBezTo>
                  <a:cubicBezTo>
                    <a:pt x="1368" y="26052"/>
                    <a:pt x="1135" y="20215"/>
                    <a:pt x="801" y="13010"/>
                  </a:cubicBezTo>
                  <a:cubicBezTo>
                    <a:pt x="434" y="5838"/>
                    <a:pt x="101" y="0"/>
                    <a:pt x="67" y="0"/>
                  </a:cubicBez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44" name="Google Shape;3493;p52">
              <a:extLst>
                <a:ext uri="{FF2B5EF4-FFF2-40B4-BE49-F238E27FC236}">
                  <a16:creationId xmlns:a16="http://schemas.microsoft.com/office/drawing/2014/main" id="{65515834-6A38-DF2B-4DC5-C42A6B9BBBD4}"/>
                </a:ext>
              </a:extLst>
            </p:cNvPr>
            <p:cNvSpPr/>
            <p:nvPr/>
          </p:nvSpPr>
          <p:spPr>
            <a:xfrm>
              <a:off x="5052682" y="2785528"/>
              <a:ext cx="72425" cy="474607"/>
            </a:xfrm>
            <a:custGeom>
              <a:avLst/>
              <a:gdLst/>
              <a:ahLst/>
              <a:cxnLst/>
              <a:rect l="l" t="t" r="r" b="b"/>
              <a:pathLst>
                <a:path w="4271" h="27988" extrusionOk="0">
                  <a:moveTo>
                    <a:pt x="4203" y="1"/>
                  </a:moveTo>
                  <a:cubicBezTo>
                    <a:pt x="4137" y="1"/>
                    <a:pt x="3136" y="6239"/>
                    <a:pt x="2035" y="13978"/>
                  </a:cubicBezTo>
                  <a:cubicBezTo>
                    <a:pt x="901" y="21683"/>
                    <a:pt x="0" y="27954"/>
                    <a:pt x="67" y="27988"/>
                  </a:cubicBezTo>
                  <a:cubicBezTo>
                    <a:pt x="134" y="27988"/>
                    <a:pt x="1135" y="21716"/>
                    <a:pt x="2235" y="14011"/>
                  </a:cubicBezTo>
                  <a:cubicBezTo>
                    <a:pt x="3369" y="6272"/>
                    <a:pt x="4270" y="1"/>
                    <a:pt x="4203" y="1"/>
                  </a:cubicBez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45" name="Google Shape;3494;p52">
              <a:extLst>
                <a:ext uri="{FF2B5EF4-FFF2-40B4-BE49-F238E27FC236}">
                  <a16:creationId xmlns:a16="http://schemas.microsoft.com/office/drawing/2014/main" id="{5784CE7B-48BF-F976-B7B1-714B54739C5C}"/>
                </a:ext>
              </a:extLst>
            </p:cNvPr>
            <p:cNvSpPr/>
            <p:nvPr/>
          </p:nvSpPr>
          <p:spPr>
            <a:xfrm>
              <a:off x="4053669" y="3103449"/>
              <a:ext cx="87704" cy="73562"/>
            </a:xfrm>
            <a:custGeom>
              <a:avLst/>
              <a:gdLst/>
              <a:ahLst/>
              <a:cxnLst/>
              <a:rect l="l" t="t" r="r" b="b"/>
              <a:pathLst>
                <a:path w="5172" h="4338" extrusionOk="0">
                  <a:moveTo>
                    <a:pt x="34" y="1"/>
                  </a:moveTo>
                  <a:lnTo>
                    <a:pt x="34" y="1"/>
                  </a:lnTo>
                  <a:cubicBezTo>
                    <a:pt x="1" y="34"/>
                    <a:pt x="1335" y="735"/>
                    <a:pt x="2769" y="1935"/>
                  </a:cubicBezTo>
                  <a:cubicBezTo>
                    <a:pt x="4185" y="3120"/>
                    <a:pt x="5080" y="4338"/>
                    <a:pt x="5168" y="4338"/>
                  </a:cubicBezTo>
                  <a:cubicBezTo>
                    <a:pt x="5169" y="4338"/>
                    <a:pt x="5170" y="4338"/>
                    <a:pt x="5171" y="4337"/>
                  </a:cubicBezTo>
                  <a:cubicBezTo>
                    <a:pt x="5004" y="4037"/>
                    <a:pt x="4837" y="3737"/>
                    <a:pt x="4604" y="3503"/>
                  </a:cubicBezTo>
                  <a:cubicBezTo>
                    <a:pt x="4104" y="2869"/>
                    <a:pt x="3537" y="2302"/>
                    <a:pt x="2903" y="1769"/>
                  </a:cubicBezTo>
                  <a:cubicBezTo>
                    <a:pt x="2302" y="1268"/>
                    <a:pt x="1635" y="801"/>
                    <a:pt x="935" y="401"/>
                  </a:cubicBezTo>
                  <a:cubicBezTo>
                    <a:pt x="634" y="234"/>
                    <a:pt x="334" y="67"/>
                    <a:pt x="34" y="1"/>
                  </a:cubicBez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46" name="Google Shape;3495;p52">
              <a:extLst>
                <a:ext uri="{FF2B5EF4-FFF2-40B4-BE49-F238E27FC236}">
                  <a16:creationId xmlns:a16="http://schemas.microsoft.com/office/drawing/2014/main" id="{DB87F367-B5C1-AFA2-EA91-31854E2669A9}"/>
                </a:ext>
              </a:extLst>
            </p:cNvPr>
            <p:cNvSpPr/>
            <p:nvPr/>
          </p:nvSpPr>
          <p:spPr>
            <a:xfrm>
              <a:off x="5177125" y="3278545"/>
              <a:ext cx="168591" cy="51754"/>
            </a:xfrm>
            <a:custGeom>
              <a:avLst/>
              <a:gdLst/>
              <a:ahLst/>
              <a:cxnLst/>
              <a:rect l="l" t="t" r="r" b="b"/>
              <a:pathLst>
                <a:path w="9942" h="3052" extrusionOk="0">
                  <a:moveTo>
                    <a:pt x="7811" y="1"/>
                  </a:moveTo>
                  <a:cubicBezTo>
                    <a:pt x="5453" y="1"/>
                    <a:pt x="3174" y="728"/>
                    <a:pt x="1235" y="2051"/>
                  </a:cubicBezTo>
                  <a:cubicBezTo>
                    <a:pt x="902" y="2251"/>
                    <a:pt x="601" y="2485"/>
                    <a:pt x="335" y="2752"/>
                  </a:cubicBezTo>
                  <a:cubicBezTo>
                    <a:pt x="134" y="2918"/>
                    <a:pt x="1" y="3019"/>
                    <a:pt x="34" y="3052"/>
                  </a:cubicBezTo>
                  <a:cubicBezTo>
                    <a:pt x="68" y="3052"/>
                    <a:pt x="501" y="2685"/>
                    <a:pt x="1302" y="2185"/>
                  </a:cubicBezTo>
                  <a:cubicBezTo>
                    <a:pt x="2369" y="1517"/>
                    <a:pt x="3503" y="984"/>
                    <a:pt x="4704" y="650"/>
                  </a:cubicBezTo>
                  <a:cubicBezTo>
                    <a:pt x="5905" y="317"/>
                    <a:pt x="7139" y="150"/>
                    <a:pt x="8407" y="150"/>
                  </a:cubicBezTo>
                  <a:cubicBezTo>
                    <a:pt x="9208" y="150"/>
                    <a:pt x="9763" y="223"/>
                    <a:pt x="9905" y="223"/>
                  </a:cubicBezTo>
                  <a:cubicBezTo>
                    <a:pt x="9929" y="223"/>
                    <a:pt x="9941" y="221"/>
                    <a:pt x="9941" y="217"/>
                  </a:cubicBezTo>
                  <a:cubicBezTo>
                    <a:pt x="9808" y="150"/>
                    <a:pt x="9675" y="116"/>
                    <a:pt x="9541" y="116"/>
                  </a:cubicBezTo>
                  <a:cubicBezTo>
                    <a:pt x="9141" y="50"/>
                    <a:pt x="8774" y="16"/>
                    <a:pt x="8407" y="16"/>
                  </a:cubicBezTo>
                  <a:cubicBezTo>
                    <a:pt x="8208" y="6"/>
                    <a:pt x="8009" y="1"/>
                    <a:pt x="7811" y="1"/>
                  </a:cubicBez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47" name="Google Shape;3496;p52">
              <a:extLst>
                <a:ext uri="{FF2B5EF4-FFF2-40B4-BE49-F238E27FC236}">
                  <a16:creationId xmlns:a16="http://schemas.microsoft.com/office/drawing/2014/main" id="{0E030B1E-4C67-268D-2D1F-B9AD11E681AA}"/>
                </a:ext>
              </a:extLst>
            </p:cNvPr>
            <p:cNvSpPr/>
            <p:nvPr/>
          </p:nvSpPr>
          <p:spPr>
            <a:xfrm>
              <a:off x="5178261" y="3219987"/>
              <a:ext cx="133506" cy="109783"/>
            </a:xfrm>
            <a:custGeom>
              <a:avLst/>
              <a:gdLst/>
              <a:ahLst/>
              <a:cxnLst/>
              <a:rect l="l" t="t" r="r" b="b"/>
              <a:pathLst>
                <a:path w="7873" h="6474" extrusionOk="0">
                  <a:moveTo>
                    <a:pt x="7873" y="0"/>
                  </a:moveTo>
                  <a:cubicBezTo>
                    <a:pt x="7740" y="0"/>
                    <a:pt x="7606" y="34"/>
                    <a:pt x="7473" y="67"/>
                  </a:cubicBezTo>
                  <a:cubicBezTo>
                    <a:pt x="7106" y="134"/>
                    <a:pt x="6739" y="234"/>
                    <a:pt x="6372" y="367"/>
                  </a:cubicBezTo>
                  <a:cubicBezTo>
                    <a:pt x="5838" y="567"/>
                    <a:pt x="5338" y="801"/>
                    <a:pt x="4837" y="1068"/>
                  </a:cubicBezTo>
                  <a:cubicBezTo>
                    <a:pt x="4237" y="1401"/>
                    <a:pt x="3637" y="1802"/>
                    <a:pt x="3103" y="2235"/>
                  </a:cubicBezTo>
                  <a:cubicBezTo>
                    <a:pt x="2569" y="2669"/>
                    <a:pt x="2069" y="3169"/>
                    <a:pt x="1635" y="3703"/>
                  </a:cubicBezTo>
                  <a:cubicBezTo>
                    <a:pt x="1268" y="4137"/>
                    <a:pt x="935" y="4604"/>
                    <a:pt x="634" y="5071"/>
                  </a:cubicBezTo>
                  <a:cubicBezTo>
                    <a:pt x="468" y="5404"/>
                    <a:pt x="268" y="5738"/>
                    <a:pt x="134" y="6105"/>
                  </a:cubicBezTo>
                  <a:cubicBezTo>
                    <a:pt x="67" y="6205"/>
                    <a:pt x="34" y="6338"/>
                    <a:pt x="1" y="6472"/>
                  </a:cubicBezTo>
                  <a:cubicBezTo>
                    <a:pt x="2" y="6473"/>
                    <a:pt x="3" y="6473"/>
                    <a:pt x="4" y="6473"/>
                  </a:cubicBezTo>
                  <a:cubicBezTo>
                    <a:pt x="48" y="6473"/>
                    <a:pt x="282" y="5947"/>
                    <a:pt x="768" y="5171"/>
                  </a:cubicBezTo>
                  <a:cubicBezTo>
                    <a:pt x="1468" y="4103"/>
                    <a:pt x="2302" y="3169"/>
                    <a:pt x="3236" y="2402"/>
                  </a:cubicBezTo>
                  <a:cubicBezTo>
                    <a:pt x="3770" y="1968"/>
                    <a:pt x="4337" y="1568"/>
                    <a:pt x="4904" y="1234"/>
                  </a:cubicBezTo>
                  <a:cubicBezTo>
                    <a:pt x="5405" y="968"/>
                    <a:pt x="5905" y="734"/>
                    <a:pt x="6405" y="534"/>
                  </a:cubicBezTo>
                  <a:cubicBezTo>
                    <a:pt x="7306" y="167"/>
                    <a:pt x="7873" y="34"/>
                    <a:pt x="7873" y="0"/>
                  </a:cubicBez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48" name="Google Shape;3497;p52">
              <a:extLst>
                <a:ext uri="{FF2B5EF4-FFF2-40B4-BE49-F238E27FC236}">
                  <a16:creationId xmlns:a16="http://schemas.microsoft.com/office/drawing/2014/main" id="{FA29E255-1E4B-8428-9ADE-7A043A7873B4}"/>
                </a:ext>
              </a:extLst>
            </p:cNvPr>
            <p:cNvSpPr/>
            <p:nvPr/>
          </p:nvSpPr>
          <p:spPr>
            <a:xfrm>
              <a:off x="3921867" y="3255820"/>
              <a:ext cx="135779" cy="50720"/>
            </a:xfrm>
            <a:custGeom>
              <a:avLst/>
              <a:gdLst/>
              <a:ahLst/>
              <a:cxnLst/>
              <a:rect l="l" t="t" r="r" b="b"/>
              <a:pathLst>
                <a:path w="8007" h="2991" extrusionOk="0">
                  <a:moveTo>
                    <a:pt x="5125" y="1"/>
                  </a:moveTo>
                  <a:cubicBezTo>
                    <a:pt x="4554" y="1"/>
                    <a:pt x="3978" y="51"/>
                    <a:pt x="3403" y="156"/>
                  </a:cubicBezTo>
                  <a:cubicBezTo>
                    <a:pt x="2335" y="356"/>
                    <a:pt x="1335" y="956"/>
                    <a:pt x="601" y="1790"/>
                  </a:cubicBezTo>
                  <a:cubicBezTo>
                    <a:pt x="401" y="2057"/>
                    <a:pt x="234" y="2357"/>
                    <a:pt x="101" y="2657"/>
                  </a:cubicBezTo>
                  <a:cubicBezTo>
                    <a:pt x="34" y="2757"/>
                    <a:pt x="0" y="2891"/>
                    <a:pt x="0" y="2991"/>
                  </a:cubicBezTo>
                  <a:cubicBezTo>
                    <a:pt x="201" y="2624"/>
                    <a:pt x="434" y="2224"/>
                    <a:pt x="734" y="1890"/>
                  </a:cubicBezTo>
                  <a:cubicBezTo>
                    <a:pt x="1468" y="1123"/>
                    <a:pt x="2402" y="589"/>
                    <a:pt x="3470" y="356"/>
                  </a:cubicBezTo>
                  <a:cubicBezTo>
                    <a:pt x="4116" y="251"/>
                    <a:pt x="4788" y="199"/>
                    <a:pt x="5462" y="199"/>
                  </a:cubicBezTo>
                  <a:cubicBezTo>
                    <a:pt x="5867" y="199"/>
                    <a:pt x="6272" y="218"/>
                    <a:pt x="6672" y="256"/>
                  </a:cubicBezTo>
                  <a:cubicBezTo>
                    <a:pt x="7106" y="322"/>
                    <a:pt x="7573" y="356"/>
                    <a:pt x="8006" y="356"/>
                  </a:cubicBezTo>
                  <a:cubicBezTo>
                    <a:pt x="7906" y="322"/>
                    <a:pt x="7773" y="289"/>
                    <a:pt x="7673" y="289"/>
                  </a:cubicBezTo>
                  <a:cubicBezTo>
                    <a:pt x="7439" y="222"/>
                    <a:pt x="7106" y="156"/>
                    <a:pt x="6672" y="122"/>
                  </a:cubicBezTo>
                  <a:cubicBezTo>
                    <a:pt x="6162" y="43"/>
                    <a:pt x="5645" y="1"/>
                    <a:pt x="5125" y="1"/>
                  </a:cubicBez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49" name="Google Shape;3498;p52">
              <a:extLst>
                <a:ext uri="{FF2B5EF4-FFF2-40B4-BE49-F238E27FC236}">
                  <a16:creationId xmlns:a16="http://schemas.microsoft.com/office/drawing/2014/main" id="{493CB68C-D601-6BD7-FBA5-5CE26CF98337}"/>
                </a:ext>
              </a:extLst>
            </p:cNvPr>
            <p:cNvSpPr/>
            <p:nvPr/>
          </p:nvSpPr>
          <p:spPr>
            <a:xfrm>
              <a:off x="4328602" y="2285473"/>
              <a:ext cx="252294" cy="583728"/>
            </a:xfrm>
            <a:custGeom>
              <a:avLst/>
              <a:gdLst/>
              <a:ahLst/>
              <a:cxnLst/>
              <a:rect l="l" t="t" r="r" b="b"/>
              <a:pathLst>
                <a:path w="14878" h="34423" extrusionOk="0">
                  <a:moveTo>
                    <a:pt x="3903" y="0"/>
                  </a:moveTo>
                  <a:lnTo>
                    <a:pt x="3903" y="0"/>
                  </a:lnTo>
                  <a:cubicBezTo>
                    <a:pt x="1501" y="4337"/>
                    <a:pt x="5771" y="10107"/>
                    <a:pt x="3536" y="14544"/>
                  </a:cubicBezTo>
                  <a:cubicBezTo>
                    <a:pt x="2902" y="15778"/>
                    <a:pt x="1735" y="16912"/>
                    <a:pt x="1735" y="18313"/>
                  </a:cubicBezTo>
                  <a:cubicBezTo>
                    <a:pt x="1768" y="19714"/>
                    <a:pt x="2902" y="20915"/>
                    <a:pt x="2702" y="22249"/>
                  </a:cubicBezTo>
                  <a:cubicBezTo>
                    <a:pt x="2569" y="23317"/>
                    <a:pt x="1668" y="24084"/>
                    <a:pt x="1101" y="24951"/>
                  </a:cubicBezTo>
                  <a:cubicBezTo>
                    <a:pt x="0" y="26719"/>
                    <a:pt x="200" y="29088"/>
                    <a:pt x="1234" y="30889"/>
                  </a:cubicBezTo>
                  <a:cubicBezTo>
                    <a:pt x="2618" y="33268"/>
                    <a:pt x="4995" y="34422"/>
                    <a:pt x="7362" y="34422"/>
                  </a:cubicBezTo>
                  <a:cubicBezTo>
                    <a:pt x="10072" y="34422"/>
                    <a:pt x="12768" y="32909"/>
                    <a:pt x="13944" y="29988"/>
                  </a:cubicBezTo>
                  <a:cubicBezTo>
                    <a:pt x="14878" y="27753"/>
                    <a:pt x="14177" y="25285"/>
                    <a:pt x="14077" y="22883"/>
                  </a:cubicBezTo>
                  <a:cubicBezTo>
                    <a:pt x="13977" y="20381"/>
                    <a:pt x="13643" y="17479"/>
                    <a:pt x="13577" y="15378"/>
                  </a:cubicBezTo>
                  <a:cubicBezTo>
                    <a:pt x="13577" y="15378"/>
                    <a:pt x="6805" y="14644"/>
                    <a:pt x="4937" y="6905"/>
                  </a:cubicBezTo>
                  <a:cubicBezTo>
                    <a:pt x="4503" y="5204"/>
                    <a:pt x="4237" y="3469"/>
                    <a:pt x="4070" y="1735"/>
                  </a:cubicBezTo>
                  <a:cubicBezTo>
                    <a:pt x="3903" y="367"/>
                    <a:pt x="3903" y="0"/>
                    <a:pt x="3903" y="0"/>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50" name="Google Shape;3499;p52">
              <a:extLst>
                <a:ext uri="{FF2B5EF4-FFF2-40B4-BE49-F238E27FC236}">
                  <a16:creationId xmlns:a16="http://schemas.microsoft.com/office/drawing/2014/main" id="{1628AECB-4E7E-0390-0D2E-041AE5DF90A3}"/>
                </a:ext>
              </a:extLst>
            </p:cNvPr>
            <p:cNvSpPr/>
            <p:nvPr/>
          </p:nvSpPr>
          <p:spPr>
            <a:xfrm>
              <a:off x="4954814" y="3389131"/>
              <a:ext cx="236455" cy="179326"/>
            </a:xfrm>
            <a:custGeom>
              <a:avLst/>
              <a:gdLst/>
              <a:ahLst/>
              <a:cxnLst/>
              <a:rect l="l" t="t" r="r" b="b"/>
              <a:pathLst>
                <a:path w="13944" h="10575" extrusionOk="0">
                  <a:moveTo>
                    <a:pt x="8907" y="0"/>
                  </a:moveTo>
                  <a:lnTo>
                    <a:pt x="1" y="3102"/>
                  </a:lnTo>
                  <a:lnTo>
                    <a:pt x="1368" y="6138"/>
                  </a:lnTo>
                  <a:lnTo>
                    <a:pt x="4771" y="10574"/>
                  </a:lnTo>
                  <a:lnTo>
                    <a:pt x="13944" y="7972"/>
                  </a:lnTo>
                  <a:lnTo>
                    <a:pt x="8907" y="0"/>
                  </a:lnTo>
                  <a:close/>
                </a:path>
              </a:pathLst>
            </a:custGeom>
            <a:solidFill>
              <a:srgbClr val="FFBE9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51" name="Google Shape;3500;p52">
              <a:extLst>
                <a:ext uri="{FF2B5EF4-FFF2-40B4-BE49-F238E27FC236}">
                  <a16:creationId xmlns:a16="http://schemas.microsoft.com/office/drawing/2014/main" id="{2E46A2EB-C770-FFF6-B126-8E233E567825}"/>
                </a:ext>
              </a:extLst>
            </p:cNvPr>
            <p:cNvSpPr/>
            <p:nvPr/>
          </p:nvSpPr>
          <p:spPr>
            <a:xfrm>
              <a:off x="4084212" y="3268064"/>
              <a:ext cx="915824" cy="563413"/>
            </a:xfrm>
            <a:custGeom>
              <a:avLst/>
              <a:gdLst/>
              <a:ahLst/>
              <a:cxnLst/>
              <a:rect l="l" t="t" r="r" b="b"/>
              <a:pathLst>
                <a:path w="54007" h="33225" extrusionOk="0">
                  <a:moveTo>
                    <a:pt x="1" y="1"/>
                  </a:moveTo>
                  <a:lnTo>
                    <a:pt x="26220" y="33224"/>
                  </a:lnTo>
                  <a:lnTo>
                    <a:pt x="54006" y="30689"/>
                  </a:lnTo>
                  <a:lnTo>
                    <a:pt x="40530" y="13510"/>
                  </a:lnTo>
                  <a:lnTo>
                    <a:pt x="29789" y="1"/>
                  </a:ln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52" name="Google Shape;3501;p52">
              <a:extLst>
                <a:ext uri="{FF2B5EF4-FFF2-40B4-BE49-F238E27FC236}">
                  <a16:creationId xmlns:a16="http://schemas.microsoft.com/office/drawing/2014/main" id="{812AF2B0-6ED9-E24B-B23C-DABA092024F7}"/>
                </a:ext>
              </a:extLst>
            </p:cNvPr>
            <p:cNvSpPr/>
            <p:nvPr/>
          </p:nvSpPr>
          <p:spPr>
            <a:xfrm>
              <a:off x="4055942" y="3272033"/>
              <a:ext cx="920334" cy="611487"/>
            </a:xfrm>
            <a:custGeom>
              <a:avLst/>
              <a:gdLst/>
              <a:ahLst/>
              <a:cxnLst/>
              <a:rect l="l" t="t" r="r" b="b"/>
              <a:pathLst>
                <a:path w="54273" h="36060" extrusionOk="0">
                  <a:moveTo>
                    <a:pt x="1868" y="0"/>
                  </a:moveTo>
                  <a:lnTo>
                    <a:pt x="0" y="2469"/>
                  </a:lnTo>
                  <a:lnTo>
                    <a:pt x="26853" y="36059"/>
                  </a:lnTo>
                  <a:lnTo>
                    <a:pt x="52404" y="33591"/>
                  </a:lnTo>
                  <a:lnTo>
                    <a:pt x="54272" y="30589"/>
                  </a:lnTo>
                  <a:lnTo>
                    <a:pt x="27887" y="32990"/>
                  </a:lnTo>
                  <a:lnTo>
                    <a:pt x="1868" y="0"/>
                  </a:ln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53" name="Google Shape;3502;p52">
              <a:extLst>
                <a:ext uri="{FF2B5EF4-FFF2-40B4-BE49-F238E27FC236}">
                  <a16:creationId xmlns:a16="http://schemas.microsoft.com/office/drawing/2014/main" id="{440F9793-0A62-F12E-09D3-048AE719C09F}"/>
                </a:ext>
              </a:extLst>
            </p:cNvPr>
            <p:cNvSpPr/>
            <p:nvPr/>
          </p:nvSpPr>
          <p:spPr>
            <a:xfrm>
              <a:off x="4595598" y="3279918"/>
              <a:ext cx="59979" cy="53789"/>
            </a:xfrm>
            <a:custGeom>
              <a:avLst/>
              <a:gdLst/>
              <a:ahLst/>
              <a:cxnLst/>
              <a:rect l="l" t="t" r="r" b="b"/>
              <a:pathLst>
                <a:path w="3537" h="3172" extrusionOk="0">
                  <a:moveTo>
                    <a:pt x="1622" y="0"/>
                  </a:moveTo>
                  <a:cubicBezTo>
                    <a:pt x="1273" y="0"/>
                    <a:pt x="929" y="101"/>
                    <a:pt x="635" y="302"/>
                  </a:cubicBezTo>
                  <a:cubicBezTo>
                    <a:pt x="134" y="636"/>
                    <a:pt x="1" y="1003"/>
                    <a:pt x="34" y="1003"/>
                  </a:cubicBezTo>
                  <a:cubicBezTo>
                    <a:pt x="234" y="769"/>
                    <a:pt x="468" y="603"/>
                    <a:pt x="701" y="436"/>
                  </a:cubicBezTo>
                  <a:cubicBezTo>
                    <a:pt x="968" y="269"/>
                    <a:pt x="1268" y="202"/>
                    <a:pt x="1602" y="202"/>
                  </a:cubicBezTo>
                  <a:cubicBezTo>
                    <a:pt x="2369" y="236"/>
                    <a:pt x="3036" y="736"/>
                    <a:pt x="3270" y="1470"/>
                  </a:cubicBezTo>
                  <a:cubicBezTo>
                    <a:pt x="3337" y="1770"/>
                    <a:pt x="3337" y="2070"/>
                    <a:pt x="3270" y="2370"/>
                  </a:cubicBezTo>
                  <a:cubicBezTo>
                    <a:pt x="3170" y="2637"/>
                    <a:pt x="3070" y="2904"/>
                    <a:pt x="2903" y="3171"/>
                  </a:cubicBezTo>
                  <a:cubicBezTo>
                    <a:pt x="3170" y="3004"/>
                    <a:pt x="3337" y="2737"/>
                    <a:pt x="3403" y="2437"/>
                  </a:cubicBezTo>
                  <a:cubicBezTo>
                    <a:pt x="3503" y="2104"/>
                    <a:pt x="3537" y="1737"/>
                    <a:pt x="3437" y="1436"/>
                  </a:cubicBezTo>
                  <a:cubicBezTo>
                    <a:pt x="3337" y="1003"/>
                    <a:pt x="3103" y="636"/>
                    <a:pt x="2769" y="402"/>
                  </a:cubicBezTo>
                  <a:cubicBezTo>
                    <a:pt x="2430" y="134"/>
                    <a:pt x="2023" y="0"/>
                    <a:pt x="162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54" name="Google Shape;3503;p52">
              <a:extLst>
                <a:ext uri="{FF2B5EF4-FFF2-40B4-BE49-F238E27FC236}">
                  <a16:creationId xmlns:a16="http://schemas.microsoft.com/office/drawing/2014/main" id="{6FD85B90-1322-DD47-84FF-9574CE2327ED}"/>
                </a:ext>
              </a:extLst>
            </p:cNvPr>
            <p:cNvSpPr/>
            <p:nvPr/>
          </p:nvSpPr>
          <p:spPr>
            <a:xfrm>
              <a:off x="4621053" y="3304830"/>
              <a:ext cx="63302" cy="53755"/>
            </a:xfrm>
            <a:custGeom>
              <a:avLst/>
              <a:gdLst/>
              <a:ahLst/>
              <a:cxnLst/>
              <a:rect l="l" t="t" r="r" b="b"/>
              <a:pathLst>
                <a:path w="3733" h="3170" extrusionOk="0">
                  <a:moveTo>
                    <a:pt x="1586" y="0"/>
                  </a:moveTo>
                  <a:cubicBezTo>
                    <a:pt x="1569" y="0"/>
                    <a:pt x="1552" y="0"/>
                    <a:pt x="1535" y="1"/>
                  </a:cubicBezTo>
                  <a:cubicBezTo>
                    <a:pt x="1202" y="1"/>
                    <a:pt x="868" y="101"/>
                    <a:pt x="601" y="301"/>
                  </a:cubicBezTo>
                  <a:cubicBezTo>
                    <a:pt x="334" y="434"/>
                    <a:pt x="101" y="701"/>
                    <a:pt x="1" y="968"/>
                  </a:cubicBezTo>
                  <a:cubicBezTo>
                    <a:pt x="201" y="768"/>
                    <a:pt x="435" y="568"/>
                    <a:pt x="668" y="434"/>
                  </a:cubicBezTo>
                  <a:cubicBezTo>
                    <a:pt x="935" y="268"/>
                    <a:pt x="1235" y="201"/>
                    <a:pt x="1569" y="201"/>
                  </a:cubicBezTo>
                  <a:cubicBezTo>
                    <a:pt x="1936" y="201"/>
                    <a:pt x="2303" y="334"/>
                    <a:pt x="2603" y="568"/>
                  </a:cubicBezTo>
                  <a:cubicBezTo>
                    <a:pt x="2903" y="801"/>
                    <a:pt x="3136" y="1102"/>
                    <a:pt x="3237" y="1469"/>
                  </a:cubicBezTo>
                  <a:cubicBezTo>
                    <a:pt x="3303" y="1769"/>
                    <a:pt x="3303" y="2069"/>
                    <a:pt x="3237" y="2369"/>
                  </a:cubicBezTo>
                  <a:cubicBezTo>
                    <a:pt x="3136" y="2669"/>
                    <a:pt x="3036" y="2936"/>
                    <a:pt x="2870" y="3170"/>
                  </a:cubicBezTo>
                  <a:cubicBezTo>
                    <a:pt x="3136" y="3003"/>
                    <a:pt x="3303" y="2736"/>
                    <a:pt x="3370" y="2436"/>
                  </a:cubicBezTo>
                  <a:cubicBezTo>
                    <a:pt x="3732" y="1218"/>
                    <a:pt x="2827" y="0"/>
                    <a:pt x="15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55" name="Google Shape;3504;p52">
              <a:extLst>
                <a:ext uri="{FF2B5EF4-FFF2-40B4-BE49-F238E27FC236}">
                  <a16:creationId xmlns:a16="http://schemas.microsoft.com/office/drawing/2014/main" id="{1A435F99-BD8C-D1FB-5D41-DF562F638F16}"/>
                </a:ext>
              </a:extLst>
            </p:cNvPr>
            <p:cNvSpPr/>
            <p:nvPr/>
          </p:nvSpPr>
          <p:spPr>
            <a:xfrm>
              <a:off x="4645948" y="3330014"/>
              <a:ext cx="59419" cy="53467"/>
            </a:xfrm>
            <a:custGeom>
              <a:avLst/>
              <a:gdLst/>
              <a:ahLst/>
              <a:cxnLst/>
              <a:rect l="l" t="t" r="r" b="b"/>
              <a:pathLst>
                <a:path w="3504" h="3153" extrusionOk="0">
                  <a:moveTo>
                    <a:pt x="1585" y="1"/>
                  </a:moveTo>
                  <a:cubicBezTo>
                    <a:pt x="1250" y="1"/>
                    <a:pt x="910" y="91"/>
                    <a:pt x="601" y="284"/>
                  </a:cubicBezTo>
                  <a:cubicBezTo>
                    <a:pt x="101" y="617"/>
                    <a:pt x="1" y="984"/>
                    <a:pt x="1" y="984"/>
                  </a:cubicBezTo>
                  <a:cubicBezTo>
                    <a:pt x="201" y="784"/>
                    <a:pt x="434" y="584"/>
                    <a:pt x="701" y="417"/>
                  </a:cubicBezTo>
                  <a:cubicBezTo>
                    <a:pt x="968" y="284"/>
                    <a:pt x="1268" y="217"/>
                    <a:pt x="1568" y="217"/>
                  </a:cubicBezTo>
                  <a:cubicBezTo>
                    <a:pt x="2336" y="217"/>
                    <a:pt x="3003" y="717"/>
                    <a:pt x="3236" y="1451"/>
                  </a:cubicBezTo>
                  <a:cubicBezTo>
                    <a:pt x="3303" y="1752"/>
                    <a:pt x="3303" y="2085"/>
                    <a:pt x="3236" y="2352"/>
                  </a:cubicBezTo>
                  <a:cubicBezTo>
                    <a:pt x="3136" y="2652"/>
                    <a:pt x="3036" y="2919"/>
                    <a:pt x="2869" y="3153"/>
                  </a:cubicBezTo>
                  <a:cubicBezTo>
                    <a:pt x="3136" y="2986"/>
                    <a:pt x="3336" y="2719"/>
                    <a:pt x="3403" y="2419"/>
                  </a:cubicBezTo>
                  <a:cubicBezTo>
                    <a:pt x="3503" y="2085"/>
                    <a:pt x="3503" y="1752"/>
                    <a:pt x="3436" y="1418"/>
                  </a:cubicBezTo>
                  <a:cubicBezTo>
                    <a:pt x="3199" y="541"/>
                    <a:pt x="2407" y="1"/>
                    <a:pt x="1585"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56" name="Google Shape;3505;p52">
              <a:extLst>
                <a:ext uri="{FF2B5EF4-FFF2-40B4-BE49-F238E27FC236}">
                  <a16:creationId xmlns:a16="http://schemas.microsoft.com/office/drawing/2014/main" id="{E6E47428-7652-8736-9F5D-759ED21B8F16}"/>
                </a:ext>
              </a:extLst>
            </p:cNvPr>
            <p:cNvSpPr/>
            <p:nvPr/>
          </p:nvSpPr>
          <p:spPr>
            <a:xfrm>
              <a:off x="4670843" y="3355367"/>
              <a:ext cx="59402" cy="53569"/>
            </a:xfrm>
            <a:custGeom>
              <a:avLst/>
              <a:gdLst/>
              <a:ahLst/>
              <a:cxnLst/>
              <a:rect l="l" t="t" r="r" b="b"/>
              <a:pathLst>
                <a:path w="3503" h="3159" extrusionOk="0">
                  <a:moveTo>
                    <a:pt x="1622" y="0"/>
                  </a:moveTo>
                  <a:cubicBezTo>
                    <a:pt x="1279" y="0"/>
                    <a:pt x="927" y="92"/>
                    <a:pt x="601" y="290"/>
                  </a:cubicBezTo>
                  <a:cubicBezTo>
                    <a:pt x="134" y="590"/>
                    <a:pt x="0" y="957"/>
                    <a:pt x="0" y="957"/>
                  </a:cubicBezTo>
                  <a:cubicBezTo>
                    <a:pt x="234" y="757"/>
                    <a:pt x="434" y="557"/>
                    <a:pt x="701" y="423"/>
                  </a:cubicBezTo>
                  <a:cubicBezTo>
                    <a:pt x="968" y="257"/>
                    <a:pt x="1268" y="190"/>
                    <a:pt x="1568" y="190"/>
                  </a:cubicBezTo>
                  <a:cubicBezTo>
                    <a:pt x="2335" y="190"/>
                    <a:pt x="3002" y="690"/>
                    <a:pt x="3236" y="1424"/>
                  </a:cubicBezTo>
                  <a:cubicBezTo>
                    <a:pt x="3336" y="1724"/>
                    <a:pt x="3336" y="2058"/>
                    <a:pt x="3236" y="2358"/>
                  </a:cubicBezTo>
                  <a:cubicBezTo>
                    <a:pt x="3169" y="2625"/>
                    <a:pt x="3036" y="2892"/>
                    <a:pt x="2902" y="3159"/>
                  </a:cubicBezTo>
                  <a:cubicBezTo>
                    <a:pt x="3136" y="2958"/>
                    <a:pt x="3336" y="2692"/>
                    <a:pt x="3403" y="2391"/>
                  </a:cubicBezTo>
                  <a:cubicBezTo>
                    <a:pt x="3503" y="2058"/>
                    <a:pt x="3503" y="1724"/>
                    <a:pt x="3436" y="1391"/>
                  </a:cubicBezTo>
                  <a:cubicBezTo>
                    <a:pt x="3201" y="522"/>
                    <a:pt x="2437" y="0"/>
                    <a:pt x="1622" y="0"/>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57" name="Google Shape;3506;p52">
              <a:extLst>
                <a:ext uri="{FF2B5EF4-FFF2-40B4-BE49-F238E27FC236}">
                  <a16:creationId xmlns:a16="http://schemas.microsoft.com/office/drawing/2014/main" id="{30469F2E-3907-DEC5-F855-F49EAA56EFC0}"/>
                </a:ext>
              </a:extLst>
            </p:cNvPr>
            <p:cNvSpPr/>
            <p:nvPr/>
          </p:nvSpPr>
          <p:spPr>
            <a:xfrm>
              <a:off x="4251661" y="3346701"/>
              <a:ext cx="837751" cy="552662"/>
            </a:xfrm>
            <a:custGeom>
              <a:avLst/>
              <a:gdLst/>
              <a:ahLst/>
              <a:cxnLst/>
              <a:rect l="l" t="t" r="r" b="b"/>
              <a:pathLst>
                <a:path w="49403" h="32591" extrusionOk="0">
                  <a:moveTo>
                    <a:pt x="27620" y="0"/>
                  </a:moveTo>
                  <a:lnTo>
                    <a:pt x="868" y="2502"/>
                  </a:lnTo>
                  <a:lnTo>
                    <a:pt x="1" y="4637"/>
                  </a:lnTo>
                  <a:cubicBezTo>
                    <a:pt x="5538" y="12276"/>
                    <a:pt x="21983" y="32323"/>
                    <a:pt x="21983" y="32590"/>
                  </a:cubicBezTo>
                  <a:lnTo>
                    <a:pt x="49403" y="29421"/>
                  </a:lnTo>
                  <a:lnTo>
                    <a:pt x="29922" y="701"/>
                  </a:lnTo>
                  <a:lnTo>
                    <a:pt x="27620" y="0"/>
                  </a:lnTo>
                  <a:close/>
                </a:path>
              </a:pathLst>
            </a:custGeom>
            <a:solidFill>
              <a:srgbClr val="F2EBD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58" name="Google Shape;3507;p52">
              <a:extLst>
                <a:ext uri="{FF2B5EF4-FFF2-40B4-BE49-F238E27FC236}">
                  <a16:creationId xmlns:a16="http://schemas.microsoft.com/office/drawing/2014/main" id="{02E2AF3C-712E-B2CA-666F-6AFAA9B139C4}"/>
                </a:ext>
              </a:extLst>
            </p:cNvPr>
            <p:cNvSpPr/>
            <p:nvPr/>
          </p:nvSpPr>
          <p:spPr>
            <a:xfrm>
              <a:off x="4051973" y="3143047"/>
              <a:ext cx="285106" cy="188449"/>
            </a:xfrm>
            <a:custGeom>
              <a:avLst/>
              <a:gdLst/>
              <a:ahLst/>
              <a:cxnLst/>
              <a:rect l="l" t="t" r="r" b="b"/>
              <a:pathLst>
                <a:path w="16813" h="11113" extrusionOk="0">
                  <a:moveTo>
                    <a:pt x="9207" y="1"/>
                  </a:moveTo>
                  <a:cubicBezTo>
                    <a:pt x="8540" y="1"/>
                    <a:pt x="5138" y="2436"/>
                    <a:pt x="5138" y="2436"/>
                  </a:cubicBezTo>
                  <a:lnTo>
                    <a:pt x="4137" y="2436"/>
                  </a:lnTo>
                  <a:cubicBezTo>
                    <a:pt x="4137" y="2436"/>
                    <a:pt x="2135" y="3070"/>
                    <a:pt x="1568" y="3503"/>
                  </a:cubicBezTo>
                  <a:cubicBezTo>
                    <a:pt x="1101" y="3870"/>
                    <a:pt x="301" y="7506"/>
                    <a:pt x="67" y="8573"/>
                  </a:cubicBezTo>
                  <a:cubicBezTo>
                    <a:pt x="34" y="8774"/>
                    <a:pt x="1" y="8874"/>
                    <a:pt x="1" y="8874"/>
                  </a:cubicBezTo>
                  <a:lnTo>
                    <a:pt x="1068" y="8807"/>
                  </a:lnTo>
                  <a:lnTo>
                    <a:pt x="2102" y="7573"/>
                  </a:lnTo>
                  <a:lnTo>
                    <a:pt x="9307" y="7606"/>
                  </a:lnTo>
                  <a:cubicBezTo>
                    <a:pt x="9307" y="7606"/>
                    <a:pt x="9369" y="8311"/>
                    <a:pt x="10401" y="8311"/>
                  </a:cubicBezTo>
                  <a:cubicBezTo>
                    <a:pt x="10446" y="8311"/>
                    <a:pt x="10493" y="8309"/>
                    <a:pt x="10541" y="8307"/>
                  </a:cubicBezTo>
                  <a:cubicBezTo>
                    <a:pt x="11742" y="8240"/>
                    <a:pt x="11609" y="6939"/>
                    <a:pt x="11609" y="6939"/>
                  </a:cubicBezTo>
                  <a:lnTo>
                    <a:pt x="12109" y="6639"/>
                  </a:lnTo>
                  <a:cubicBezTo>
                    <a:pt x="12109" y="6639"/>
                    <a:pt x="12376" y="8140"/>
                    <a:pt x="12409" y="9007"/>
                  </a:cubicBezTo>
                  <a:cubicBezTo>
                    <a:pt x="12610" y="10008"/>
                    <a:pt x="13343" y="10808"/>
                    <a:pt x="14311" y="11075"/>
                  </a:cubicBezTo>
                  <a:cubicBezTo>
                    <a:pt x="14392" y="11100"/>
                    <a:pt x="14476" y="11113"/>
                    <a:pt x="14560" y="11113"/>
                  </a:cubicBezTo>
                  <a:cubicBezTo>
                    <a:pt x="14920" y="11113"/>
                    <a:pt x="15270" y="10887"/>
                    <a:pt x="15378" y="10508"/>
                  </a:cubicBezTo>
                  <a:cubicBezTo>
                    <a:pt x="15506" y="10601"/>
                    <a:pt x="15645" y="10637"/>
                    <a:pt x="15784" y="10637"/>
                  </a:cubicBezTo>
                  <a:cubicBezTo>
                    <a:pt x="16296" y="10637"/>
                    <a:pt x="16813" y="10141"/>
                    <a:pt x="16813" y="10141"/>
                  </a:cubicBezTo>
                  <a:cubicBezTo>
                    <a:pt x="16813" y="10141"/>
                    <a:pt x="16746" y="6305"/>
                    <a:pt x="16379" y="4871"/>
                  </a:cubicBezTo>
                  <a:cubicBezTo>
                    <a:pt x="15979" y="3436"/>
                    <a:pt x="14277" y="3003"/>
                    <a:pt x="14277" y="3003"/>
                  </a:cubicBezTo>
                  <a:cubicBezTo>
                    <a:pt x="14030" y="2393"/>
                    <a:pt x="13205" y="2262"/>
                    <a:pt x="12543" y="2262"/>
                  </a:cubicBezTo>
                  <a:cubicBezTo>
                    <a:pt x="12047" y="2262"/>
                    <a:pt x="11642" y="2336"/>
                    <a:pt x="11642" y="2336"/>
                  </a:cubicBezTo>
                  <a:cubicBezTo>
                    <a:pt x="11676" y="1935"/>
                    <a:pt x="11676" y="1535"/>
                    <a:pt x="11609" y="1168"/>
                  </a:cubicBezTo>
                  <a:cubicBezTo>
                    <a:pt x="11475" y="368"/>
                    <a:pt x="9908" y="1"/>
                    <a:pt x="9207" y="1"/>
                  </a:cubicBezTo>
                  <a:close/>
                </a:path>
              </a:pathLst>
            </a:custGeom>
            <a:solidFill>
              <a:srgbClr val="FFBE9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59" name="Google Shape;3508;p52">
              <a:extLst>
                <a:ext uri="{FF2B5EF4-FFF2-40B4-BE49-F238E27FC236}">
                  <a16:creationId xmlns:a16="http://schemas.microsoft.com/office/drawing/2014/main" id="{5FDA9B5A-650C-4798-CBC5-ABF04597BF7B}"/>
                </a:ext>
              </a:extLst>
            </p:cNvPr>
            <p:cNvSpPr/>
            <p:nvPr/>
          </p:nvSpPr>
          <p:spPr>
            <a:xfrm>
              <a:off x="4246573" y="3171333"/>
              <a:ext cx="5681" cy="95047"/>
            </a:xfrm>
            <a:custGeom>
              <a:avLst/>
              <a:gdLst/>
              <a:ahLst/>
              <a:cxnLst/>
              <a:rect l="l" t="t" r="r" b="b"/>
              <a:pathLst>
                <a:path w="335" h="5605" extrusionOk="0">
                  <a:moveTo>
                    <a:pt x="234" y="1"/>
                  </a:moveTo>
                  <a:cubicBezTo>
                    <a:pt x="101" y="935"/>
                    <a:pt x="34" y="1869"/>
                    <a:pt x="67" y="2803"/>
                  </a:cubicBezTo>
                  <a:cubicBezTo>
                    <a:pt x="0" y="3737"/>
                    <a:pt x="34" y="4671"/>
                    <a:pt x="134" y="5605"/>
                  </a:cubicBezTo>
                  <a:cubicBezTo>
                    <a:pt x="234" y="4671"/>
                    <a:pt x="301" y="3737"/>
                    <a:pt x="267" y="2803"/>
                  </a:cubicBezTo>
                  <a:cubicBezTo>
                    <a:pt x="334" y="1869"/>
                    <a:pt x="301" y="935"/>
                    <a:pt x="234" y="1"/>
                  </a:cubicBezTo>
                  <a:close/>
                </a:path>
              </a:pathLst>
            </a:custGeom>
            <a:solidFill>
              <a:srgbClr val="EB996E"/>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60" name="Google Shape;3509;p52">
              <a:extLst>
                <a:ext uri="{FF2B5EF4-FFF2-40B4-BE49-F238E27FC236}">
                  <a16:creationId xmlns:a16="http://schemas.microsoft.com/office/drawing/2014/main" id="{6D999329-AFAF-8762-58E0-F9524C1961AD}"/>
                </a:ext>
              </a:extLst>
            </p:cNvPr>
            <p:cNvSpPr/>
            <p:nvPr/>
          </p:nvSpPr>
          <p:spPr>
            <a:xfrm>
              <a:off x="4290123" y="3188868"/>
              <a:ext cx="25487" cy="132387"/>
            </a:xfrm>
            <a:custGeom>
              <a:avLst/>
              <a:gdLst/>
              <a:ahLst/>
              <a:cxnLst/>
              <a:rect l="l" t="t" r="r" b="b"/>
              <a:pathLst>
                <a:path w="1503" h="7807" extrusionOk="0">
                  <a:moveTo>
                    <a:pt x="34" y="1"/>
                  </a:moveTo>
                  <a:cubicBezTo>
                    <a:pt x="1" y="1"/>
                    <a:pt x="268" y="401"/>
                    <a:pt x="501" y="1068"/>
                  </a:cubicBezTo>
                  <a:cubicBezTo>
                    <a:pt x="835" y="1935"/>
                    <a:pt x="1035" y="2869"/>
                    <a:pt x="1135" y="3803"/>
                  </a:cubicBezTo>
                  <a:cubicBezTo>
                    <a:pt x="1235" y="4737"/>
                    <a:pt x="1302" y="5671"/>
                    <a:pt x="1269" y="6639"/>
                  </a:cubicBezTo>
                  <a:cubicBezTo>
                    <a:pt x="1235" y="7006"/>
                    <a:pt x="1235" y="7406"/>
                    <a:pt x="1269" y="7806"/>
                  </a:cubicBezTo>
                  <a:cubicBezTo>
                    <a:pt x="1369" y="7439"/>
                    <a:pt x="1435" y="7039"/>
                    <a:pt x="1435" y="6639"/>
                  </a:cubicBezTo>
                  <a:cubicBezTo>
                    <a:pt x="1502" y="5671"/>
                    <a:pt x="1469" y="4737"/>
                    <a:pt x="1335" y="3770"/>
                  </a:cubicBezTo>
                  <a:cubicBezTo>
                    <a:pt x="1235" y="2836"/>
                    <a:pt x="1002" y="1902"/>
                    <a:pt x="668" y="1001"/>
                  </a:cubicBezTo>
                  <a:cubicBezTo>
                    <a:pt x="535" y="734"/>
                    <a:pt x="401" y="468"/>
                    <a:pt x="234" y="234"/>
                  </a:cubicBezTo>
                  <a:cubicBezTo>
                    <a:pt x="134" y="67"/>
                    <a:pt x="34" y="1"/>
                    <a:pt x="34" y="1"/>
                  </a:cubicBezTo>
                  <a:close/>
                </a:path>
              </a:pathLst>
            </a:custGeom>
            <a:solidFill>
              <a:srgbClr val="EB996E"/>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61" name="Google Shape;3510;p52">
              <a:extLst>
                <a:ext uri="{FF2B5EF4-FFF2-40B4-BE49-F238E27FC236}">
                  <a16:creationId xmlns:a16="http://schemas.microsoft.com/office/drawing/2014/main" id="{630D2B8E-2FEB-CCD8-86BD-692525B3737B}"/>
                </a:ext>
              </a:extLst>
            </p:cNvPr>
            <p:cNvSpPr/>
            <p:nvPr/>
          </p:nvSpPr>
          <p:spPr>
            <a:xfrm>
              <a:off x="4183216" y="3193956"/>
              <a:ext cx="26030" cy="79785"/>
            </a:xfrm>
            <a:custGeom>
              <a:avLst/>
              <a:gdLst/>
              <a:ahLst/>
              <a:cxnLst/>
              <a:rect l="l" t="t" r="r" b="b"/>
              <a:pathLst>
                <a:path w="1535" h="4705" extrusionOk="0">
                  <a:moveTo>
                    <a:pt x="1435" y="1"/>
                  </a:moveTo>
                  <a:lnTo>
                    <a:pt x="1268" y="201"/>
                  </a:lnTo>
                  <a:cubicBezTo>
                    <a:pt x="801" y="568"/>
                    <a:pt x="367" y="1002"/>
                    <a:pt x="0" y="1469"/>
                  </a:cubicBezTo>
                  <a:cubicBezTo>
                    <a:pt x="424" y="1186"/>
                    <a:pt x="823" y="880"/>
                    <a:pt x="1198" y="530"/>
                  </a:cubicBezTo>
                  <a:lnTo>
                    <a:pt x="1198" y="530"/>
                  </a:lnTo>
                  <a:cubicBezTo>
                    <a:pt x="1156" y="878"/>
                    <a:pt x="1135" y="1229"/>
                    <a:pt x="1135" y="1602"/>
                  </a:cubicBezTo>
                  <a:cubicBezTo>
                    <a:pt x="1101" y="2336"/>
                    <a:pt x="1135" y="3070"/>
                    <a:pt x="1268" y="3804"/>
                  </a:cubicBezTo>
                  <a:cubicBezTo>
                    <a:pt x="1268" y="4104"/>
                    <a:pt x="1368" y="4404"/>
                    <a:pt x="1468" y="4704"/>
                  </a:cubicBezTo>
                  <a:cubicBezTo>
                    <a:pt x="1535" y="4704"/>
                    <a:pt x="1301" y="3303"/>
                    <a:pt x="1335" y="1602"/>
                  </a:cubicBezTo>
                  <a:cubicBezTo>
                    <a:pt x="1335" y="1132"/>
                    <a:pt x="1364" y="720"/>
                    <a:pt x="1395" y="340"/>
                  </a:cubicBezTo>
                  <a:lnTo>
                    <a:pt x="1395" y="340"/>
                  </a:lnTo>
                  <a:cubicBezTo>
                    <a:pt x="1397" y="338"/>
                    <a:pt x="1399" y="336"/>
                    <a:pt x="1401" y="334"/>
                  </a:cubicBezTo>
                  <a:lnTo>
                    <a:pt x="1396" y="332"/>
                  </a:lnTo>
                  <a:lnTo>
                    <a:pt x="1396" y="332"/>
                  </a:lnTo>
                  <a:cubicBezTo>
                    <a:pt x="1398" y="311"/>
                    <a:pt x="1400" y="289"/>
                    <a:pt x="1401" y="268"/>
                  </a:cubicBezTo>
                  <a:lnTo>
                    <a:pt x="1435" y="1"/>
                  </a:lnTo>
                  <a:close/>
                </a:path>
              </a:pathLst>
            </a:custGeom>
            <a:solidFill>
              <a:srgbClr val="EB996E"/>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62" name="Google Shape;3511;p52">
              <a:extLst>
                <a:ext uri="{FF2B5EF4-FFF2-40B4-BE49-F238E27FC236}">
                  <a16:creationId xmlns:a16="http://schemas.microsoft.com/office/drawing/2014/main" id="{29E816E2-044D-A6E0-3B51-31FD7D43ED52}"/>
                </a:ext>
              </a:extLst>
            </p:cNvPr>
            <p:cNvSpPr/>
            <p:nvPr/>
          </p:nvSpPr>
          <p:spPr>
            <a:xfrm>
              <a:off x="4109683" y="3186545"/>
              <a:ext cx="55451" cy="89536"/>
            </a:xfrm>
            <a:custGeom>
              <a:avLst/>
              <a:gdLst/>
              <a:ahLst/>
              <a:cxnLst/>
              <a:rect l="l" t="t" r="r" b="b"/>
              <a:pathLst>
                <a:path w="3270" h="5280" extrusionOk="0">
                  <a:moveTo>
                    <a:pt x="1776" y="0"/>
                  </a:moveTo>
                  <a:cubicBezTo>
                    <a:pt x="1740" y="0"/>
                    <a:pt x="1704" y="1"/>
                    <a:pt x="1668" y="4"/>
                  </a:cubicBezTo>
                  <a:cubicBezTo>
                    <a:pt x="1534" y="4"/>
                    <a:pt x="1434" y="38"/>
                    <a:pt x="1334" y="104"/>
                  </a:cubicBezTo>
                  <a:cubicBezTo>
                    <a:pt x="1268" y="138"/>
                    <a:pt x="1234" y="171"/>
                    <a:pt x="1234" y="171"/>
                  </a:cubicBezTo>
                  <a:cubicBezTo>
                    <a:pt x="1368" y="104"/>
                    <a:pt x="1534" y="104"/>
                    <a:pt x="1668" y="71"/>
                  </a:cubicBezTo>
                  <a:cubicBezTo>
                    <a:pt x="2035" y="71"/>
                    <a:pt x="2402" y="271"/>
                    <a:pt x="2635" y="571"/>
                  </a:cubicBezTo>
                  <a:cubicBezTo>
                    <a:pt x="3269" y="1372"/>
                    <a:pt x="2902" y="2873"/>
                    <a:pt x="2802" y="4374"/>
                  </a:cubicBezTo>
                  <a:cubicBezTo>
                    <a:pt x="2769" y="4708"/>
                    <a:pt x="2502" y="4974"/>
                    <a:pt x="2168" y="5041"/>
                  </a:cubicBezTo>
                  <a:cubicBezTo>
                    <a:pt x="2092" y="5067"/>
                    <a:pt x="2013" y="5079"/>
                    <a:pt x="1934" y="5079"/>
                  </a:cubicBezTo>
                  <a:cubicBezTo>
                    <a:pt x="1706" y="5079"/>
                    <a:pt x="1483" y="4973"/>
                    <a:pt x="1334" y="4774"/>
                  </a:cubicBezTo>
                  <a:cubicBezTo>
                    <a:pt x="1168" y="4541"/>
                    <a:pt x="1101" y="4241"/>
                    <a:pt x="1101" y="3940"/>
                  </a:cubicBezTo>
                  <a:cubicBezTo>
                    <a:pt x="1101" y="3640"/>
                    <a:pt x="1101" y="3373"/>
                    <a:pt x="1101" y="3106"/>
                  </a:cubicBezTo>
                  <a:cubicBezTo>
                    <a:pt x="1101" y="2873"/>
                    <a:pt x="1001" y="2639"/>
                    <a:pt x="834" y="2439"/>
                  </a:cubicBezTo>
                  <a:cubicBezTo>
                    <a:pt x="723" y="2329"/>
                    <a:pt x="590" y="2264"/>
                    <a:pt x="434" y="2264"/>
                  </a:cubicBezTo>
                  <a:cubicBezTo>
                    <a:pt x="401" y="2264"/>
                    <a:pt x="368" y="2267"/>
                    <a:pt x="334" y="2272"/>
                  </a:cubicBezTo>
                  <a:cubicBezTo>
                    <a:pt x="200" y="2272"/>
                    <a:pt x="100" y="2339"/>
                    <a:pt x="33" y="2439"/>
                  </a:cubicBezTo>
                  <a:cubicBezTo>
                    <a:pt x="0" y="2506"/>
                    <a:pt x="0" y="2539"/>
                    <a:pt x="0" y="2539"/>
                  </a:cubicBezTo>
                  <a:cubicBezTo>
                    <a:pt x="67" y="2439"/>
                    <a:pt x="200" y="2373"/>
                    <a:pt x="334" y="2373"/>
                  </a:cubicBezTo>
                  <a:cubicBezTo>
                    <a:pt x="356" y="2367"/>
                    <a:pt x="380" y="2364"/>
                    <a:pt x="405" y="2364"/>
                  </a:cubicBezTo>
                  <a:cubicBezTo>
                    <a:pt x="522" y="2364"/>
                    <a:pt x="651" y="2429"/>
                    <a:pt x="734" y="2539"/>
                  </a:cubicBezTo>
                  <a:cubicBezTo>
                    <a:pt x="867" y="2706"/>
                    <a:pt x="934" y="2906"/>
                    <a:pt x="934" y="3106"/>
                  </a:cubicBezTo>
                  <a:cubicBezTo>
                    <a:pt x="934" y="3373"/>
                    <a:pt x="934" y="3640"/>
                    <a:pt x="934" y="3940"/>
                  </a:cubicBezTo>
                  <a:cubicBezTo>
                    <a:pt x="901" y="4274"/>
                    <a:pt x="1001" y="4607"/>
                    <a:pt x="1201" y="4908"/>
                  </a:cubicBezTo>
                  <a:cubicBezTo>
                    <a:pt x="1301" y="5074"/>
                    <a:pt x="1468" y="5175"/>
                    <a:pt x="1635" y="5241"/>
                  </a:cubicBezTo>
                  <a:cubicBezTo>
                    <a:pt x="1737" y="5267"/>
                    <a:pt x="1841" y="5279"/>
                    <a:pt x="1945" y="5279"/>
                  </a:cubicBezTo>
                  <a:cubicBezTo>
                    <a:pt x="2248" y="5279"/>
                    <a:pt x="2545" y="5173"/>
                    <a:pt x="2769" y="4974"/>
                  </a:cubicBezTo>
                  <a:cubicBezTo>
                    <a:pt x="2902" y="4808"/>
                    <a:pt x="3002" y="4607"/>
                    <a:pt x="3036" y="4407"/>
                  </a:cubicBezTo>
                  <a:cubicBezTo>
                    <a:pt x="3102" y="3607"/>
                    <a:pt x="3169" y="2906"/>
                    <a:pt x="3202" y="2239"/>
                  </a:cubicBezTo>
                  <a:cubicBezTo>
                    <a:pt x="3269" y="1605"/>
                    <a:pt x="3102" y="1005"/>
                    <a:pt x="2769" y="505"/>
                  </a:cubicBezTo>
                  <a:cubicBezTo>
                    <a:pt x="2524" y="168"/>
                    <a:pt x="2167" y="0"/>
                    <a:pt x="1776" y="0"/>
                  </a:cubicBezTo>
                  <a:close/>
                </a:path>
              </a:pathLst>
            </a:custGeom>
            <a:solidFill>
              <a:srgbClr val="EB996E"/>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63" name="Google Shape;3512;p52">
              <a:extLst>
                <a:ext uri="{FF2B5EF4-FFF2-40B4-BE49-F238E27FC236}">
                  <a16:creationId xmlns:a16="http://schemas.microsoft.com/office/drawing/2014/main" id="{445B4F65-57D7-779E-F284-8391A3D1CB62}"/>
                </a:ext>
              </a:extLst>
            </p:cNvPr>
            <p:cNvSpPr/>
            <p:nvPr/>
          </p:nvSpPr>
          <p:spPr>
            <a:xfrm>
              <a:off x="4154369" y="3743241"/>
              <a:ext cx="513066" cy="520256"/>
            </a:xfrm>
            <a:custGeom>
              <a:avLst/>
              <a:gdLst/>
              <a:ahLst/>
              <a:cxnLst/>
              <a:rect l="l" t="t" r="r" b="b"/>
              <a:pathLst>
                <a:path w="30256" h="30680" extrusionOk="0">
                  <a:moveTo>
                    <a:pt x="8773" y="1"/>
                  </a:moveTo>
                  <a:cubicBezTo>
                    <a:pt x="5971" y="4471"/>
                    <a:pt x="3603" y="9207"/>
                    <a:pt x="1668" y="14144"/>
                  </a:cubicBezTo>
                  <a:cubicBezTo>
                    <a:pt x="801" y="16346"/>
                    <a:pt x="0" y="18714"/>
                    <a:pt x="567" y="21016"/>
                  </a:cubicBezTo>
                  <a:cubicBezTo>
                    <a:pt x="1168" y="23451"/>
                    <a:pt x="3136" y="25285"/>
                    <a:pt x="5604" y="25752"/>
                  </a:cubicBezTo>
                  <a:cubicBezTo>
                    <a:pt x="6027" y="25823"/>
                    <a:pt x="6455" y="25850"/>
                    <a:pt x="6885" y="25850"/>
                  </a:cubicBezTo>
                  <a:cubicBezTo>
                    <a:pt x="8359" y="25850"/>
                    <a:pt x="9862" y="25529"/>
                    <a:pt x="11312" y="25529"/>
                  </a:cubicBezTo>
                  <a:cubicBezTo>
                    <a:pt x="12039" y="25529"/>
                    <a:pt x="12753" y="25610"/>
                    <a:pt x="13443" y="25853"/>
                  </a:cubicBezTo>
                  <a:cubicBezTo>
                    <a:pt x="14677" y="26286"/>
                    <a:pt x="15678" y="27187"/>
                    <a:pt x="16712" y="27954"/>
                  </a:cubicBezTo>
                  <a:cubicBezTo>
                    <a:pt x="19288" y="29737"/>
                    <a:pt x="22344" y="30680"/>
                    <a:pt x="25453" y="30680"/>
                  </a:cubicBezTo>
                  <a:cubicBezTo>
                    <a:pt x="26008" y="30680"/>
                    <a:pt x="26564" y="30650"/>
                    <a:pt x="27120" y="30589"/>
                  </a:cubicBezTo>
                  <a:cubicBezTo>
                    <a:pt x="28487" y="30422"/>
                    <a:pt x="30122" y="29755"/>
                    <a:pt x="30255" y="28388"/>
                  </a:cubicBezTo>
                  <a:cubicBezTo>
                    <a:pt x="26619" y="27587"/>
                    <a:pt x="22883" y="26753"/>
                    <a:pt x="19914" y="24552"/>
                  </a:cubicBezTo>
                  <a:cubicBezTo>
                    <a:pt x="18680" y="23584"/>
                    <a:pt x="17546" y="22383"/>
                    <a:pt x="16078" y="21816"/>
                  </a:cubicBezTo>
                  <a:cubicBezTo>
                    <a:pt x="14477" y="21183"/>
                    <a:pt x="9440" y="21016"/>
                    <a:pt x="7839" y="20415"/>
                  </a:cubicBezTo>
                  <a:cubicBezTo>
                    <a:pt x="4870" y="19315"/>
                    <a:pt x="5638" y="16579"/>
                    <a:pt x="7072" y="12943"/>
                  </a:cubicBezTo>
                  <a:cubicBezTo>
                    <a:pt x="8239" y="10008"/>
                    <a:pt x="9841" y="7206"/>
                    <a:pt x="12476" y="5471"/>
                  </a:cubicBezTo>
                  <a:lnTo>
                    <a:pt x="8773" y="1"/>
                  </a:lnTo>
                  <a:close/>
                </a:path>
              </a:pathLst>
            </a:custGeom>
            <a:solidFill>
              <a:srgbClr val="F8CC5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64" name="Google Shape;3513;p52">
              <a:extLst>
                <a:ext uri="{FF2B5EF4-FFF2-40B4-BE49-F238E27FC236}">
                  <a16:creationId xmlns:a16="http://schemas.microsoft.com/office/drawing/2014/main" id="{56AFA632-3749-CD65-2A77-D5054565E2EF}"/>
                </a:ext>
              </a:extLst>
            </p:cNvPr>
            <p:cNvSpPr/>
            <p:nvPr/>
          </p:nvSpPr>
          <p:spPr>
            <a:xfrm>
              <a:off x="4206415" y="3778311"/>
              <a:ext cx="448000" cy="470503"/>
            </a:xfrm>
            <a:custGeom>
              <a:avLst/>
              <a:gdLst/>
              <a:ahLst/>
              <a:cxnLst/>
              <a:rect l="l" t="t" r="r" b="b"/>
              <a:pathLst>
                <a:path w="26419" h="27746" extrusionOk="0">
                  <a:moveTo>
                    <a:pt x="6371" y="1"/>
                  </a:moveTo>
                  <a:lnTo>
                    <a:pt x="6371" y="1"/>
                  </a:lnTo>
                  <a:cubicBezTo>
                    <a:pt x="6338" y="34"/>
                    <a:pt x="6305" y="68"/>
                    <a:pt x="6305" y="101"/>
                  </a:cubicBezTo>
                  <a:lnTo>
                    <a:pt x="6371" y="1"/>
                  </a:lnTo>
                  <a:close/>
                  <a:moveTo>
                    <a:pt x="6305" y="101"/>
                  </a:moveTo>
                  <a:lnTo>
                    <a:pt x="6071" y="401"/>
                  </a:lnTo>
                  <a:cubicBezTo>
                    <a:pt x="5904" y="635"/>
                    <a:pt x="5637" y="1035"/>
                    <a:pt x="5304" y="1502"/>
                  </a:cubicBezTo>
                  <a:cubicBezTo>
                    <a:pt x="4337" y="2936"/>
                    <a:pt x="3503" y="4404"/>
                    <a:pt x="2802" y="5938"/>
                  </a:cubicBezTo>
                  <a:cubicBezTo>
                    <a:pt x="1701" y="8207"/>
                    <a:pt x="901" y="10608"/>
                    <a:pt x="367" y="13077"/>
                  </a:cubicBezTo>
                  <a:cubicBezTo>
                    <a:pt x="0" y="14545"/>
                    <a:pt x="100" y="16079"/>
                    <a:pt x="634" y="17480"/>
                  </a:cubicBezTo>
                  <a:cubicBezTo>
                    <a:pt x="767" y="17847"/>
                    <a:pt x="967" y="18214"/>
                    <a:pt x="1201" y="18514"/>
                  </a:cubicBezTo>
                  <a:cubicBezTo>
                    <a:pt x="1468" y="18848"/>
                    <a:pt x="1768" y="19148"/>
                    <a:pt x="2102" y="19348"/>
                  </a:cubicBezTo>
                  <a:cubicBezTo>
                    <a:pt x="2802" y="19782"/>
                    <a:pt x="3569" y="20082"/>
                    <a:pt x="4370" y="20249"/>
                  </a:cubicBezTo>
                  <a:lnTo>
                    <a:pt x="5104" y="20449"/>
                  </a:lnTo>
                  <a:cubicBezTo>
                    <a:pt x="6672" y="20649"/>
                    <a:pt x="8206" y="20916"/>
                    <a:pt x="9674" y="21216"/>
                  </a:cubicBezTo>
                  <a:cubicBezTo>
                    <a:pt x="10408" y="21383"/>
                    <a:pt x="11108" y="21550"/>
                    <a:pt x="11809" y="21750"/>
                  </a:cubicBezTo>
                  <a:cubicBezTo>
                    <a:pt x="12142" y="21850"/>
                    <a:pt x="12442" y="21983"/>
                    <a:pt x="12776" y="22150"/>
                  </a:cubicBezTo>
                  <a:cubicBezTo>
                    <a:pt x="13076" y="22317"/>
                    <a:pt x="13376" y="22484"/>
                    <a:pt x="13677" y="22650"/>
                  </a:cubicBezTo>
                  <a:cubicBezTo>
                    <a:pt x="14844" y="23351"/>
                    <a:pt x="15911" y="24085"/>
                    <a:pt x="16946" y="24752"/>
                  </a:cubicBezTo>
                  <a:cubicBezTo>
                    <a:pt x="17880" y="25386"/>
                    <a:pt x="18880" y="25919"/>
                    <a:pt x="19914" y="26353"/>
                  </a:cubicBezTo>
                  <a:cubicBezTo>
                    <a:pt x="21415" y="27020"/>
                    <a:pt x="23017" y="27454"/>
                    <a:pt x="24618" y="27721"/>
                  </a:cubicBezTo>
                  <a:cubicBezTo>
                    <a:pt x="24835" y="27737"/>
                    <a:pt x="25060" y="27746"/>
                    <a:pt x="25285" y="27746"/>
                  </a:cubicBezTo>
                  <a:cubicBezTo>
                    <a:pt x="25510" y="27746"/>
                    <a:pt x="25735" y="27737"/>
                    <a:pt x="25952" y="27721"/>
                  </a:cubicBezTo>
                  <a:cubicBezTo>
                    <a:pt x="26119" y="27687"/>
                    <a:pt x="26252" y="27654"/>
                    <a:pt x="26419" y="27621"/>
                  </a:cubicBezTo>
                  <a:cubicBezTo>
                    <a:pt x="26419" y="27612"/>
                    <a:pt x="26407" y="27608"/>
                    <a:pt x="26384" y="27608"/>
                  </a:cubicBezTo>
                  <a:cubicBezTo>
                    <a:pt x="26322" y="27608"/>
                    <a:pt x="26181" y="27638"/>
                    <a:pt x="25985" y="27687"/>
                  </a:cubicBezTo>
                  <a:cubicBezTo>
                    <a:pt x="25869" y="27696"/>
                    <a:pt x="25753" y="27700"/>
                    <a:pt x="25637" y="27700"/>
                  </a:cubicBezTo>
                  <a:cubicBezTo>
                    <a:pt x="25319" y="27700"/>
                    <a:pt x="25002" y="27669"/>
                    <a:pt x="24684" y="27621"/>
                  </a:cubicBezTo>
                  <a:cubicBezTo>
                    <a:pt x="23083" y="27354"/>
                    <a:pt x="21515" y="26887"/>
                    <a:pt x="20014" y="26220"/>
                  </a:cubicBezTo>
                  <a:cubicBezTo>
                    <a:pt x="18980" y="25786"/>
                    <a:pt x="18013" y="25252"/>
                    <a:pt x="17079" y="24585"/>
                  </a:cubicBezTo>
                  <a:cubicBezTo>
                    <a:pt x="16045" y="23951"/>
                    <a:pt x="14977" y="23217"/>
                    <a:pt x="13810" y="22484"/>
                  </a:cubicBezTo>
                  <a:cubicBezTo>
                    <a:pt x="13510" y="22317"/>
                    <a:pt x="13210" y="22117"/>
                    <a:pt x="12909" y="21950"/>
                  </a:cubicBezTo>
                  <a:cubicBezTo>
                    <a:pt x="12576" y="21783"/>
                    <a:pt x="12242" y="21650"/>
                    <a:pt x="11909" y="21550"/>
                  </a:cubicBezTo>
                  <a:cubicBezTo>
                    <a:pt x="11208" y="21316"/>
                    <a:pt x="10508" y="21149"/>
                    <a:pt x="9774" y="20983"/>
                  </a:cubicBezTo>
                  <a:cubicBezTo>
                    <a:pt x="8306" y="20682"/>
                    <a:pt x="6772" y="20415"/>
                    <a:pt x="5170" y="20215"/>
                  </a:cubicBezTo>
                  <a:lnTo>
                    <a:pt x="4437" y="20015"/>
                  </a:lnTo>
                  <a:cubicBezTo>
                    <a:pt x="3669" y="19848"/>
                    <a:pt x="2902" y="19582"/>
                    <a:pt x="2235" y="19148"/>
                  </a:cubicBezTo>
                  <a:cubicBezTo>
                    <a:pt x="1901" y="18948"/>
                    <a:pt x="1635" y="18681"/>
                    <a:pt x="1401" y="18381"/>
                  </a:cubicBezTo>
                  <a:cubicBezTo>
                    <a:pt x="1168" y="18080"/>
                    <a:pt x="1001" y="17747"/>
                    <a:pt x="834" y="17380"/>
                  </a:cubicBezTo>
                  <a:cubicBezTo>
                    <a:pt x="300" y="16012"/>
                    <a:pt x="234" y="14511"/>
                    <a:pt x="601" y="13077"/>
                  </a:cubicBezTo>
                  <a:cubicBezTo>
                    <a:pt x="1101" y="10642"/>
                    <a:pt x="1901" y="8273"/>
                    <a:pt x="2936" y="6005"/>
                  </a:cubicBezTo>
                  <a:cubicBezTo>
                    <a:pt x="3636" y="4471"/>
                    <a:pt x="4437" y="2970"/>
                    <a:pt x="5371" y="1569"/>
                  </a:cubicBezTo>
                  <a:cubicBezTo>
                    <a:pt x="5704" y="1068"/>
                    <a:pt x="5938" y="668"/>
                    <a:pt x="6104" y="401"/>
                  </a:cubicBezTo>
                  <a:lnTo>
                    <a:pt x="6305" y="101"/>
                  </a:ln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65" name="Google Shape;3514;p52">
              <a:extLst>
                <a:ext uri="{FF2B5EF4-FFF2-40B4-BE49-F238E27FC236}">
                  <a16:creationId xmlns:a16="http://schemas.microsoft.com/office/drawing/2014/main" id="{AB96AB83-2738-0272-299F-D9F1903D5E3E}"/>
                </a:ext>
              </a:extLst>
            </p:cNvPr>
            <p:cNvSpPr/>
            <p:nvPr/>
          </p:nvSpPr>
          <p:spPr>
            <a:xfrm>
              <a:off x="4285035" y="3397034"/>
              <a:ext cx="1355328" cy="958845"/>
            </a:xfrm>
            <a:custGeom>
              <a:avLst/>
              <a:gdLst/>
              <a:ahLst/>
              <a:cxnLst/>
              <a:rect l="l" t="t" r="r" b="b"/>
              <a:pathLst>
                <a:path w="79925" h="56544" extrusionOk="0">
                  <a:moveTo>
                    <a:pt x="23342" y="1"/>
                  </a:moveTo>
                  <a:cubicBezTo>
                    <a:pt x="22699" y="1"/>
                    <a:pt x="22060" y="80"/>
                    <a:pt x="21449" y="268"/>
                  </a:cubicBezTo>
                  <a:cubicBezTo>
                    <a:pt x="17180" y="1569"/>
                    <a:pt x="12943" y="4805"/>
                    <a:pt x="12310" y="12176"/>
                  </a:cubicBezTo>
                  <a:cubicBezTo>
                    <a:pt x="11809" y="18014"/>
                    <a:pt x="13844" y="23685"/>
                    <a:pt x="13844" y="23685"/>
                  </a:cubicBezTo>
                  <a:lnTo>
                    <a:pt x="735" y="13044"/>
                  </a:lnTo>
                  <a:lnTo>
                    <a:pt x="735" y="13044"/>
                  </a:lnTo>
                  <a:cubicBezTo>
                    <a:pt x="735" y="13044"/>
                    <a:pt x="1" y="19248"/>
                    <a:pt x="1802" y="22584"/>
                  </a:cubicBezTo>
                  <a:cubicBezTo>
                    <a:pt x="2202" y="23384"/>
                    <a:pt x="4838" y="26020"/>
                    <a:pt x="8440" y="29055"/>
                  </a:cubicBezTo>
                  <a:cubicBezTo>
                    <a:pt x="15945" y="35426"/>
                    <a:pt x="26887" y="44099"/>
                    <a:pt x="26887" y="44099"/>
                  </a:cubicBezTo>
                  <a:cubicBezTo>
                    <a:pt x="26887" y="44099"/>
                    <a:pt x="46567" y="55841"/>
                    <a:pt x="50604" y="56508"/>
                  </a:cubicBezTo>
                  <a:cubicBezTo>
                    <a:pt x="50749" y="56532"/>
                    <a:pt x="50916" y="56544"/>
                    <a:pt x="51104" y="56544"/>
                  </a:cubicBezTo>
                  <a:cubicBezTo>
                    <a:pt x="56175" y="56544"/>
                    <a:pt x="76088" y="48169"/>
                    <a:pt x="76088" y="48169"/>
                  </a:cubicBezTo>
                  <a:cubicBezTo>
                    <a:pt x="76088" y="48169"/>
                    <a:pt x="79924" y="40030"/>
                    <a:pt x="79591" y="37628"/>
                  </a:cubicBezTo>
                  <a:cubicBezTo>
                    <a:pt x="79257" y="35226"/>
                    <a:pt x="50604" y="13978"/>
                    <a:pt x="47735" y="12343"/>
                  </a:cubicBezTo>
                  <a:cubicBezTo>
                    <a:pt x="44833" y="10742"/>
                    <a:pt x="30389" y="2303"/>
                    <a:pt x="30389" y="2303"/>
                  </a:cubicBezTo>
                  <a:cubicBezTo>
                    <a:pt x="30389" y="2303"/>
                    <a:pt x="26806" y="1"/>
                    <a:pt x="23342" y="1"/>
                  </a:cubicBezTo>
                  <a:close/>
                </a:path>
              </a:pathLst>
            </a:custGeom>
            <a:solidFill>
              <a:srgbClr val="F8CC5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66" name="Google Shape;3515;p52">
              <a:extLst>
                <a:ext uri="{FF2B5EF4-FFF2-40B4-BE49-F238E27FC236}">
                  <a16:creationId xmlns:a16="http://schemas.microsoft.com/office/drawing/2014/main" id="{D96BB6B8-195D-986F-5895-8706E8B417BC}"/>
                </a:ext>
              </a:extLst>
            </p:cNvPr>
            <p:cNvSpPr/>
            <p:nvPr/>
          </p:nvSpPr>
          <p:spPr>
            <a:xfrm>
              <a:off x="5134135" y="4185043"/>
              <a:ext cx="40189" cy="160096"/>
            </a:xfrm>
            <a:custGeom>
              <a:avLst/>
              <a:gdLst/>
              <a:ahLst/>
              <a:cxnLst/>
              <a:rect l="l" t="t" r="r" b="b"/>
              <a:pathLst>
                <a:path w="2370" h="9441" extrusionOk="0">
                  <a:moveTo>
                    <a:pt x="2369" y="1"/>
                  </a:moveTo>
                  <a:cubicBezTo>
                    <a:pt x="2336" y="1"/>
                    <a:pt x="2236" y="101"/>
                    <a:pt x="2102" y="301"/>
                  </a:cubicBezTo>
                  <a:cubicBezTo>
                    <a:pt x="1869" y="568"/>
                    <a:pt x="1669" y="868"/>
                    <a:pt x="1502" y="1168"/>
                  </a:cubicBezTo>
                  <a:cubicBezTo>
                    <a:pt x="901" y="2202"/>
                    <a:pt x="468" y="3336"/>
                    <a:pt x="234" y="4471"/>
                  </a:cubicBezTo>
                  <a:cubicBezTo>
                    <a:pt x="101" y="5138"/>
                    <a:pt x="34" y="5771"/>
                    <a:pt x="1" y="6439"/>
                  </a:cubicBezTo>
                  <a:cubicBezTo>
                    <a:pt x="1" y="6972"/>
                    <a:pt x="34" y="7506"/>
                    <a:pt x="134" y="8006"/>
                  </a:cubicBezTo>
                  <a:cubicBezTo>
                    <a:pt x="168" y="8373"/>
                    <a:pt x="234" y="8740"/>
                    <a:pt x="334" y="9074"/>
                  </a:cubicBezTo>
                  <a:cubicBezTo>
                    <a:pt x="368" y="9207"/>
                    <a:pt x="401" y="9341"/>
                    <a:pt x="468" y="9441"/>
                  </a:cubicBezTo>
                  <a:cubicBezTo>
                    <a:pt x="501" y="9441"/>
                    <a:pt x="368" y="8907"/>
                    <a:pt x="268" y="8006"/>
                  </a:cubicBezTo>
                  <a:cubicBezTo>
                    <a:pt x="201" y="7473"/>
                    <a:pt x="201" y="6972"/>
                    <a:pt x="201" y="6439"/>
                  </a:cubicBezTo>
                  <a:cubicBezTo>
                    <a:pt x="234" y="5805"/>
                    <a:pt x="334" y="5171"/>
                    <a:pt x="434" y="4537"/>
                  </a:cubicBezTo>
                  <a:cubicBezTo>
                    <a:pt x="701" y="3403"/>
                    <a:pt x="1102" y="2269"/>
                    <a:pt x="1635" y="1268"/>
                  </a:cubicBezTo>
                  <a:cubicBezTo>
                    <a:pt x="2069" y="468"/>
                    <a:pt x="2369" y="1"/>
                    <a:pt x="2369"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67" name="Google Shape;3516;p52">
              <a:extLst>
                <a:ext uri="{FF2B5EF4-FFF2-40B4-BE49-F238E27FC236}">
                  <a16:creationId xmlns:a16="http://schemas.microsoft.com/office/drawing/2014/main" id="{9835B0F4-DCE0-CD16-1861-E785EE449C40}"/>
                </a:ext>
              </a:extLst>
            </p:cNvPr>
            <p:cNvSpPr/>
            <p:nvPr/>
          </p:nvSpPr>
          <p:spPr>
            <a:xfrm>
              <a:off x="4519793" y="3798678"/>
              <a:ext cx="221753" cy="201964"/>
            </a:xfrm>
            <a:custGeom>
              <a:avLst/>
              <a:gdLst/>
              <a:ahLst/>
              <a:cxnLst/>
              <a:rect l="l" t="t" r="r" b="b"/>
              <a:pathLst>
                <a:path w="13077" h="11910" extrusionOk="0">
                  <a:moveTo>
                    <a:pt x="1" y="1"/>
                  </a:moveTo>
                  <a:lnTo>
                    <a:pt x="1" y="1"/>
                  </a:lnTo>
                  <a:cubicBezTo>
                    <a:pt x="134" y="167"/>
                    <a:pt x="301" y="334"/>
                    <a:pt x="468" y="501"/>
                  </a:cubicBezTo>
                  <a:lnTo>
                    <a:pt x="1802" y="1835"/>
                  </a:lnTo>
                  <a:cubicBezTo>
                    <a:pt x="2970" y="2936"/>
                    <a:pt x="4538" y="4504"/>
                    <a:pt x="6305" y="6172"/>
                  </a:cubicBezTo>
                  <a:cubicBezTo>
                    <a:pt x="8073" y="7840"/>
                    <a:pt x="9741" y="9307"/>
                    <a:pt x="11009" y="10308"/>
                  </a:cubicBezTo>
                  <a:cubicBezTo>
                    <a:pt x="11609" y="10842"/>
                    <a:pt x="12143" y="11242"/>
                    <a:pt x="12477" y="11509"/>
                  </a:cubicBezTo>
                  <a:cubicBezTo>
                    <a:pt x="12677" y="11642"/>
                    <a:pt x="12843" y="11776"/>
                    <a:pt x="13077" y="11909"/>
                  </a:cubicBezTo>
                  <a:cubicBezTo>
                    <a:pt x="12910" y="11742"/>
                    <a:pt x="12743" y="11576"/>
                    <a:pt x="12543" y="11442"/>
                  </a:cubicBezTo>
                  <a:lnTo>
                    <a:pt x="11109" y="10175"/>
                  </a:lnTo>
                  <a:cubicBezTo>
                    <a:pt x="9875" y="9174"/>
                    <a:pt x="8240" y="7673"/>
                    <a:pt x="6472" y="6005"/>
                  </a:cubicBezTo>
                  <a:lnTo>
                    <a:pt x="1936" y="1702"/>
                  </a:lnTo>
                  <a:cubicBezTo>
                    <a:pt x="1335" y="1168"/>
                    <a:pt x="868" y="735"/>
                    <a:pt x="535" y="434"/>
                  </a:cubicBezTo>
                  <a:cubicBezTo>
                    <a:pt x="368" y="268"/>
                    <a:pt x="168" y="101"/>
                    <a:pt x="1"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68" name="Google Shape;3517;p52">
              <a:extLst>
                <a:ext uri="{FF2B5EF4-FFF2-40B4-BE49-F238E27FC236}">
                  <a16:creationId xmlns:a16="http://schemas.microsoft.com/office/drawing/2014/main" id="{2B6C5D1B-20EF-FE4D-3AEA-C64CAF5EC3CB}"/>
                </a:ext>
              </a:extLst>
            </p:cNvPr>
            <p:cNvSpPr/>
            <p:nvPr/>
          </p:nvSpPr>
          <p:spPr>
            <a:xfrm>
              <a:off x="4693466" y="3903906"/>
              <a:ext cx="135202" cy="201387"/>
            </a:xfrm>
            <a:custGeom>
              <a:avLst/>
              <a:gdLst/>
              <a:ahLst/>
              <a:cxnLst/>
              <a:rect l="l" t="t" r="r" b="b"/>
              <a:pathLst>
                <a:path w="7973" h="11876" extrusionOk="0">
                  <a:moveTo>
                    <a:pt x="7973" y="0"/>
                  </a:moveTo>
                  <a:cubicBezTo>
                    <a:pt x="7806" y="100"/>
                    <a:pt x="7639" y="200"/>
                    <a:pt x="7506" y="334"/>
                  </a:cubicBezTo>
                  <a:cubicBezTo>
                    <a:pt x="7339" y="434"/>
                    <a:pt x="7172" y="567"/>
                    <a:pt x="6972" y="734"/>
                  </a:cubicBezTo>
                  <a:cubicBezTo>
                    <a:pt x="6772" y="901"/>
                    <a:pt x="6539" y="1101"/>
                    <a:pt x="6305" y="1334"/>
                  </a:cubicBezTo>
                  <a:cubicBezTo>
                    <a:pt x="5004" y="2502"/>
                    <a:pt x="3870" y="3803"/>
                    <a:pt x="2903" y="5204"/>
                  </a:cubicBezTo>
                  <a:cubicBezTo>
                    <a:pt x="1902" y="6638"/>
                    <a:pt x="1101" y="8173"/>
                    <a:pt x="534" y="9807"/>
                  </a:cubicBezTo>
                  <a:cubicBezTo>
                    <a:pt x="434" y="10074"/>
                    <a:pt x="334" y="10341"/>
                    <a:pt x="267" y="10641"/>
                  </a:cubicBezTo>
                  <a:cubicBezTo>
                    <a:pt x="201" y="10841"/>
                    <a:pt x="134" y="11075"/>
                    <a:pt x="101" y="11308"/>
                  </a:cubicBezTo>
                  <a:cubicBezTo>
                    <a:pt x="34" y="11475"/>
                    <a:pt x="1" y="11675"/>
                    <a:pt x="1" y="11875"/>
                  </a:cubicBezTo>
                  <a:cubicBezTo>
                    <a:pt x="34" y="11875"/>
                    <a:pt x="201" y="11075"/>
                    <a:pt x="668" y="9841"/>
                  </a:cubicBezTo>
                  <a:cubicBezTo>
                    <a:pt x="1302" y="8239"/>
                    <a:pt x="2102" y="6738"/>
                    <a:pt x="3069" y="5337"/>
                  </a:cubicBezTo>
                  <a:cubicBezTo>
                    <a:pt x="4070" y="3936"/>
                    <a:pt x="5171" y="2635"/>
                    <a:pt x="6405" y="1434"/>
                  </a:cubicBezTo>
                  <a:cubicBezTo>
                    <a:pt x="6639" y="1201"/>
                    <a:pt x="6839" y="1001"/>
                    <a:pt x="7039" y="834"/>
                  </a:cubicBezTo>
                  <a:cubicBezTo>
                    <a:pt x="7239" y="634"/>
                    <a:pt x="7406" y="500"/>
                    <a:pt x="7539" y="367"/>
                  </a:cubicBezTo>
                  <a:cubicBezTo>
                    <a:pt x="7706" y="267"/>
                    <a:pt x="7840" y="134"/>
                    <a:pt x="7973"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69" name="Google Shape;3518;p52">
              <a:extLst>
                <a:ext uri="{FF2B5EF4-FFF2-40B4-BE49-F238E27FC236}">
                  <a16:creationId xmlns:a16="http://schemas.microsoft.com/office/drawing/2014/main" id="{BA792921-2595-5DA1-D4DA-F3595E271A8B}"/>
                </a:ext>
              </a:extLst>
            </p:cNvPr>
            <p:cNvSpPr/>
            <p:nvPr/>
          </p:nvSpPr>
          <p:spPr>
            <a:xfrm>
              <a:off x="5173733" y="4027770"/>
              <a:ext cx="448594" cy="157315"/>
            </a:xfrm>
            <a:custGeom>
              <a:avLst/>
              <a:gdLst/>
              <a:ahLst/>
              <a:cxnLst/>
              <a:rect l="l" t="t" r="r" b="b"/>
              <a:pathLst>
                <a:path w="26454" h="9277" extrusionOk="0">
                  <a:moveTo>
                    <a:pt x="26418" y="1"/>
                  </a:moveTo>
                  <a:cubicBezTo>
                    <a:pt x="26289" y="1"/>
                    <a:pt x="20422" y="1991"/>
                    <a:pt x="13177" y="4538"/>
                  </a:cubicBezTo>
                  <a:cubicBezTo>
                    <a:pt x="5905" y="7106"/>
                    <a:pt x="1" y="9208"/>
                    <a:pt x="34" y="9275"/>
                  </a:cubicBezTo>
                  <a:cubicBezTo>
                    <a:pt x="34" y="9276"/>
                    <a:pt x="36" y="9276"/>
                    <a:pt x="39" y="9276"/>
                  </a:cubicBezTo>
                  <a:cubicBezTo>
                    <a:pt x="224" y="9276"/>
                    <a:pt x="6088" y="7266"/>
                    <a:pt x="13244" y="4738"/>
                  </a:cubicBezTo>
                  <a:cubicBezTo>
                    <a:pt x="20549" y="2170"/>
                    <a:pt x="26453" y="68"/>
                    <a:pt x="26420" y="1"/>
                  </a:cubicBezTo>
                  <a:cubicBezTo>
                    <a:pt x="26419" y="1"/>
                    <a:pt x="26419" y="1"/>
                    <a:pt x="26418"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70" name="Google Shape;3519;p52">
              <a:extLst>
                <a:ext uri="{FF2B5EF4-FFF2-40B4-BE49-F238E27FC236}">
                  <a16:creationId xmlns:a16="http://schemas.microsoft.com/office/drawing/2014/main" id="{E9F67472-DFE5-8209-CBE0-24535BB64DB3}"/>
                </a:ext>
              </a:extLst>
            </p:cNvPr>
            <p:cNvSpPr/>
            <p:nvPr/>
          </p:nvSpPr>
          <p:spPr>
            <a:xfrm>
              <a:off x="4538464" y="3429255"/>
              <a:ext cx="594530" cy="515932"/>
            </a:xfrm>
            <a:custGeom>
              <a:avLst/>
              <a:gdLst/>
              <a:ahLst/>
              <a:cxnLst/>
              <a:rect l="l" t="t" r="r" b="b"/>
              <a:pathLst>
                <a:path w="35060" h="30425" extrusionOk="0">
                  <a:moveTo>
                    <a:pt x="9563" y="1"/>
                  </a:moveTo>
                  <a:cubicBezTo>
                    <a:pt x="8866" y="1"/>
                    <a:pt x="8170" y="77"/>
                    <a:pt x="7473" y="236"/>
                  </a:cubicBezTo>
                  <a:cubicBezTo>
                    <a:pt x="6305" y="503"/>
                    <a:pt x="5204" y="1037"/>
                    <a:pt x="4237" y="1770"/>
                  </a:cubicBezTo>
                  <a:cubicBezTo>
                    <a:pt x="2369" y="3271"/>
                    <a:pt x="1035" y="5340"/>
                    <a:pt x="501" y="7675"/>
                  </a:cubicBezTo>
                  <a:cubicBezTo>
                    <a:pt x="1" y="9843"/>
                    <a:pt x="101" y="12111"/>
                    <a:pt x="801" y="14213"/>
                  </a:cubicBezTo>
                  <a:cubicBezTo>
                    <a:pt x="1402" y="16114"/>
                    <a:pt x="2302" y="17915"/>
                    <a:pt x="3503" y="19516"/>
                  </a:cubicBezTo>
                  <a:cubicBezTo>
                    <a:pt x="4037" y="20250"/>
                    <a:pt x="4637" y="20917"/>
                    <a:pt x="5238" y="21585"/>
                  </a:cubicBezTo>
                  <a:cubicBezTo>
                    <a:pt x="5805" y="22252"/>
                    <a:pt x="6372" y="22852"/>
                    <a:pt x="6906" y="23419"/>
                  </a:cubicBezTo>
                  <a:cubicBezTo>
                    <a:pt x="9074" y="25754"/>
                    <a:pt x="10942" y="27522"/>
                    <a:pt x="12276" y="28690"/>
                  </a:cubicBezTo>
                  <a:cubicBezTo>
                    <a:pt x="12943" y="29257"/>
                    <a:pt x="13477" y="29690"/>
                    <a:pt x="13811" y="29991"/>
                  </a:cubicBezTo>
                  <a:lnTo>
                    <a:pt x="14244" y="30324"/>
                  </a:lnTo>
                  <a:cubicBezTo>
                    <a:pt x="14278" y="30358"/>
                    <a:pt x="14344" y="30391"/>
                    <a:pt x="14378" y="30424"/>
                  </a:cubicBezTo>
                  <a:cubicBezTo>
                    <a:pt x="14344" y="30391"/>
                    <a:pt x="14311" y="30324"/>
                    <a:pt x="14244" y="30291"/>
                  </a:cubicBezTo>
                  <a:lnTo>
                    <a:pt x="13844" y="29957"/>
                  </a:lnTo>
                  <a:cubicBezTo>
                    <a:pt x="13477" y="29657"/>
                    <a:pt x="12977" y="29190"/>
                    <a:pt x="12310" y="28623"/>
                  </a:cubicBezTo>
                  <a:cubicBezTo>
                    <a:pt x="10975" y="27422"/>
                    <a:pt x="9141" y="25654"/>
                    <a:pt x="7006" y="23319"/>
                  </a:cubicBezTo>
                  <a:cubicBezTo>
                    <a:pt x="6472" y="22752"/>
                    <a:pt x="5905" y="22152"/>
                    <a:pt x="5338" y="21484"/>
                  </a:cubicBezTo>
                  <a:cubicBezTo>
                    <a:pt x="4771" y="20817"/>
                    <a:pt x="4170" y="20150"/>
                    <a:pt x="3637" y="19416"/>
                  </a:cubicBezTo>
                  <a:cubicBezTo>
                    <a:pt x="2436" y="17815"/>
                    <a:pt x="1535" y="16047"/>
                    <a:pt x="968" y="14146"/>
                  </a:cubicBezTo>
                  <a:cubicBezTo>
                    <a:pt x="301" y="12078"/>
                    <a:pt x="201" y="9843"/>
                    <a:pt x="668" y="7741"/>
                  </a:cubicBezTo>
                  <a:cubicBezTo>
                    <a:pt x="1202" y="5440"/>
                    <a:pt x="2503" y="3405"/>
                    <a:pt x="4337" y="1937"/>
                  </a:cubicBezTo>
                  <a:cubicBezTo>
                    <a:pt x="5271" y="1203"/>
                    <a:pt x="6339" y="703"/>
                    <a:pt x="7506" y="436"/>
                  </a:cubicBezTo>
                  <a:cubicBezTo>
                    <a:pt x="8183" y="293"/>
                    <a:pt x="8885" y="225"/>
                    <a:pt x="9589" y="225"/>
                  </a:cubicBezTo>
                  <a:cubicBezTo>
                    <a:pt x="10030" y="225"/>
                    <a:pt x="10472" y="251"/>
                    <a:pt x="10909" y="303"/>
                  </a:cubicBezTo>
                  <a:cubicBezTo>
                    <a:pt x="13077" y="670"/>
                    <a:pt x="15112" y="1470"/>
                    <a:pt x="16946" y="2704"/>
                  </a:cubicBezTo>
                  <a:cubicBezTo>
                    <a:pt x="18714" y="3772"/>
                    <a:pt x="20315" y="4973"/>
                    <a:pt x="21883" y="6007"/>
                  </a:cubicBezTo>
                  <a:cubicBezTo>
                    <a:pt x="22650" y="6507"/>
                    <a:pt x="23417" y="6974"/>
                    <a:pt x="24151" y="7441"/>
                  </a:cubicBezTo>
                  <a:lnTo>
                    <a:pt x="26286" y="8742"/>
                  </a:lnTo>
                  <a:lnTo>
                    <a:pt x="32691" y="12645"/>
                  </a:lnTo>
                  <a:lnTo>
                    <a:pt x="34425" y="13679"/>
                  </a:lnTo>
                  <a:lnTo>
                    <a:pt x="34892" y="13946"/>
                  </a:lnTo>
                  <a:cubicBezTo>
                    <a:pt x="34959" y="13979"/>
                    <a:pt x="34992" y="14012"/>
                    <a:pt x="35059" y="14046"/>
                  </a:cubicBezTo>
                  <a:lnTo>
                    <a:pt x="34926" y="13946"/>
                  </a:lnTo>
                  <a:lnTo>
                    <a:pt x="34459" y="13679"/>
                  </a:lnTo>
                  <a:lnTo>
                    <a:pt x="32757" y="12578"/>
                  </a:lnTo>
                  <a:lnTo>
                    <a:pt x="26386" y="8609"/>
                  </a:lnTo>
                  <a:lnTo>
                    <a:pt x="24251" y="7308"/>
                  </a:lnTo>
                  <a:cubicBezTo>
                    <a:pt x="23518" y="6841"/>
                    <a:pt x="22750" y="6407"/>
                    <a:pt x="21983" y="5873"/>
                  </a:cubicBezTo>
                  <a:cubicBezTo>
                    <a:pt x="20449" y="4839"/>
                    <a:pt x="18848" y="3638"/>
                    <a:pt x="17080" y="2538"/>
                  </a:cubicBezTo>
                  <a:cubicBezTo>
                    <a:pt x="15245" y="1303"/>
                    <a:pt x="13143" y="469"/>
                    <a:pt x="10975" y="103"/>
                  </a:cubicBezTo>
                  <a:cubicBezTo>
                    <a:pt x="10505" y="35"/>
                    <a:pt x="10034" y="1"/>
                    <a:pt x="9563"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71" name="Google Shape;3520;p52">
              <a:extLst>
                <a:ext uri="{FF2B5EF4-FFF2-40B4-BE49-F238E27FC236}">
                  <a16:creationId xmlns:a16="http://schemas.microsoft.com/office/drawing/2014/main" id="{4341B5CA-3F3E-82C4-5793-F15928628C72}"/>
                </a:ext>
              </a:extLst>
            </p:cNvPr>
            <p:cNvSpPr/>
            <p:nvPr/>
          </p:nvSpPr>
          <p:spPr>
            <a:xfrm>
              <a:off x="4628413" y="3395134"/>
              <a:ext cx="504587" cy="237812"/>
            </a:xfrm>
            <a:custGeom>
              <a:avLst/>
              <a:gdLst/>
              <a:ahLst/>
              <a:cxnLst/>
              <a:rect l="l" t="t" r="r" b="b"/>
              <a:pathLst>
                <a:path w="29756" h="14024" extrusionOk="0">
                  <a:moveTo>
                    <a:pt x="3444" y="0"/>
                  </a:moveTo>
                  <a:cubicBezTo>
                    <a:pt x="2687" y="0"/>
                    <a:pt x="1931" y="105"/>
                    <a:pt x="1201" y="313"/>
                  </a:cubicBezTo>
                  <a:cubicBezTo>
                    <a:pt x="768" y="447"/>
                    <a:pt x="367" y="613"/>
                    <a:pt x="1" y="847"/>
                  </a:cubicBezTo>
                  <a:cubicBezTo>
                    <a:pt x="401" y="680"/>
                    <a:pt x="834" y="513"/>
                    <a:pt x="1235" y="413"/>
                  </a:cubicBezTo>
                  <a:cubicBezTo>
                    <a:pt x="1929" y="215"/>
                    <a:pt x="2636" y="123"/>
                    <a:pt x="3340" y="123"/>
                  </a:cubicBezTo>
                  <a:cubicBezTo>
                    <a:pt x="3819" y="123"/>
                    <a:pt x="4298" y="165"/>
                    <a:pt x="4771" y="247"/>
                  </a:cubicBezTo>
                  <a:cubicBezTo>
                    <a:pt x="5605" y="413"/>
                    <a:pt x="6372" y="647"/>
                    <a:pt x="7139" y="980"/>
                  </a:cubicBezTo>
                  <a:cubicBezTo>
                    <a:pt x="7940" y="1314"/>
                    <a:pt x="8807" y="1714"/>
                    <a:pt x="9707" y="2181"/>
                  </a:cubicBezTo>
                  <a:cubicBezTo>
                    <a:pt x="10608" y="2648"/>
                    <a:pt x="11509" y="3149"/>
                    <a:pt x="12443" y="3716"/>
                  </a:cubicBezTo>
                  <a:cubicBezTo>
                    <a:pt x="13377" y="4249"/>
                    <a:pt x="14344" y="4850"/>
                    <a:pt x="15345" y="5450"/>
                  </a:cubicBezTo>
                  <a:cubicBezTo>
                    <a:pt x="19314" y="7819"/>
                    <a:pt x="22984" y="9887"/>
                    <a:pt x="25552" y="11455"/>
                  </a:cubicBezTo>
                  <a:cubicBezTo>
                    <a:pt x="26853" y="12222"/>
                    <a:pt x="27887" y="12889"/>
                    <a:pt x="28621" y="13323"/>
                  </a:cubicBezTo>
                  <a:lnTo>
                    <a:pt x="29455" y="13856"/>
                  </a:lnTo>
                  <a:cubicBezTo>
                    <a:pt x="29555" y="13923"/>
                    <a:pt x="29655" y="13990"/>
                    <a:pt x="29755" y="14023"/>
                  </a:cubicBezTo>
                  <a:cubicBezTo>
                    <a:pt x="29655" y="13956"/>
                    <a:pt x="29555" y="13890"/>
                    <a:pt x="29455" y="13823"/>
                  </a:cubicBezTo>
                  <a:cubicBezTo>
                    <a:pt x="29288" y="13689"/>
                    <a:pt x="29021" y="13489"/>
                    <a:pt x="28654" y="13256"/>
                  </a:cubicBezTo>
                  <a:cubicBezTo>
                    <a:pt x="27954" y="12789"/>
                    <a:pt x="26920" y="12122"/>
                    <a:pt x="25619" y="11321"/>
                  </a:cubicBezTo>
                  <a:cubicBezTo>
                    <a:pt x="23050" y="9720"/>
                    <a:pt x="19414" y="7618"/>
                    <a:pt x="15445" y="5250"/>
                  </a:cubicBezTo>
                  <a:lnTo>
                    <a:pt x="12543" y="3516"/>
                  </a:lnTo>
                  <a:cubicBezTo>
                    <a:pt x="11609" y="2948"/>
                    <a:pt x="10675" y="2448"/>
                    <a:pt x="9774" y="2014"/>
                  </a:cubicBezTo>
                  <a:cubicBezTo>
                    <a:pt x="8874" y="1547"/>
                    <a:pt x="8006" y="1147"/>
                    <a:pt x="7172" y="814"/>
                  </a:cubicBezTo>
                  <a:cubicBezTo>
                    <a:pt x="6405" y="480"/>
                    <a:pt x="5605" y="247"/>
                    <a:pt x="4804" y="113"/>
                  </a:cubicBezTo>
                  <a:cubicBezTo>
                    <a:pt x="4354" y="38"/>
                    <a:pt x="3899" y="0"/>
                    <a:pt x="3444" y="0"/>
                  </a:cubicBezTo>
                  <a:close/>
                </a:path>
              </a:pathLst>
            </a:custGeom>
            <a:solidFill>
              <a:srgbClr val="26323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72" name="Google Shape;3521;p52">
              <a:extLst>
                <a:ext uri="{FF2B5EF4-FFF2-40B4-BE49-F238E27FC236}">
                  <a16:creationId xmlns:a16="http://schemas.microsoft.com/office/drawing/2014/main" id="{AED0CFA5-B025-7638-9C7E-FFAEC517FD97}"/>
                </a:ext>
              </a:extLst>
            </p:cNvPr>
            <p:cNvSpPr/>
            <p:nvPr/>
          </p:nvSpPr>
          <p:spPr>
            <a:xfrm>
              <a:off x="4768711" y="3414009"/>
              <a:ext cx="278306" cy="195300"/>
            </a:xfrm>
            <a:custGeom>
              <a:avLst/>
              <a:gdLst/>
              <a:ahLst/>
              <a:cxnLst/>
              <a:rect l="l" t="t" r="r" b="b"/>
              <a:pathLst>
                <a:path w="16412" h="11517" extrusionOk="0">
                  <a:moveTo>
                    <a:pt x="6772" y="1"/>
                  </a:moveTo>
                  <a:lnTo>
                    <a:pt x="300" y="2503"/>
                  </a:lnTo>
                  <a:cubicBezTo>
                    <a:pt x="300" y="2503"/>
                    <a:pt x="0" y="3103"/>
                    <a:pt x="967" y="3737"/>
                  </a:cubicBezTo>
                  <a:cubicBezTo>
                    <a:pt x="1368" y="3994"/>
                    <a:pt x="1891" y="4068"/>
                    <a:pt x="2357" y="4068"/>
                  </a:cubicBezTo>
                  <a:cubicBezTo>
                    <a:pt x="2980" y="4068"/>
                    <a:pt x="3503" y="3937"/>
                    <a:pt x="3503" y="3937"/>
                  </a:cubicBezTo>
                  <a:lnTo>
                    <a:pt x="3503" y="3937"/>
                  </a:lnTo>
                  <a:lnTo>
                    <a:pt x="2268" y="8740"/>
                  </a:lnTo>
                  <a:cubicBezTo>
                    <a:pt x="2268" y="8740"/>
                    <a:pt x="2268" y="10041"/>
                    <a:pt x="3503" y="10041"/>
                  </a:cubicBezTo>
                  <a:cubicBezTo>
                    <a:pt x="3535" y="10043"/>
                    <a:pt x="3567" y="10044"/>
                    <a:pt x="3599" y="10044"/>
                  </a:cubicBezTo>
                  <a:cubicBezTo>
                    <a:pt x="4264" y="10044"/>
                    <a:pt x="4890" y="9717"/>
                    <a:pt x="5304" y="9207"/>
                  </a:cubicBezTo>
                  <a:lnTo>
                    <a:pt x="5304" y="9207"/>
                  </a:lnTo>
                  <a:cubicBezTo>
                    <a:pt x="5170" y="10075"/>
                    <a:pt x="5604" y="10909"/>
                    <a:pt x="6371" y="11309"/>
                  </a:cubicBezTo>
                  <a:cubicBezTo>
                    <a:pt x="6574" y="11451"/>
                    <a:pt x="6799" y="11516"/>
                    <a:pt x="7017" y="11516"/>
                  </a:cubicBezTo>
                  <a:cubicBezTo>
                    <a:pt x="7518" y="11516"/>
                    <a:pt x="7990" y="11176"/>
                    <a:pt x="8106" y="10642"/>
                  </a:cubicBezTo>
                  <a:cubicBezTo>
                    <a:pt x="8106" y="10642"/>
                    <a:pt x="8860" y="11516"/>
                    <a:pt x="9421" y="11516"/>
                  </a:cubicBezTo>
                  <a:cubicBezTo>
                    <a:pt x="9450" y="11516"/>
                    <a:pt x="9479" y="11514"/>
                    <a:pt x="9507" y="11509"/>
                  </a:cubicBezTo>
                  <a:cubicBezTo>
                    <a:pt x="10074" y="11442"/>
                    <a:pt x="12843" y="7406"/>
                    <a:pt x="12843" y="7406"/>
                  </a:cubicBezTo>
                  <a:lnTo>
                    <a:pt x="13777" y="7973"/>
                  </a:lnTo>
                  <a:lnTo>
                    <a:pt x="15745" y="9074"/>
                  </a:lnTo>
                  <a:cubicBezTo>
                    <a:pt x="16212" y="8040"/>
                    <a:pt x="16412" y="6906"/>
                    <a:pt x="16345" y="5738"/>
                  </a:cubicBezTo>
                  <a:cubicBezTo>
                    <a:pt x="16190" y="4123"/>
                    <a:pt x="14791" y="2509"/>
                    <a:pt x="13065" y="2509"/>
                  </a:cubicBezTo>
                  <a:cubicBezTo>
                    <a:pt x="12937" y="2509"/>
                    <a:pt x="12807" y="2518"/>
                    <a:pt x="12676" y="2536"/>
                  </a:cubicBezTo>
                  <a:cubicBezTo>
                    <a:pt x="12676" y="2536"/>
                    <a:pt x="11275" y="1268"/>
                    <a:pt x="10274" y="1102"/>
                  </a:cubicBezTo>
                  <a:cubicBezTo>
                    <a:pt x="10107" y="1075"/>
                    <a:pt x="9956" y="1063"/>
                    <a:pt x="9820" y="1063"/>
                  </a:cubicBezTo>
                  <a:cubicBezTo>
                    <a:pt x="9111" y="1063"/>
                    <a:pt x="8806" y="1368"/>
                    <a:pt x="8806" y="1368"/>
                  </a:cubicBezTo>
                  <a:cubicBezTo>
                    <a:pt x="8473" y="535"/>
                    <a:pt x="7672" y="1"/>
                    <a:pt x="6772" y="1"/>
                  </a:cubicBezTo>
                  <a:close/>
                </a:path>
              </a:pathLst>
            </a:custGeom>
            <a:solidFill>
              <a:srgbClr val="FFBE9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73" name="Google Shape;3522;p52">
              <a:extLst>
                <a:ext uri="{FF2B5EF4-FFF2-40B4-BE49-F238E27FC236}">
                  <a16:creationId xmlns:a16="http://schemas.microsoft.com/office/drawing/2014/main" id="{5755614F-4B73-0379-8AE2-AB8123214644}"/>
                </a:ext>
              </a:extLst>
            </p:cNvPr>
            <p:cNvSpPr/>
            <p:nvPr/>
          </p:nvSpPr>
          <p:spPr>
            <a:xfrm>
              <a:off x="4769830" y="3412245"/>
              <a:ext cx="277187" cy="198352"/>
            </a:xfrm>
            <a:custGeom>
              <a:avLst/>
              <a:gdLst/>
              <a:ahLst/>
              <a:cxnLst/>
              <a:rect l="l" t="t" r="r" b="b"/>
              <a:pathLst>
                <a:path w="16346" h="11697" extrusionOk="0">
                  <a:moveTo>
                    <a:pt x="6791" y="0"/>
                  </a:moveTo>
                  <a:cubicBezTo>
                    <a:pt x="6752" y="0"/>
                    <a:pt x="6712" y="2"/>
                    <a:pt x="6672" y="5"/>
                  </a:cubicBezTo>
                  <a:lnTo>
                    <a:pt x="6639" y="5"/>
                  </a:lnTo>
                  <a:lnTo>
                    <a:pt x="1635" y="1906"/>
                  </a:lnTo>
                  <a:lnTo>
                    <a:pt x="134" y="2507"/>
                  </a:lnTo>
                  <a:lnTo>
                    <a:pt x="101" y="2507"/>
                  </a:lnTo>
                  <a:lnTo>
                    <a:pt x="101" y="2540"/>
                  </a:lnTo>
                  <a:cubicBezTo>
                    <a:pt x="1" y="2940"/>
                    <a:pt x="134" y="3340"/>
                    <a:pt x="434" y="3607"/>
                  </a:cubicBezTo>
                  <a:cubicBezTo>
                    <a:pt x="701" y="3874"/>
                    <a:pt x="1035" y="4041"/>
                    <a:pt x="1368" y="4141"/>
                  </a:cubicBezTo>
                  <a:cubicBezTo>
                    <a:pt x="1719" y="4224"/>
                    <a:pt x="2069" y="4266"/>
                    <a:pt x="2419" y="4266"/>
                  </a:cubicBezTo>
                  <a:cubicBezTo>
                    <a:pt x="2711" y="4266"/>
                    <a:pt x="3002" y="4237"/>
                    <a:pt x="3293" y="4180"/>
                  </a:cubicBezTo>
                  <a:lnTo>
                    <a:pt x="3293" y="4180"/>
                  </a:lnTo>
                  <a:cubicBezTo>
                    <a:pt x="2874" y="5850"/>
                    <a:pt x="2457" y="7425"/>
                    <a:pt x="2102" y="8844"/>
                  </a:cubicBezTo>
                  <a:cubicBezTo>
                    <a:pt x="2102" y="9245"/>
                    <a:pt x="2269" y="9612"/>
                    <a:pt x="2536" y="9912"/>
                  </a:cubicBezTo>
                  <a:cubicBezTo>
                    <a:pt x="2799" y="10116"/>
                    <a:pt x="3112" y="10218"/>
                    <a:pt x="3433" y="10218"/>
                  </a:cubicBezTo>
                  <a:cubicBezTo>
                    <a:pt x="3478" y="10218"/>
                    <a:pt x="3524" y="10216"/>
                    <a:pt x="3570" y="10212"/>
                  </a:cubicBezTo>
                  <a:cubicBezTo>
                    <a:pt x="4187" y="10212"/>
                    <a:pt x="4752" y="9953"/>
                    <a:pt x="5152" y="9527"/>
                  </a:cubicBezTo>
                  <a:lnTo>
                    <a:pt x="5152" y="9527"/>
                  </a:lnTo>
                  <a:cubicBezTo>
                    <a:pt x="5142" y="9943"/>
                    <a:pt x="5249" y="10351"/>
                    <a:pt x="5471" y="10712"/>
                  </a:cubicBezTo>
                  <a:cubicBezTo>
                    <a:pt x="5672" y="11079"/>
                    <a:pt x="6038" y="11380"/>
                    <a:pt x="6439" y="11546"/>
                  </a:cubicBezTo>
                  <a:cubicBezTo>
                    <a:pt x="6606" y="11646"/>
                    <a:pt x="6797" y="11696"/>
                    <a:pt x="6989" y="11696"/>
                  </a:cubicBezTo>
                  <a:cubicBezTo>
                    <a:pt x="7181" y="11696"/>
                    <a:pt x="7373" y="11646"/>
                    <a:pt x="7540" y="11546"/>
                  </a:cubicBezTo>
                  <a:cubicBezTo>
                    <a:pt x="7788" y="11360"/>
                    <a:pt x="7979" y="11116"/>
                    <a:pt x="8058" y="10841"/>
                  </a:cubicBezTo>
                  <a:lnTo>
                    <a:pt x="8058" y="10841"/>
                  </a:lnTo>
                  <a:cubicBezTo>
                    <a:pt x="8319" y="11146"/>
                    <a:pt x="8663" y="11392"/>
                    <a:pt x="9007" y="11580"/>
                  </a:cubicBezTo>
                  <a:cubicBezTo>
                    <a:pt x="9107" y="11613"/>
                    <a:pt x="9207" y="11646"/>
                    <a:pt x="9341" y="11646"/>
                  </a:cubicBezTo>
                  <a:lnTo>
                    <a:pt x="9441" y="11646"/>
                  </a:lnTo>
                  <a:cubicBezTo>
                    <a:pt x="9307" y="11646"/>
                    <a:pt x="9141" y="11613"/>
                    <a:pt x="9007" y="11546"/>
                  </a:cubicBezTo>
                  <a:cubicBezTo>
                    <a:pt x="8640" y="11346"/>
                    <a:pt x="8340" y="11079"/>
                    <a:pt x="8073" y="10746"/>
                  </a:cubicBezTo>
                  <a:lnTo>
                    <a:pt x="8007" y="10679"/>
                  </a:lnTo>
                  <a:lnTo>
                    <a:pt x="7973" y="10779"/>
                  </a:lnTo>
                  <a:cubicBezTo>
                    <a:pt x="7906" y="11046"/>
                    <a:pt x="7706" y="11279"/>
                    <a:pt x="7473" y="11480"/>
                  </a:cubicBezTo>
                  <a:cubicBezTo>
                    <a:pt x="7323" y="11563"/>
                    <a:pt x="7148" y="11605"/>
                    <a:pt x="6972" y="11605"/>
                  </a:cubicBezTo>
                  <a:cubicBezTo>
                    <a:pt x="6797" y="11605"/>
                    <a:pt x="6622" y="11563"/>
                    <a:pt x="6472" y="11480"/>
                  </a:cubicBezTo>
                  <a:cubicBezTo>
                    <a:pt x="6105" y="11313"/>
                    <a:pt x="5772" y="11013"/>
                    <a:pt x="5571" y="10679"/>
                  </a:cubicBezTo>
                  <a:cubicBezTo>
                    <a:pt x="5338" y="10279"/>
                    <a:pt x="5238" y="9812"/>
                    <a:pt x="5305" y="9345"/>
                  </a:cubicBezTo>
                  <a:lnTo>
                    <a:pt x="5371" y="9045"/>
                  </a:lnTo>
                  <a:lnTo>
                    <a:pt x="5171" y="9278"/>
                  </a:lnTo>
                  <a:cubicBezTo>
                    <a:pt x="5171" y="9278"/>
                    <a:pt x="5171" y="9278"/>
                    <a:pt x="5171" y="9278"/>
                  </a:cubicBezTo>
                  <a:lnTo>
                    <a:pt x="5171" y="9278"/>
                  </a:lnTo>
                  <a:cubicBezTo>
                    <a:pt x="4771" y="9778"/>
                    <a:pt x="4170" y="10079"/>
                    <a:pt x="3570" y="10079"/>
                  </a:cubicBezTo>
                  <a:cubicBezTo>
                    <a:pt x="3528" y="10083"/>
                    <a:pt x="3485" y="10085"/>
                    <a:pt x="3443" y="10085"/>
                  </a:cubicBezTo>
                  <a:cubicBezTo>
                    <a:pt x="3153" y="10085"/>
                    <a:pt x="2869" y="9986"/>
                    <a:pt x="2636" y="9812"/>
                  </a:cubicBezTo>
                  <a:cubicBezTo>
                    <a:pt x="2410" y="9553"/>
                    <a:pt x="2278" y="9232"/>
                    <a:pt x="2270" y="8909"/>
                  </a:cubicBezTo>
                  <a:lnTo>
                    <a:pt x="2270" y="8909"/>
                  </a:lnTo>
                  <a:cubicBezTo>
                    <a:pt x="2636" y="7442"/>
                    <a:pt x="3070" y="5808"/>
                    <a:pt x="3537" y="4108"/>
                  </a:cubicBezTo>
                  <a:lnTo>
                    <a:pt x="3570" y="3941"/>
                  </a:lnTo>
                  <a:lnTo>
                    <a:pt x="3403" y="3974"/>
                  </a:lnTo>
                  <a:cubicBezTo>
                    <a:pt x="3086" y="4058"/>
                    <a:pt x="2761" y="4099"/>
                    <a:pt x="2436" y="4099"/>
                  </a:cubicBezTo>
                  <a:cubicBezTo>
                    <a:pt x="2111" y="4099"/>
                    <a:pt x="1785" y="4058"/>
                    <a:pt x="1469" y="3974"/>
                  </a:cubicBezTo>
                  <a:cubicBezTo>
                    <a:pt x="1135" y="3874"/>
                    <a:pt x="868" y="3707"/>
                    <a:pt x="635" y="3507"/>
                  </a:cubicBezTo>
                  <a:cubicBezTo>
                    <a:pt x="370" y="3309"/>
                    <a:pt x="269" y="2979"/>
                    <a:pt x="333" y="2681"/>
                  </a:cubicBezTo>
                  <a:lnTo>
                    <a:pt x="333" y="2681"/>
                  </a:lnTo>
                  <a:lnTo>
                    <a:pt x="1702" y="2140"/>
                  </a:lnTo>
                  <a:lnTo>
                    <a:pt x="6672" y="205"/>
                  </a:lnTo>
                  <a:lnTo>
                    <a:pt x="6672" y="205"/>
                  </a:lnTo>
                  <a:cubicBezTo>
                    <a:pt x="7094" y="212"/>
                    <a:pt x="7515" y="344"/>
                    <a:pt x="7840" y="572"/>
                  </a:cubicBezTo>
                  <a:cubicBezTo>
                    <a:pt x="8173" y="805"/>
                    <a:pt x="8440" y="1139"/>
                    <a:pt x="8607" y="1539"/>
                  </a:cubicBezTo>
                  <a:lnTo>
                    <a:pt x="8674" y="1673"/>
                  </a:lnTo>
                  <a:lnTo>
                    <a:pt x="8774" y="1573"/>
                  </a:lnTo>
                  <a:cubicBezTo>
                    <a:pt x="9036" y="1368"/>
                    <a:pt x="9350" y="1266"/>
                    <a:pt x="9648" y="1266"/>
                  </a:cubicBezTo>
                  <a:cubicBezTo>
                    <a:pt x="9691" y="1266"/>
                    <a:pt x="9733" y="1268"/>
                    <a:pt x="9774" y="1272"/>
                  </a:cubicBezTo>
                  <a:cubicBezTo>
                    <a:pt x="10141" y="1272"/>
                    <a:pt x="10508" y="1372"/>
                    <a:pt x="10809" y="1539"/>
                  </a:cubicBezTo>
                  <a:cubicBezTo>
                    <a:pt x="11409" y="1873"/>
                    <a:pt x="11976" y="2273"/>
                    <a:pt x="12510" y="2740"/>
                  </a:cubicBezTo>
                  <a:lnTo>
                    <a:pt x="12543" y="2773"/>
                  </a:lnTo>
                  <a:lnTo>
                    <a:pt x="12576" y="2773"/>
                  </a:lnTo>
                  <a:cubicBezTo>
                    <a:pt x="12717" y="2751"/>
                    <a:pt x="12857" y="2741"/>
                    <a:pt x="12996" y="2741"/>
                  </a:cubicBezTo>
                  <a:cubicBezTo>
                    <a:pt x="13486" y="2741"/>
                    <a:pt x="13962" y="2873"/>
                    <a:pt x="14378" y="3107"/>
                  </a:cubicBezTo>
                  <a:cubicBezTo>
                    <a:pt x="15312" y="3674"/>
                    <a:pt x="15946" y="4575"/>
                    <a:pt x="16146" y="5609"/>
                  </a:cubicBezTo>
                  <a:cubicBezTo>
                    <a:pt x="16212" y="6042"/>
                    <a:pt x="16246" y="6443"/>
                    <a:pt x="16212" y="6876"/>
                  </a:cubicBezTo>
                  <a:cubicBezTo>
                    <a:pt x="16146" y="7443"/>
                    <a:pt x="16046" y="8044"/>
                    <a:pt x="15845" y="8611"/>
                  </a:cubicBezTo>
                  <a:cubicBezTo>
                    <a:pt x="15779" y="8811"/>
                    <a:pt x="15712" y="8944"/>
                    <a:pt x="15679" y="9045"/>
                  </a:cubicBezTo>
                  <a:cubicBezTo>
                    <a:pt x="15679" y="9078"/>
                    <a:pt x="15645" y="9145"/>
                    <a:pt x="15645" y="9178"/>
                  </a:cubicBezTo>
                  <a:cubicBezTo>
                    <a:pt x="15679" y="9145"/>
                    <a:pt x="15679" y="9111"/>
                    <a:pt x="15712" y="9045"/>
                  </a:cubicBezTo>
                  <a:cubicBezTo>
                    <a:pt x="15745" y="8978"/>
                    <a:pt x="15812" y="8844"/>
                    <a:pt x="15912" y="8644"/>
                  </a:cubicBezTo>
                  <a:cubicBezTo>
                    <a:pt x="16112" y="8077"/>
                    <a:pt x="16246" y="7477"/>
                    <a:pt x="16312" y="6910"/>
                  </a:cubicBezTo>
                  <a:cubicBezTo>
                    <a:pt x="16346" y="6476"/>
                    <a:pt x="16346" y="6042"/>
                    <a:pt x="16279" y="5609"/>
                  </a:cubicBezTo>
                  <a:cubicBezTo>
                    <a:pt x="16179" y="5108"/>
                    <a:pt x="16012" y="4608"/>
                    <a:pt x="15712" y="4174"/>
                  </a:cubicBezTo>
                  <a:cubicBezTo>
                    <a:pt x="15412" y="3674"/>
                    <a:pt x="14978" y="3274"/>
                    <a:pt x="14478" y="2974"/>
                  </a:cubicBezTo>
                  <a:cubicBezTo>
                    <a:pt x="14005" y="2696"/>
                    <a:pt x="13440" y="2557"/>
                    <a:pt x="12898" y="2557"/>
                  </a:cubicBezTo>
                  <a:cubicBezTo>
                    <a:pt x="12798" y="2557"/>
                    <a:pt x="12699" y="2561"/>
                    <a:pt x="12602" y="2571"/>
                  </a:cubicBezTo>
                  <a:lnTo>
                    <a:pt x="12602" y="2571"/>
                  </a:lnTo>
                  <a:cubicBezTo>
                    <a:pt x="12080" y="2117"/>
                    <a:pt x="11526" y="1697"/>
                    <a:pt x="10909" y="1372"/>
                  </a:cubicBezTo>
                  <a:cubicBezTo>
                    <a:pt x="10742" y="1306"/>
                    <a:pt x="10575" y="1239"/>
                    <a:pt x="10375" y="1172"/>
                  </a:cubicBezTo>
                  <a:cubicBezTo>
                    <a:pt x="10208" y="1106"/>
                    <a:pt x="10008" y="1106"/>
                    <a:pt x="9808" y="1072"/>
                  </a:cubicBezTo>
                  <a:cubicBezTo>
                    <a:pt x="9767" y="1069"/>
                    <a:pt x="9727" y="1067"/>
                    <a:pt x="9686" y="1067"/>
                  </a:cubicBezTo>
                  <a:cubicBezTo>
                    <a:pt x="9367" y="1067"/>
                    <a:pt x="9036" y="1168"/>
                    <a:pt x="8758" y="1353"/>
                  </a:cubicBezTo>
                  <a:lnTo>
                    <a:pt x="8758" y="1353"/>
                  </a:lnTo>
                  <a:cubicBezTo>
                    <a:pt x="8590" y="971"/>
                    <a:pt x="8336" y="647"/>
                    <a:pt x="7973" y="405"/>
                  </a:cubicBezTo>
                  <a:cubicBezTo>
                    <a:pt x="7638" y="161"/>
                    <a:pt x="7218" y="0"/>
                    <a:pt x="6791" y="0"/>
                  </a:cubicBezTo>
                  <a:close/>
                </a:path>
              </a:pathLst>
            </a:custGeom>
            <a:solidFill>
              <a:srgbClr val="EB996E"/>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74" name="Google Shape;3523;p52">
              <a:extLst>
                <a:ext uri="{FF2B5EF4-FFF2-40B4-BE49-F238E27FC236}">
                  <a16:creationId xmlns:a16="http://schemas.microsoft.com/office/drawing/2014/main" id="{1E46631C-4734-964B-8EC8-3CCA34259AB0}"/>
                </a:ext>
              </a:extLst>
            </p:cNvPr>
            <p:cNvSpPr/>
            <p:nvPr/>
          </p:nvSpPr>
          <p:spPr>
            <a:xfrm>
              <a:off x="4825844" y="3446824"/>
              <a:ext cx="83160" cy="40172"/>
            </a:xfrm>
            <a:custGeom>
              <a:avLst/>
              <a:gdLst/>
              <a:ahLst/>
              <a:cxnLst/>
              <a:rect l="l" t="t" r="r" b="b"/>
              <a:pathLst>
                <a:path w="4904" h="2369" extrusionOk="0">
                  <a:moveTo>
                    <a:pt x="4904" y="1"/>
                  </a:moveTo>
                  <a:cubicBezTo>
                    <a:pt x="3936" y="167"/>
                    <a:pt x="3036" y="434"/>
                    <a:pt x="2135" y="734"/>
                  </a:cubicBezTo>
                  <a:lnTo>
                    <a:pt x="1068" y="1101"/>
                  </a:lnTo>
                  <a:cubicBezTo>
                    <a:pt x="767" y="1168"/>
                    <a:pt x="467" y="1301"/>
                    <a:pt x="234" y="1535"/>
                  </a:cubicBezTo>
                  <a:cubicBezTo>
                    <a:pt x="134" y="1702"/>
                    <a:pt x="67" y="1935"/>
                    <a:pt x="34" y="2135"/>
                  </a:cubicBezTo>
                  <a:cubicBezTo>
                    <a:pt x="34" y="2269"/>
                    <a:pt x="0" y="2369"/>
                    <a:pt x="34" y="2369"/>
                  </a:cubicBezTo>
                  <a:cubicBezTo>
                    <a:pt x="34" y="2369"/>
                    <a:pt x="67" y="2302"/>
                    <a:pt x="134" y="2169"/>
                  </a:cubicBezTo>
                  <a:cubicBezTo>
                    <a:pt x="167" y="1969"/>
                    <a:pt x="267" y="1802"/>
                    <a:pt x="367" y="1635"/>
                  </a:cubicBezTo>
                  <a:cubicBezTo>
                    <a:pt x="601" y="1468"/>
                    <a:pt x="867" y="1335"/>
                    <a:pt x="1134" y="1268"/>
                  </a:cubicBezTo>
                  <a:lnTo>
                    <a:pt x="2202" y="968"/>
                  </a:lnTo>
                  <a:cubicBezTo>
                    <a:pt x="3136" y="701"/>
                    <a:pt x="4003" y="367"/>
                    <a:pt x="4904" y="1"/>
                  </a:cubicBezTo>
                  <a:close/>
                </a:path>
              </a:pathLst>
            </a:custGeom>
            <a:solidFill>
              <a:srgbClr val="EB996E"/>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75" name="Google Shape;3524;p52">
              <a:extLst>
                <a:ext uri="{FF2B5EF4-FFF2-40B4-BE49-F238E27FC236}">
                  <a16:creationId xmlns:a16="http://schemas.microsoft.com/office/drawing/2014/main" id="{D814D4F9-E9C4-FFC8-3E50-7114AAEFE7E7}"/>
                </a:ext>
              </a:extLst>
            </p:cNvPr>
            <p:cNvSpPr/>
            <p:nvPr/>
          </p:nvSpPr>
          <p:spPr>
            <a:xfrm>
              <a:off x="4859779" y="3473974"/>
              <a:ext cx="79208" cy="95623"/>
            </a:xfrm>
            <a:custGeom>
              <a:avLst/>
              <a:gdLst/>
              <a:ahLst/>
              <a:cxnLst/>
              <a:rect l="l" t="t" r="r" b="b"/>
              <a:pathLst>
                <a:path w="4671" h="5639" extrusionOk="0">
                  <a:moveTo>
                    <a:pt x="4671" y="1"/>
                  </a:moveTo>
                  <a:cubicBezTo>
                    <a:pt x="4304" y="1"/>
                    <a:pt x="3903" y="67"/>
                    <a:pt x="3536" y="167"/>
                  </a:cubicBezTo>
                  <a:cubicBezTo>
                    <a:pt x="3069" y="268"/>
                    <a:pt x="2669" y="401"/>
                    <a:pt x="2269" y="601"/>
                  </a:cubicBezTo>
                  <a:cubicBezTo>
                    <a:pt x="1769" y="868"/>
                    <a:pt x="1368" y="1235"/>
                    <a:pt x="1068" y="1669"/>
                  </a:cubicBezTo>
                  <a:cubicBezTo>
                    <a:pt x="901" y="1935"/>
                    <a:pt x="801" y="2202"/>
                    <a:pt x="734" y="2469"/>
                  </a:cubicBezTo>
                  <a:cubicBezTo>
                    <a:pt x="701" y="2736"/>
                    <a:pt x="634" y="2969"/>
                    <a:pt x="568" y="3203"/>
                  </a:cubicBezTo>
                  <a:cubicBezTo>
                    <a:pt x="468" y="3670"/>
                    <a:pt x="368" y="4104"/>
                    <a:pt x="267" y="4471"/>
                  </a:cubicBezTo>
                  <a:cubicBezTo>
                    <a:pt x="167" y="4837"/>
                    <a:pt x="67" y="5238"/>
                    <a:pt x="1" y="5638"/>
                  </a:cubicBezTo>
                  <a:cubicBezTo>
                    <a:pt x="167" y="5271"/>
                    <a:pt x="334" y="4904"/>
                    <a:pt x="401" y="4504"/>
                  </a:cubicBezTo>
                  <a:cubicBezTo>
                    <a:pt x="534" y="4137"/>
                    <a:pt x="634" y="3737"/>
                    <a:pt x="768" y="3270"/>
                  </a:cubicBezTo>
                  <a:lnTo>
                    <a:pt x="935" y="2536"/>
                  </a:lnTo>
                  <a:cubicBezTo>
                    <a:pt x="1001" y="2269"/>
                    <a:pt x="1101" y="2002"/>
                    <a:pt x="1235" y="1802"/>
                  </a:cubicBezTo>
                  <a:cubicBezTo>
                    <a:pt x="1502" y="1368"/>
                    <a:pt x="1902" y="1035"/>
                    <a:pt x="2369" y="768"/>
                  </a:cubicBezTo>
                  <a:cubicBezTo>
                    <a:pt x="2736" y="568"/>
                    <a:pt x="3136" y="434"/>
                    <a:pt x="3536" y="301"/>
                  </a:cubicBezTo>
                  <a:cubicBezTo>
                    <a:pt x="3937" y="234"/>
                    <a:pt x="4304" y="134"/>
                    <a:pt x="4671" y="1"/>
                  </a:cubicBezTo>
                  <a:close/>
                </a:path>
              </a:pathLst>
            </a:custGeom>
            <a:solidFill>
              <a:srgbClr val="EB996E"/>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76" name="Google Shape;3525;p52">
              <a:extLst>
                <a:ext uri="{FF2B5EF4-FFF2-40B4-BE49-F238E27FC236}">
                  <a16:creationId xmlns:a16="http://schemas.microsoft.com/office/drawing/2014/main" id="{D8EC1E44-EE74-1869-D9E7-E5AC85B844F8}"/>
                </a:ext>
              </a:extLst>
            </p:cNvPr>
            <p:cNvSpPr/>
            <p:nvPr/>
          </p:nvSpPr>
          <p:spPr>
            <a:xfrm>
              <a:off x="4904464" y="3501549"/>
              <a:ext cx="67898" cy="92927"/>
            </a:xfrm>
            <a:custGeom>
              <a:avLst/>
              <a:gdLst/>
              <a:ahLst/>
              <a:cxnLst/>
              <a:rect l="l" t="t" r="r" b="b"/>
              <a:pathLst>
                <a:path w="4004" h="5480" extrusionOk="0">
                  <a:moveTo>
                    <a:pt x="3809" y="0"/>
                  </a:moveTo>
                  <a:cubicBezTo>
                    <a:pt x="3507" y="0"/>
                    <a:pt x="3205" y="60"/>
                    <a:pt x="2903" y="143"/>
                  </a:cubicBezTo>
                  <a:cubicBezTo>
                    <a:pt x="2503" y="243"/>
                    <a:pt x="2136" y="409"/>
                    <a:pt x="1802" y="643"/>
                  </a:cubicBezTo>
                  <a:cubicBezTo>
                    <a:pt x="1402" y="977"/>
                    <a:pt x="1102" y="1377"/>
                    <a:pt x="901" y="1844"/>
                  </a:cubicBezTo>
                  <a:cubicBezTo>
                    <a:pt x="735" y="2311"/>
                    <a:pt x="601" y="2778"/>
                    <a:pt x="535" y="3278"/>
                  </a:cubicBezTo>
                  <a:cubicBezTo>
                    <a:pt x="434" y="3712"/>
                    <a:pt x="401" y="4112"/>
                    <a:pt x="334" y="4446"/>
                  </a:cubicBezTo>
                  <a:cubicBezTo>
                    <a:pt x="201" y="5079"/>
                    <a:pt x="1" y="5480"/>
                    <a:pt x="34" y="5480"/>
                  </a:cubicBezTo>
                  <a:cubicBezTo>
                    <a:pt x="234" y="5180"/>
                    <a:pt x="401" y="4846"/>
                    <a:pt x="468" y="4479"/>
                  </a:cubicBezTo>
                  <a:cubicBezTo>
                    <a:pt x="635" y="3812"/>
                    <a:pt x="701" y="2878"/>
                    <a:pt x="1102" y="1944"/>
                  </a:cubicBezTo>
                  <a:cubicBezTo>
                    <a:pt x="1268" y="1477"/>
                    <a:pt x="1569" y="1110"/>
                    <a:pt x="1936" y="810"/>
                  </a:cubicBezTo>
                  <a:cubicBezTo>
                    <a:pt x="2236" y="576"/>
                    <a:pt x="2603" y="409"/>
                    <a:pt x="2970" y="309"/>
                  </a:cubicBezTo>
                  <a:cubicBezTo>
                    <a:pt x="3603" y="109"/>
                    <a:pt x="4004" y="43"/>
                    <a:pt x="4004" y="9"/>
                  </a:cubicBezTo>
                  <a:cubicBezTo>
                    <a:pt x="3939" y="3"/>
                    <a:pt x="3874" y="0"/>
                    <a:pt x="3809" y="0"/>
                  </a:cubicBezTo>
                  <a:close/>
                </a:path>
              </a:pathLst>
            </a:custGeom>
            <a:solidFill>
              <a:srgbClr val="EB996E"/>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77" name="Google Shape;3526;p52">
              <a:extLst>
                <a:ext uri="{FF2B5EF4-FFF2-40B4-BE49-F238E27FC236}">
                  <a16:creationId xmlns:a16="http://schemas.microsoft.com/office/drawing/2014/main" id="{F4D2849F-5945-6DB5-0C47-3B6481E66DBE}"/>
                </a:ext>
              </a:extLst>
            </p:cNvPr>
            <p:cNvSpPr/>
            <p:nvPr/>
          </p:nvSpPr>
          <p:spPr>
            <a:xfrm>
              <a:off x="4819621" y="3655786"/>
              <a:ext cx="764783" cy="477845"/>
            </a:xfrm>
            <a:custGeom>
              <a:avLst/>
              <a:gdLst/>
              <a:ahLst/>
              <a:cxnLst/>
              <a:rect l="l" t="t" r="r" b="b"/>
              <a:pathLst>
                <a:path w="45100" h="28179" extrusionOk="0">
                  <a:moveTo>
                    <a:pt x="21020" y="0"/>
                  </a:moveTo>
                  <a:cubicBezTo>
                    <a:pt x="20484" y="0"/>
                    <a:pt x="19944" y="89"/>
                    <a:pt x="19414" y="288"/>
                  </a:cubicBezTo>
                  <a:cubicBezTo>
                    <a:pt x="15111" y="1955"/>
                    <a:pt x="5938" y="7493"/>
                    <a:pt x="2302" y="10161"/>
                  </a:cubicBezTo>
                  <a:cubicBezTo>
                    <a:pt x="1268" y="10928"/>
                    <a:pt x="534" y="12029"/>
                    <a:pt x="234" y="13263"/>
                  </a:cubicBezTo>
                  <a:lnTo>
                    <a:pt x="0" y="14231"/>
                  </a:lnTo>
                  <a:cubicBezTo>
                    <a:pt x="0" y="14231"/>
                    <a:pt x="19114" y="27941"/>
                    <a:pt x="21682" y="28174"/>
                  </a:cubicBezTo>
                  <a:cubicBezTo>
                    <a:pt x="21716" y="28177"/>
                    <a:pt x="21753" y="28179"/>
                    <a:pt x="21793" y="28179"/>
                  </a:cubicBezTo>
                  <a:cubicBezTo>
                    <a:pt x="24740" y="28179"/>
                    <a:pt x="43932" y="19768"/>
                    <a:pt x="43932" y="19768"/>
                  </a:cubicBezTo>
                  <a:cubicBezTo>
                    <a:pt x="43932" y="19768"/>
                    <a:pt x="45099" y="16733"/>
                    <a:pt x="43231" y="15131"/>
                  </a:cubicBezTo>
                  <a:cubicBezTo>
                    <a:pt x="35359" y="8360"/>
                    <a:pt x="30255" y="5458"/>
                    <a:pt x="24751" y="1355"/>
                  </a:cubicBezTo>
                  <a:cubicBezTo>
                    <a:pt x="23700" y="566"/>
                    <a:pt x="22374" y="0"/>
                    <a:pt x="21020" y="0"/>
                  </a:cubicBezTo>
                  <a:close/>
                </a:path>
              </a:pathLst>
            </a:custGeom>
            <a:solidFill>
              <a:srgbClr val="F8CC5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78" name="Google Shape;3527;p52">
              <a:extLst>
                <a:ext uri="{FF2B5EF4-FFF2-40B4-BE49-F238E27FC236}">
                  <a16:creationId xmlns:a16="http://schemas.microsoft.com/office/drawing/2014/main" id="{8B434FC6-DDF1-0A84-FC4F-5472EF21F68D}"/>
                </a:ext>
              </a:extLst>
            </p:cNvPr>
            <p:cNvSpPr/>
            <p:nvPr/>
          </p:nvSpPr>
          <p:spPr>
            <a:xfrm>
              <a:off x="5169205" y="4061721"/>
              <a:ext cx="16991" cy="72425"/>
            </a:xfrm>
            <a:custGeom>
              <a:avLst/>
              <a:gdLst/>
              <a:ahLst/>
              <a:cxnLst/>
              <a:rect l="l" t="t" r="r" b="b"/>
              <a:pathLst>
                <a:path w="1002" h="4271" extrusionOk="0">
                  <a:moveTo>
                    <a:pt x="668" y="1"/>
                  </a:moveTo>
                  <a:lnTo>
                    <a:pt x="668" y="1"/>
                  </a:lnTo>
                  <a:cubicBezTo>
                    <a:pt x="501" y="168"/>
                    <a:pt x="401" y="368"/>
                    <a:pt x="335" y="601"/>
                  </a:cubicBezTo>
                  <a:cubicBezTo>
                    <a:pt x="134" y="1102"/>
                    <a:pt x="1" y="1635"/>
                    <a:pt x="1" y="2202"/>
                  </a:cubicBezTo>
                  <a:cubicBezTo>
                    <a:pt x="1" y="2769"/>
                    <a:pt x="168" y="3337"/>
                    <a:pt x="501" y="3804"/>
                  </a:cubicBezTo>
                  <a:cubicBezTo>
                    <a:pt x="768" y="4137"/>
                    <a:pt x="1002" y="4271"/>
                    <a:pt x="1002" y="4271"/>
                  </a:cubicBezTo>
                  <a:cubicBezTo>
                    <a:pt x="902" y="4070"/>
                    <a:pt x="768" y="3904"/>
                    <a:pt x="635" y="3703"/>
                  </a:cubicBezTo>
                  <a:cubicBezTo>
                    <a:pt x="368" y="3270"/>
                    <a:pt x="234" y="2736"/>
                    <a:pt x="234" y="2202"/>
                  </a:cubicBezTo>
                  <a:cubicBezTo>
                    <a:pt x="234" y="1669"/>
                    <a:pt x="335" y="1135"/>
                    <a:pt x="501" y="635"/>
                  </a:cubicBezTo>
                  <a:cubicBezTo>
                    <a:pt x="568" y="434"/>
                    <a:pt x="635" y="201"/>
                    <a:pt x="668"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79" name="Google Shape;3528;p52">
              <a:extLst>
                <a:ext uri="{FF2B5EF4-FFF2-40B4-BE49-F238E27FC236}">
                  <a16:creationId xmlns:a16="http://schemas.microsoft.com/office/drawing/2014/main" id="{40F8C907-3B9D-AF7F-82EC-AD7A87DD4BE9}"/>
                </a:ext>
              </a:extLst>
            </p:cNvPr>
            <p:cNvSpPr/>
            <p:nvPr/>
          </p:nvSpPr>
          <p:spPr>
            <a:xfrm>
              <a:off x="5180533" y="3921441"/>
              <a:ext cx="369385" cy="140289"/>
            </a:xfrm>
            <a:custGeom>
              <a:avLst/>
              <a:gdLst/>
              <a:ahLst/>
              <a:cxnLst/>
              <a:rect l="l" t="t" r="r" b="b"/>
              <a:pathLst>
                <a:path w="21783" h="8273" extrusionOk="0">
                  <a:moveTo>
                    <a:pt x="21782" y="0"/>
                  </a:moveTo>
                  <a:cubicBezTo>
                    <a:pt x="21716" y="0"/>
                    <a:pt x="21616" y="34"/>
                    <a:pt x="21549" y="67"/>
                  </a:cubicBezTo>
                  <a:lnTo>
                    <a:pt x="20915" y="300"/>
                  </a:lnTo>
                  <a:lnTo>
                    <a:pt x="18580" y="1201"/>
                  </a:lnTo>
                  <a:lnTo>
                    <a:pt x="10908" y="4170"/>
                  </a:lnTo>
                  <a:cubicBezTo>
                    <a:pt x="7906" y="5337"/>
                    <a:pt x="5170" y="6371"/>
                    <a:pt x="3202" y="7105"/>
                  </a:cubicBezTo>
                  <a:lnTo>
                    <a:pt x="834" y="7939"/>
                  </a:lnTo>
                  <a:lnTo>
                    <a:pt x="200" y="8173"/>
                  </a:lnTo>
                  <a:cubicBezTo>
                    <a:pt x="134" y="8173"/>
                    <a:pt x="67" y="8206"/>
                    <a:pt x="0" y="8273"/>
                  </a:cubicBezTo>
                  <a:cubicBezTo>
                    <a:pt x="67" y="8239"/>
                    <a:pt x="134" y="8239"/>
                    <a:pt x="200" y="8206"/>
                  </a:cubicBezTo>
                  <a:lnTo>
                    <a:pt x="867" y="8006"/>
                  </a:lnTo>
                  <a:cubicBezTo>
                    <a:pt x="1434" y="7839"/>
                    <a:pt x="2235" y="7572"/>
                    <a:pt x="3236" y="7205"/>
                  </a:cubicBezTo>
                  <a:cubicBezTo>
                    <a:pt x="5237" y="6538"/>
                    <a:pt x="7972" y="5538"/>
                    <a:pt x="10975" y="4370"/>
                  </a:cubicBezTo>
                  <a:cubicBezTo>
                    <a:pt x="13977" y="3203"/>
                    <a:pt x="16679" y="2135"/>
                    <a:pt x="18647" y="1335"/>
                  </a:cubicBezTo>
                  <a:lnTo>
                    <a:pt x="20948" y="367"/>
                  </a:lnTo>
                  <a:lnTo>
                    <a:pt x="21582" y="100"/>
                  </a:lnTo>
                  <a:cubicBezTo>
                    <a:pt x="21649" y="67"/>
                    <a:pt x="21716" y="34"/>
                    <a:pt x="21782"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80" name="Google Shape;3529;p52">
              <a:extLst>
                <a:ext uri="{FF2B5EF4-FFF2-40B4-BE49-F238E27FC236}">
                  <a16:creationId xmlns:a16="http://schemas.microsoft.com/office/drawing/2014/main" id="{F13C7C45-E7FD-3F97-7DD2-D6F807BC5872}"/>
                </a:ext>
              </a:extLst>
            </p:cNvPr>
            <p:cNvSpPr/>
            <p:nvPr/>
          </p:nvSpPr>
          <p:spPr>
            <a:xfrm>
              <a:off x="4835460" y="3852420"/>
              <a:ext cx="339404" cy="209306"/>
            </a:xfrm>
            <a:custGeom>
              <a:avLst/>
              <a:gdLst/>
              <a:ahLst/>
              <a:cxnLst/>
              <a:rect l="l" t="t" r="r" b="b"/>
              <a:pathLst>
                <a:path w="20015" h="12343" extrusionOk="0">
                  <a:moveTo>
                    <a:pt x="0" y="1"/>
                  </a:moveTo>
                  <a:cubicBezTo>
                    <a:pt x="0" y="1"/>
                    <a:pt x="67" y="67"/>
                    <a:pt x="167" y="167"/>
                  </a:cubicBezTo>
                  <a:cubicBezTo>
                    <a:pt x="300" y="267"/>
                    <a:pt x="467" y="401"/>
                    <a:pt x="701" y="601"/>
                  </a:cubicBezTo>
                  <a:cubicBezTo>
                    <a:pt x="1168" y="1001"/>
                    <a:pt x="1835" y="1535"/>
                    <a:pt x="2702" y="2135"/>
                  </a:cubicBezTo>
                  <a:cubicBezTo>
                    <a:pt x="4470" y="3336"/>
                    <a:pt x="7039" y="4804"/>
                    <a:pt x="9741" y="6572"/>
                  </a:cubicBezTo>
                  <a:cubicBezTo>
                    <a:pt x="12476" y="8373"/>
                    <a:pt x="14944" y="9974"/>
                    <a:pt x="16846" y="10975"/>
                  </a:cubicBezTo>
                  <a:cubicBezTo>
                    <a:pt x="17579" y="11342"/>
                    <a:pt x="18347" y="11709"/>
                    <a:pt x="19114" y="12043"/>
                  </a:cubicBezTo>
                  <a:cubicBezTo>
                    <a:pt x="19414" y="12143"/>
                    <a:pt x="19614" y="12209"/>
                    <a:pt x="19781" y="12276"/>
                  </a:cubicBezTo>
                  <a:cubicBezTo>
                    <a:pt x="19848" y="12309"/>
                    <a:pt x="19914" y="12309"/>
                    <a:pt x="20015" y="12343"/>
                  </a:cubicBezTo>
                  <a:cubicBezTo>
                    <a:pt x="20015" y="12343"/>
                    <a:pt x="19714" y="12209"/>
                    <a:pt x="19147" y="11943"/>
                  </a:cubicBezTo>
                  <a:cubicBezTo>
                    <a:pt x="18614" y="11709"/>
                    <a:pt x="17846" y="11342"/>
                    <a:pt x="16912" y="10842"/>
                  </a:cubicBezTo>
                  <a:cubicBezTo>
                    <a:pt x="15044" y="9808"/>
                    <a:pt x="12576" y="8207"/>
                    <a:pt x="9874" y="6405"/>
                  </a:cubicBezTo>
                  <a:cubicBezTo>
                    <a:pt x="7139" y="4604"/>
                    <a:pt x="4570" y="3170"/>
                    <a:pt x="2802" y="2002"/>
                  </a:cubicBezTo>
                  <a:cubicBezTo>
                    <a:pt x="1902" y="1402"/>
                    <a:pt x="1234" y="901"/>
                    <a:pt x="767" y="534"/>
                  </a:cubicBezTo>
                  <a:lnTo>
                    <a:pt x="200" y="134"/>
                  </a:lnTo>
                  <a:cubicBezTo>
                    <a:pt x="67" y="34"/>
                    <a:pt x="0" y="1"/>
                    <a:pt x="0"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81" name="Google Shape;3530;p52">
              <a:extLst>
                <a:ext uri="{FF2B5EF4-FFF2-40B4-BE49-F238E27FC236}">
                  <a16:creationId xmlns:a16="http://schemas.microsoft.com/office/drawing/2014/main" id="{1BB2C38E-5C47-7105-AE96-8C70E807F07A}"/>
                </a:ext>
              </a:extLst>
            </p:cNvPr>
            <p:cNvSpPr/>
            <p:nvPr/>
          </p:nvSpPr>
          <p:spPr>
            <a:xfrm>
              <a:off x="4921440" y="3837140"/>
              <a:ext cx="49787" cy="43937"/>
            </a:xfrm>
            <a:custGeom>
              <a:avLst/>
              <a:gdLst/>
              <a:ahLst/>
              <a:cxnLst/>
              <a:rect l="l" t="t" r="r" b="b"/>
              <a:pathLst>
                <a:path w="2936" h="2591" extrusionOk="0">
                  <a:moveTo>
                    <a:pt x="568" y="1"/>
                  </a:moveTo>
                  <a:lnTo>
                    <a:pt x="1" y="435"/>
                  </a:lnTo>
                  <a:cubicBezTo>
                    <a:pt x="434" y="1035"/>
                    <a:pt x="901" y="1635"/>
                    <a:pt x="1435" y="2136"/>
                  </a:cubicBezTo>
                  <a:cubicBezTo>
                    <a:pt x="1602" y="2336"/>
                    <a:pt x="1835" y="2469"/>
                    <a:pt x="2102" y="2569"/>
                  </a:cubicBezTo>
                  <a:cubicBezTo>
                    <a:pt x="2151" y="2583"/>
                    <a:pt x="2202" y="2590"/>
                    <a:pt x="2255" y="2590"/>
                  </a:cubicBezTo>
                  <a:cubicBezTo>
                    <a:pt x="2455" y="2590"/>
                    <a:pt x="2671" y="2494"/>
                    <a:pt x="2803" y="2336"/>
                  </a:cubicBezTo>
                  <a:cubicBezTo>
                    <a:pt x="2936" y="2102"/>
                    <a:pt x="2903" y="1836"/>
                    <a:pt x="2736" y="1602"/>
                  </a:cubicBezTo>
                  <a:cubicBezTo>
                    <a:pt x="2602" y="1402"/>
                    <a:pt x="2402" y="1202"/>
                    <a:pt x="2169" y="1102"/>
                  </a:cubicBezTo>
                  <a:lnTo>
                    <a:pt x="568" y="1"/>
                  </a:ln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82" name="Google Shape;3531;p52">
              <a:extLst>
                <a:ext uri="{FF2B5EF4-FFF2-40B4-BE49-F238E27FC236}">
                  <a16:creationId xmlns:a16="http://schemas.microsoft.com/office/drawing/2014/main" id="{CE330E44-F095-98D0-2442-09B394801D9D}"/>
                </a:ext>
              </a:extLst>
            </p:cNvPr>
            <p:cNvSpPr/>
            <p:nvPr/>
          </p:nvSpPr>
          <p:spPr>
            <a:xfrm>
              <a:off x="4871667" y="3673660"/>
              <a:ext cx="360330" cy="207611"/>
            </a:xfrm>
            <a:custGeom>
              <a:avLst/>
              <a:gdLst/>
              <a:ahLst/>
              <a:cxnLst/>
              <a:rect l="l" t="t" r="r" b="b"/>
              <a:pathLst>
                <a:path w="21249" h="12243" extrusionOk="0">
                  <a:moveTo>
                    <a:pt x="21249" y="1"/>
                  </a:moveTo>
                  <a:cubicBezTo>
                    <a:pt x="21182" y="1"/>
                    <a:pt x="21082" y="34"/>
                    <a:pt x="21015" y="67"/>
                  </a:cubicBezTo>
                  <a:lnTo>
                    <a:pt x="20348" y="334"/>
                  </a:lnTo>
                  <a:cubicBezTo>
                    <a:pt x="19781" y="601"/>
                    <a:pt x="18980" y="968"/>
                    <a:pt x="17980" y="1435"/>
                  </a:cubicBezTo>
                  <a:cubicBezTo>
                    <a:pt x="15945" y="2402"/>
                    <a:pt x="13176" y="3737"/>
                    <a:pt x="10207" y="5405"/>
                  </a:cubicBezTo>
                  <a:cubicBezTo>
                    <a:pt x="8740" y="6205"/>
                    <a:pt x="7339" y="7039"/>
                    <a:pt x="6071" y="7840"/>
                  </a:cubicBezTo>
                  <a:cubicBezTo>
                    <a:pt x="4837" y="8640"/>
                    <a:pt x="3736" y="9374"/>
                    <a:pt x="2835" y="10008"/>
                  </a:cubicBezTo>
                  <a:cubicBezTo>
                    <a:pt x="2368" y="10341"/>
                    <a:pt x="1968" y="10642"/>
                    <a:pt x="1635" y="10909"/>
                  </a:cubicBezTo>
                  <a:cubicBezTo>
                    <a:pt x="1268" y="11209"/>
                    <a:pt x="967" y="11409"/>
                    <a:pt x="734" y="11609"/>
                  </a:cubicBezTo>
                  <a:lnTo>
                    <a:pt x="167" y="12076"/>
                  </a:lnTo>
                  <a:cubicBezTo>
                    <a:pt x="100" y="12109"/>
                    <a:pt x="67" y="12176"/>
                    <a:pt x="0" y="12243"/>
                  </a:cubicBezTo>
                  <a:cubicBezTo>
                    <a:pt x="0" y="12243"/>
                    <a:pt x="67" y="12209"/>
                    <a:pt x="200" y="12109"/>
                  </a:cubicBezTo>
                  <a:lnTo>
                    <a:pt x="801" y="11709"/>
                  </a:lnTo>
                  <a:cubicBezTo>
                    <a:pt x="1034" y="11509"/>
                    <a:pt x="1334" y="11275"/>
                    <a:pt x="1701" y="11042"/>
                  </a:cubicBezTo>
                  <a:cubicBezTo>
                    <a:pt x="2068" y="10775"/>
                    <a:pt x="2469" y="10475"/>
                    <a:pt x="2936" y="10141"/>
                  </a:cubicBezTo>
                  <a:cubicBezTo>
                    <a:pt x="3836" y="9508"/>
                    <a:pt x="4937" y="8774"/>
                    <a:pt x="6205" y="8006"/>
                  </a:cubicBezTo>
                  <a:cubicBezTo>
                    <a:pt x="7439" y="7273"/>
                    <a:pt x="8840" y="6439"/>
                    <a:pt x="10307" y="5605"/>
                  </a:cubicBezTo>
                  <a:cubicBezTo>
                    <a:pt x="13276" y="3970"/>
                    <a:pt x="16045" y="2603"/>
                    <a:pt x="18046" y="1602"/>
                  </a:cubicBezTo>
                  <a:lnTo>
                    <a:pt x="20381" y="434"/>
                  </a:lnTo>
                  <a:lnTo>
                    <a:pt x="21048" y="134"/>
                  </a:lnTo>
                  <a:cubicBezTo>
                    <a:pt x="21115" y="67"/>
                    <a:pt x="21182" y="34"/>
                    <a:pt x="21249"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83" name="Google Shape;3532;p52">
              <a:extLst>
                <a:ext uri="{FF2B5EF4-FFF2-40B4-BE49-F238E27FC236}">
                  <a16:creationId xmlns:a16="http://schemas.microsoft.com/office/drawing/2014/main" id="{EF932524-7010-CB4B-8CFD-BA3C5ABDB83D}"/>
                </a:ext>
              </a:extLst>
            </p:cNvPr>
            <p:cNvSpPr/>
            <p:nvPr/>
          </p:nvSpPr>
          <p:spPr>
            <a:xfrm>
              <a:off x="4803205" y="3957070"/>
              <a:ext cx="352987" cy="230249"/>
            </a:xfrm>
            <a:custGeom>
              <a:avLst/>
              <a:gdLst/>
              <a:ahLst/>
              <a:cxnLst/>
              <a:rect l="l" t="t" r="r" b="b"/>
              <a:pathLst>
                <a:path w="20816" h="13578" extrusionOk="0">
                  <a:moveTo>
                    <a:pt x="1" y="1"/>
                  </a:moveTo>
                  <a:lnTo>
                    <a:pt x="1" y="1"/>
                  </a:lnTo>
                  <a:cubicBezTo>
                    <a:pt x="34" y="67"/>
                    <a:pt x="68" y="168"/>
                    <a:pt x="101" y="234"/>
                  </a:cubicBezTo>
                  <a:cubicBezTo>
                    <a:pt x="234" y="434"/>
                    <a:pt x="368" y="668"/>
                    <a:pt x="501" y="868"/>
                  </a:cubicBezTo>
                  <a:cubicBezTo>
                    <a:pt x="1035" y="1602"/>
                    <a:pt x="1635" y="2269"/>
                    <a:pt x="2369" y="2836"/>
                  </a:cubicBezTo>
                  <a:cubicBezTo>
                    <a:pt x="3403" y="3670"/>
                    <a:pt x="4537" y="4404"/>
                    <a:pt x="5738" y="5038"/>
                  </a:cubicBezTo>
                  <a:cubicBezTo>
                    <a:pt x="7173" y="5772"/>
                    <a:pt x="8574" y="6605"/>
                    <a:pt x="9941" y="7539"/>
                  </a:cubicBezTo>
                  <a:cubicBezTo>
                    <a:pt x="11342" y="8540"/>
                    <a:pt x="12610" y="9608"/>
                    <a:pt x="13844" y="10508"/>
                  </a:cubicBezTo>
                  <a:cubicBezTo>
                    <a:pt x="14878" y="11342"/>
                    <a:pt x="16046" y="12043"/>
                    <a:pt x="17247" y="12643"/>
                  </a:cubicBezTo>
                  <a:cubicBezTo>
                    <a:pt x="18080" y="13010"/>
                    <a:pt x="18948" y="13310"/>
                    <a:pt x="19815" y="13477"/>
                  </a:cubicBezTo>
                  <a:cubicBezTo>
                    <a:pt x="20082" y="13510"/>
                    <a:pt x="20315" y="13544"/>
                    <a:pt x="20549" y="13577"/>
                  </a:cubicBezTo>
                  <a:lnTo>
                    <a:pt x="20816" y="13577"/>
                  </a:lnTo>
                  <a:cubicBezTo>
                    <a:pt x="20816" y="13544"/>
                    <a:pt x="20482" y="13510"/>
                    <a:pt x="19848" y="13377"/>
                  </a:cubicBezTo>
                  <a:cubicBezTo>
                    <a:pt x="18981" y="13210"/>
                    <a:pt x="18114" y="12877"/>
                    <a:pt x="17313" y="12476"/>
                  </a:cubicBezTo>
                  <a:cubicBezTo>
                    <a:pt x="16112" y="11909"/>
                    <a:pt x="14978" y="11175"/>
                    <a:pt x="13944" y="10341"/>
                  </a:cubicBezTo>
                  <a:cubicBezTo>
                    <a:pt x="12743" y="9441"/>
                    <a:pt x="11476" y="8373"/>
                    <a:pt x="10075" y="7339"/>
                  </a:cubicBezTo>
                  <a:cubicBezTo>
                    <a:pt x="8707" y="6439"/>
                    <a:pt x="7273" y="5605"/>
                    <a:pt x="5805" y="4838"/>
                  </a:cubicBezTo>
                  <a:cubicBezTo>
                    <a:pt x="4638" y="4237"/>
                    <a:pt x="3503" y="3537"/>
                    <a:pt x="2436" y="2703"/>
                  </a:cubicBezTo>
                  <a:cubicBezTo>
                    <a:pt x="1735" y="2169"/>
                    <a:pt x="1102" y="1535"/>
                    <a:pt x="568" y="801"/>
                  </a:cubicBezTo>
                  <a:cubicBezTo>
                    <a:pt x="201" y="301"/>
                    <a:pt x="1" y="1"/>
                    <a:pt x="1"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84" name="Google Shape;3533;p52">
              <a:extLst>
                <a:ext uri="{FF2B5EF4-FFF2-40B4-BE49-F238E27FC236}">
                  <a16:creationId xmlns:a16="http://schemas.microsoft.com/office/drawing/2014/main" id="{0A0305B4-825F-7666-AD3B-6D1266879D37}"/>
                </a:ext>
              </a:extLst>
            </p:cNvPr>
            <p:cNvSpPr/>
            <p:nvPr/>
          </p:nvSpPr>
          <p:spPr>
            <a:xfrm>
              <a:off x="4300875" y="3737594"/>
              <a:ext cx="119381" cy="145953"/>
            </a:xfrm>
            <a:custGeom>
              <a:avLst/>
              <a:gdLst/>
              <a:ahLst/>
              <a:cxnLst/>
              <a:rect l="l" t="t" r="r" b="b"/>
              <a:pathLst>
                <a:path w="7040" h="8607" extrusionOk="0">
                  <a:moveTo>
                    <a:pt x="34" y="0"/>
                  </a:moveTo>
                  <a:cubicBezTo>
                    <a:pt x="1" y="134"/>
                    <a:pt x="1" y="300"/>
                    <a:pt x="34" y="434"/>
                  </a:cubicBezTo>
                  <a:cubicBezTo>
                    <a:pt x="34" y="601"/>
                    <a:pt x="67" y="801"/>
                    <a:pt x="134" y="967"/>
                  </a:cubicBezTo>
                  <a:cubicBezTo>
                    <a:pt x="168" y="1201"/>
                    <a:pt x="234" y="1401"/>
                    <a:pt x="334" y="1635"/>
                  </a:cubicBezTo>
                  <a:cubicBezTo>
                    <a:pt x="901" y="2869"/>
                    <a:pt x="1669" y="4003"/>
                    <a:pt x="2669" y="4937"/>
                  </a:cubicBezTo>
                  <a:cubicBezTo>
                    <a:pt x="3637" y="5871"/>
                    <a:pt x="4671" y="6738"/>
                    <a:pt x="5705" y="7572"/>
                  </a:cubicBezTo>
                  <a:lnTo>
                    <a:pt x="6672" y="8339"/>
                  </a:lnTo>
                  <a:cubicBezTo>
                    <a:pt x="6772" y="8439"/>
                    <a:pt x="6906" y="8540"/>
                    <a:pt x="7039" y="8606"/>
                  </a:cubicBezTo>
                  <a:cubicBezTo>
                    <a:pt x="6972" y="8473"/>
                    <a:pt x="6872" y="8373"/>
                    <a:pt x="6739" y="8273"/>
                  </a:cubicBezTo>
                  <a:cubicBezTo>
                    <a:pt x="6539" y="8073"/>
                    <a:pt x="6239" y="7806"/>
                    <a:pt x="5838" y="7472"/>
                  </a:cubicBezTo>
                  <a:cubicBezTo>
                    <a:pt x="5071" y="6805"/>
                    <a:pt x="3970" y="5871"/>
                    <a:pt x="2836" y="4770"/>
                  </a:cubicBezTo>
                  <a:cubicBezTo>
                    <a:pt x="1869" y="3870"/>
                    <a:pt x="1068" y="2769"/>
                    <a:pt x="501" y="1568"/>
                  </a:cubicBezTo>
                  <a:cubicBezTo>
                    <a:pt x="301" y="1068"/>
                    <a:pt x="134" y="534"/>
                    <a:pt x="34" y="0"/>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85" name="Google Shape;3534;p52">
              <a:extLst>
                <a:ext uri="{FF2B5EF4-FFF2-40B4-BE49-F238E27FC236}">
                  <a16:creationId xmlns:a16="http://schemas.microsoft.com/office/drawing/2014/main" id="{E78FE5F9-14DE-2533-B14F-AF48D54055FB}"/>
                </a:ext>
              </a:extLst>
            </p:cNvPr>
            <p:cNvSpPr/>
            <p:nvPr/>
          </p:nvSpPr>
          <p:spPr>
            <a:xfrm>
              <a:off x="4610318" y="4190131"/>
              <a:ext cx="238711" cy="62353"/>
            </a:xfrm>
            <a:custGeom>
              <a:avLst/>
              <a:gdLst/>
              <a:ahLst/>
              <a:cxnLst/>
              <a:rect l="l" t="t" r="r" b="b"/>
              <a:pathLst>
                <a:path w="14077" h="3677" extrusionOk="0">
                  <a:moveTo>
                    <a:pt x="12242" y="1"/>
                  </a:moveTo>
                  <a:cubicBezTo>
                    <a:pt x="12242" y="1"/>
                    <a:pt x="12109" y="368"/>
                    <a:pt x="10408" y="1402"/>
                  </a:cubicBezTo>
                  <a:cubicBezTo>
                    <a:pt x="9796" y="1780"/>
                    <a:pt x="8499" y="1906"/>
                    <a:pt x="7041" y="1906"/>
                  </a:cubicBezTo>
                  <a:cubicBezTo>
                    <a:pt x="4125" y="1906"/>
                    <a:pt x="567" y="1402"/>
                    <a:pt x="567" y="1402"/>
                  </a:cubicBezTo>
                  <a:lnTo>
                    <a:pt x="0" y="3170"/>
                  </a:lnTo>
                  <a:cubicBezTo>
                    <a:pt x="0" y="3170"/>
                    <a:pt x="3115" y="3677"/>
                    <a:pt x="6423" y="3677"/>
                  </a:cubicBezTo>
                  <a:cubicBezTo>
                    <a:pt x="7604" y="3677"/>
                    <a:pt x="8810" y="3612"/>
                    <a:pt x="9907" y="3437"/>
                  </a:cubicBezTo>
                  <a:cubicBezTo>
                    <a:pt x="11542" y="3170"/>
                    <a:pt x="13009" y="2303"/>
                    <a:pt x="14077" y="1035"/>
                  </a:cubicBezTo>
                  <a:lnTo>
                    <a:pt x="12242" y="1"/>
                  </a:lnTo>
                  <a:close/>
                </a:path>
              </a:pathLst>
            </a:custGeom>
            <a:solidFill>
              <a:srgbClr val="0000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grpSp>
      <p:sp>
        <p:nvSpPr>
          <p:cNvPr id="186" name="Google Shape;3537;p52">
            <a:extLst>
              <a:ext uri="{FF2B5EF4-FFF2-40B4-BE49-F238E27FC236}">
                <a16:creationId xmlns:a16="http://schemas.microsoft.com/office/drawing/2014/main" id="{1CB297BF-45C3-E0AD-8044-8463FCD8755C}"/>
              </a:ext>
            </a:extLst>
          </p:cNvPr>
          <p:cNvSpPr txBox="1"/>
          <p:nvPr/>
        </p:nvSpPr>
        <p:spPr>
          <a:xfrm>
            <a:off x="1647585" y="1463457"/>
            <a:ext cx="7556483" cy="585600"/>
          </a:xfrm>
          <a:prstGeom prst="rect">
            <a:avLst/>
          </a:prstGeom>
          <a:noFill/>
          <a:ln>
            <a:noFill/>
          </a:ln>
        </p:spPr>
        <p:txBody>
          <a:bodyPr spcFirstLastPara="1" wrap="square" lIns="0" tIns="0" rIns="0" bIns="0" anchor="ctr" anchorCtr="0">
            <a:noAutofit/>
          </a:bodyPr>
          <a:lstStyle/>
          <a:p>
            <a:pPr defTabSz="1219170">
              <a:buClr>
                <a:srgbClr val="000000"/>
              </a:buClr>
            </a:pPr>
            <a:r>
              <a:rPr lang="en" sz="2400" kern="0" dirty="0">
                <a:solidFill>
                  <a:srgbClr val="000000"/>
                </a:solidFill>
                <a:latin typeface="Arial" panose="020B0604020202020204" pitchFamily="34" charset="0"/>
                <a:ea typeface="Roboto"/>
                <a:cs typeface="Arial" panose="020B0604020202020204" pitchFamily="34" charset="0"/>
                <a:sym typeface="Roboto"/>
              </a:rPr>
              <a:t>Dựa vào những nội dung kiến thức trong chương trình môn học</a:t>
            </a:r>
            <a:endParaRPr sz="2400" kern="0" dirty="0">
              <a:solidFill>
                <a:srgbClr val="000000"/>
              </a:solidFill>
              <a:latin typeface="Arial" panose="020B0604020202020204" pitchFamily="34" charset="0"/>
              <a:ea typeface="Roboto"/>
              <a:cs typeface="Arial" panose="020B0604020202020204" pitchFamily="34" charset="0"/>
              <a:sym typeface="Roboto"/>
            </a:endParaRPr>
          </a:p>
        </p:txBody>
      </p:sp>
      <p:sp>
        <p:nvSpPr>
          <p:cNvPr id="187" name="Google Shape;3540;p52">
            <a:extLst>
              <a:ext uri="{FF2B5EF4-FFF2-40B4-BE49-F238E27FC236}">
                <a16:creationId xmlns:a16="http://schemas.microsoft.com/office/drawing/2014/main" id="{EFE5C5A8-C964-A3F3-F75B-2650EB6A057F}"/>
              </a:ext>
            </a:extLst>
          </p:cNvPr>
          <p:cNvSpPr txBox="1"/>
          <p:nvPr/>
        </p:nvSpPr>
        <p:spPr>
          <a:xfrm>
            <a:off x="1659265" y="2423537"/>
            <a:ext cx="5699920" cy="585600"/>
          </a:xfrm>
          <a:prstGeom prst="rect">
            <a:avLst/>
          </a:prstGeom>
          <a:noFill/>
          <a:ln>
            <a:noFill/>
          </a:ln>
        </p:spPr>
        <p:txBody>
          <a:bodyPr spcFirstLastPara="1" wrap="square" lIns="0" tIns="0" rIns="0" bIns="0" anchor="ctr" anchorCtr="0">
            <a:noAutofit/>
          </a:bodyPr>
          <a:lstStyle/>
          <a:p>
            <a:pPr defTabSz="1219170">
              <a:buClr>
                <a:srgbClr val="000000"/>
              </a:buClr>
            </a:pPr>
            <a:r>
              <a:rPr lang="en" sz="2400" kern="0" dirty="0">
                <a:solidFill>
                  <a:srgbClr val="000000"/>
                </a:solidFill>
                <a:latin typeface="Arial" panose="020B0604020202020204" pitchFamily="34" charset="0"/>
                <a:ea typeface="Roboto"/>
                <a:cs typeface="Arial" panose="020B0604020202020204" pitchFamily="34" charset="0"/>
                <a:sym typeface="Roboto"/>
              </a:rPr>
              <a:t>Đáp ứng nhu cầu thiết thực</a:t>
            </a:r>
            <a:endParaRPr sz="2400" kern="0" dirty="0">
              <a:solidFill>
                <a:srgbClr val="000000"/>
              </a:solidFill>
              <a:latin typeface="Arial" panose="020B0604020202020204" pitchFamily="34" charset="0"/>
              <a:ea typeface="Roboto"/>
              <a:cs typeface="Arial" panose="020B0604020202020204" pitchFamily="34" charset="0"/>
              <a:sym typeface="Roboto"/>
            </a:endParaRPr>
          </a:p>
        </p:txBody>
      </p:sp>
      <p:sp>
        <p:nvSpPr>
          <p:cNvPr id="188" name="Google Shape;3439;p52">
            <a:extLst>
              <a:ext uri="{FF2B5EF4-FFF2-40B4-BE49-F238E27FC236}">
                <a16:creationId xmlns:a16="http://schemas.microsoft.com/office/drawing/2014/main" id="{8430DA31-0456-30D1-9253-CE8A17AA8D10}"/>
              </a:ext>
            </a:extLst>
          </p:cNvPr>
          <p:cNvSpPr>
            <a:spLocks noChangeAspect="1"/>
          </p:cNvSpPr>
          <p:nvPr/>
        </p:nvSpPr>
        <p:spPr>
          <a:xfrm>
            <a:off x="744471" y="1452157"/>
            <a:ext cx="609061" cy="609600"/>
          </a:xfrm>
          <a:prstGeom prst="flowChartConnector">
            <a:avLst/>
          </a:pr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89" name="Google Shape;3542;p52">
            <a:extLst>
              <a:ext uri="{FF2B5EF4-FFF2-40B4-BE49-F238E27FC236}">
                <a16:creationId xmlns:a16="http://schemas.microsoft.com/office/drawing/2014/main" id="{EC48012C-499B-6784-A6A7-98AC284E8A7C}"/>
              </a:ext>
            </a:extLst>
          </p:cNvPr>
          <p:cNvSpPr txBox="1"/>
          <p:nvPr/>
        </p:nvSpPr>
        <p:spPr>
          <a:xfrm>
            <a:off x="579888" y="1595072"/>
            <a:ext cx="903600" cy="3308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 sz="3333" kern="0" dirty="0">
                <a:solidFill>
                  <a:srgbClr val="FFFFFF"/>
                </a:solidFill>
                <a:latin typeface="Arial" panose="020B0604020202020204" pitchFamily="34" charset="0"/>
                <a:ea typeface="Fira Sans Extra Condensed SemiBold"/>
                <a:cs typeface="Arial" panose="020B0604020202020204" pitchFamily="34" charset="0"/>
                <a:sym typeface="Fira Sans Extra Condensed SemiBold"/>
              </a:rPr>
              <a:t>01</a:t>
            </a:r>
            <a:endParaRPr sz="3333" kern="0" dirty="0">
              <a:solidFill>
                <a:srgbClr val="FFFFFF"/>
              </a:solidFill>
              <a:latin typeface="Arial" panose="020B0604020202020204" pitchFamily="34" charset="0"/>
              <a:ea typeface="Fira Sans Extra Condensed SemiBold"/>
              <a:cs typeface="Arial" panose="020B0604020202020204" pitchFamily="34" charset="0"/>
              <a:sym typeface="Fira Sans Extra Condensed SemiBold"/>
            </a:endParaRPr>
          </a:p>
        </p:txBody>
      </p:sp>
      <p:sp>
        <p:nvSpPr>
          <p:cNvPr id="190" name="Google Shape;3543;p52">
            <a:extLst>
              <a:ext uri="{FF2B5EF4-FFF2-40B4-BE49-F238E27FC236}">
                <a16:creationId xmlns:a16="http://schemas.microsoft.com/office/drawing/2014/main" id="{4925F17B-5DC6-D40F-0B59-1524BF076C60}"/>
              </a:ext>
            </a:extLst>
          </p:cNvPr>
          <p:cNvSpPr>
            <a:spLocks noChangeAspect="1"/>
          </p:cNvSpPr>
          <p:nvPr/>
        </p:nvSpPr>
        <p:spPr>
          <a:xfrm>
            <a:off x="744471" y="2438200"/>
            <a:ext cx="609061" cy="609600"/>
          </a:xfrm>
          <a:prstGeom prst="flowChartConnector">
            <a:avLst/>
          </a:pr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91" name="Google Shape;3544;p52">
            <a:extLst>
              <a:ext uri="{FF2B5EF4-FFF2-40B4-BE49-F238E27FC236}">
                <a16:creationId xmlns:a16="http://schemas.microsoft.com/office/drawing/2014/main" id="{F3EDB84D-5C84-540A-B164-FEF0741A68FB}"/>
              </a:ext>
            </a:extLst>
          </p:cNvPr>
          <p:cNvSpPr txBox="1"/>
          <p:nvPr/>
        </p:nvSpPr>
        <p:spPr>
          <a:xfrm>
            <a:off x="603128" y="2561356"/>
            <a:ext cx="903600" cy="3308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 sz="3333" kern="0" dirty="0">
                <a:solidFill>
                  <a:srgbClr val="FFFFFF"/>
                </a:solidFill>
                <a:latin typeface="Arial" panose="020B0604020202020204" pitchFamily="34" charset="0"/>
                <a:ea typeface="Fira Sans Extra Condensed SemiBold"/>
                <a:cs typeface="Arial" panose="020B0604020202020204" pitchFamily="34" charset="0"/>
                <a:sym typeface="Fira Sans Extra Condensed SemiBold"/>
              </a:rPr>
              <a:t>02</a:t>
            </a:r>
            <a:endParaRPr sz="3333" kern="0" dirty="0">
              <a:solidFill>
                <a:srgbClr val="FFFFFF"/>
              </a:solidFill>
              <a:latin typeface="Arial" panose="020B0604020202020204" pitchFamily="34" charset="0"/>
              <a:ea typeface="Fira Sans Extra Condensed SemiBold"/>
              <a:cs typeface="Arial" panose="020B0604020202020204" pitchFamily="34" charset="0"/>
              <a:sym typeface="Fira Sans Extra Condensed SemiBold"/>
            </a:endParaRPr>
          </a:p>
        </p:txBody>
      </p:sp>
      <p:sp>
        <p:nvSpPr>
          <p:cNvPr id="192" name="Google Shape;3438;p52">
            <a:extLst>
              <a:ext uri="{FF2B5EF4-FFF2-40B4-BE49-F238E27FC236}">
                <a16:creationId xmlns:a16="http://schemas.microsoft.com/office/drawing/2014/main" id="{A4E1C105-8F9A-1AC4-3A1B-815D8B935BB4}"/>
              </a:ext>
            </a:extLst>
          </p:cNvPr>
          <p:cNvSpPr>
            <a:spLocks noChangeAspect="1"/>
          </p:cNvSpPr>
          <p:nvPr/>
        </p:nvSpPr>
        <p:spPr>
          <a:xfrm>
            <a:off x="743526" y="3424243"/>
            <a:ext cx="609061" cy="609600"/>
          </a:xfrm>
          <a:prstGeom prst="flowChartConnector">
            <a:avLst/>
          </a:pr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93" name="Google Shape;3545;p52">
            <a:extLst>
              <a:ext uri="{FF2B5EF4-FFF2-40B4-BE49-F238E27FC236}">
                <a16:creationId xmlns:a16="http://schemas.microsoft.com/office/drawing/2014/main" id="{49E94D47-AFD9-5049-4B40-5DC4104E350C}"/>
              </a:ext>
            </a:extLst>
          </p:cNvPr>
          <p:cNvSpPr txBox="1"/>
          <p:nvPr/>
        </p:nvSpPr>
        <p:spPr>
          <a:xfrm>
            <a:off x="603643" y="3542648"/>
            <a:ext cx="903600" cy="3308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 sz="3333" kern="0" dirty="0">
                <a:solidFill>
                  <a:srgbClr val="FFFFFF"/>
                </a:solidFill>
                <a:latin typeface="Arial" panose="020B0604020202020204" pitchFamily="34" charset="0"/>
                <a:ea typeface="Fira Sans Extra Condensed SemiBold"/>
                <a:cs typeface="Arial" panose="020B0604020202020204" pitchFamily="34" charset="0"/>
                <a:sym typeface="Fira Sans Extra Condensed SemiBold"/>
              </a:rPr>
              <a:t>03</a:t>
            </a:r>
            <a:endParaRPr sz="3333" kern="0" dirty="0">
              <a:solidFill>
                <a:srgbClr val="FFFFFF"/>
              </a:solidFill>
              <a:latin typeface="Arial" panose="020B0604020202020204" pitchFamily="34" charset="0"/>
              <a:ea typeface="Fira Sans Extra Condensed SemiBold"/>
              <a:cs typeface="Arial" panose="020B0604020202020204" pitchFamily="34" charset="0"/>
              <a:sym typeface="Fira Sans Extra Condensed SemiBold"/>
            </a:endParaRPr>
          </a:p>
        </p:txBody>
      </p:sp>
      <p:sp>
        <p:nvSpPr>
          <p:cNvPr id="194" name="Google Shape;3548;p52">
            <a:extLst>
              <a:ext uri="{FF2B5EF4-FFF2-40B4-BE49-F238E27FC236}">
                <a16:creationId xmlns:a16="http://schemas.microsoft.com/office/drawing/2014/main" id="{790727FA-3D84-03A4-8524-CEE4CD0265E8}"/>
              </a:ext>
            </a:extLst>
          </p:cNvPr>
          <p:cNvSpPr txBox="1"/>
          <p:nvPr/>
        </p:nvSpPr>
        <p:spPr>
          <a:xfrm>
            <a:off x="1665547" y="3435837"/>
            <a:ext cx="6758095" cy="585600"/>
          </a:xfrm>
          <a:prstGeom prst="rect">
            <a:avLst/>
          </a:prstGeom>
          <a:noFill/>
          <a:ln>
            <a:noFill/>
          </a:ln>
        </p:spPr>
        <p:txBody>
          <a:bodyPr spcFirstLastPara="1" wrap="square" lIns="0" tIns="0" rIns="0" bIns="0" anchor="ctr" anchorCtr="0">
            <a:noAutofit/>
          </a:bodyPr>
          <a:lstStyle/>
          <a:p>
            <a:pPr defTabSz="1219170">
              <a:buClr>
                <a:srgbClr val="000000"/>
              </a:buClr>
            </a:pPr>
            <a:r>
              <a:rPr lang="en" sz="2400" kern="0" dirty="0">
                <a:solidFill>
                  <a:srgbClr val="000000"/>
                </a:solidFill>
                <a:latin typeface="Arial" panose="020B0604020202020204" pitchFamily="34" charset="0"/>
                <a:ea typeface="Roboto"/>
                <a:cs typeface="Arial" panose="020B0604020202020204" pitchFamily="34" charset="0"/>
                <a:sym typeface="Roboto"/>
              </a:rPr>
              <a:t>Thông qua câu chuyện về phát minh, sáng chế </a:t>
            </a:r>
            <a:endParaRPr sz="2400" kern="0" dirty="0">
              <a:solidFill>
                <a:srgbClr val="000000"/>
              </a:solidFill>
              <a:latin typeface="Arial" panose="020B0604020202020204" pitchFamily="34" charset="0"/>
              <a:ea typeface="Roboto"/>
              <a:cs typeface="Arial" panose="020B0604020202020204" pitchFamily="34" charset="0"/>
              <a:sym typeface="Roboto"/>
            </a:endParaRPr>
          </a:p>
        </p:txBody>
      </p:sp>
      <p:grpSp>
        <p:nvGrpSpPr>
          <p:cNvPr id="195" name="Google Shape;3549;p52">
            <a:extLst>
              <a:ext uri="{FF2B5EF4-FFF2-40B4-BE49-F238E27FC236}">
                <a16:creationId xmlns:a16="http://schemas.microsoft.com/office/drawing/2014/main" id="{3B1198E4-27A8-EB2B-844B-A79DE6A958A4}"/>
              </a:ext>
            </a:extLst>
          </p:cNvPr>
          <p:cNvGrpSpPr/>
          <p:nvPr/>
        </p:nvGrpSpPr>
        <p:grpSpPr>
          <a:xfrm rot="-7935474">
            <a:off x="11351331" y="2923938"/>
            <a:ext cx="347475" cy="596988"/>
            <a:chOff x="9224375" y="2854155"/>
            <a:chExt cx="323517" cy="555827"/>
          </a:xfrm>
        </p:grpSpPr>
        <p:sp>
          <p:nvSpPr>
            <p:cNvPr id="196" name="Google Shape;3550;p52">
              <a:extLst>
                <a:ext uri="{FF2B5EF4-FFF2-40B4-BE49-F238E27FC236}">
                  <a16:creationId xmlns:a16="http://schemas.microsoft.com/office/drawing/2014/main" id="{0A54D451-B59E-75F2-B139-4BD972BA9EB0}"/>
                </a:ext>
              </a:extLst>
            </p:cNvPr>
            <p:cNvSpPr/>
            <p:nvPr/>
          </p:nvSpPr>
          <p:spPr>
            <a:xfrm>
              <a:off x="9224375" y="2854155"/>
              <a:ext cx="323517" cy="555827"/>
            </a:xfrm>
            <a:custGeom>
              <a:avLst/>
              <a:gdLst/>
              <a:ahLst/>
              <a:cxnLst/>
              <a:rect l="l" t="t" r="r" b="b"/>
              <a:pathLst>
                <a:path w="21183" h="36394" extrusionOk="0">
                  <a:moveTo>
                    <a:pt x="17480" y="15679"/>
                  </a:moveTo>
                  <a:lnTo>
                    <a:pt x="17480" y="30789"/>
                  </a:lnTo>
                  <a:lnTo>
                    <a:pt x="8540" y="30789"/>
                  </a:lnTo>
                  <a:lnTo>
                    <a:pt x="17480" y="15679"/>
                  </a:lnTo>
                  <a:close/>
                  <a:moveTo>
                    <a:pt x="21183" y="1"/>
                  </a:moveTo>
                  <a:lnTo>
                    <a:pt x="1" y="36393"/>
                  </a:lnTo>
                  <a:lnTo>
                    <a:pt x="21183" y="36393"/>
                  </a:lnTo>
                  <a:lnTo>
                    <a:pt x="21183" y="1"/>
                  </a:lnTo>
                  <a:close/>
                </a:path>
              </a:pathLst>
            </a:cu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97" name="Google Shape;3551;p52">
              <a:extLst>
                <a:ext uri="{FF2B5EF4-FFF2-40B4-BE49-F238E27FC236}">
                  <a16:creationId xmlns:a16="http://schemas.microsoft.com/office/drawing/2014/main" id="{CC1B59A5-AB18-A11F-AADB-6B8916225128}"/>
                </a:ext>
              </a:extLst>
            </p:cNvPr>
            <p:cNvSpPr/>
            <p:nvPr/>
          </p:nvSpPr>
          <p:spPr>
            <a:xfrm>
              <a:off x="9254951" y="3356468"/>
              <a:ext cx="38227" cy="23459"/>
            </a:xfrm>
            <a:custGeom>
              <a:avLst/>
              <a:gdLst/>
              <a:ahLst/>
              <a:cxnLst/>
              <a:rect l="l" t="t" r="r" b="b"/>
              <a:pathLst>
                <a:path w="2503" h="1536" extrusionOk="0">
                  <a:moveTo>
                    <a:pt x="34" y="1"/>
                  </a:moveTo>
                  <a:cubicBezTo>
                    <a:pt x="0" y="68"/>
                    <a:pt x="501" y="468"/>
                    <a:pt x="1201" y="868"/>
                  </a:cubicBezTo>
                  <a:cubicBezTo>
                    <a:pt x="1568" y="1168"/>
                    <a:pt x="2035" y="1369"/>
                    <a:pt x="2502" y="1535"/>
                  </a:cubicBezTo>
                  <a:cubicBezTo>
                    <a:pt x="1768" y="868"/>
                    <a:pt x="934" y="368"/>
                    <a:pt x="3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98" name="Google Shape;3552;p52">
              <a:extLst>
                <a:ext uri="{FF2B5EF4-FFF2-40B4-BE49-F238E27FC236}">
                  <a16:creationId xmlns:a16="http://schemas.microsoft.com/office/drawing/2014/main" id="{5324A1B7-989F-F3A9-8040-178277203217}"/>
                </a:ext>
              </a:extLst>
            </p:cNvPr>
            <p:cNvSpPr/>
            <p:nvPr/>
          </p:nvSpPr>
          <p:spPr>
            <a:xfrm>
              <a:off x="9302830" y="3273950"/>
              <a:ext cx="36196" cy="22939"/>
            </a:xfrm>
            <a:custGeom>
              <a:avLst/>
              <a:gdLst/>
              <a:ahLst/>
              <a:cxnLst/>
              <a:rect l="l" t="t" r="r" b="b"/>
              <a:pathLst>
                <a:path w="2370" h="1502" extrusionOk="0">
                  <a:moveTo>
                    <a:pt x="1" y="0"/>
                  </a:moveTo>
                  <a:lnTo>
                    <a:pt x="1" y="0"/>
                  </a:lnTo>
                  <a:cubicBezTo>
                    <a:pt x="701" y="634"/>
                    <a:pt x="1502" y="1168"/>
                    <a:pt x="2369" y="1501"/>
                  </a:cubicBezTo>
                  <a:cubicBezTo>
                    <a:pt x="2069" y="1168"/>
                    <a:pt x="1669" y="867"/>
                    <a:pt x="1269" y="667"/>
                  </a:cubicBezTo>
                  <a:cubicBezTo>
                    <a:pt x="868" y="367"/>
                    <a:pt x="468" y="133"/>
                    <a:pt x="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99" name="Google Shape;3553;p52">
              <a:extLst>
                <a:ext uri="{FF2B5EF4-FFF2-40B4-BE49-F238E27FC236}">
                  <a16:creationId xmlns:a16="http://schemas.microsoft.com/office/drawing/2014/main" id="{2EA8333C-E5ED-D0E4-0E1F-7DEAC4BF388D}"/>
                </a:ext>
              </a:extLst>
            </p:cNvPr>
            <p:cNvSpPr/>
            <p:nvPr/>
          </p:nvSpPr>
          <p:spPr>
            <a:xfrm>
              <a:off x="9350220" y="3191418"/>
              <a:ext cx="34653" cy="27017"/>
            </a:xfrm>
            <a:custGeom>
              <a:avLst/>
              <a:gdLst/>
              <a:ahLst/>
              <a:cxnLst/>
              <a:rect l="l" t="t" r="r" b="b"/>
              <a:pathLst>
                <a:path w="2269" h="1769" extrusionOk="0">
                  <a:moveTo>
                    <a:pt x="0" y="0"/>
                  </a:moveTo>
                  <a:lnTo>
                    <a:pt x="0" y="0"/>
                  </a:lnTo>
                  <a:cubicBezTo>
                    <a:pt x="634" y="734"/>
                    <a:pt x="1368" y="1301"/>
                    <a:pt x="2235" y="1768"/>
                  </a:cubicBezTo>
                  <a:cubicBezTo>
                    <a:pt x="2268" y="1701"/>
                    <a:pt x="1801" y="1268"/>
                    <a:pt x="1201" y="801"/>
                  </a:cubicBezTo>
                  <a:cubicBezTo>
                    <a:pt x="834" y="467"/>
                    <a:pt x="434" y="200"/>
                    <a:pt x="0"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0" name="Google Shape;3554;p52">
              <a:extLst>
                <a:ext uri="{FF2B5EF4-FFF2-40B4-BE49-F238E27FC236}">
                  <a16:creationId xmlns:a16="http://schemas.microsoft.com/office/drawing/2014/main" id="{032FF0D8-64C7-2A24-991E-8E5974C4F5C4}"/>
                </a:ext>
              </a:extLst>
            </p:cNvPr>
            <p:cNvSpPr/>
            <p:nvPr/>
          </p:nvSpPr>
          <p:spPr>
            <a:xfrm>
              <a:off x="9399123" y="3110412"/>
              <a:ext cx="34149" cy="27017"/>
            </a:xfrm>
            <a:custGeom>
              <a:avLst/>
              <a:gdLst/>
              <a:ahLst/>
              <a:cxnLst/>
              <a:rect l="l" t="t" r="r" b="b"/>
              <a:pathLst>
                <a:path w="2236" h="1769" extrusionOk="0">
                  <a:moveTo>
                    <a:pt x="34" y="0"/>
                  </a:moveTo>
                  <a:lnTo>
                    <a:pt x="34" y="0"/>
                  </a:lnTo>
                  <a:cubicBezTo>
                    <a:pt x="0" y="67"/>
                    <a:pt x="467" y="501"/>
                    <a:pt x="1068" y="1001"/>
                  </a:cubicBezTo>
                  <a:cubicBezTo>
                    <a:pt x="1401" y="1301"/>
                    <a:pt x="1802" y="1568"/>
                    <a:pt x="2235" y="1768"/>
                  </a:cubicBezTo>
                  <a:cubicBezTo>
                    <a:pt x="1635" y="1034"/>
                    <a:pt x="868" y="467"/>
                    <a:pt x="34"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1" name="Google Shape;3555;p52">
              <a:extLst>
                <a:ext uri="{FF2B5EF4-FFF2-40B4-BE49-F238E27FC236}">
                  <a16:creationId xmlns:a16="http://schemas.microsoft.com/office/drawing/2014/main" id="{0FAD7AEC-51C0-5A38-6BAD-C8D933AB2264}"/>
                </a:ext>
              </a:extLst>
            </p:cNvPr>
            <p:cNvSpPr/>
            <p:nvPr/>
          </p:nvSpPr>
          <p:spPr>
            <a:xfrm>
              <a:off x="9447521" y="3025849"/>
              <a:ext cx="36700" cy="24971"/>
            </a:xfrm>
            <a:custGeom>
              <a:avLst/>
              <a:gdLst/>
              <a:ahLst/>
              <a:cxnLst/>
              <a:rect l="l" t="t" r="r" b="b"/>
              <a:pathLst>
                <a:path w="2403" h="1635" extrusionOk="0">
                  <a:moveTo>
                    <a:pt x="34" y="0"/>
                  </a:moveTo>
                  <a:cubicBezTo>
                    <a:pt x="0" y="67"/>
                    <a:pt x="501" y="467"/>
                    <a:pt x="1168" y="934"/>
                  </a:cubicBezTo>
                  <a:cubicBezTo>
                    <a:pt x="1535" y="1234"/>
                    <a:pt x="1968" y="1468"/>
                    <a:pt x="2402" y="1635"/>
                  </a:cubicBezTo>
                  <a:cubicBezTo>
                    <a:pt x="2102" y="1268"/>
                    <a:pt x="1702" y="967"/>
                    <a:pt x="1301" y="734"/>
                  </a:cubicBezTo>
                  <a:cubicBezTo>
                    <a:pt x="901" y="400"/>
                    <a:pt x="501" y="167"/>
                    <a:pt x="34"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2" name="Google Shape;3556;p52">
              <a:extLst>
                <a:ext uri="{FF2B5EF4-FFF2-40B4-BE49-F238E27FC236}">
                  <a16:creationId xmlns:a16="http://schemas.microsoft.com/office/drawing/2014/main" id="{E8E194B9-9F54-4E5D-2394-E77B9B6382B1}"/>
                </a:ext>
              </a:extLst>
            </p:cNvPr>
            <p:cNvSpPr/>
            <p:nvPr/>
          </p:nvSpPr>
          <p:spPr>
            <a:xfrm>
              <a:off x="9498471" y="2937711"/>
              <a:ext cx="36181" cy="22939"/>
            </a:xfrm>
            <a:custGeom>
              <a:avLst/>
              <a:gdLst/>
              <a:ahLst/>
              <a:cxnLst/>
              <a:rect l="l" t="t" r="r" b="b"/>
              <a:pathLst>
                <a:path w="2369" h="1502" extrusionOk="0">
                  <a:moveTo>
                    <a:pt x="33" y="0"/>
                  </a:moveTo>
                  <a:cubicBezTo>
                    <a:pt x="0" y="67"/>
                    <a:pt x="500" y="467"/>
                    <a:pt x="1101" y="834"/>
                  </a:cubicBezTo>
                  <a:cubicBezTo>
                    <a:pt x="1468" y="1134"/>
                    <a:pt x="1868" y="1335"/>
                    <a:pt x="2302" y="1501"/>
                  </a:cubicBezTo>
                  <a:cubicBezTo>
                    <a:pt x="2368" y="1435"/>
                    <a:pt x="1868" y="1068"/>
                    <a:pt x="1268" y="667"/>
                  </a:cubicBezTo>
                  <a:cubicBezTo>
                    <a:pt x="901" y="367"/>
                    <a:pt x="467" y="167"/>
                    <a:pt x="33"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3" name="Google Shape;3557;p52">
              <a:extLst>
                <a:ext uri="{FF2B5EF4-FFF2-40B4-BE49-F238E27FC236}">
                  <a16:creationId xmlns:a16="http://schemas.microsoft.com/office/drawing/2014/main" id="{CEF7C690-1DDE-BC1B-EE5B-A1156991104A}"/>
                </a:ext>
              </a:extLst>
            </p:cNvPr>
            <p:cNvSpPr/>
            <p:nvPr/>
          </p:nvSpPr>
          <p:spPr>
            <a:xfrm>
              <a:off x="9269719" y="3330229"/>
              <a:ext cx="19885" cy="12264"/>
            </a:xfrm>
            <a:custGeom>
              <a:avLst/>
              <a:gdLst/>
              <a:ahLst/>
              <a:cxnLst/>
              <a:rect l="l" t="t" r="r" b="b"/>
              <a:pathLst>
                <a:path w="1302" h="803" extrusionOk="0">
                  <a:moveTo>
                    <a:pt x="109" y="0"/>
                  </a:moveTo>
                  <a:cubicBezTo>
                    <a:pt x="88" y="0"/>
                    <a:pt x="73" y="6"/>
                    <a:pt x="67" y="18"/>
                  </a:cubicBezTo>
                  <a:cubicBezTo>
                    <a:pt x="1" y="84"/>
                    <a:pt x="268" y="285"/>
                    <a:pt x="601" y="518"/>
                  </a:cubicBezTo>
                  <a:cubicBezTo>
                    <a:pt x="876" y="683"/>
                    <a:pt x="1128" y="802"/>
                    <a:pt x="1227" y="802"/>
                  </a:cubicBezTo>
                  <a:cubicBezTo>
                    <a:pt x="1248" y="802"/>
                    <a:pt x="1262" y="797"/>
                    <a:pt x="1268" y="785"/>
                  </a:cubicBezTo>
                  <a:cubicBezTo>
                    <a:pt x="1302" y="718"/>
                    <a:pt x="1068" y="518"/>
                    <a:pt x="735" y="285"/>
                  </a:cubicBezTo>
                  <a:cubicBezTo>
                    <a:pt x="460" y="120"/>
                    <a:pt x="208" y="0"/>
                    <a:pt x="109"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4" name="Google Shape;3558;p52">
              <a:extLst>
                <a:ext uri="{FF2B5EF4-FFF2-40B4-BE49-F238E27FC236}">
                  <a16:creationId xmlns:a16="http://schemas.microsoft.com/office/drawing/2014/main" id="{1CC50A3A-835E-3D13-B2C0-0508730396BE}"/>
                </a:ext>
              </a:extLst>
            </p:cNvPr>
            <p:cNvSpPr/>
            <p:nvPr/>
          </p:nvSpPr>
          <p:spPr>
            <a:xfrm>
              <a:off x="9285007" y="3303686"/>
              <a:ext cx="19885" cy="11806"/>
            </a:xfrm>
            <a:custGeom>
              <a:avLst/>
              <a:gdLst/>
              <a:ahLst/>
              <a:cxnLst/>
              <a:rect l="l" t="t" r="r" b="b"/>
              <a:pathLst>
                <a:path w="1302" h="773" extrusionOk="0">
                  <a:moveTo>
                    <a:pt x="86" y="1"/>
                  </a:moveTo>
                  <a:cubicBezTo>
                    <a:pt x="59" y="1"/>
                    <a:pt x="41" y="8"/>
                    <a:pt x="34" y="21"/>
                  </a:cubicBezTo>
                  <a:cubicBezTo>
                    <a:pt x="0" y="54"/>
                    <a:pt x="234" y="288"/>
                    <a:pt x="568" y="488"/>
                  </a:cubicBezTo>
                  <a:cubicBezTo>
                    <a:pt x="842" y="653"/>
                    <a:pt x="1094" y="772"/>
                    <a:pt x="1212" y="772"/>
                  </a:cubicBezTo>
                  <a:cubicBezTo>
                    <a:pt x="1237" y="772"/>
                    <a:pt x="1256" y="767"/>
                    <a:pt x="1268" y="755"/>
                  </a:cubicBezTo>
                  <a:cubicBezTo>
                    <a:pt x="1301" y="688"/>
                    <a:pt x="1035" y="488"/>
                    <a:pt x="701" y="288"/>
                  </a:cubicBezTo>
                  <a:cubicBezTo>
                    <a:pt x="436" y="102"/>
                    <a:pt x="191" y="1"/>
                    <a:pt x="86"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5" name="Google Shape;3559;p52">
              <a:extLst>
                <a:ext uri="{FF2B5EF4-FFF2-40B4-BE49-F238E27FC236}">
                  <a16:creationId xmlns:a16="http://schemas.microsoft.com/office/drawing/2014/main" id="{D07784FB-C2D9-9DDD-9456-4634FC5A5609}"/>
                </a:ext>
              </a:extLst>
            </p:cNvPr>
            <p:cNvSpPr/>
            <p:nvPr/>
          </p:nvSpPr>
          <p:spPr>
            <a:xfrm>
              <a:off x="9320164" y="3243283"/>
              <a:ext cx="19885" cy="12096"/>
            </a:xfrm>
            <a:custGeom>
              <a:avLst/>
              <a:gdLst/>
              <a:ahLst/>
              <a:cxnLst/>
              <a:rect l="l" t="t" r="r" b="b"/>
              <a:pathLst>
                <a:path w="1302" h="792" extrusionOk="0">
                  <a:moveTo>
                    <a:pt x="59" y="0"/>
                  </a:moveTo>
                  <a:cubicBezTo>
                    <a:pt x="47" y="0"/>
                    <a:pt x="38" y="2"/>
                    <a:pt x="33" y="7"/>
                  </a:cubicBezTo>
                  <a:cubicBezTo>
                    <a:pt x="0" y="73"/>
                    <a:pt x="267" y="307"/>
                    <a:pt x="601" y="507"/>
                  </a:cubicBezTo>
                  <a:cubicBezTo>
                    <a:pt x="875" y="672"/>
                    <a:pt x="1127" y="791"/>
                    <a:pt x="1226" y="791"/>
                  </a:cubicBezTo>
                  <a:cubicBezTo>
                    <a:pt x="1248" y="791"/>
                    <a:pt x="1262" y="786"/>
                    <a:pt x="1268" y="774"/>
                  </a:cubicBezTo>
                  <a:cubicBezTo>
                    <a:pt x="1301" y="707"/>
                    <a:pt x="1068" y="507"/>
                    <a:pt x="734" y="307"/>
                  </a:cubicBezTo>
                  <a:cubicBezTo>
                    <a:pt x="442" y="103"/>
                    <a:pt x="150" y="0"/>
                    <a:pt x="59"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6" name="Google Shape;3560;p52">
              <a:extLst>
                <a:ext uri="{FF2B5EF4-FFF2-40B4-BE49-F238E27FC236}">
                  <a16:creationId xmlns:a16="http://schemas.microsoft.com/office/drawing/2014/main" id="{9021B2FF-CB22-73D3-26CA-5516EABA0913}"/>
                </a:ext>
              </a:extLst>
            </p:cNvPr>
            <p:cNvSpPr/>
            <p:nvPr/>
          </p:nvSpPr>
          <p:spPr>
            <a:xfrm>
              <a:off x="9335437" y="3216281"/>
              <a:ext cx="19885" cy="12096"/>
            </a:xfrm>
            <a:custGeom>
              <a:avLst/>
              <a:gdLst/>
              <a:ahLst/>
              <a:cxnLst/>
              <a:rect l="l" t="t" r="r" b="b"/>
              <a:pathLst>
                <a:path w="1302" h="792" extrusionOk="0">
                  <a:moveTo>
                    <a:pt x="59" y="0"/>
                  </a:moveTo>
                  <a:cubicBezTo>
                    <a:pt x="47" y="0"/>
                    <a:pt x="38" y="3"/>
                    <a:pt x="34" y="7"/>
                  </a:cubicBezTo>
                  <a:cubicBezTo>
                    <a:pt x="1" y="73"/>
                    <a:pt x="234" y="307"/>
                    <a:pt x="568" y="507"/>
                  </a:cubicBezTo>
                  <a:cubicBezTo>
                    <a:pt x="842" y="672"/>
                    <a:pt x="1094" y="791"/>
                    <a:pt x="1212" y="791"/>
                  </a:cubicBezTo>
                  <a:cubicBezTo>
                    <a:pt x="1237" y="791"/>
                    <a:pt x="1257" y="786"/>
                    <a:pt x="1268" y="774"/>
                  </a:cubicBezTo>
                  <a:cubicBezTo>
                    <a:pt x="1302" y="707"/>
                    <a:pt x="1035" y="507"/>
                    <a:pt x="701" y="307"/>
                  </a:cubicBezTo>
                  <a:cubicBezTo>
                    <a:pt x="409" y="103"/>
                    <a:pt x="143" y="0"/>
                    <a:pt x="59"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7" name="Google Shape;3561;p52">
              <a:extLst>
                <a:ext uri="{FF2B5EF4-FFF2-40B4-BE49-F238E27FC236}">
                  <a16:creationId xmlns:a16="http://schemas.microsoft.com/office/drawing/2014/main" id="{E293E0D9-0BD5-0F1B-6453-84587044D413}"/>
                </a:ext>
              </a:extLst>
            </p:cNvPr>
            <p:cNvSpPr/>
            <p:nvPr/>
          </p:nvSpPr>
          <p:spPr>
            <a:xfrm>
              <a:off x="9369067" y="3162110"/>
              <a:ext cx="19885" cy="12004"/>
            </a:xfrm>
            <a:custGeom>
              <a:avLst/>
              <a:gdLst/>
              <a:ahLst/>
              <a:cxnLst/>
              <a:rect l="l" t="t" r="r" b="b"/>
              <a:pathLst>
                <a:path w="1302" h="786" extrusionOk="0">
                  <a:moveTo>
                    <a:pt x="75" y="0"/>
                  </a:moveTo>
                  <a:cubicBezTo>
                    <a:pt x="54" y="0"/>
                    <a:pt x="40" y="6"/>
                    <a:pt x="34" y="18"/>
                  </a:cubicBezTo>
                  <a:cubicBezTo>
                    <a:pt x="0" y="85"/>
                    <a:pt x="234" y="285"/>
                    <a:pt x="567" y="485"/>
                  </a:cubicBezTo>
                  <a:cubicBezTo>
                    <a:pt x="850" y="665"/>
                    <a:pt x="1093" y="785"/>
                    <a:pt x="1205" y="785"/>
                  </a:cubicBezTo>
                  <a:cubicBezTo>
                    <a:pt x="1239" y="785"/>
                    <a:pt x="1260" y="775"/>
                    <a:pt x="1268" y="752"/>
                  </a:cubicBezTo>
                  <a:cubicBezTo>
                    <a:pt x="1301" y="685"/>
                    <a:pt x="1068" y="485"/>
                    <a:pt x="701" y="285"/>
                  </a:cubicBezTo>
                  <a:cubicBezTo>
                    <a:pt x="426" y="120"/>
                    <a:pt x="175" y="0"/>
                    <a:pt x="7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8" name="Google Shape;3562;p52">
              <a:extLst>
                <a:ext uri="{FF2B5EF4-FFF2-40B4-BE49-F238E27FC236}">
                  <a16:creationId xmlns:a16="http://schemas.microsoft.com/office/drawing/2014/main" id="{4CFF073B-D2D7-A822-6204-11D078E7D0F5}"/>
                </a:ext>
              </a:extLst>
            </p:cNvPr>
            <p:cNvSpPr/>
            <p:nvPr/>
          </p:nvSpPr>
          <p:spPr>
            <a:xfrm>
              <a:off x="9384354" y="3136131"/>
              <a:ext cx="19366" cy="12264"/>
            </a:xfrm>
            <a:custGeom>
              <a:avLst/>
              <a:gdLst/>
              <a:ahLst/>
              <a:cxnLst/>
              <a:rect l="l" t="t" r="r" b="b"/>
              <a:pathLst>
                <a:path w="1268" h="803" extrusionOk="0">
                  <a:moveTo>
                    <a:pt x="75" y="0"/>
                  </a:moveTo>
                  <a:cubicBezTo>
                    <a:pt x="54" y="0"/>
                    <a:pt x="39" y="6"/>
                    <a:pt x="33" y="18"/>
                  </a:cubicBezTo>
                  <a:cubicBezTo>
                    <a:pt x="0" y="84"/>
                    <a:pt x="234" y="284"/>
                    <a:pt x="567" y="518"/>
                  </a:cubicBezTo>
                  <a:cubicBezTo>
                    <a:pt x="842" y="683"/>
                    <a:pt x="1094" y="802"/>
                    <a:pt x="1193" y="802"/>
                  </a:cubicBezTo>
                  <a:cubicBezTo>
                    <a:pt x="1214" y="802"/>
                    <a:pt x="1228" y="797"/>
                    <a:pt x="1234" y="785"/>
                  </a:cubicBezTo>
                  <a:cubicBezTo>
                    <a:pt x="1268" y="718"/>
                    <a:pt x="1034" y="518"/>
                    <a:pt x="701" y="284"/>
                  </a:cubicBezTo>
                  <a:cubicBezTo>
                    <a:pt x="426" y="120"/>
                    <a:pt x="174" y="0"/>
                    <a:pt x="7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9" name="Google Shape;3563;p52">
              <a:extLst>
                <a:ext uri="{FF2B5EF4-FFF2-40B4-BE49-F238E27FC236}">
                  <a16:creationId xmlns:a16="http://schemas.microsoft.com/office/drawing/2014/main" id="{6435962F-71D4-54D8-C12A-E62A640FF218}"/>
                </a:ext>
              </a:extLst>
            </p:cNvPr>
            <p:cNvSpPr/>
            <p:nvPr/>
          </p:nvSpPr>
          <p:spPr>
            <a:xfrm>
              <a:off x="9416442" y="3080600"/>
              <a:ext cx="19885" cy="12264"/>
            </a:xfrm>
            <a:custGeom>
              <a:avLst/>
              <a:gdLst/>
              <a:ahLst/>
              <a:cxnLst/>
              <a:rect l="l" t="t" r="r" b="b"/>
              <a:pathLst>
                <a:path w="1302" h="803" extrusionOk="0">
                  <a:moveTo>
                    <a:pt x="76" y="0"/>
                  </a:moveTo>
                  <a:cubicBezTo>
                    <a:pt x="54" y="0"/>
                    <a:pt x="40" y="6"/>
                    <a:pt x="34" y="18"/>
                  </a:cubicBezTo>
                  <a:cubicBezTo>
                    <a:pt x="1" y="84"/>
                    <a:pt x="234" y="285"/>
                    <a:pt x="568" y="485"/>
                  </a:cubicBezTo>
                  <a:cubicBezTo>
                    <a:pt x="871" y="677"/>
                    <a:pt x="1128" y="802"/>
                    <a:pt x="1228" y="802"/>
                  </a:cubicBezTo>
                  <a:cubicBezTo>
                    <a:pt x="1248" y="802"/>
                    <a:pt x="1262" y="797"/>
                    <a:pt x="1268" y="785"/>
                  </a:cubicBezTo>
                  <a:cubicBezTo>
                    <a:pt x="1302" y="718"/>
                    <a:pt x="1068" y="485"/>
                    <a:pt x="701" y="285"/>
                  </a:cubicBezTo>
                  <a:cubicBezTo>
                    <a:pt x="427" y="120"/>
                    <a:pt x="175" y="0"/>
                    <a:pt x="7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10" name="Google Shape;3564;p52">
              <a:extLst>
                <a:ext uri="{FF2B5EF4-FFF2-40B4-BE49-F238E27FC236}">
                  <a16:creationId xmlns:a16="http://schemas.microsoft.com/office/drawing/2014/main" id="{2187CACE-67D9-F05B-02AC-4D33BB90E4C6}"/>
                </a:ext>
              </a:extLst>
            </p:cNvPr>
            <p:cNvSpPr/>
            <p:nvPr/>
          </p:nvSpPr>
          <p:spPr>
            <a:xfrm>
              <a:off x="9433761" y="3050544"/>
              <a:ext cx="19885" cy="12264"/>
            </a:xfrm>
            <a:custGeom>
              <a:avLst/>
              <a:gdLst/>
              <a:ahLst/>
              <a:cxnLst/>
              <a:rect l="l" t="t" r="r" b="b"/>
              <a:pathLst>
                <a:path w="1302" h="803" extrusionOk="0">
                  <a:moveTo>
                    <a:pt x="78" y="0"/>
                  </a:moveTo>
                  <a:cubicBezTo>
                    <a:pt x="55" y="0"/>
                    <a:pt x="40" y="6"/>
                    <a:pt x="34" y="18"/>
                  </a:cubicBezTo>
                  <a:cubicBezTo>
                    <a:pt x="1" y="84"/>
                    <a:pt x="268" y="318"/>
                    <a:pt x="601" y="518"/>
                  </a:cubicBezTo>
                  <a:cubicBezTo>
                    <a:pt x="876" y="683"/>
                    <a:pt x="1128" y="802"/>
                    <a:pt x="1227" y="802"/>
                  </a:cubicBezTo>
                  <a:cubicBezTo>
                    <a:pt x="1248" y="802"/>
                    <a:pt x="1262" y="797"/>
                    <a:pt x="1268" y="785"/>
                  </a:cubicBezTo>
                  <a:cubicBezTo>
                    <a:pt x="1302" y="718"/>
                    <a:pt x="1068" y="518"/>
                    <a:pt x="735" y="284"/>
                  </a:cubicBezTo>
                  <a:cubicBezTo>
                    <a:pt x="460" y="120"/>
                    <a:pt x="186" y="0"/>
                    <a:pt x="78"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11" name="Google Shape;3565;p52">
              <a:extLst>
                <a:ext uri="{FF2B5EF4-FFF2-40B4-BE49-F238E27FC236}">
                  <a16:creationId xmlns:a16="http://schemas.microsoft.com/office/drawing/2014/main" id="{7C732FC7-2626-FA41-5975-435702D94D29}"/>
                </a:ext>
              </a:extLst>
            </p:cNvPr>
            <p:cNvSpPr/>
            <p:nvPr/>
          </p:nvSpPr>
          <p:spPr>
            <a:xfrm>
              <a:off x="9465345" y="2997045"/>
              <a:ext cx="19885" cy="12004"/>
            </a:xfrm>
            <a:custGeom>
              <a:avLst/>
              <a:gdLst/>
              <a:ahLst/>
              <a:cxnLst/>
              <a:rect l="l" t="t" r="r" b="b"/>
              <a:pathLst>
                <a:path w="1302" h="786" extrusionOk="0">
                  <a:moveTo>
                    <a:pt x="76" y="1"/>
                  </a:moveTo>
                  <a:cubicBezTo>
                    <a:pt x="54" y="1"/>
                    <a:pt x="40" y="6"/>
                    <a:pt x="34" y="18"/>
                  </a:cubicBezTo>
                  <a:cubicBezTo>
                    <a:pt x="1" y="51"/>
                    <a:pt x="234" y="285"/>
                    <a:pt x="568" y="485"/>
                  </a:cubicBezTo>
                  <a:cubicBezTo>
                    <a:pt x="851" y="665"/>
                    <a:pt x="1094" y="786"/>
                    <a:pt x="1206" y="786"/>
                  </a:cubicBezTo>
                  <a:cubicBezTo>
                    <a:pt x="1239" y="786"/>
                    <a:pt x="1261" y="775"/>
                    <a:pt x="1268" y="752"/>
                  </a:cubicBezTo>
                  <a:cubicBezTo>
                    <a:pt x="1302" y="685"/>
                    <a:pt x="1068" y="485"/>
                    <a:pt x="701" y="285"/>
                  </a:cubicBezTo>
                  <a:cubicBezTo>
                    <a:pt x="427" y="120"/>
                    <a:pt x="175" y="1"/>
                    <a:pt x="76"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12" name="Google Shape;3566;p52">
              <a:extLst>
                <a:ext uri="{FF2B5EF4-FFF2-40B4-BE49-F238E27FC236}">
                  <a16:creationId xmlns:a16="http://schemas.microsoft.com/office/drawing/2014/main" id="{3B401C72-51B1-33B7-0BC3-83A57F55A242}"/>
                </a:ext>
              </a:extLst>
            </p:cNvPr>
            <p:cNvSpPr/>
            <p:nvPr/>
          </p:nvSpPr>
          <p:spPr>
            <a:xfrm>
              <a:off x="9483183" y="2965965"/>
              <a:ext cx="19885" cy="12004"/>
            </a:xfrm>
            <a:custGeom>
              <a:avLst/>
              <a:gdLst/>
              <a:ahLst/>
              <a:cxnLst/>
              <a:rect l="l" t="t" r="r" b="b"/>
              <a:pathLst>
                <a:path w="1302" h="786" extrusionOk="0">
                  <a:moveTo>
                    <a:pt x="75" y="1"/>
                  </a:moveTo>
                  <a:cubicBezTo>
                    <a:pt x="54" y="1"/>
                    <a:pt x="40" y="6"/>
                    <a:pt x="34" y="18"/>
                  </a:cubicBezTo>
                  <a:cubicBezTo>
                    <a:pt x="0" y="52"/>
                    <a:pt x="234" y="285"/>
                    <a:pt x="567" y="485"/>
                  </a:cubicBezTo>
                  <a:cubicBezTo>
                    <a:pt x="825" y="665"/>
                    <a:pt x="1082" y="786"/>
                    <a:pt x="1201" y="786"/>
                  </a:cubicBezTo>
                  <a:cubicBezTo>
                    <a:pt x="1237" y="786"/>
                    <a:pt x="1260" y="775"/>
                    <a:pt x="1268" y="752"/>
                  </a:cubicBezTo>
                  <a:cubicBezTo>
                    <a:pt x="1301" y="685"/>
                    <a:pt x="1034" y="485"/>
                    <a:pt x="701" y="285"/>
                  </a:cubicBezTo>
                  <a:cubicBezTo>
                    <a:pt x="426" y="120"/>
                    <a:pt x="175" y="1"/>
                    <a:pt x="75"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grpSp>
      <p:grpSp>
        <p:nvGrpSpPr>
          <p:cNvPr id="213" name="Google Shape;3567;p52">
            <a:extLst>
              <a:ext uri="{FF2B5EF4-FFF2-40B4-BE49-F238E27FC236}">
                <a16:creationId xmlns:a16="http://schemas.microsoft.com/office/drawing/2014/main" id="{3CBC077F-53A1-80E8-AAEF-BC895F4AF7EF}"/>
              </a:ext>
            </a:extLst>
          </p:cNvPr>
          <p:cNvGrpSpPr/>
          <p:nvPr/>
        </p:nvGrpSpPr>
        <p:grpSpPr>
          <a:xfrm>
            <a:off x="8697174" y="2721815"/>
            <a:ext cx="381628" cy="441229"/>
            <a:chOff x="1818125" y="1730025"/>
            <a:chExt cx="447850" cy="517875"/>
          </a:xfrm>
        </p:grpSpPr>
        <p:sp>
          <p:nvSpPr>
            <p:cNvPr id="214" name="Google Shape;3568;p52">
              <a:extLst>
                <a:ext uri="{FF2B5EF4-FFF2-40B4-BE49-F238E27FC236}">
                  <a16:creationId xmlns:a16="http://schemas.microsoft.com/office/drawing/2014/main" id="{6CC769DF-7627-BC2A-DA76-7B85E3C85B65}"/>
                </a:ext>
              </a:extLst>
            </p:cNvPr>
            <p:cNvSpPr/>
            <p:nvPr/>
          </p:nvSpPr>
          <p:spPr>
            <a:xfrm>
              <a:off x="1818125" y="1730025"/>
              <a:ext cx="447850" cy="517875"/>
            </a:xfrm>
            <a:custGeom>
              <a:avLst/>
              <a:gdLst/>
              <a:ahLst/>
              <a:cxnLst/>
              <a:rect l="l" t="t" r="r" b="b"/>
              <a:pathLst>
                <a:path w="17914" h="20715" extrusionOk="0">
                  <a:moveTo>
                    <a:pt x="272" y="5268"/>
                  </a:moveTo>
                  <a:cubicBezTo>
                    <a:pt x="273" y="5268"/>
                    <a:pt x="272" y="5272"/>
                    <a:pt x="268" y="5280"/>
                  </a:cubicBezTo>
                  <a:lnTo>
                    <a:pt x="268" y="5280"/>
                  </a:lnTo>
                  <a:lnTo>
                    <a:pt x="268" y="5270"/>
                  </a:lnTo>
                  <a:cubicBezTo>
                    <a:pt x="270" y="5269"/>
                    <a:pt x="271" y="5268"/>
                    <a:pt x="272" y="5268"/>
                  </a:cubicBezTo>
                  <a:close/>
                  <a:moveTo>
                    <a:pt x="17847" y="15278"/>
                  </a:moveTo>
                  <a:cubicBezTo>
                    <a:pt x="17814" y="15344"/>
                    <a:pt x="17814" y="15411"/>
                    <a:pt x="17847" y="15478"/>
                  </a:cubicBezTo>
                  <a:cubicBezTo>
                    <a:pt x="17847" y="15411"/>
                    <a:pt x="17847" y="15378"/>
                    <a:pt x="17847" y="15311"/>
                  </a:cubicBezTo>
                  <a:lnTo>
                    <a:pt x="17847" y="15278"/>
                  </a:lnTo>
                  <a:close/>
                  <a:moveTo>
                    <a:pt x="8974" y="0"/>
                  </a:moveTo>
                  <a:lnTo>
                    <a:pt x="8907" y="67"/>
                  </a:lnTo>
                  <a:lnTo>
                    <a:pt x="68" y="5137"/>
                  </a:lnTo>
                  <a:lnTo>
                    <a:pt x="1" y="5270"/>
                  </a:lnTo>
                  <a:lnTo>
                    <a:pt x="1" y="7939"/>
                  </a:lnTo>
                  <a:lnTo>
                    <a:pt x="1" y="10541"/>
                  </a:lnTo>
                  <a:lnTo>
                    <a:pt x="1" y="15478"/>
                  </a:lnTo>
                  <a:lnTo>
                    <a:pt x="1" y="15545"/>
                  </a:lnTo>
                  <a:lnTo>
                    <a:pt x="68" y="15578"/>
                  </a:lnTo>
                  <a:lnTo>
                    <a:pt x="8907" y="20682"/>
                  </a:lnTo>
                  <a:lnTo>
                    <a:pt x="8974" y="20715"/>
                  </a:lnTo>
                  <a:lnTo>
                    <a:pt x="9041" y="20682"/>
                  </a:lnTo>
                  <a:lnTo>
                    <a:pt x="15479" y="16879"/>
                  </a:lnTo>
                  <a:lnTo>
                    <a:pt x="17213" y="15845"/>
                  </a:lnTo>
                  <a:lnTo>
                    <a:pt x="17680" y="15578"/>
                  </a:lnTo>
                  <a:cubicBezTo>
                    <a:pt x="17714" y="15545"/>
                    <a:pt x="17780" y="15511"/>
                    <a:pt x="17814" y="15478"/>
                  </a:cubicBezTo>
                  <a:lnTo>
                    <a:pt x="17814" y="15478"/>
                  </a:lnTo>
                  <a:cubicBezTo>
                    <a:pt x="17747" y="15511"/>
                    <a:pt x="17714" y="15511"/>
                    <a:pt x="17647" y="15545"/>
                  </a:cubicBezTo>
                  <a:lnTo>
                    <a:pt x="17180" y="15811"/>
                  </a:lnTo>
                  <a:lnTo>
                    <a:pt x="15379" y="16812"/>
                  </a:lnTo>
                  <a:lnTo>
                    <a:pt x="8975" y="20443"/>
                  </a:lnTo>
                  <a:lnTo>
                    <a:pt x="8975" y="20443"/>
                  </a:lnTo>
                  <a:lnTo>
                    <a:pt x="268" y="15383"/>
                  </a:lnTo>
                  <a:lnTo>
                    <a:pt x="268" y="10541"/>
                  </a:lnTo>
                  <a:lnTo>
                    <a:pt x="268" y="5365"/>
                  </a:lnTo>
                  <a:lnTo>
                    <a:pt x="268" y="5365"/>
                  </a:lnTo>
                  <a:lnTo>
                    <a:pt x="8974" y="339"/>
                  </a:lnTo>
                  <a:lnTo>
                    <a:pt x="17748" y="5333"/>
                  </a:lnTo>
                  <a:lnTo>
                    <a:pt x="17748" y="5333"/>
                  </a:lnTo>
                  <a:cubicBezTo>
                    <a:pt x="17781" y="8440"/>
                    <a:pt x="17814" y="10953"/>
                    <a:pt x="17814" y="12709"/>
                  </a:cubicBezTo>
                  <a:cubicBezTo>
                    <a:pt x="17847" y="13576"/>
                    <a:pt x="17847" y="14277"/>
                    <a:pt x="17847" y="14744"/>
                  </a:cubicBezTo>
                  <a:lnTo>
                    <a:pt x="17847" y="14811"/>
                  </a:lnTo>
                  <a:cubicBezTo>
                    <a:pt x="17880" y="14310"/>
                    <a:pt x="17880" y="13643"/>
                    <a:pt x="17880" y="12776"/>
                  </a:cubicBezTo>
                  <a:cubicBezTo>
                    <a:pt x="17880" y="10975"/>
                    <a:pt x="17914" y="8406"/>
                    <a:pt x="17914" y="5270"/>
                  </a:cubicBezTo>
                  <a:lnTo>
                    <a:pt x="17914" y="5204"/>
                  </a:lnTo>
                  <a:lnTo>
                    <a:pt x="17880" y="5170"/>
                  </a:lnTo>
                  <a:lnTo>
                    <a:pt x="9041" y="67"/>
                  </a:lnTo>
                  <a:lnTo>
                    <a:pt x="8974" y="0"/>
                  </a:lnTo>
                  <a:close/>
                </a:path>
              </a:pathLst>
            </a:custGeom>
            <a:solidFill>
              <a:srgbClr val="F8CC51"/>
            </a:solidFill>
            <a:ln w="9525" cap="flat" cmpd="sng">
              <a:solidFill>
                <a:srgbClr val="F8CC51"/>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215" name="Google Shape;3569;p52">
              <a:extLst>
                <a:ext uri="{FF2B5EF4-FFF2-40B4-BE49-F238E27FC236}">
                  <a16:creationId xmlns:a16="http://schemas.microsoft.com/office/drawing/2014/main" id="{0B6CC776-3DBB-8C2B-EA48-A5A971BFEB4D}"/>
                </a:ext>
              </a:extLst>
            </p:cNvPr>
            <p:cNvSpPr/>
            <p:nvPr/>
          </p:nvSpPr>
          <p:spPr>
            <a:xfrm>
              <a:off x="1820650" y="1861775"/>
              <a:ext cx="443675" cy="130950"/>
            </a:xfrm>
            <a:custGeom>
              <a:avLst/>
              <a:gdLst/>
              <a:ahLst/>
              <a:cxnLst/>
              <a:rect l="l" t="t" r="r" b="b"/>
              <a:pathLst>
                <a:path w="17747" h="5238" extrusionOk="0">
                  <a:moveTo>
                    <a:pt x="0" y="0"/>
                  </a:moveTo>
                  <a:lnTo>
                    <a:pt x="0" y="0"/>
                  </a:lnTo>
                  <a:cubicBezTo>
                    <a:pt x="200" y="167"/>
                    <a:pt x="434" y="334"/>
                    <a:pt x="667" y="467"/>
                  </a:cubicBezTo>
                  <a:lnTo>
                    <a:pt x="2535" y="1602"/>
                  </a:lnTo>
                  <a:lnTo>
                    <a:pt x="5337" y="3236"/>
                  </a:lnTo>
                  <a:lnTo>
                    <a:pt x="7005" y="4204"/>
                  </a:lnTo>
                  <a:lnTo>
                    <a:pt x="7872" y="4704"/>
                  </a:lnTo>
                  <a:lnTo>
                    <a:pt x="8339" y="4971"/>
                  </a:lnTo>
                  <a:lnTo>
                    <a:pt x="8573" y="5104"/>
                  </a:lnTo>
                  <a:lnTo>
                    <a:pt x="8740" y="5204"/>
                  </a:lnTo>
                  <a:lnTo>
                    <a:pt x="8806" y="5238"/>
                  </a:lnTo>
                  <a:lnTo>
                    <a:pt x="8973" y="5238"/>
                  </a:lnTo>
                  <a:cubicBezTo>
                    <a:pt x="11408" y="3837"/>
                    <a:pt x="13610" y="2536"/>
                    <a:pt x="15178" y="1602"/>
                  </a:cubicBezTo>
                  <a:lnTo>
                    <a:pt x="17079" y="467"/>
                  </a:lnTo>
                  <a:cubicBezTo>
                    <a:pt x="17312" y="334"/>
                    <a:pt x="17513" y="167"/>
                    <a:pt x="17746" y="0"/>
                  </a:cubicBezTo>
                  <a:lnTo>
                    <a:pt x="17746" y="0"/>
                  </a:lnTo>
                  <a:cubicBezTo>
                    <a:pt x="17446" y="101"/>
                    <a:pt x="17212" y="201"/>
                    <a:pt x="16945" y="334"/>
                  </a:cubicBezTo>
                  <a:lnTo>
                    <a:pt x="15044" y="1401"/>
                  </a:lnTo>
                  <a:cubicBezTo>
                    <a:pt x="13457" y="2294"/>
                    <a:pt x="11246" y="3548"/>
                    <a:pt x="8835" y="4935"/>
                  </a:cubicBezTo>
                  <a:lnTo>
                    <a:pt x="8835" y="4935"/>
                  </a:lnTo>
                  <a:lnTo>
                    <a:pt x="8706" y="4871"/>
                  </a:lnTo>
                  <a:lnTo>
                    <a:pt x="8506" y="4737"/>
                  </a:lnTo>
                  <a:lnTo>
                    <a:pt x="8039" y="4470"/>
                  </a:lnTo>
                  <a:lnTo>
                    <a:pt x="7172" y="3970"/>
                  </a:lnTo>
                  <a:lnTo>
                    <a:pt x="5504" y="3036"/>
                  </a:lnTo>
                  <a:lnTo>
                    <a:pt x="2635" y="1435"/>
                  </a:lnTo>
                  <a:lnTo>
                    <a:pt x="734" y="367"/>
                  </a:lnTo>
                  <a:cubicBezTo>
                    <a:pt x="500" y="234"/>
                    <a:pt x="267" y="101"/>
                    <a:pt x="0" y="0"/>
                  </a:cubicBezTo>
                  <a:close/>
                </a:path>
              </a:pathLst>
            </a:custGeom>
            <a:solidFill>
              <a:srgbClr val="F8CC51"/>
            </a:solidFill>
            <a:ln w="9525" cap="flat" cmpd="sng">
              <a:solidFill>
                <a:srgbClr val="F8CC51"/>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216" name="Google Shape;3570;p52">
              <a:extLst>
                <a:ext uri="{FF2B5EF4-FFF2-40B4-BE49-F238E27FC236}">
                  <a16:creationId xmlns:a16="http://schemas.microsoft.com/office/drawing/2014/main" id="{F9BCFB58-7222-CE51-BA32-87900A62CA3B}"/>
                </a:ext>
              </a:extLst>
            </p:cNvPr>
            <p:cNvSpPr/>
            <p:nvPr/>
          </p:nvSpPr>
          <p:spPr>
            <a:xfrm>
              <a:off x="2039125" y="1986875"/>
              <a:ext cx="7525" cy="254375"/>
            </a:xfrm>
            <a:custGeom>
              <a:avLst/>
              <a:gdLst/>
              <a:ahLst/>
              <a:cxnLst/>
              <a:rect l="l" t="t" r="r" b="b"/>
              <a:pathLst>
                <a:path w="301" h="10175" extrusionOk="0">
                  <a:moveTo>
                    <a:pt x="167" y="0"/>
                  </a:moveTo>
                  <a:cubicBezTo>
                    <a:pt x="67" y="0"/>
                    <a:pt x="1" y="2268"/>
                    <a:pt x="1" y="5070"/>
                  </a:cubicBezTo>
                  <a:cubicBezTo>
                    <a:pt x="1" y="7906"/>
                    <a:pt x="67" y="10174"/>
                    <a:pt x="167" y="10174"/>
                  </a:cubicBezTo>
                  <a:cubicBezTo>
                    <a:pt x="234" y="10174"/>
                    <a:pt x="301" y="7906"/>
                    <a:pt x="301" y="5070"/>
                  </a:cubicBezTo>
                  <a:cubicBezTo>
                    <a:pt x="301" y="2268"/>
                    <a:pt x="234" y="0"/>
                    <a:pt x="167" y="0"/>
                  </a:cubicBezTo>
                  <a:close/>
                </a:path>
              </a:pathLst>
            </a:custGeom>
            <a:solidFill>
              <a:srgbClr val="F8CC51"/>
            </a:solidFill>
            <a:ln w="9525" cap="flat" cmpd="sng">
              <a:solidFill>
                <a:srgbClr val="F8CC51"/>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grpSp>
        <p:nvGrpSpPr>
          <p:cNvPr id="217" name="Google Shape;3571;p52">
            <a:extLst>
              <a:ext uri="{FF2B5EF4-FFF2-40B4-BE49-F238E27FC236}">
                <a16:creationId xmlns:a16="http://schemas.microsoft.com/office/drawing/2014/main" id="{A229EF8C-33AF-2BDB-0E98-9ECF4CB12098}"/>
              </a:ext>
            </a:extLst>
          </p:cNvPr>
          <p:cNvGrpSpPr/>
          <p:nvPr/>
        </p:nvGrpSpPr>
        <p:grpSpPr>
          <a:xfrm>
            <a:off x="11066387" y="1837130"/>
            <a:ext cx="406656" cy="579133"/>
            <a:chOff x="5210550" y="1447300"/>
            <a:chExt cx="324425" cy="462025"/>
          </a:xfrm>
        </p:grpSpPr>
        <p:sp>
          <p:nvSpPr>
            <p:cNvPr id="218" name="Google Shape;3572;p52">
              <a:extLst>
                <a:ext uri="{FF2B5EF4-FFF2-40B4-BE49-F238E27FC236}">
                  <a16:creationId xmlns:a16="http://schemas.microsoft.com/office/drawing/2014/main" id="{A1C54420-7BFA-BB18-A1F8-6344314D0963}"/>
                </a:ext>
              </a:extLst>
            </p:cNvPr>
            <p:cNvSpPr/>
            <p:nvPr/>
          </p:nvSpPr>
          <p:spPr>
            <a:xfrm>
              <a:off x="5278950" y="1801725"/>
              <a:ext cx="106750" cy="107600"/>
            </a:xfrm>
            <a:custGeom>
              <a:avLst/>
              <a:gdLst/>
              <a:ahLst/>
              <a:cxnLst/>
              <a:rect l="l" t="t" r="r" b="b"/>
              <a:pathLst>
                <a:path w="4270" h="4304" extrusionOk="0">
                  <a:moveTo>
                    <a:pt x="2035" y="1"/>
                  </a:moveTo>
                  <a:lnTo>
                    <a:pt x="1801" y="534"/>
                  </a:lnTo>
                  <a:cubicBezTo>
                    <a:pt x="1501" y="1102"/>
                    <a:pt x="1034" y="1602"/>
                    <a:pt x="467" y="1935"/>
                  </a:cubicBezTo>
                  <a:lnTo>
                    <a:pt x="0" y="2236"/>
                  </a:lnTo>
                  <a:lnTo>
                    <a:pt x="500" y="2503"/>
                  </a:lnTo>
                  <a:cubicBezTo>
                    <a:pt x="1101" y="2803"/>
                    <a:pt x="1568" y="3236"/>
                    <a:pt x="1935" y="3803"/>
                  </a:cubicBezTo>
                  <a:lnTo>
                    <a:pt x="2235" y="4304"/>
                  </a:lnTo>
                  <a:lnTo>
                    <a:pt x="2469" y="3770"/>
                  </a:lnTo>
                  <a:cubicBezTo>
                    <a:pt x="2769" y="3203"/>
                    <a:pt x="3236" y="2703"/>
                    <a:pt x="3769" y="2369"/>
                  </a:cubicBezTo>
                  <a:lnTo>
                    <a:pt x="4270" y="2069"/>
                  </a:lnTo>
                  <a:lnTo>
                    <a:pt x="3769" y="1802"/>
                  </a:lnTo>
                  <a:cubicBezTo>
                    <a:pt x="3169" y="1502"/>
                    <a:pt x="2669" y="1068"/>
                    <a:pt x="2335" y="501"/>
                  </a:cubicBezTo>
                  <a:lnTo>
                    <a:pt x="2035" y="1"/>
                  </a:ln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19" name="Google Shape;3573;p52">
              <a:extLst>
                <a:ext uri="{FF2B5EF4-FFF2-40B4-BE49-F238E27FC236}">
                  <a16:creationId xmlns:a16="http://schemas.microsoft.com/office/drawing/2014/main" id="{4020458F-DAB7-B7CE-A62F-406F54C1C57C}"/>
                </a:ext>
              </a:extLst>
            </p:cNvPr>
            <p:cNvSpPr/>
            <p:nvPr/>
          </p:nvSpPr>
          <p:spPr>
            <a:xfrm>
              <a:off x="5210550" y="1447300"/>
              <a:ext cx="78425" cy="78425"/>
            </a:xfrm>
            <a:custGeom>
              <a:avLst/>
              <a:gdLst/>
              <a:ahLst/>
              <a:cxnLst/>
              <a:rect l="l" t="t" r="r" b="b"/>
              <a:pathLst>
                <a:path w="3137" h="3137" extrusionOk="0">
                  <a:moveTo>
                    <a:pt x="1502" y="1"/>
                  </a:moveTo>
                  <a:lnTo>
                    <a:pt x="1335" y="368"/>
                  </a:lnTo>
                  <a:cubicBezTo>
                    <a:pt x="1102" y="802"/>
                    <a:pt x="768" y="1168"/>
                    <a:pt x="368" y="1402"/>
                  </a:cubicBezTo>
                  <a:lnTo>
                    <a:pt x="1" y="1635"/>
                  </a:lnTo>
                  <a:lnTo>
                    <a:pt x="401" y="1836"/>
                  </a:lnTo>
                  <a:cubicBezTo>
                    <a:pt x="801" y="2036"/>
                    <a:pt x="1168" y="2369"/>
                    <a:pt x="1435" y="2770"/>
                  </a:cubicBezTo>
                  <a:lnTo>
                    <a:pt x="1635" y="3137"/>
                  </a:lnTo>
                  <a:lnTo>
                    <a:pt x="1835" y="2770"/>
                  </a:lnTo>
                  <a:cubicBezTo>
                    <a:pt x="2036" y="2336"/>
                    <a:pt x="2369" y="1969"/>
                    <a:pt x="2769" y="1736"/>
                  </a:cubicBezTo>
                  <a:lnTo>
                    <a:pt x="3136" y="1502"/>
                  </a:lnTo>
                  <a:lnTo>
                    <a:pt x="2769" y="1302"/>
                  </a:lnTo>
                  <a:cubicBezTo>
                    <a:pt x="2336" y="1102"/>
                    <a:pt x="1969" y="768"/>
                    <a:pt x="1735" y="368"/>
                  </a:cubicBezTo>
                  <a:lnTo>
                    <a:pt x="1502" y="1"/>
                  </a:ln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20" name="Google Shape;3574;p52">
              <a:extLst>
                <a:ext uri="{FF2B5EF4-FFF2-40B4-BE49-F238E27FC236}">
                  <a16:creationId xmlns:a16="http://schemas.microsoft.com/office/drawing/2014/main" id="{96B103D4-1602-3220-D8C0-F5BBBC7A8C05}"/>
                </a:ext>
              </a:extLst>
            </p:cNvPr>
            <p:cNvSpPr/>
            <p:nvPr/>
          </p:nvSpPr>
          <p:spPr>
            <a:xfrm>
              <a:off x="5489925" y="1504025"/>
              <a:ext cx="45050" cy="45050"/>
            </a:xfrm>
            <a:custGeom>
              <a:avLst/>
              <a:gdLst/>
              <a:ahLst/>
              <a:cxnLst/>
              <a:rect l="l" t="t" r="r" b="b"/>
              <a:pathLst>
                <a:path w="1802" h="1802" extrusionOk="0">
                  <a:moveTo>
                    <a:pt x="868" y="0"/>
                  </a:moveTo>
                  <a:lnTo>
                    <a:pt x="768" y="200"/>
                  </a:lnTo>
                  <a:cubicBezTo>
                    <a:pt x="634" y="467"/>
                    <a:pt x="467" y="667"/>
                    <a:pt x="234" y="801"/>
                  </a:cubicBezTo>
                  <a:lnTo>
                    <a:pt x="0" y="934"/>
                  </a:lnTo>
                  <a:lnTo>
                    <a:pt x="234" y="1034"/>
                  </a:lnTo>
                  <a:cubicBezTo>
                    <a:pt x="467" y="1168"/>
                    <a:pt x="668" y="1335"/>
                    <a:pt x="834" y="1568"/>
                  </a:cubicBezTo>
                  <a:lnTo>
                    <a:pt x="934" y="1802"/>
                  </a:lnTo>
                  <a:lnTo>
                    <a:pt x="1068" y="1568"/>
                  </a:lnTo>
                  <a:cubicBezTo>
                    <a:pt x="1168" y="1335"/>
                    <a:pt x="1368" y="1101"/>
                    <a:pt x="1602" y="968"/>
                  </a:cubicBezTo>
                  <a:lnTo>
                    <a:pt x="1802" y="868"/>
                  </a:lnTo>
                  <a:lnTo>
                    <a:pt x="1602" y="734"/>
                  </a:lnTo>
                  <a:cubicBezTo>
                    <a:pt x="1335" y="634"/>
                    <a:pt x="1135" y="434"/>
                    <a:pt x="1001" y="200"/>
                  </a:cubicBezTo>
                  <a:lnTo>
                    <a:pt x="868" y="0"/>
                  </a:lnTo>
                  <a:close/>
                </a:path>
              </a:pathLst>
            </a:custGeom>
            <a:solidFill>
              <a:srgbClr val="185F8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grpSp>
      <p:sp>
        <p:nvSpPr>
          <p:cNvPr id="230" name="Google Shape;3548;p52">
            <a:extLst>
              <a:ext uri="{FF2B5EF4-FFF2-40B4-BE49-F238E27FC236}">
                <a16:creationId xmlns:a16="http://schemas.microsoft.com/office/drawing/2014/main" id="{7419E45D-14C5-F230-0626-BCFC77FD9C80}"/>
              </a:ext>
            </a:extLst>
          </p:cNvPr>
          <p:cNvSpPr txBox="1"/>
          <p:nvPr/>
        </p:nvSpPr>
        <p:spPr>
          <a:xfrm>
            <a:off x="1635702" y="4451488"/>
            <a:ext cx="7873491" cy="585600"/>
          </a:xfrm>
          <a:prstGeom prst="rect">
            <a:avLst/>
          </a:prstGeom>
          <a:noFill/>
          <a:ln>
            <a:noFill/>
          </a:ln>
        </p:spPr>
        <p:txBody>
          <a:bodyPr spcFirstLastPara="1" wrap="square" lIns="0" tIns="0" rIns="0" bIns="0" anchor="ctr" anchorCtr="0">
            <a:noAutofit/>
          </a:bodyPr>
          <a:lstStyle/>
          <a:p>
            <a:pPr defTabSz="1219170">
              <a:buClr>
                <a:srgbClr val="000000"/>
              </a:buClr>
            </a:pPr>
            <a:r>
              <a:rPr lang="en" sz="2400" kern="0" dirty="0">
                <a:solidFill>
                  <a:srgbClr val="000000"/>
                </a:solidFill>
                <a:latin typeface="Arial" panose="020B0604020202020204" pitchFamily="34" charset="0"/>
                <a:ea typeface="Roboto"/>
                <a:cs typeface="Arial" panose="020B0604020202020204" pitchFamily="34" charset="0"/>
                <a:sym typeface="Roboto"/>
              </a:rPr>
              <a:t>Tham khảo ý tưởng từ nguồn tài liệu trong và ngoài nước</a:t>
            </a:r>
            <a:endParaRPr sz="2400" kern="0" dirty="0">
              <a:solidFill>
                <a:srgbClr val="000000"/>
              </a:solidFill>
              <a:latin typeface="Arial" panose="020B0604020202020204" pitchFamily="34" charset="0"/>
              <a:ea typeface="Roboto"/>
              <a:cs typeface="Arial" panose="020B0604020202020204" pitchFamily="34" charset="0"/>
              <a:sym typeface="Roboto"/>
            </a:endParaRPr>
          </a:p>
        </p:txBody>
      </p:sp>
      <p:sp>
        <p:nvSpPr>
          <p:cNvPr id="231" name="Google Shape;3548;p52">
            <a:extLst>
              <a:ext uri="{FF2B5EF4-FFF2-40B4-BE49-F238E27FC236}">
                <a16:creationId xmlns:a16="http://schemas.microsoft.com/office/drawing/2014/main" id="{119BB9DD-CA41-CDBF-7586-94D7A3A15318}"/>
              </a:ext>
            </a:extLst>
          </p:cNvPr>
          <p:cNvSpPr txBox="1"/>
          <p:nvPr/>
        </p:nvSpPr>
        <p:spPr>
          <a:xfrm>
            <a:off x="1647585" y="5482925"/>
            <a:ext cx="8671920" cy="585600"/>
          </a:xfrm>
          <a:prstGeom prst="rect">
            <a:avLst/>
          </a:prstGeom>
          <a:noFill/>
          <a:ln>
            <a:noFill/>
          </a:ln>
        </p:spPr>
        <p:txBody>
          <a:bodyPr spcFirstLastPara="1" wrap="square" lIns="0" tIns="0" rIns="0" bIns="0" anchor="ctr" anchorCtr="0">
            <a:noAutofit/>
          </a:bodyPr>
          <a:lstStyle/>
          <a:p>
            <a:pPr defTabSz="1219170">
              <a:buClr>
                <a:srgbClr val="000000"/>
              </a:buClr>
            </a:pPr>
            <a:r>
              <a:rPr lang="en-US" sz="2400"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T</a:t>
            </a:r>
            <a:r>
              <a:rPr lang="vi-VN" sz="2400" kern="0" dirty="0">
                <a:solidFill>
                  <a:srgbClr val="000000"/>
                </a:solidFill>
                <a:latin typeface="Arial" panose="020B0604020202020204" pitchFamily="34" charset="0"/>
                <a:ea typeface="Roboto" panose="02000000000000000000" pitchFamily="2" charset="0"/>
                <a:cs typeface="Arial" panose="020B0604020202020204" pitchFamily="34" charset="0"/>
                <a:sym typeface="Arial"/>
              </a:rPr>
              <a:t>hường xuyên đặt câu hỏi “những kiến thức đã học trong bài ứng dụng ở đâu trong thực tiễn, giải quyết những vấn đề gì”</a:t>
            </a:r>
            <a:endParaRPr sz="1867" kern="0" dirty="0">
              <a:solidFill>
                <a:srgbClr val="000000"/>
              </a:solidFill>
              <a:latin typeface="Arial" panose="020B0604020202020204" pitchFamily="34" charset="0"/>
              <a:ea typeface="Roboto" panose="02000000000000000000" pitchFamily="2" charset="0"/>
              <a:cs typeface="Arial" panose="020B0604020202020204" pitchFamily="34" charset="0"/>
              <a:sym typeface="Roboto"/>
            </a:endParaRPr>
          </a:p>
        </p:txBody>
      </p:sp>
      <p:sp>
        <p:nvSpPr>
          <p:cNvPr id="232" name="Google Shape;3543;p52">
            <a:extLst>
              <a:ext uri="{FF2B5EF4-FFF2-40B4-BE49-F238E27FC236}">
                <a16:creationId xmlns:a16="http://schemas.microsoft.com/office/drawing/2014/main" id="{11C949DB-9AA1-63AF-7328-98A581D2DCE9}"/>
              </a:ext>
            </a:extLst>
          </p:cNvPr>
          <p:cNvSpPr>
            <a:spLocks noChangeAspect="1"/>
          </p:cNvSpPr>
          <p:nvPr/>
        </p:nvSpPr>
        <p:spPr>
          <a:xfrm>
            <a:off x="743526" y="4410285"/>
            <a:ext cx="609061" cy="609600"/>
          </a:xfrm>
          <a:prstGeom prst="flowChartConnector">
            <a:avLst/>
          </a:pr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233" name="Google Shape;3544;p52">
            <a:extLst>
              <a:ext uri="{FF2B5EF4-FFF2-40B4-BE49-F238E27FC236}">
                <a16:creationId xmlns:a16="http://schemas.microsoft.com/office/drawing/2014/main" id="{DA8E7EF1-5905-AE9B-8027-ECDBF357A934}"/>
              </a:ext>
            </a:extLst>
          </p:cNvPr>
          <p:cNvSpPr txBox="1"/>
          <p:nvPr/>
        </p:nvSpPr>
        <p:spPr>
          <a:xfrm>
            <a:off x="603128" y="4567300"/>
            <a:ext cx="903600" cy="3308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 sz="3333" kern="0" dirty="0">
                <a:solidFill>
                  <a:srgbClr val="FFFFFF"/>
                </a:solidFill>
                <a:latin typeface="Arial" panose="020B0604020202020204" pitchFamily="34" charset="0"/>
                <a:ea typeface="Fira Sans Extra Condensed SemiBold"/>
                <a:cs typeface="Arial" panose="020B0604020202020204" pitchFamily="34" charset="0"/>
                <a:sym typeface="Fira Sans Extra Condensed SemiBold"/>
              </a:rPr>
              <a:t>04</a:t>
            </a:r>
            <a:endParaRPr sz="3333" kern="0" dirty="0">
              <a:solidFill>
                <a:srgbClr val="FFFFFF"/>
              </a:solidFill>
              <a:latin typeface="Arial" panose="020B0604020202020204" pitchFamily="34" charset="0"/>
              <a:ea typeface="Fira Sans Extra Condensed SemiBold"/>
              <a:cs typeface="Arial" panose="020B0604020202020204" pitchFamily="34" charset="0"/>
              <a:sym typeface="Fira Sans Extra Condensed SemiBold"/>
            </a:endParaRPr>
          </a:p>
        </p:txBody>
      </p:sp>
      <p:sp>
        <p:nvSpPr>
          <p:cNvPr id="234" name="Google Shape;3438;p52">
            <a:extLst>
              <a:ext uri="{FF2B5EF4-FFF2-40B4-BE49-F238E27FC236}">
                <a16:creationId xmlns:a16="http://schemas.microsoft.com/office/drawing/2014/main" id="{38B43B9F-0A0B-5048-0B29-74F9D6D45848}"/>
              </a:ext>
            </a:extLst>
          </p:cNvPr>
          <p:cNvSpPr>
            <a:spLocks noChangeAspect="1"/>
          </p:cNvSpPr>
          <p:nvPr/>
        </p:nvSpPr>
        <p:spPr>
          <a:xfrm>
            <a:off x="734704" y="5396328"/>
            <a:ext cx="609061" cy="609600"/>
          </a:xfrm>
          <a:prstGeom prst="flowChartConnector">
            <a:avLst/>
          </a:pr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235" name="Google Shape;3545;p52">
            <a:extLst>
              <a:ext uri="{FF2B5EF4-FFF2-40B4-BE49-F238E27FC236}">
                <a16:creationId xmlns:a16="http://schemas.microsoft.com/office/drawing/2014/main" id="{6E463AF3-6582-28AF-79FB-174AFFEAD434}"/>
              </a:ext>
            </a:extLst>
          </p:cNvPr>
          <p:cNvSpPr txBox="1"/>
          <p:nvPr/>
        </p:nvSpPr>
        <p:spPr>
          <a:xfrm>
            <a:off x="579888" y="5533252"/>
            <a:ext cx="903600" cy="3308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 sz="3333" kern="0" dirty="0">
                <a:solidFill>
                  <a:srgbClr val="FFFFFF"/>
                </a:solidFill>
                <a:latin typeface="Arial" panose="020B0604020202020204" pitchFamily="34" charset="0"/>
                <a:ea typeface="Fira Sans Extra Condensed SemiBold"/>
                <a:cs typeface="Arial" panose="020B0604020202020204" pitchFamily="34" charset="0"/>
                <a:sym typeface="Fira Sans Extra Condensed SemiBold"/>
              </a:rPr>
              <a:t>05</a:t>
            </a:r>
            <a:endParaRPr sz="3333" kern="0" dirty="0">
              <a:solidFill>
                <a:srgbClr val="FFFFFF"/>
              </a:solidFill>
              <a:latin typeface="Arial" panose="020B0604020202020204" pitchFamily="34" charset="0"/>
              <a:ea typeface="Fira Sans Extra Condensed SemiBold"/>
              <a:cs typeface="Arial" panose="020B0604020202020204" pitchFamily="34" charset="0"/>
              <a:sym typeface="Fira Sans Extra Condensed SemiBold"/>
            </a:endParaRPr>
          </a:p>
        </p:txBody>
      </p:sp>
      <p:sp>
        <p:nvSpPr>
          <p:cNvPr id="12" name="Slide Number Placeholder 11">
            <a:extLst>
              <a:ext uri="{FF2B5EF4-FFF2-40B4-BE49-F238E27FC236}">
                <a16:creationId xmlns:a16="http://schemas.microsoft.com/office/drawing/2014/main" id="{CB8B8E96-31BA-D0DA-A2AC-70F2EA8C2FD9}"/>
              </a:ext>
            </a:extLst>
          </p:cNvPr>
          <p:cNvSpPr>
            <a:spLocks noGrp="1"/>
          </p:cNvSpPr>
          <p:nvPr>
            <p:ph type="sldNum" sz="quarter" idx="12"/>
          </p:nvPr>
        </p:nvSpPr>
        <p:spPr/>
        <p:txBody>
          <a:bodyPr/>
          <a:lstStyle/>
          <a:p>
            <a:fld id="{98AFA10F-1C91-4D6E-AF72-B6468A4B99E2}" type="slidenum">
              <a:rPr lang="en-US" smtClean="0"/>
              <a:pPr/>
              <a:t>36</a:t>
            </a:fld>
            <a:endParaRPr lang="en-US" dirty="0"/>
          </a:p>
        </p:txBody>
      </p:sp>
    </p:spTree>
    <p:extLst>
      <p:ext uri="{BB962C8B-B14F-4D97-AF65-F5344CB8AC3E}">
        <p14:creationId xmlns:p14="http://schemas.microsoft.com/office/powerpoint/2010/main" val="33491205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029A9F2-E394-533B-9B4C-A4F553D188E3}"/>
              </a:ext>
            </a:extLst>
          </p:cNvPr>
          <p:cNvSpPr>
            <a:spLocks noGrp="1"/>
          </p:cNvSpPr>
          <p:nvPr>
            <p:ph type="title"/>
          </p:nvPr>
        </p:nvSpPr>
        <p:spPr>
          <a:xfrm>
            <a:off x="380546" y="93673"/>
            <a:ext cx="11799771" cy="1325563"/>
          </a:xfrm>
        </p:spPr>
        <p:txBody>
          <a:bodyPr>
            <a:normAutofit/>
          </a:bodyPr>
          <a:lstStyle/>
          <a:p>
            <a:r>
              <a:rPr lang="en-US" sz="3000" dirty="0" err="1" smtClean="0">
                <a:solidFill>
                  <a:schemeClr val="accent6"/>
                </a:solidFill>
              </a:rPr>
              <a:t>Ví</a:t>
            </a:r>
            <a:r>
              <a:rPr lang="en-US" sz="3000" dirty="0" smtClean="0">
                <a:solidFill>
                  <a:schemeClr val="accent6"/>
                </a:solidFill>
              </a:rPr>
              <a:t> </a:t>
            </a:r>
            <a:r>
              <a:rPr lang="en-US" sz="3000" dirty="0" err="1" smtClean="0">
                <a:solidFill>
                  <a:schemeClr val="accent6"/>
                </a:solidFill>
              </a:rPr>
              <a:t>dụ</a:t>
            </a:r>
            <a:r>
              <a:rPr lang="en-US" sz="3000" dirty="0" smtClean="0">
                <a:solidFill>
                  <a:schemeClr val="accent6"/>
                </a:solidFill>
              </a:rPr>
              <a:t>: </a:t>
            </a:r>
            <a:r>
              <a:rPr lang="en-US" sz="3000" dirty="0" err="1" smtClean="0">
                <a:solidFill>
                  <a:schemeClr val="accent6"/>
                </a:solidFill>
              </a:rPr>
              <a:t>Thiết</a:t>
            </a:r>
            <a:r>
              <a:rPr lang="en-US" sz="3000" dirty="0" smtClean="0">
                <a:solidFill>
                  <a:schemeClr val="accent6"/>
                </a:solidFill>
              </a:rPr>
              <a:t> </a:t>
            </a:r>
            <a:r>
              <a:rPr lang="en-US" sz="3000" dirty="0" err="1">
                <a:solidFill>
                  <a:schemeClr val="accent6"/>
                </a:solidFill>
              </a:rPr>
              <a:t>kế</a:t>
            </a:r>
            <a:r>
              <a:rPr lang="en-US" sz="3000" dirty="0">
                <a:solidFill>
                  <a:schemeClr val="accent6"/>
                </a:solidFill>
              </a:rPr>
              <a:t> </a:t>
            </a:r>
            <a:r>
              <a:rPr lang="en-US" sz="3000" dirty="0" smtClean="0">
                <a:solidFill>
                  <a:schemeClr val="accent6"/>
                </a:solidFill>
              </a:rPr>
              <a:t>poster </a:t>
            </a:r>
            <a:r>
              <a:rPr lang="en-US" sz="3000" dirty="0">
                <a:solidFill>
                  <a:schemeClr val="accent6"/>
                </a:solidFill>
              </a:rPr>
              <a:t>“Em </a:t>
            </a:r>
            <a:r>
              <a:rPr lang="en-US" sz="3000" dirty="0" err="1">
                <a:solidFill>
                  <a:schemeClr val="accent6"/>
                </a:solidFill>
              </a:rPr>
              <a:t>là</a:t>
            </a:r>
            <a:r>
              <a:rPr lang="en-US" sz="3000" dirty="0">
                <a:solidFill>
                  <a:schemeClr val="accent6"/>
                </a:solidFill>
              </a:rPr>
              <a:t> </a:t>
            </a:r>
            <a:r>
              <a:rPr lang="en-US" sz="3000" dirty="0" err="1">
                <a:solidFill>
                  <a:schemeClr val="accent6"/>
                </a:solidFill>
              </a:rPr>
              <a:t>tuyên</a:t>
            </a:r>
            <a:r>
              <a:rPr lang="en-US" sz="3000" dirty="0">
                <a:solidFill>
                  <a:schemeClr val="accent6"/>
                </a:solidFill>
              </a:rPr>
              <a:t> </a:t>
            </a:r>
            <a:r>
              <a:rPr lang="en-US" sz="3000" dirty="0" err="1">
                <a:solidFill>
                  <a:schemeClr val="accent6"/>
                </a:solidFill>
              </a:rPr>
              <a:t>truyền</a:t>
            </a:r>
            <a:r>
              <a:rPr lang="en-US" sz="3000" dirty="0">
                <a:solidFill>
                  <a:schemeClr val="accent6"/>
                </a:solidFill>
              </a:rPr>
              <a:t> </a:t>
            </a:r>
            <a:r>
              <a:rPr lang="en-US" sz="3000" dirty="0" err="1">
                <a:solidFill>
                  <a:schemeClr val="accent6"/>
                </a:solidFill>
              </a:rPr>
              <a:t>viên</a:t>
            </a:r>
            <a:r>
              <a:rPr lang="en-US" sz="3000" dirty="0">
                <a:solidFill>
                  <a:schemeClr val="accent6"/>
                </a:solidFill>
              </a:rPr>
              <a:t> </a:t>
            </a:r>
            <a:r>
              <a:rPr lang="en-US" sz="3000" dirty="0" err="1">
                <a:solidFill>
                  <a:schemeClr val="accent6"/>
                </a:solidFill>
              </a:rPr>
              <a:t>giỏi</a:t>
            </a:r>
            <a:r>
              <a:rPr lang="en-US" sz="3000" dirty="0">
                <a:solidFill>
                  <a:schemeClr val="accent6"/>
                </a:solidFill>
              </a:rPr>
              <a:t>”</a:t>
            </a:r>
          </a:p>
        </p:txBody>
      </p:sp>
      <p:sp>
        <p:nvSpPr>
          <p:cNvPr id="23" name="Rectangle 22"/>
          <p:cNvSpPr/>
          <p:nvPr/>
        </p:nvSpPr>
        <p:spPr>
          <a:xfrm>
            <a:off x="577305" y="1758191"/>
            <a:ext cx="11052729" cy="267611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457200" marR="0" lvl="0" indent="-457200" algn="just" defTabSz="914400" rtl="0" eaLnBrk="1" fontAlgn="auto" latinLnBrk="0" hangingPunct="1">
              <a:spcBef>
                <a:spcPts val="600"/>
              </a:spcBef>
              <a:spcAft>
                <a:spcPts val="0"/>
              </a:spcAft>
              <a:buClrTx/>
              <a:buSzTx/>
              <a:buFontTx/>
              <a:buAutoNum type="alphaLcPeriod"/>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Tên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bài</a:t>
            </a:r>
            <a:r>
              <a:rPr kumimoji="0" lang="en-US" sz="2400" b="1" i="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400" b="1" i="0" u="none" strike="noStrike" kern="1200" cap="none" spc="0" normalizeH="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học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Thiết</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kế</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lang="en-US" sz="2400" dirty="0">
                <a:solidFill>
                  <a:prstClr val="black"/>
                </a:solidFill>
                <a:latin typeface="Arial" panose="020B0604020202020204" pitchFamily="34" charset="0"/>
                <a:ea typeface="Times New Roman" panose="02020603050405020304" pitchFamily="18" charset="0"/>
                <a:cs typeface="Arial" panose="020B0604020202020204" pitchFamily="34" charset="0"/>
              </a:rPr>
              <a:t>poster</a:t>
            </a:r>
          </a:p>
          <a:p>
            <a:pPr marL="457200" marR="0" lvl="0" indent="-457200" algn="just" defTabSz="914400" rtl="0" eaLnBrk="1" fontAlgn="auto" latinLnBrk="0" hangingPunct="1">
              <a:spcBef>
                <a:spcPts val="600"/>
              </a:spcBef>
              <a:spcAft>
                <a:spcPts val="0"/>
              </a:spcAft>
              <a:buClrTx/>
              <a:buSzTx/>
              <a:buFontTx/>
              <a:buAutoNum type="alphaLcPeriod"/>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Thời</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lượng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2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tiết</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học</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457200" algn="just" defTabSz="914400" rtl="0" eaLnBrk="1" fontAlgn="auto" latinLnBrk="0" hangingPunct="1">
              <a:spcBef>
                <a:spcPts val="600"/>
              </a:spcBef>
              <a:spcAft>
                <a:spcPts val="0"/>
              </a:spcAft>
              <a:buClrTx/>
              <a:buSzTx/>
              <a:buFontTx/>
              <a:buAutoNum type="alphaLcPeriod"/>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Môn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học</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chủ</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đạo</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Tin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học</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10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tương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ứng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với</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YCCĐ</a:t>
            </a:r>
          </a:p>
          <a:p>
            <a:pPr marL="342900" marR="0" lvl="0" indent="-342900" algn="just">
              <a:lnSpc>
                <a:spcPct val="115000"/>
              </a:lnSpc>
              <a:spcBef>
                <a:spcPts val="600"/>
              </a:spcBef>
              <a:spcAft>
                <a:spcPts val="600"/>
              </a:spcAft>
              <a:buFont typeface="Wingdings" panose="05000000000000000000" pitchFamily="2" charset="2"/>
              <a:buChar char=""/>
            </a:pP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Tạo</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được</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sản</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phẩm</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số</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đơn</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giản</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hữu</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ích</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và</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thực</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tế</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như</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thiết</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kế</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logo,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tạo</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banner, topic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quảng</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cáo</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băng</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rôn</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áp</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phích</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poster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và</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thiệp</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chúc</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i="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mừng</a:t>
            </a:r>
            <a:r>
              <a:rPr lang="en-US" sz="2400" b="1"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400" dirty="0">
              <a:solidFill>
                <a:srgbClr val="FF0000"/>
              </a:solidFill>
              <a:effectLst/>
              <a:latin typeface="Arial" panose="020B0604020202020204" pitchFamily="34" charset="0"/>
              <a:ea typeface="Roboto" panose="02000000000000000000" pitchFamily="2" charset="0"/>
              <a:cs typeface="Arial" panose="020B0604020202020204" pitchFamily="34" charset="0"/>
            </a:endParaRPr>
          </a:p>
        </p:txBody>
      </p:sp>
      <p:sp>
        <p:nvSpPr>
          <p:cNvPr id="11" name="Rectangle 3"/>
          <p:cNvSpPr>
            <a:spLocks noChangeArrowheads="1"/>
          </p:cNvSpPr>
          <p:nvPr/>
        </p:nvSpPr>
        <p:spPr bwMode="auto">
          <a:xfrm>
            <a:off x="5083175" y="3609817"/>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prstClr val="black"/>
                </a:solidFill>
                <a:effectLst/>
                <a:uLnTx/>
                <a:uFillTx/>
                <a:latin typeface="Tahoma"/>
                <a:ea typeface="+mn-ea"/>
                <a:cs typeface="+mn-cs"/>
              </a:rPr>
              <a:t/>
            </a:r>
            <a:br>
              <a:rPr kumimoji="0" lang="en-US" altLang="en-US" sz="800" b="0" i="0" u="none" strike="noStrike" kern="1200" cap="none" spc="0" normalizeH="0" baseline="0" noProof="0" dirty="0">
                <a:ln>
                  <a:noFill/>
                </a:ln>
                <a:solidFill>
                  <a:prstClr val="black"/>
                </a:solidFill>
                <a:effectLst/>
                <a:uLnTx/>
                <a:uFillTx/>
                <a:latin typeface="Tahoma"/>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nvGrpSpPr>
          <p:cNvPr id="9" name="Group 8">
            <a:extLst>
              <a:ext uri="{FF2B5EF4-FFF2-40B4-BE49-F238E27FC236}">
                <a16:creationId xmlns:a16="http://schemas.microsoft.com/office/drawing/2014/main" id="{58ACA013-BDFB-5402-10D8-F07EC7472E92}"/>
              </a:ext>
            </a:extLst>
          </p:cNvPr>
          <p:cNvGrpSpPr/>
          <p:nvPr/>
        </p:nvGrpSpPr>
        <p:grpSpPr>
          <a:xfrm>
            <a:off x="380546" y="4784356"/>
            <a:ext cx="13017759" cy="1169530"/>
            <a:chOff x="699695" y="5407468"/>
            <a:chExt cx="13017759" cy="1169530"/>
          </a:xfrm>
        </p:grpSpPr>
        <p:sp>
          <p:nvSpPr>
            <p:cNvPr id="3" name="Google Shape;3537;p52">
              <a:extLst>
                <a:ext uri="{FF2B5EF4-FFF2-40B4-BE49-F238E27FC236}">
                  <a16:creationId xmlns:a16="http://schemas.microsoft.com/office/drawing/2014/main" id="{15716F7C-1288-E1D4-24BE-394F4750E56B}"/>
                </a:ext>
              </a:extLst>
            </p:cNvPr>
            <p:cNvSpPr txBox="1"/>
            <p:nvPr/>
          </p:nvSpPr>
          <p:spPr>
            <a:xfrm>
              <a:off x="1767392" y="5418768"/>
              <a:ext cx="7556483" cy="585600"/>
            </a:xfrm>
            <a:prstGeom prst="rect">
              <a:avLst/>
            </a:prstGeom>
            <a:noFill/>
            <a:ln>
              <a:noFill/>
            </a:ln>
          </p:spPr>
          <p:txBody>
            <a:bodyPr spcFirstLastPara="1" wrap="square" lIns="0" tIns="0" rIns="0" bIns="0" anchor="ctr" anchorCtr="0">
              <a:noAutofit/>
            </a:bodyPr>
            <a:lstStyle/>
            <a:p>
              <a:pPr defTabSz="1219170">
                <a:buClr>
                  <a:srgbClr val="000000"/>
                </a:buClr>
              </a:pPr>
              <a:r>
                <a:rPr lang="en" sz="2400" kern="0" dirty="0">
                  <a:solidFill>
                    <a:srgbClr val="000000"/>
                  </a:solidFill>
                  <a:latin typeface="Arial" panose="020B0604020202020204" pitchFamily="34" charset="0"/>
                  <a:ea typeface="Roboto"/>
                  <a:cs typeface="Arial" panose="020B0604020202020204" pitchFamily="34" charset="0"/>
                  <a:sym typeface="Roboto"/>
                </a:rPr>
                <a:t>Dựa vào những nội dung kiến thức trong chương trình môn học</a:t>
              </a:r>
              <a:endParaRPr sz="2400" kern="0" dirty="0">
                <a:solidFill>
                  <a:srgbClr val="000000"/>
                </a:solidFill>
                <a:latin typeface="Arial" panose="020B0604020202020204" pitchFamily="34" charset="0"/>
                <a:ea typeface="Roboto"/>
                <a:cs typeface="Arial" panose="020B0604020202020204" pitchFamily="34" charset="0"/>
                <a:sym typeface="Roboto"/>
              </a:endParaRPr>
            </a:p>
          </p:txBody>
        </p:sp>
        <p:sp>
          <p:nvSpPr>
            <p:cNvPr id="4" name="Google Shape;3439;p52">
              <a:extLst>
                <a:ext uri="{FF2B5EF4-FFF2-40B4-BE49-F238E27FC236}">
                  <a16:creationId xmlns:a16="http://schemas.microsoft.com/office/drawing/2014/main" id="{9656C803-1D5F-B7CF-B195-8B296479EF07}"/>
                </a:ext>
              </a:extLst>
            </p:cNvPr>
            <p:cNvSpPr>
              <a:spLocks noChangeAspect="1"/>
            </p:cNvSpPr>
            <p:nvPr/>
          </p:nvSpPr>
          <p:spPr>
            <a:xfrm>
              <a:off x="864278" y="5407468"/>
              <a:ext cx="609061" cy="609600"/>
            </a:xfrm>
            <a:prstGeom prst="flowChartConnector">
              <a:avLst/>
            </a:pr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5" name="Google Shape;3542;p52">
              <a:extLst>
                <a:ext uri="{FF2B5EF4-FFF2-40B4-BE49-F238E27FC236}">
                  <a16:creationId xmlns:a16="http://schemas.microsoft.com/office/drawing/2014/main" id="{806C443F-3140-AD7E-7819-3F16E3F79A91}"/>
                </a:ext>
              </a:extLst>
            </p:cNvPr>
            <p:cNvSpPr txBox="1"/>
            <p:nvPr/>
          </p:nvSpPr>
          <p:spPr>
            <a:xfrm>
              <a:off x="699695" y="5550383"/>
              <a:ext cx="903600" cy="3308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 sz="3333" kern="0" dirty="0">
                  <a:solidFill>
                    <a:srgbClr val="FFFFFF"/>
                  </a:solidFill>
                  <a:latin typeface="Arial" panose="020B0604020202020204" pitchFamily="34" charset="0"/>
                  <a:ea typeface="Fira Sans Extra Condensed SemiBold"/>
                  <a:cs typeface="Arial" panose="020B0604020202020204" pitchFamily="34" charset="0"/>
                  <a:sym typeface="Fira Sans Extra Condensed SemiBold"/>
                </a:rPr>
                <a:t>01</a:t>
              </a:r>
              <a:endParaRPr sz="3333" kern="0" dirty="0">
                <a:solidFill>
                  <a:srgbClr val="FFFFFF"/>
                </a:solidFill>
                <a:latin typeface="Arial" panose="020B0604020202020204" pitchFamily="34" charset="0"/>
                <a:ea typeface="Fira Sans Extra Condensed SemiBold"/>
                <a:cs typeface="Arial" panose="020B0604020202020204" pitchFamily="34" charset="0"/>
                <a:sym typeface="Fira Sans Extra Condensed SemiBold"/>
              </a:endParaRPr>
            </a:p>
          </p:txBody>
        </p:sp>
        <p:sp>
          <p:nvSpPr>
            <p:cNvPr id="6" name="Google Shape;3540;p52">
              <a:extLst>
                <a:ext uri="{FF2B5EF4-FFF2-40B4-BE49-F238E27FC236}">
                  <a16:creationId xmlns:a16="http://schemas.microsoft.com/office/drawing/2014/main" id="{DAF82E3F-4714-9CFC-AA98-48E110CCD05C}"/>
                </a:ext>
              </a:extLst>
            </p:cNvPr>
            <p:cNvSpPr txBox="1"/>
            <p:nvPr/>
          </p:nvSpPr>
          <p:spPr>
            <a:xfrm>
              <a:off x="8017534" y="5952735"/>
              <a:ext cx="5699920" cy="585600"/>
            </a:xfrm>
            <a:prstGeom prst="rect">
              <a:avLst/>
            </a:prstGeom>
            <a:noFill/>
            <a:ln>
              <a:noFill/>
            </a:ln>
          </p:spPr>
          <p:txBody>
            <a:bodyPr spcFirstLastPara="1" wrap="square" lIns="0" tIns="0" rIns="0" bIns="0" anchor="ctr" anchorCtr="0">
              <a:noAutofit/>
            </a:bodyPr>
            <a:lstStyle/>
            <a:p>
              <a:pPr defTabSz="1219170">
                <a:buClr>
                  <a:srgbClr val="000000"/>
                </a:buClr>
              </a:pPr>
              <a:r>
                <a:rPr lang="en" sz="2400" kern="0" dirty="0">
                  <a:solidFill>
                    <a:srgbClr val="000000"/>
                  </a:solidFill>
                  <a:latin typeface="Arial" panose="020B0604020202020204" pitchFamily="34" charset="0"/>
                  <a:ea typeface="Roboto"/>
                  <a:cs typeface="Arial" panose="020B0604020202020204" pitchFamily="34" charset="0"/>
                  <a:sym typeface="Roboto"/>
                </a:rPr>
                <a:t>Đáp ứng nhu cầu thiết thực</a:t>
              </a:r>
              <a:endParaRPr sz="2400" kern="0" dirty="0">
                <a:solidFill>
                  <a:srgbClr val="000000"/>
                </a:solidFill>
                <a:latin typeface="Arial" panose="020B0604020202020204" pitchFamily="34" charset="0"/>
                <a:ea typeface="Roboto"/>
                <a:cs typeface="Arial" panose="020B0604020202020204" pitchFamily="34" charset="0"/>
                <a:sym typeface="Roboto"/>
              </a:endParaRPr>
            </a:p>
          </p:txBody>
        </p:sp>
        <p:sp>
          <p:nvSpPr>
            <p:cNvPr id="7" name="Google Shape;3543;p52">
              <a:extLst>
                <a:ext uri="{FF2B5EF4-FFF2-40B4-BE49-F238E27FC236}">
                  <a16:creationId xmlns:a16="http://schemas.microsoft.com/office/drawing/2014/main" id="{FF155B75-8289-5E41-6701-106101E6E602}"/>
                </a:ext>
              </a:extLst>
            </p:cNvPr>
            <p:cNvSpPr>
              <a:spLocks noChangeAspect="1"/>
            </p:cNvSpPr>
            <p:nvPr/>
          </p:nvSpPr>
          <p:spPr>
            <a:xfrm>
              <a:off x="7102740" y="5967398"/>
              <a:ext cx="609061" cy="609600"/>
            </a:xfrm>
            <a:prstGeom prst="flowChartConnector">
              <a:avLst/>
            </a:prstGeom>
            <a:solidFill>
              <a:srgbClr val="98D9D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8" name="Google Shape;3544;p52">
              <a:extLst>
                <a:ext uri="{FF2B5EF4-FFF2-40B4-BE49-F238E27FC236}">
                  <a16:creationId xmlns:a16="http://schemas.microsoft.com/office/drawing/2014/main" id="{F0309154-E912-F089-3CAD-30A2D60CB3D8}"/>
                </a:ext>
              </a:extLst>
            </p:cNvPr>
            <p:cNvSpPr txBox="1"/>
            <p:nvPr/>
          </p:nvSpPr>
          <p:spPr>
            <a:xfrm>
              <a:off x="6961397" y="6090554"/>
              <a:ext cx="903600" cy="3308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 sz="3333" kern="0" dirty="0">
                  <a:solidFill>
                    <a:srgbClr val="FFFFFF"/>
                  </a:solidFill>
                  <a:latin typeface="Arial" panose="020B0604020202020204" pitchFamily="34" charset="0"/>
                  <a:ea typeface="Fira Sans Extra Condensed SemiBold"/>
                  <a:cs typeface="Arial" panose="020B0604020202020204" pitchFamily="34" charset="0"/>
                  <a:sym typeface="Fira Sans Extra Condensed SemiBold"/>
                </a:rPr>
                <a:t>02</a:t>
              </a:r>
              <a:endParaRPr sz="3333" kern="0" dirty="0">
                <a:solidFill>
                  <a:srgbClr val="FFFFFF"/>
                </a:solidFill>
                <a:latin typeface="Arial" panose="020B0604020202020204" pitchFamily="34" charset="0"/>
                <a:ea typeface="Fira Sans Extra Condensed SemiBold"/>
                <a:cs typeface="Arial" panose="020B0604020202020204" pitchFamily="34" charset="0"/>
                <a:sym typeface="Fira Sans Extra Condensed SemiBold"/>
              </a:endParaRPr>
            </a:p>
          </p:txBody>
        </p:sp>
      </p:grpSp>
      <p:sp>
        <p:nvSpPr>
          <p:cNvPr id="18" name="Slide Number Placeholder 17">
            <a:extLst>
              <a:ext uri="{FF2B5EF4-FFF2-40B4-BE49-F238E27FC236}">
                <a16:creationId xmlns:a16="http://schemas.microsoft.com/office/drawing/2014/main" id="{A5E85C7A-6B97-4D98-D2A6-52712101A7F1}"/>
              </a:ext>
            </a:extLst>
          </p:cNvPr>
          <p:cNvSpPr>
            <a:spLocks noGrp="1"/>
          </p:cNvSpPr>
          <p:nvPr>
            <p:ph type="sldNum" sz="quarter" idx="12"/>
          </p:nvPr>
        </p:nvSpPr>
        <p:spPr/>
        <p:txBody>
          <a:bodyPr/>
          <a:lstStyle/>
          <a:p>
            <a:fld id="{98AFA10F-1C91-4D6E-AF72-B6468A4B99E2}" type="slidenum">
              <a:rPr lang="en-US" smtClean="0"/>
              <a:pPr/>
              <a:t>37</a:t>
            </a:fld>
            <a:endParaRPr lang="en-US" dirty="0"/>
          </a:p>
        </p:txBody>
      </p:sp>
    </p:spTree>
    <p:extLst>
      <p:ext uri="{BB962C8B-B14F-4D97-AF65-F5344CB8AC3E}">
        <p14:creationId xmlns:p14="http://schemas.microsoft.com/office/powerpoint/2010/main" val="2735120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 name="Google Shape;467;p29">
            <a:extLst>
              <a:ext uri="{FF2B5EF4-FFF2-40B4-BE49-F238E27FC236}">
                <a16:creationId xmlns:a16="http://schemas.microsoft.com/office/drawing/2014/main" id="{3B79EF58-B9E5-C801-47AE-D1CA318181BF}"/>
              </a:ext>
            </a:extLst>
          </p:cNvPr>
          <p:cNvGrpSpPr/>
          <p:nvPr/>
        </p:nvGrpSpPr>
        <p:grpSpPr>
          <a:xfrm>
            <a:off x="827240" y="1458518"/>
            <a:ext cx="3738665" cy="3129589"/>
            <a:chOff x="268000" y="1017700"/>
            <a:chExt cx="2066873" cy="1730153"/>
          </a:xfrm>
        </p:grpSpPr>
        <p:sp>
          <p:nvSpPr>
            <p:cNvPr id="80" name="Google Shape;468;p29">
              <a:extLst>
                <a:ext uri="{FF2B5EF4-FFF2-40B4-BE49-F238E27FC236}">
                  <a16:creationId xmlns:a16="http://schemas.microsoft.com/office/drawing/2014/main" id="{09E1B600-E5EF-8F20-FC6D-C60DBEF153B0}"/>
                </a:ext>
              </a:extLst>
            </p:cNvPr>
            <p:cNvSpPr/>
            <p:nvPr/>
          </p:nvSpPr>
          <p:spPr>
            <a:xfrm>
              <a:off x="268000" y="1017700"/>
              <a:ext cx="2066873" cy="1730153"/>
            </a:xfrm>
            <a:custGeom>
              <a:avLst/>
              <a:gdLst/>
              <a:ahLst/>
              <a:cxnLst/>
              <a:rect l="l" t="t" r="r" b="b"/>
              <a:pathLst>
                <a:path w="158048" h="132300" extrusionOk="0">
                  <a:moveTo>
                    <a:pt x="111995" y="0"/>
                  </a:moveTo>
                  <a:cubicBezTo>
                    <a:pt x="111193" y="0"/>
                    <a:pt x="110387" y="26"/>
                    <a:pt x="109579" y="77"/>
                  </a:cubicBezTo>
                  <a:cubicBezTo>
                    <a:pt x="107678" y="177"/>
                    <a:pt x="105776" y="444"/>
                    <a:pt x="103908" y="844"/>
                  </a:cubicBezTo>
                  <a:cubicBezTo>
                    <a:pt x="90466" y="3713"/>
                    <a:pt x="78757" y="13887"/>
                    <a:pt x="73887" y="26929"/>
                  </a:cubicBezTo>
                  <a:cubicBezTo>
                    <a:pt x="71052" y="34602"/>
                    <a:pt x="70251" y="43408"/>
                    <a:pt x="64814" y="49512"/>
                  </a:cubicBezTo>
                  <a:cubicBezTo>
                    <a:pt x="58786" y="56283"/>
                    <a:pt x="49136" y="57426"/>
                    <a:pt x="39888" y="57426"/>
                  </a:cubicBezTo>
                  <a:cubicBezTo>
                    <a:pt x="38339" y="57426"/>
                    <a:pt x="36801" y="57394"/>
                    <a:pt x="35293" y="57351"/>
                  </a:cubicBezTo>
                  <a:cubicBezTo>
                    <a:pt x="33730" y="57302"/>
                    <a:pt x="32135" y="57265"/>
                    <a:pt x="30530" y="57265"/>
                  </a:cubicBezTo>
                  <a:cubicBezTo>
                    <a:pt x="21310" y="57265"/>
                    <a:pt x="11738" y="58462"/>
                    <a:pt x="5772" y="65223"/>
                  </a:cubicBezTo>
                  <a:cubicBezTo>
                    <a:pt x="1369" y="70227"/>
                    <a:pt x="1" y="77299"/>
                    <a:pt x="368" y="83970"/>
                  </a:cubicBezTo>
                  <a:cubicBezTo>
                    <a:pt x="1302" y="101616"/>
                    <a:pt x="13577" y="117394"/>
                    <a:pt x="29222" y="125233"/>
                  </a:cubicBezTo>
                  <a:cubicBezTo>
                    <a:pt x="39132" y="130199"/>
                    <a:pt x="50152" y="132300"/>
                    <a:pt x="61250" y="132300"/>
                  </a:cubicBezTo>
                  <a:cubicBezTo>
                    <a:pt x="67672" y="132300"/>
                    <a:pt x="74119" y="131596"/>
                    <a:pt x="80392" y="130337"/>
                  </a:cubicBezTo>
                  <a:cubicBezTo>
                    <a:pt x="104375" y="125500"/>
                    <a:pt x="127192" y="112224"/>
                    <a:pt x="140868" y="91709"/>
                  </a:cubicBezTo>
                  <a:cubicBezTo>
                    <a:pt x="154578" y="71228"/>
                    <a:pt x="158047" y="43274"/>
                    <a:pt x="147106" y="21159"/>
                  </a:cubicBezTo>
                  <a:lnTo>
                    <a:pt x="146172" y="19624"/>
                  </a:lnTo>
                  <a:cubicBezTo>
                    <a:pt x="138825" y="7547"/>
                    <a:pt x="125873" y="0"/>
                    <a:pt x="111995" y="0"/>
                  </a:cubicBezTo>
                  <a:close/>
                </a:path>
              </a:pathLst>
            </a:custGeom>
            <a:solidFill>
              <a:srgbClr val="E9F2E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grpSp>
          <p:nvGrpSpPr>
            <p:cNvPr id="81" name="Google Shape;469;p29">
              <a:extLst>
                <a:ext uri="{FF2B5EF4-FFF2-40B4-BE49-F238E27FC236}">
                  <a16:creationId xmlns:a16="http://schemas.microsoft.com/office/drawing/2014/main" id="{A9C6F56A-3ADB-1709-CD33-8EB1E05529A9}"/>
                </a:ext>
              </a:extLst>
            </p:cNvPr>
            <p:cNvGrpSpPr/>
            <p:nvPr/>
          </p:nvGrpSpPr>
          <p:grpSpPr>
            <a:xfrm>
              <a:off x="1104997" y="1101683"/>
              <a:ext cx="371152" cy="221618"/>
              <a:chOff x="3853750" y="995850"/>
              <a:chExt cx="939150" cy="560775"/>
            </a:xfrm>
          </p:grpSpPr>
          <p:sp>
            <p:nvSpPr>
              <p:cNvPr id="86" name="Google Shape;470;p29">
                <a:extLst>
                  <a:ext uri="{FF2B5EF4-FFF2-40B4-BE49-F238E27FC236}">
                    <a16:creationId xmlns:a16="http://schemas.microsoft.com/office/drawing/2014/main" id="{D875FD60-3938-1639-986D-71D01FC87594}"/>
                  </a:ext>
                </a:extLst>
              </p:cNvPr>
              <p:cNvSpPr/>
              <p:nvPr/>
            </p:nvSpPr>
            <p:spPr>
              <a:xfrm>
                <a:off x="4003025" y="1060925"/>
                <a:ext cx="431175" cy="400650"/>
              </a:xfrm>
              <a:custGeom>
                <a:avLst/>
                <a:gdLst/>
                <a:ahLst/>
                <a:cxnLst/>
                <a:rect l="l" t="t" r="r" b="b"/>
                <a:pathLst>
                  <a:path w="17247" h="16026" extrusionOk="0">
                    <a:moveTo>
                      <a:pt x="8578" y="0"/>
                    </a:moveTo>
                    <a:cubicBezTo>
                      <a:pt x="4734" y="0"/>
                      <a:pt x="1363" y="2794"/>
                      <a:pt x="735" y="6716"/>
                    </a:cubicBezTo>
                    <a:cubicBezTo>
                      <a:pt x="1" y="11086"/>
                      <a:pt x="2969" y="15189"/>
                      <a:pt x="7339" y="15923"/>
                    </a:cubicBezTo>
                    <a:cubicBezTo>
                      <a:pt x="7769" y="15992"/>
                      <a:pt x="8197" y="16025"/>
                      <a:pt x="8619" y="16025"/>
                    </a:cubicBezTo>
                    <a:cubicBezTo>
                      <a:pt x="12484" y="16025"/>
                      <a:pt x="15881" y="13224"/>
                      <a:pt x="16512" y="9285"/>
                    </a:cubicBezTo>
                    <a:cubicBezTo>
                      <a:pt x="17246" y="4948"/>
                      <a:pt x="14278" y="812"/>
                      <a:pt x="9908" y="112"/>
                    </a:cubicBezTo>
                    <a:cubicBezTo>
                      <a:pt x="9460" y="37"/>
                      <a:pt x="9016" y="0"/>
                      <a:pt x="8578" y="0"/>
                    </a:cubicBezTo>
                    <a:close/>
                  </a:path>
                </a:pathLst>
              </a:custGeom>
              <a:solidFill>
                <a:srgbClr val="F8CC5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87" name="Google Shape;471;p29">
                <a:extLst>
                  <a:ext uri="{FF2B5EF4-FFF2-40B4-BE49-F238E27FC236}">
                    <a16:creationId xmlns:a16="http://schemas.microsoft.com/office/drawing/2014/main" id="{B0911DA4-9FFA-BE2B-68A2-5D627AB41977}"/>
                  </a:ext>
                </a:extLst>
              </p:cNvPr>
              <p:cNvSpPr/>
              <p:nvPr/>
            </p:nvSpPr>
            <p:spPr>
              <a:xfrm>
                <a:off x="4116450" y="1291375"/>
                <a:ext cx="75900" cy="64975"/>
              </a:xfrm>
              <a:custGeom>
                <a:avLst/>
                <a:gdLst/>
                <a:ahLst/>
                <a:cxnLst/>
                <a:rect l="l" t="t" r="r" b="b"/>
                <a:pathLst>
                  <a:path w="3036" h="2599" extrusionOk="0">
                    <a:moveTo>
                      <a:pt x="1735" y="0"/>
                    </a:moveTo>
                    <a:cubicBezTo>
                      <a:pt x="567" y="0"/>
                      <a:pt x="0" y="1401"/>
                      <a:pt x="801" y="2202"/>
                    </a:cubicBezTo>
                    <a:cubicBezTo>
                      <a:pt x="1075" y="2476"/>
                      <a:pt x="1410" y="2598"/>
                      <a:pt x="1736" y="2598"/>
                    </a:cubicBezTo>
                    <a:cubicBezTo>
                      <a:pt x="2404" y="2598"/>
                      <a:pt x="3036" y="2085"/>
                      <a:pt x="3036" y="1301"/>
                    </a:cubicBezTo>
                    <a:cubicBezTo>
                      <a:pt x="3036" y="567"/>
                      <a:pt x="2435" y="0"/>
                      <a:pt x="173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88" name="Google Shape;472;p29">
                <a:extLst>
                  <a:ext uri="{FF2B5EF4-FFF2-40B4-BE49-F238E27FC236}">
                    <a16:creationId xmlns:a16="http://schemas.microsoft.com/office/drawing/2014/main" id="{EDE9DC6B-E4D9-6125-4C98-8DD9E3D1EFE3}"/>
                  </a:ext>
                </a:extLst>
              </p:cNvPr>
              <p:cNvSpPr/>
              <p:nvPr/>
            </p:nvSpPr>
            <p:spPr>
              <a:xfrm>
                <a:off x="4102275" y="1210475"/>
                <a:ext cx="44225" cy="38000"/>
              </a:xfrm>
              <a:custGeom>
                <a:avLst/>
                <a:gdLst/>
                <a:ahLst/>
                <a:cxnLst/>
                <a:rect l="l" t="t" r="r" b="b"/>
                <a:pathLst>
                  <a:path w="1769" h="1520" extrusionOk="0">
                    <a:moveTo>
                      <a:pt x="1001" y="1"/>
                    </a:moveTo>
                    <a:cubicBezTo>
                      <a:pt x="334" y="1"/>
                      <a:pt x="0" y="834"/>
                      <a:pt x="467" y="1301"/>
                    </a:cubicBezTo>
                    <a:cubicBezTo>
                      <a:pt x="618" y="1452"/>
                      <a:pt x="806" y="1519"/>
                      <a:pt x="992" y="1519"/>
                    </a:cubicBezTo>
                    <a:cubicBezTo>
                      <a:pt x="1385" y="1519"/>
                      <a:pt x="1768" y="1220"/>
                      <a:pt x="1768" y="768"/>
                    </a:cubicBezTo>
                    <a:cubicBezTo>
                      <a:pt x="1768" y="334"/>
                      <a:pt x="1435" y="1"/>
                      <a:pt x="100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89" name="Google Shape;473;p29">
                <a:extLst>
                  <a:ext uri="{FF2B5EF4-FFF2-40B4-BE49-F238E27FC236}">
                    <a16:creationId xmlns:a16="http://schemas.microsoft.com/office/drawing/2014/main" id="{E6FE12AF-47F7-05D1-8B78-A115633B2AF0}"/>
                  </a:ext>
                </a:extLst>
              </p:cNvPr>
              <p:cNvSpPr/>
              <p:nvPr/>
            </p:nvSpPr>
            <p:spPr>
              <a:xfrm>
                <a:off x="3853750" y="995850"/>
                <a:ext cx="738900" cy="525825"/>
              </a:xfrm>
              <a:custGeom>
                <a:avLst/>
                <a:gdLst/>
                <a:ahLst/>
                <a:cxnLst/>
                <a:rect l="l" t="t" r="r" b="b"/>
                <a:pathLst>
                  <a:path w="29556" h="21033" extrusionOk="0">
                    <a:moveTo>
                      <a:pt x="26898" y="0"/>
                    </a:moveTo>
                    <a:cubicBezTo>
                      <a:pt x="24213" y="0"/>
                      <a:pt x="18414" y="3582"/>
                      <a:pt x="18414" y="3582"/>
                    </a:cubicBezTo>
                    <a:lnTo>
                      <a:pt x="19381" y="4182"/>
                    </a:lnTo>
                    <a:cubicBezTo>
                      <a:pt x="19381" y="4182"/>
                      <a:pt x="22753" y="2005"/>
                      <a:pt x="24749" y="2005"/>
                    </a:cubicBezTo>
                    <a:cubicBezTo>
                      <a:pt x="25136" y="2005"/>
                      <a:pt x="25470" y="2086"/>
                      <a:pt x="25719" y="2281"/>
                    </a:cubicBezTo>
                    <a:cubicBezTo>
                      <a:pt x="27220" y="3482"/>
                      <a:pt x="22884" y="8152"/>
                      <a:pt x="16779" y="12655"/>
                    </a:cubicBezTo>
                    <a:cubicBezTo>
                      <a:pt x="11556" y="16459"/>
                      <a:pt x="6501" y="19297"/>
                      <a:pt x="4556" y="19297"/>
                    </a:cubicBezTo>
                    <a:cubicBezTo>
                      <a:pt x="4216" y="19297"/>
                      <a:pt x="3971" y="19210"/>
                      <a:pt x="3837" y="19026"/>
                    </a:cubicBezTo>
                    <a:cubicBezTo>
                      <a:pt x="2903" y="17792"/>
                      <a:pt x="7239" y="13723"/>
                      <a:pt x="7239" y="13723"/>
                    </a:cubicBezTo>
                    <a:lnTo>
                      <a:pt x="6839" y="12555"/>
                    </a:lnTo>
                    <a:lnTo>
                      <a:pt x="6839" y="12555"/>
                    </a:lnTo>
                    <a:cubicBezTo>
                      <a:pt x="6872" y="12688"/>
                      <a:pt x="1" y="19327"/>
                      <a:pt x="1769" y="20728"/>
                    </a:cubicBezTo>
                    <a:cubicBezTo>
                      <a:pt x="2030" y="20934"/>
                      <a:pt x="2415" y="21032"/>
                      <a:pt x="2902" y="21032"/>
                    </a:cubicBezTo>
                    <a:cubicBezTo>
                      <a:pt x="5718" y="21032"/>
                      <a:pt x="11949" y="17768"/>
                      <a:pt x="17380" y="13389"/>
                    </a:cubicBezTo>
                    <a:cubicBezTo>
                      <a:pt x="23751" y="8219"/>
                      <a:pt x="29555" y="1981"/>
                      <a:pt x="27954" y="346"/>
                    </a:cubicBezTo>
                    <a:cubicBezTo>
                      <a:pt x="27721" y="104"/>
                      <a:pt x="27355" y="0"/>
                      <a:pt x="26898" y="0"/>
                    </a:cubicBezTo>
                    <a:close/>
                  </a:path>
                </a:pathLst>
              </a:custGeom>
              <a:solidFill>
                <a:srgbClr val="FF72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90" name="Google Shape;474;p29">
                <a:extLst>
                  <a:ext uri="{FF2B5EF4-FFF2-40B4-BE49-F238E27FC236}">
                    <a16:creationId xmlns:a16="http://schemas.microsoft.com/office/drawing/2014/main" id="{D77AE85C-FB5C-913E-6680-ED25903821AE}"/>
                  </a:ext>
                </a:extLst>
              </p:cNvPr>
              <p:cNvSpPr/>
              <p:nvPr/>
            </p:nvSpPr>
            <p:spPr>
              <a:xfrm>
                <a:off x="3853750" y="995850"/>
                <a:ext cx="738900" cy="525825"/>
              </a:xfrm>
              <a:custGeom>
                <a:avLst/>
                <a:gdLst/>
                <a:ahLst/>
                <a:cxnLst/>
                <a:rect l="l" t="t" r="r" b="b"/>
                <a:pathLst>
                  <a:path w="29556" h="21033" extrusionOk="0">
                    <a:moveTo>
                      <a:pt x="26898" y="0"/>
                    </a:moveTo>
                    <a:cubicBezTo>
                      <a:pt x="24213" y="0"/>
                      <a:pt x="18414" y="3582"/>
                      <a:pt x="18414" y="3582"/>
                    </a:cubicBezTo>
                    <a:lnTo>
                      <a:pt x="19381" y="4182"/>
                    </a:lnTo>
                    <a:cubicBezTo>
                      <a:pt x="19381" y="4182"/>
                      <a:pt x="22753" y="2005"/>
                      <a:pt x="24749" y="2005"/>
                    </a:cubicBezTo>
                    <a:cubicBezTo>
                      <a:pt x="25136" y="2005"/>
                      <a:pt x="25470" y="2086"/>
                      <a:pt x="25719" y="2281"/>
                    </a:cubicBezTo>
                    <a:cubicBezTo>
                      <a:pt x="27220" y="3482"/>
                      <a:pt x="22884" y="8152"/>
                      <a:pt x="16779" y="12655"/>
                    </a:cubicBezTo>
                    <a:cubicBezTo>
                      <a:pt x="11556" y="16459"/>
                      <a:pt x="6501" y="19297"/>
                      <a:pt x="4556" y="19297"/>
                    </a:cubicBezTo>
                    <a:cubicBezTo>
                      <a:pt x="4216" y="19297"/>
                      <a:pt x="3971" y="19210"/>
                      <a:pt x="3837" y="19026"/>
                    </a:cubicBezTo>
                    <a:cubicBezTo>
                      <a:pt x="2903" y="17792"/>
                      <a:pt x="7239" y="13723"/>
                      <a:pt x="7239" y="13723"/>
                    </a:cubicBezTo>
                    <a:lnTo>
                      <a:pt x="6839" y="12555"/>
                    </a:lnTo>
                    <a:lnTo>
                      <a:pt x="6839" y="12555"/>
                    </a:lnTo>
                    <a:cubicBezTo>
                      <a:pt x="6872" y="12688"/>
                      <a:pt x="1" y="19327"/>
                      <a:pt x="1769" y="20728"/>
                    </a:cubicBezTo>
                    <a:cubicBezTo>
                      <a:pt x="2030" y="20934"/>
                      <a:pt x="2415" y="21032"/>
                      <a:pt x="2902" y="21032"/>
                    </a:cubicBezTo>
                    <a:cubicBezTo>
                      <a:pt x="5718" y="21032"/>
                      <a:pt x="11949" y="17768"/>
                      <a:pt x="17380" y="13389"/>
                    </a:cubicBezTo>
                    <a:cubicBezTo>
                      <a:pt x="23751" y="8219"/>
                      <a:pt x="29555" y="1981"/>
                      <a:pt x="27954" y="346"/>
                    </a:cubicBezTo>
                    <a:cubicBezTo>
                      <a:pt x="27721" y="104"/>
                      <a:pt x="27355" y="0"/>
                      <a:pt x="26898" y="0"/>
                    </a:cubicBezTo>
                    <a:close/>
                  </a:path>
                </a:pathLst>
              </a:custGeom>
              <a:solidFill>
                <a:srgbClr val="98D9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91" name="Google Shape;475;p29">
                <a:extLst>
                  <a:ext uri="{FF2B5EF4-FFF2-40B4-BE49-F238E27FC236}">
                    <a16:creationId xmlns:a16="http://schemas.microsoft.com/office/drawing/2014/main" id="{6B25D7EC-BBB7-F463-16EC-648D7A395431}"/>
                  </a:ext>
                </a:extLst>
              </p:cNvPr>
              <p:cNvSpPr/>
              <p:nvPr/>
            </p:nvSpPr>
            <p:spPr>
              <a:xfrm>
                <a:off x="4029725" y="1120225"/>
                <a:ext cx="80900" cy="277250"/>
              </a:xfrm>
              <a:custGeom>
                <a:avLst/>
                <a:gdLst/>
                <a:ahLst/>
                <a:cxnLst/>
                <a:rect l="l" t="t" r="r" b="b"/>
                <a:pathLst>
                  <a:path w="3236" h="11090" extrusionOk="0">
                    <a:moveTo>
                      <a:pt x="3144" y="0"/>
                    </a:moveTo>
                    <a:cubicBezTo>
                      <a:pt x="3005" y="0"/>
                      <a:pt x="2413" y="377"/>
                      <a:pt x="1735" y="1209"/>
                    </a:cubicBezTo>
                    <a:cubicBezTo>
                      <a:pt x="1301" y="1743"/>
                      <a:pt x="934" y="2343"/>
                      <a:pt x="667" y="2977"/>
                    </a:cubicBezTo>
                    <a:cubicBezTo>
                      <a:pt x="33" y="4578"/>
                      <a:pt x="0" y="6379"/>
                      <a:pt x="567" y="7980"/>
                    </a:cubicBezTo>
                    <a:cubicBezTo>
                      <a:pt x="801" y="8647"/>
                      <a:pt x="1134" y="9248"/>
                      <a:pt x="1568" y="9815"/>
                    </a:cubicBezTo>
                    <a:cubicBezTo>
                      <a:pt x="2219" y="10683"/>
                      <a:pt x="2783" y="11090"/>
                      <a:pt x="2913" y="11090"/>
                    </a:cubicBezTo>
                    <a:cubicBezTo>
                      <a:pt x="2923" y="11090"/>
                      <a:pt x="2931" y="11087"/>
                      <a:pt x="2936" y="11083"/>
                    </a:cubicBezTo>
                    <a:cubicBezTo>
                      <a:pt x="3002" y="10982"/>
                      <a:pt x="2502" y="10515"/>
                      <a:pt x="1901" y="9548"/>
                    </a:cubicBezTo>
                    <a:cubicBezTo>
                      <a:pt x="334" y="7080"/>
                      <a:pt x="400" y="3877"/>
                      <a:pt x="2068" y="1476"/>
                    </a:cubicBezTo>
                    <a:cubicBezTo>
                      <a:pt x="2702" y="542"/>
                      <a:pt x="3236" y="75"/>
                      <a:pt x="3169" y="8"/>
                    </a:cubicBezTo>
                    <a:cubicBezTo>
                      <a:pt x="3164" y="3"/>
                      <a:pt x="3156" y="0"/>
                      <a:pt x="314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92" name="Google Shape;476;p29">
                <a:extLst>
                  <a:ext uri="{FF2B5EF4-FFF2-40B4-BE49-F238E27FC236}">
                    <a16:creationId xmlns:a16="http://schemas.microsoft.com/office/drawing/2014/main" id="{8340D7E7-B8B6-9515-4BEB-827CF6F1844D}"/>
                  </a:ext>
                </a:extLst>
              </p:cNvPr>
              <p:cNvSpPr/>
              <p:nvPr/>
            </p:nvSpPr>
            <p:spPr>
              <a:xfrm>
                <a:off x="4520075" y="1323900"/>
                <a:ext cx="272825" cy="232725"/>
              </a:xfrm>
              <a:custGeom>
                <a:avLst/>
                <a:gdLst/>
                <a:ahLst/>
                <a:cxnLst/>
                <a:rect l="l" t="t" r="r" b="b"/>
                <a:pathLst>
                  <a:path w="10913" h="9309" extrusionOk="0">
                    <a:moveTo>
                      <a:pt x="4744" y="0"/>
                    </a:moveTo>
                    <a:cubicBezTo>
                      <a:pt x="2394" y="0"/>
                      <a:pt x="134" y="1779"/>
                      <a:pt x="67" y="4537"/>
                    </a:cubicBezTo>
                    <a:cubicBezTo>
                      <a:pt x="0" y="7105"/>
                      <a:pt x="2035" y="9240"/>
                      <a:pt x="4603" y="9307"/>
                    </a:cubicBezTo>
                    <a:cubicBezTo>
                      <a:pt x="4645" y="9308"/>
                      <a:pt x="4685" y="9308"/>
                      <a:pt x="4726" y="9308"/>
                    </a:cubicBezTo>
                    <a:cubicBezTo>
                      <a:pt x="8783" y="9308"/>
                      <a:pt x="10913" y="4407"/>
                      <a:pt x="8073" y="1434"/>
                    </a:cubicBezTo>
                    <a:cubicBezTo>
                      <a:pt x="7116" y="445"/>
                      <a:pt x="5919" y="0"/>
                      <a:pt x="4744" y="0"/>
                    </a:cubicBezTo>
                    <a:close/>
                  </a:path>
                </a:pathLst>
              </a:custGeom>
              <a:solidFill>
                <a:srgbClr val="F8CC5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93" name="Google Shape;477;p29">
                <a:extLst>
                  <a:ext uri="{FF2B5EF4-FFF2-40B4-BE49-F238E27FC236}">
                    <a16:creationId xmlns:a16="http://schemas.microsoft.com/office/drawing/2014/main" id="{E0915119-E5B1-4FD7-3714-1D703E72A2BD}"/>
                  </a:ext>
                </a:extLst>
              </p:cNvPr>
              <p:cNvSpPr/>
              <p:nvPr/>
            </p:nvSpPr>
            <p:spPr>
              <a:xfrm>
                <a:off x="4675175" y="1377450"/>
                <a:ext cx="45050" cy="38200"/>
              </a:xfrm>
              <a:custGeom>
                <a:avLst/>
                <a:gdLst/>
                <a:ahLst/>
                <a:cxnLst/>
                <a:rect l="l" t="t" r="r" b="b"/>
                <a:pathLst>
                  <a:path w="1802" h="1528" extrusionOk="0">
                    <a:moveTo>
                      <a:pt x="790" y="0"/>
                    </a:moveTo>
                    <a:cubicBezTo>
                      <a:pt x="405" y="0"/>
                      <a:pt x="34" y="282"/>
                      <a:pt x="34" y="727"/>
                    </a:cubicBezTo>
                    <a:cubicBezTo>
                      <a:pt x="1" y="1160"/>
                      <a:pt x="334" y="1494"/>
                      <a:pt x="768" y="1527"/>
                    </a:cubicBezTo>
                    <a:cubicBezTo>
                      <a:pt x="1435" y="1527"/>
                      <a:pt x="1802" y="727"/>
                      <a:pt x="1335" y="226"/>
                    </a:cubicBezTo>
                    <a:cubicBezTo>
                      <a:pt x="1179" y="71"/>
                      <a:pt x="983" y="0"/>
                      <a:pt x="79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94" name="Google Shape;478;p29">
                <a:extLst>
                  <a:ext uri="{FF2B5EF4-FFF2-40B4-BE49-F238E27FC236}">
                    <a16:creationId xmlns:a16="http://schemas.microsoft.com/office/drawing/2014/main" id="{6FEE882C-A01F-78FD-7470-F91A9E935A0E}"/>
                  </a:ext>
                </a:extLst>
              </p:cNvPr>
              <p:cNvSpPr/>
              <p:nvPr/>
            </p:nvSpPr>
            <p:spPr>
              <a:xfrm>
                <a:off x="4713525" y="1429300"/>
                <a:ext cx="25650" cy="22250"/>
              </a:xfrm>
              <a:custGeom>
                <a:avLst/>
                <a:gdLst/>
                <a:ahLst/>
                <a:cxnLst/>
                <a:rect l="l" t="t" r="r" b="b"/>
                <a:pathLst>
                  <a:path w="1026" h="890" extrusionOk="0">
                    <a:moveTo>
                      <a:pt x="431" y="0"/>
                    </a:moveTo>
                    <a:cubicBezTo>
                      <a:pt x="211" y="0"/>
                      <a:pt x="1" y="162"/>
                      <a:pt x="1" y="421"/>
                    </a:cubicBezTo>
                    <a:cubicBezTo>
                      <a:pt x="1" y="688"/>
                      <a:pt x="168" y="888"/>
                      <a:pt x="435" y="888"/>
                    </a:cubicBezTo>
                    <a:cubicBezTo>
                      <a:pt x="447" y="889"/>
                      <a:pt x="460" y="889"/>
                      <a:pt x="472" y="889"/>
                    </a:cubicBezTo>
                    <a:cubicBezTo>
                      <a:pt x="817" y="889"/>
                      <a:pt x="1026" y="444"/>
                      <a:pt x="768" y="154"/>
                    </a:cubicBezTo>
                    <a:cubicBezTo>
                      <a:pt x="674" y="48"/>
                      <a:pt x="551" y="0"/>
                      <a:pt x="43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95" name="Google Shape;479;p29">
                <a:extLst>
                  <a:ext uri="{FF2B5EF4-FFF2-40B4-BE49-F238E27FC236}">
                    <a16:creationId xmlns:a16="http://schemas.microsoft.com/office/drawing/2014/main" id="{507EB2BF-6569-97F5-CC1C-018A11DD3D4A}"/>
                  </a:ext>
                </a:extLst>
              </p:cNvPr>
              <p:cNvSpPr/>
              <p:nvPr/>
            </p:nvSpPr>
            <p:spPr>
              <a:xfrm>
                <a:off x="4694350" y="1474000"/>
                <a:ext cx="8375" cy="8350"/>
              </a:xfrm>
              <a:custGeom>
                <a:avLst/>
                <a:gdLst/>
                <a:ahLst/>
                <a:cxnLst/>
                <a:rect l="l" t="t" r="r" b="b"/>
                <a:pathLst>
                  <a:path w="335" h="334" extrusionOk="0">
                    <a:moveTo>
                      <a:pt x="168" y="0"/>
                    </a:moveTo>
                    <a:cubicBezTo>
                      <a:pt x="67" y="0"/>
                      <a:pt x="1" y="67"/>
                      <a:pt x="1" y="167"/>
                    </a:cubicBezTo>
                    <a:cubicBezTo>
                      <a:pt x="1" y="234"/>
                      <a:pt x="67" y="334"/>
                      <a:pt x="168" y="334"/>
                    </a:cubicBezTo>
                    <a:cubicBezTo>
                      <a:pt x="268" y="334"/>
                      <a:pt x="334" y="267"/>
                      <a:pt x="334" y="167"/>
                    </a:cubicBezTo>
                    <a:cubicBezTo>
                      <a:pt x="334" y="67"/>
                      <a:pt x="268" y="0"/>
                      <a:pt x="16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grpSp>
        <p:grpSp>
          <p:nvGrpSpPr>
            <p:cNvPr id="82" name="Google Shape;480;p29">
              <a:extLst>
                <a:ext uri="{FF2B5EF4-FFF2-40B4-BE49-F238E27FC236}">
                  <a16:creationId xmlns:a16="http://schemas.microsoft.com/office/drawing/2014/main" id="{A2FE4E84-A3D8-592E-E568-7FBAC3024F9B}"/>
                </a:ext>
              </a:extLst>
            </p:cNvPr>
            <p:cNvGrpSpPr/>
            <p:nvPr/>
          </p:nvGrpSpPr>
          <p:grpSpPr>
            <a:xfrm>
              <a:off x="551013" y="1553250"/>
              <a:ext cx="324425" cy="462025"/>
              <a:chOff x="5210550" y="1447300"/>
              <a:chExt cx="324425" cy="462025"/>
            </a:xfrm>
          </p:grpSpPr>
          <p:sp>
            <p:nvSpPr>
              <p:cNvPr id="83" name="Google Shape;481;p29">
                <a:extLst>
                  <a:ext uri="{FF2B5EF4-FFF2-40B4-BE49-F238E27FC236}">
                    <a16:creationId xmlns:a16="http://schemas.microsoft.com/office/drawing/2014/main" id="{09AEE641-FE15-5286-F7A7-B8DD1808AE0A}"/>
                  </a:ext>
                </a:extLst>
              </p:cNvPr>
              <p:cNvSpPr/>
              <p:nvPr/>
            </p:nvSpPr>
            <p:spPr>
              <a:xfrm>
                <a:off x="5278950" y="1801725"/>
                <a:ext cx="106750" cy="107600"/>
              </a:xfrm>
              <a:custGeom>
                <a:avLst/>
                <a:gdLst/>
                <a:ahLst/>
                <a:cxnLst/>
                <a:rect l="l" t="t" r="r" b="b"/>
                <a:pathLst>
                  <a:path w="4270" h="4304" extrusionOk="0">
                    <a:moveTo>
                      <a:pt x="2035" y="1"/>
                    </a:moveTo>
                    <a:lnTo>
                      <a:pt x="1801" y="534"/>
                    </a:lnTo>
                    <a:cubicBezTo>
                      <a:pt x="1501" y="1102"/>
                      <a:pt x="1034" y="1602"/>
                      <a:pt x="467" y="1935"/>
                    </a:cubicBezTo>
                    <a:lnTo>
                      <a:pt x="0" y="2236"/>
                    </a:lnTo>
                    <a:lnTo>
                      <a:pt x="500" y="2503"/>
                    </a:lnTo>
                    <a:cubicBezTo>
                      <a:pt x="1101" y="2803"/>
                      <a:pt x="1568" y="3236"/>
                      <a:pt x="1935" y="3803"/>
                    </a:cubicBezTo>
                    <a:lnTo>
                      <a:pt x="2235" y="4304"/>
                    </a:lnTo>
                    <a:lnTo>
                      <a:pt x="2469" y="3770"/>
                    </a:lnTo>
                    <a:cubicBezTo>
                      <a:pt x="2769" y="3203"/>
                      <a:pt x="3236" y="2703"/>
                      <a:pt x="3769" y="2369"/>
                    </a:cubicBezTo>
                    <a:lnTo>
                      <a:pt x="4270" y="2069"/>
                    </a:lnTo>
                    <a:lnTo>
                      <a:pt x="3769" y="1802"/>
                    </a:lnTo>
                    <a:cubicBezTo>
                      <a:pt x="3169" y="1502"/>
                      <a:pt x="2669" y="1068"/>
                      <a:pt x="2335" y="501"/>
                    </a:cubicBezTo>
                    <a:lnTo>
                      <a:pt x="2035" y="1"/>
                    </a:lnTo>
                    <a:close/>
                  </a:path>
                </a:pathLst>
              </a:custGeom>
              <a:solidFill>
                <a:srgbClr val="F2484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84" name="Google Shape;482;p29">
                <a:extLst>
                  <a:ext uri="{FF2B5EF4-FFF2-40B4-BE49-F238E27FC236}">
                    <a16:creationId xmlns:a16="http://schemas.microsoft.com/office/drawing/2014/main" id="{A7DB259F-B945-B605-A723-AD73D16C44C0}"/>
                  </a:ext>
                </a:extLst>
              </p:cNvPr>
              <p:cNvSpPr/>
              <p:nvPr/>
            </p:nvSpPr>
            <p:spPr>
              <a:xfrm>
                <a:off x="5210550" y="1447300"/>
                <a:ext cx="78425" cy="78425"/>
              </a:xfrm>
              <a:custGeom>
                <a:avLst/>
                <a:gdLst/>
                <a:ahLst/>
                <a:cxnLst/>
                <a:rect l="l" t="t" r="r" b="b"/>
                <a:pathLst>
                  <a:path w="3137" h="3137" extrusionOk="0">
                    <a:moveTo>
                      <a:pt x="1502" y="1"/>
                    </a:moveTo>
                    <a:lnTo>
                      <a:pt x="1335" y="368"/>
                    </a:lnTo>
                    <a:cubicBezTo>
                      <a:pt x="1102" y="802"/>
                      <a:pt x="768" y="1168"/>
                      <a:pt x="368" y="1402"/>
                    </a:cubicBezTo>
                    <a:lnTo>
                      <a:pt x="1" y="1635"/>
                    </a:lnTo>
                    <a:lnTo>
                      <a:pt x="401" y="1836"/>
                    </a:lnTo>
                    <a:cubicBezTo>
                      <a:pt x="801" y="2036"/>
                      <a:pt x="1168" y="2369"/>
                      <a:pt x="1435" y="2770"/>
                    </a:cubicBezTo>
                    <a:lnTo>
                      <a:pt x="1635" y="3137"/>
                    </a:lnTo>
                    <a:lnTo>
                      <a:pt x="1835" y="2770"/>
                    </a:lnTo>
                    <a:cubicBezTo>
                      <a:pt x="2036" y="2336"/>
                      <a:pt x="2369" y="1969"/>
                      <a:pt x="2769" y="1736"/>
                    </a:cubicBezTo>
                    <a:lnTo>
                      <a:pt x="3136" y="1502"/>
                    </a:lnTo>
                    <a:lnTo>
                      <a:pt x="2769" y="1302"/>
                    </a:lnTo>
                    <a:cubicBezTo>
                      <a:pt x="2336" y="1102"/>
                      <a:pt x="1969" y="768"/>
                      <a:pt x="1735" y="368"/>
                    </a:cubicBezTo>
                    <a:lnTo>
                      <a:pt x="1502" y="1"/>
                    </a:lnTo>
                    <a:close/>
                  </a:path>
                </a:pathLst>
              </a:custGeom>
              <a:solidFill>
                <a:srgbClr val="F2484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85" name="Google Shape;483;p29">
                <a:extLst>
                  <a:ext uri="{FF2B5EF4-FFF2-40B4-BE49-F238E27FC236}">
                    <a16:creationId xmlns:a16="http://schemas.microsoft.com/office/drawing/2014/main" id="{90631675-D928-6FA9-8657-EF5EE90C2A93}"/>
                  </a:ext>
                </a:extLst>
              </p:cNvPr>
              <p:cNvSpPr/>
              <p:nvPr/>
            </p:nvSpPr>
            <p:spPr>
              <a:xfrm>
                <a:off x="5489925" y="1504025"/>
                <a:ext cx="45050" cy="45050"/>
              </a:xfrm>
              <a:custGeom>
                <a:avLst/>
                <a:gdLst/>
                <a:ahLst/>
                <a:cxnLst/>
                <a:rect l="l" t="t" r="r" b="b"/>
                <a:pathLst>
                  <a:path w="1802" h="1802" extrusionOk="0">
                    <a:moveTo>
                      <a:pt x="868" y="0"/>
                    </a:moveTo>
                    <a:lnTo>
                      <a:pt x="768" y="200"/>
                    </a:lnTo>
                    <a:cubicBezTo>
                      <a:pt x="634" y="467"/>
                      <a:pt x="467" y="667"/>
                      <a:pt x="234" y="801"/>
                    </a:cubicBezTo>
                    <a:lnTo>
                      <a:pt x="0" y="934"/>
                    </a:lnTo>
                    <a:lnTo>
                      <a:pt x="234" y="1034"/>
                    </a:lnTo>
                    <a:cubicBezTo>
                      <a:pt x="467" y="1168"/>
                      <a:pt x="668" y="1335"/>
                      <a:pt x="834" y="1568"/>
                    </a:cubicBezTo>
                    <a:lnTo>
                      <a:pt x="934" y="1802"/>
                    </a:lnTo>
                    <a:lnTo>
                      <a:pt x="1068" y="1568"/>
                    </a:lnTo>
                    <a:cubicBezTo>
                      <a:pt x="1168" y="1335"/>
                      <a:pt x="1368" y="1101"/>
                      <a:pt x="1602" y="968"/>
                    </a:cubicBezTo>
                    <a:lnTo>
                      <a:pt x="1802" y="868"/>
                    </a:lnTo>
                    <a:lnTo>
                      <a:pt x="1602" y="734"/>
                    </a:lnTo>
                    <a:cubicBezTo>
                      <a:pt x="1335" y="634"/>
                      <a:pt x="1135" y="434"/>
                      <a:pt x="1001" y="200"/>
                    </a:cubicBezTo>
                    <a:lnTo>
                      <a:pt x="868" y="0"/>
                    </a:lnTo>
                    <a:close/>
                  </a:path>
                </a:pathLst>
              </a:custGeom>
              <a:solidFill>
                <a:srgbClr val="F2484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grpSp>
      </p:grpSp>
      <p:grpSp>
        <p:nvGrpSpPr>
          <p:cNvPr id="221" name="Google Shape;486;p29">
            <a:extLst>
              <a:ext uri="{FF2B5EF4-FFF2-40B4-BE49-F238E27FC236}">
                <a16:creationId xmlns:a16="http://schemas.microsoft.com/office/drawing/2014/main" id="{11D29B38-BA8D-FEE6-4B1B-63EEBBC465EC}"/>
              </a:ext>
            </a:extLst>
          </p:cNvPr>
          <p:cNvGrpSpPr/>
          <p:nvPr/>
        </p:nvGrpSpPr>
        <p:grpSpPr>
          <a:xfrm>
            <a:off x="2074478" y="2455588"/>
            <a:ext cx="2235304" cy="1742466"/>
            <a:chOff x="105297" y="1828401"/>
            <a:chExt cx="1621093" cy="1263675"/>
          </a:xfrm>
        </p:grpSpPr>
        <p:sp>
          <p:nvSpPr>
            <p:cNvPr id="222" name="Google Shape;487;p29">
              <a:extLst>
                <a:ext uri="{FF2B5EF4-FFF2-40B4-BE49-F238E27FC236}">
                  <a16:creationId xmlns:a16="http://schemas.microsoft.com/office/drawing/2014/main" id="{5620FF7C-36F9-45E8-9013-E04670C3DA45}"/>
                </a:ext>
              </a:extLst>
            </p:cNvPr>
            <p:cNvSpPr/>
            <p:nvPr/>
          </p:nvSpPr>
          <p:spPr>
            <a:xfrm>
              <a:off x="720139" y="2343348"/>
              <a:ext cx="364873" cy="206501"/>
            </a:xfrm>
            <a:custGeom>
              <a:avLst/>
              <a:gdLst/>
              <a:ahLst/>
              <a:cxnLst/>
              <a:rect l="l" t="t" r="r" b="b"/>
              <a:pathLst>
                <a:path w="37194" h="21050" extrusionOk="0">
                  <a:moveTo>
                    <a:pt x="11375" y="1"/>
                  </a:moveTo>
                  <a:lnTo>
                    <a:pt x="2502" y="1702"/>
                  </a:lnTo>
                  <a:lnTo>
                    <a:pt x="0" y="9975"/>
                  </a:lnTo>
                  <a:lnTo>
                    <a:pt x="4937" y="17213"/>
                  </a:lnTo>
                  <a:lnTo>
                    <a:pt x="17913" y="21049"/>
                  </a:lnTo>
                  <a:lnTo>
                    <a:pt x="37193" y="17513"/>
                  </a:lnTo>
                  <a:lnTo>
                    <a:pt x="37060" y="5705"/>
                  </a:lnTo>
                  <a:lnTo>
                    <a:pt x="28420" y="3904"/>
                  </a:lnTo>
                  <a:lnTo>
                    <a:pt x="11375" y="1"/>
                  </a:lnTo>
                  <a:close/>
                </a:path>
              </a:pathLst>
            </a:custGeom>
            <a:solidFill>
              <a:srgbClr val="FFBE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23" name="Google Shape;488;p29">
              <a:extLst>
                <a:ext uri="{FF2B5EF4-FFF2-40B4-BE49-F238E27FC236}">
                  <a16:creationId xmlns:a16="http://schemas.microsoft.com/office/drawing/2014/main" id="{36CAF503-10B1-0BA4-99B9-BDFE298EA8D5}"/>
                </a:ext>
              </a:extLst>
            </p:cNvPr>
            <p:cNvSpPr/>
            <p:nvPr/>
          </p:nvSpPr>
          <p:spPr>
            <a:xfrm>
              <a:off x="535907" y="2352187"/>
              <a:ext cx="669199" cy="732366"/>
            </a:xfrm>
            <a:custGeom>
              <a:avLst/>
              <a:gdLst/>
              <a:ahLst/>
              <a:cxnLst/>
              <a:rect l="l" t="t" r="r" b="b"/>
              <a:pathLst>
                <a:path w="68216" h="74655" extrusionOk="0">
                  <a:moveTo>
                    <a:pt x="23350" y="1"/>
                  </a:moveTo>
                  <a:lnTo>
                    <a:pt x="14977" y="1969"/>
                  </a:lnTo>
                  <a:lnTo>
                    <a:pt x="0" y="74654"/>
                  </a:lnTo>
                  <a:lnTo>
                    <a:pt x="57941" y="74654"/>
                  </a:lnTo>
                  <a:cubicBezTo>
                    <a:pt x="57941" y="74654"/>
                    <a:pt x="60877" y="56941"/>
                    <a:pt x="64213" y="43999"/>
                  </a:cubicBezTo>
                  <a:cubicBezTo>
                    <a:pt x="68215" y="28488"/>
                    <a:pt x="64580" y="6338"/>
                    <a:pt x="64580" y="6338"/>
                  </a:cubicBezTo>
                  <a:lnTo>
                    <a:pt x="55840" y="4804"/>
                  </a:lnTo>
                  <a:cubicBezTo>
                    <a:pt x="55840" y="4804"/>
                    <a:pt x="55840" y="16879"/>
                    <a:pt x="43931" y="17546"/>
                  </a:cubicBezTo>
                  <a:cubicBezTo>
                    <a:pt x="43619" y="17564"/>
                    <a:pt x="43310" y="17572"/>
                    <a:pt x="43005" y="17572"/>
                  </a:cubicBezTo>
                  <a:cubicBezTo>
                    <a:pt x="29037" y="17572"/>
                    <a:pt x="23350" y="1"/>
                    <a:pt x="23350" y="1"/>
                  </a:cubicBezTo>
                  <a:close/>
                </a:path>
              </a:pathLst>
            </a:custGeom>
            <a:solidFill>
              <a:srgbClr val="98D9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24" name="Google Shape;489;p29">
              <a:extLst>
                <a:ext uri="{FF2B5EF4-FFF2-40B4-BE49-F238E27FC236}">
                  <a16:creationId xmlns:a16="http://schemas.microsoft.com/office/drawing/2014/main" id="{74613B0E-01E4-209C-561C-4386E618B222}"/>
                </a:ext>
              </a:extLst>
            </p:cNvPr>
            <p:cNvSpPr/>
            <p:nvPr/>
          </p:nvSpPr>
          <p:spPr>
            <a:xfrm>
              <a:off x="1131796" y="2413480"/>
              <a:ext cx="384513" cy="576828"/>
            </a:xfrm>
            <a:custGeom>
              <a:avLst/>
              <a:gdLst/>
              <a:ahLst/>
              <a:cxnLst/>
              <a:rect l="l" t="t" r="r" b="b"/>
              <a:pathLst>
                <a:path w="39196" h="58800" extrusionOk="0">
                  <a:moveTo>
                    <a:pt x="2905" y="1"/>
                  </a:moveTo>
                  <a:cubicBezTo>
                    <a:pt x="2665" y="1"/>
                    <a:pt x="2536" y="24"/>
                    <a:pt x="2536" y="24"/>
                  </a:cubicBezTo>
                  <a:lnTo>
                    <a:pt x="0" y="28211"/>
                  </a:lnTo>
                  <a:lnTo>
                    <a:pt x="20315" y="57031"/>
                  </a:lnTo>
                  <a:lnTo>
                    <a:pt x="25152" y="58799"/>
                  </a:lnTo>
                  <a:lnTo>
                    <a:pt x="39195" y="52461"/>
                  </a:lnTo>
                  <a:cubicBezTo>
                    <a:pt x="39195" y="52461"/>
                    <a:pt x="15311" y="10598"/>
                    <a:pt x="11008" y="5227"/>
                  </a:cubicBezTo>
                  <a:cubicBezTo>
                    <a:pt x="7176" y="444"/>
                    <a:pt x="3964" y="1"/>
                    <a:pt x="2905" y="1"/>
                  </a:cubicBezTo>
                  <a:close/>
                </a:path>
              </a:pathLst>
            </a:custGeom>
            <a:solidFill>
              <a:srgbClr val="98D9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25" name="Google Shape;490;p29">
              <a:extLst>
                <a:ext uri="{FF2B5EF4-FFF2-40B4-BE49-F238E27FC236}">
                  <a16:creationId xmlns:a16="http://schemas.microsoft.com/office/drawing/2014/main" id="{76E0F436-4540-FD6A-52E1-AB4F45A67C34}"/>
                </a:ext>
              </a:extLst>
            </p:cNvPr>
            <p:cNvSpPr/>
            <p:nvPr/>
          </p:nvSpPr>
          <p:spPr>
            <a:xfrm>
              <a:off x="449187" y="2369207"/>
              <a:ext cx="270962" cy="657702"/>
            </a:xfrm>
            <a:custGeom>
              <a:avLst/>
              <a:gdLst/>
              <a:ahLst/>
              <a:cxnLst/>
              <a:rect l="l" t="t" r="r" b="b"/>
              <a:pathLst>
                <a:path w="27621" h="67044" extrusionOk="0">
                  <a:moveTo>
                    <a:pt x="24818" y="0"/>
                  </a:moveTo>
                  <a:cubicBezTo>
                    <a:pt x="24818" y="0"/>
                    <a:pt x="11242" y="1101"/>
                    <a:pt x="6372" y="23350"/>
                  </a:cubicBezTo>
                  <a:cubicBezTo>
                    <a:pt x="4170" y="33424"/>
                    <a:pt x="1368" y="45199"/>
                    <a:pt x="568" y="53138"/>
                  </a:cubicBezTo>
                  <a:cubicBezTo>
                    <a:pt x="0" y="58876"/>
                    <a:pt x="3536" y="64847"/>
                    <a:pt x="9274" y="65580"/>
                  </a:cubicBezTo>
                  <a:lnTo>
                    <a:pt x="16479" y="66915"/>
                  </a:lnTo>
                  <a:cubicBezTo>
                    <a:pt x="16945" y="67002"/>
                    <a:pt x="17410" y="67044"/>
                    <a:pt x="17869" y="67044"/>
                  </a:cubicBezTo>
                  <a:cubicBezTo>
                    <a:pt x="21283" y="67044"/>
                    <a:pt x="24362" y="64718"/>
                    <a:pt x="25185" y="61277"/>
                  </a:cubicBezTo>
                  <a:lnTo>
                    <a:pt x="27620" y="51203"/>
                  </a:lnTo>
                  <a:lnTo>
                    <a:pt x="21149" y="49035"/>
                  </a:lnTo>
                  <a:lnTo>
                    <a:pt x="22650" y="19047"/>
                  </a:lnTo>
                  <a:lnTo>
                    <a:pt x="24818" y="0"/>
                  </a:lnTo>
                  <a:close/>
                </a:path>
              </a:pathLst>
            </a:custGeom>
            <a:solidFill>
              <a:srgbClr val="98D9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26" name="Google Shape;491;p29">
              <a:extLst>
                <a:ext uri="{FF2B5EF4-FFF2-40B4-BE49-F238E27FC236}">
                  <a16:creationId xmlns:a16="http://schemas.microsoft.com/office/drawing/2014/main" id="{AF8925C0-2CFE-4D70-6CDB-7BC33EBBC787}"/>
                </a:ext>
              </a:extLst>
            </p:cNvPr>
            <p:cNvSpPr/>
            <p:nvPr/>
          </p:nvSpPr>
          <p:spPr>
            <a:xfrm>
              <a:off x="1146521" y="2567183"/>
              <a:ext cx="39937" cy="300735"/>
            </a:xfrm>
            <a:custGeom>
              <a:avLst/>
              <a:gdLst/>
              <a:ahLst/>
              <a:cxnLst/>
              <a:rect l="l" t="t" r="r" b="b"/>
              <a:pathLst>
                <a:path w="4071" h="30656" extrusionOk="0">
                  <a:moveTo>
                    <a:pt x="3436" y="0"/>
                  </a:moveTo>
                  <a:cubicBezTo>
                    <a:pt x="3436" y="100"/>
                    <a:pt x="3436" y="200"/>
                    <a:pt x="3436" y="301"/>
                  </a:cubicBezTo>
                  <a:cubicBezTo>
                    <a:pt x="3470" y="501"/>
                    <a:pt x="3503" y="801"/>
                    <a:pt x="3536" y="1168"/>
                  </a:cubicBezTo>
                  <a:cubicBezTo>
                    <a:pt x="3570" y="1368"/>
                    <a:pt x="3603" y="1601"/>
                    <a:pt x="3636" y="1835"/>
                  </a:cubicBezTo>
                  <a:cubicBezTo>
                    <a:pt x="3636" y="2068"/>
                    <a:pt x="3670" y="2335"/>
                    <a:pt x="3670" y="2602"/>
                  </a:cubicBezTo>
                  <a:cubicBezTo>
                    <a:pt x="3737" y="3169"/>
                    <a:pt x="3803" y="3803"/>
                    <a:pt x="3803" y="4504"/>
                  </a:cubicBezTo>
                  <a:cubicBezTo>
                    <a:pt x="3903" y="5905"/>
                    <a:pt x="3903" y="7572"/>
                    <a:pt x="3803" y="9440"/>
                  </a:cubicBezTo>
                  <a:cubicBezTo>
                    <a:pt x="3703" y="11275"/>
                    <a:pt x="3503" y="13310"/>
                    <a:pt x="3203" y="15445"/>
                  </a:cubicBezTo>
                  <a:cubicBezTo>
                    <a:pt x="2869" y="17546"/>
                    <a:pt x="2469" y="19581"/>
                    <a:pt x="2102" y="21382"/>
                  </a:cubicBezTo>
                  <a:cubicBezTo>
                    <a:pt x="1735" y="23217"/>
                    <a:pt x="1335" y="24818"/>
                    <a:pt x="1035" y="26219"/>
                  </a:cubicBezTo>
                  <a:lnTo>
                    <a:pt x="267" y="29455"/>
                  </a:lnTo>
                  <a:cubicBezTo>
                    <a:pt x="167" y="29822"/>
                    <a:pt x="101" y="30122"/>
                    <a:pt x="34" y="30355"/>
                  </a:cubicBezTo>
                  <a:cubicBezTo>
                    <a:pt x="34" y="30455"/>
                    <a:pt x="1" y="30555"/>
                    <a:pt x="1" y="30656"/>
                  </a:cubicBezTo>
                  <a:cubicBezTo>
                    <a:pt x="34" y="30555"/>
                    <a:pt x="67" y="30455"/>
                    <a:pt x="101" y="30355"/>
                  </a:cubicBezTo>
                  <a:cubicBezTo>
                    <a:pt x="167" y="30122"/>
                    <a:pt x="234" y="29855"/>
                    <a:pt x="334" y="29488"/>
                  </a:cubicBezTo>
                  <a:cubicBezTo>
                    <a:pt x="534" y="28721"/>
                    <a:pt x="834" y="27620"/>
                    <a:pt x="1168" y="26252"/>
                  </a:cubicBezTo>
                  <a:cubicBezTo>
                    <a:pt x="1502" y="24885"/>
                    <a:pt x="1902" y="23250"/>
                    <a:pt x="2302" y="21449"/>
                  </a:cubicBezTo>
                  <a:cubicBezTo>
                    <a:pt x="2702" y="19614"/>
                    <a:pt x="3069" y="17613"/>
                    <a:pt x="3403" y="15478"/>
                  </a:cubicBezTo>
                  <a:cubicBezTo>
                    <a:pt x="3703" y="13477"/>
                    <a:pt x="3903" y="11475"/>
                    <a:pt x="4003" y="9474"/>
                  </a:cubicBezTo>
                  <a:cubicBezTo>
                    <a:pt x="4070" y="7806"/>
                    <a:pt x="4070" y="6171"/>
                    <a:pt x="3970" y="4504"/>
                  </a:cubicBezTo>
                  <a:cubicBezTo>
                    <a:pt x="3937" y="3803"/>
                    <a:pt x="3870" y="3169"/>
                    <a:pt x="3803" y="2602"/>
                  </a:cubicBezTo>
                  <a:cubicBezTo>
                    <a:pt x="3770" y="2335"/>
                    <a:pt x="3770" y="2068"/>
                    <a:pt x="3737" y="1835"/>
                  </a:cubicBezTo>
                  <a:cubicBezTo>
                    <a:pt x="3703" y="1601"/>
                    <a:pt x="3670" y="1401"/>
                    <a:pt x="3636" y="1201"/>
                  </a:cubicBezTo>
                  <a:cubicBezTo>
                    <a:pt x="3570" y="834"/>
                    <a:pt x="3536" y="534"/>
                    <a:pt x="3503" y="301"/>
                  </a:cubicBezTo>
                  <a:cubicBezTo>
                    <a:pt x="3503" y="200"/>
                    <a:pt x="3470" y="100"/>
                    <a:pt x="343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27" name="Google Shape;492;p29">
              <a:extLst>
                <a:ext uri="{FF2B5EF4-FFF2-40B4-BE49-F238E27FC236}">
                  <a16:creationId xmlns:a16="http://schemas.microsoft.com/office/drawing/2014/main" id="{26F6CB27-2448-4304-5016-E9FDC84B6A17}"/>
                </a:ext>
              </a:extLst>
            </p:cNvPr>
            <p:cNvSpPr/>
            <p:nvPr/>
          </p:nvSpPr>
          <p:spPr>
            <a:xfrm>
              <a:off x="645858" y="2581250"/>
              <a:ext cx="80501" cy="301069"/>
            </a:xfrm>
            <a:custGeom>
              <a:avLst/>
              <a:gdLst/>
              <a:ahLst/>
              <a:cxnLst/>
              <a:rect l="l" t="t" r="r" b="b"/>
              <a:pathLst>
                <a:path w="8206" h="30690" extrusionOk="0">
                  <a:moveTo>
                    <a:pt x="4136" y="1"/>
                  </a:moveTo>
                  <a:cubicBezTo>
                    <a:pt x="4136" y="1"/>
                    <a:pt x="4136" y="34"/>
                    <a:pt x="4136" y="67"/>
                  </a:cubicBezTo>
                  <a:cubicBezTo>
                    <a:pt x="4170" y="34"/>
                    <a:pt x="4170" y="1"/>
                    <a:pt x="4136" y="1"/>
                  </a:cubicBezTo>
                  <a:close/>
                  <a:moveTo>
                    <a:pt x="4136" y="67"/>
                  </a:moveTo>
                  <a:cubicBezTo>
                    <a:pt x="4103" y="167"/>
                    <a:pt x="4070" y="234"/>
                    <a:pt x="4070" y="368"/>
                  </a:cubicBezTo>
                  <a:cubicBezTo>
                    <a:pt x="4036" y="601"/>
                    <a:pt x="3970" y="968"/>
                    <a:pt x="3903" y="1402"/>
                  </a:cubicBezTo>
                  <a:cubicBezTo>
                    <a:pt x="3736" y="2369"/>
                    <a:pt x="3503" y="3703"/>
                    <a:pt x="3236" y="5338"/>
                  </a:cubicBezTo>
                  <a:cubicBezTo>
                    <a:pt x="2735" y="8674"/>
                    <a:pt x="2002" y="13210"/>
                    <a:pt x="1234" y="18247"/>
                  </a:cubicBezTo>
                  <a:lnTo>
                    <a:pt x="0" y="26253"/>
                  </a:lnTo>
                  <a:lnTo>
                    <a:pt x="0" y="26353"/>
                  </a:lnTo>
                  <a:lnTo>
                    <a:pt x="100" y="26353"/>
                  </a:lnTo>
                  <a:cubicBezTo>
                    <a:pt x="1501" y="26386"/>
                    <a:pt x="2902" y="26520"/>
                    <a:pt x="4270" y="26753"/>
                  </a:cubicBezTo>
                  <a:cubicBezTo>
                    <a:pt x="4837" y="26887"/>
                    <a:pt x="5404" y="27020"/>
                    <a:pt x="5971" y="27253"/>
                  </a:cubicBezTo>
                  <a:cubicBezTo>
                    <a:pt x="6438" y="27420"/>
                    <a:pt x="6872" y="27654"/>
                    <a:pt x="7205" y="28021"/>
                  </a:cubicBezTo>
                  <a:cubicBezTo>
                    <a:pt x="7472" y="28321"/>
                    <a:pt x="7639" y="28688"/>
                    <a:pt x="7706" y="29088"/>
                  </a:cubicBezTo>
                  <a:lnTo>
                    <a:pt x="7972" y="29955"/>
                  </a:lnTo>
                  <a:cubicBezTo>
                    <a:pt x="8039" y="30189"/>
                    <a:pt x="8106" y="30356"/>
                    <a:pt x="8139" y="30489"/>
                  </a:cubicBezTo>
                  <a:cubicBezTo>
                    <a:pt x="8173" y="30556"/>
                    <a:pt x="8173" y="30623"/>
                    <a:pt x="8206" y="30689"/>
                  </a:cubicBezTo>
                  <a:cubicBezTo>
                    <a:pt x="8206" y="30623"/>
                    <a:pt x="8173" y="30556"/>
                    <a:pt x="8173" y="30522"/>
                  </a:cubicBezTo>
                  <a:cubicBezTo>
                    <a:pt x="8139" y="30389"/>
                    <a:pt x="8106" y="30222"/>
                    <a:pt x="8039" y="29955"/>
                  </a:cubicBezTo>
                  <a:cubicBezTo>
                    <a:pt x="7972" y="29722"/>
                    <a:pt x="7872" y="29422"/>
                    <a:pt x="7772" y="29088"/>
                  </a:cubicBezTo>
                  <a:lnTo>
                    <a:pt x="7639" y="28554"/>
                  </a:lnTo>
                  <a:cubicBezTo>
                    <a:pt x="7572" y="28321"/>
                    <a:pt x="7439" y="28121"/>
                    <a:pt x="7305" y="27954"/>
                  </a:cubicBezTo>
                  <a:cubicBezTo>
                    <a:pt x="6938" y="27587"/>
                    <a:pt x="6505" y="27287"/>
                    <a:pt x="6004" y="27120"/>
                  </a:cubicBezTo>
                  <a:cubicBezTo>
                    <a:pt x="5471" y="26920"/>
                    <a:pt x="4904" y="26720"/>
                    <a:pt x="4303" y="26620"/>
                  </a:cubicBezTo>
                  <a:cubicBezTo>
                    <a:pt x="2941" y="26360"/>
                    <a:pt x="1578" y="26195"/>
                    <a:pt x="215" y="26156"/>
                  </a:cubicBezTo>
                  <a:lnTo>
                    <a:pt x="215" y="26156"/>
                  </a:lnTo>
                  <a:cubicBezTo>
                    <a:pt x="579" y="23810"/>
                    <a:pt x="1007" y="21110"/>
                    <a:pt x="1434" y="18280"/>
                  </a:cubicBezTo>
                  <a:cubicBezTo>
                    <a:pt x="2202" y="13243"/>
                    <a:pt x="2902" y="8674"/>
                    <a:pt x="3403" y="5338"/>
                  </a:cubicBezTo>
                  <a:cubicBezTo>
                    <a:pt x="3636" y="3703"/>
                    <a:pt x="3836" y="2369"/>
                    <a:pt x="3970" y="1435"/>
                  </a:cubicBezTo>
                  <a:cubicBezTo>
                    <a:pt x="4036" y="968"/>
                    <a:pt x="4070" y="634"/>
                    <a:pt x="4103" y="368"/>
                  </a:cubicBezTo>
                  <a:cubicBezTo>
                    <a:pt x="4136" y="234"/>
                    <a:pt x="4136" y="167"/>
                    <a:pt x="4136" y="67"/>
                  </a:cubicBezTo>
                  <a:close/>
                </a:path>
              </a:pathLst>
            </a:custGeom>
            <a:solidFill>
              <a:srgbClr val="F2EBD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28" name="Google Shape;493;p29">
              <a:extLst>
                <a:ext uri="{FF2B5EF4-FFF2-40B4-BE49-F238E27FC236}">
                  <a16:creationId xmlns:a16="http://schemas.microsoft.com/office/drawing/2014/main" id="{3A645BFC-8350-DADD-0BF4-0D3AACB854FE}"/>
                </a:ext>
              </a:extLst>
            </p:cNvPr>
            <p:cNvSpPr/>
            <p:nvPr/>
          </p:nvSpPr>
          <p:spPr>
            <a:xfrm>
              <a:off x="542774" y="2838243"/>
              <a:ext cx="105379" cy="77450"/>
            </a:xfrm>
            <a:custGeom>
              <a:avLst/>
              <a:gdLst/>
              <a:ahLst/>
              <a:cxnLst/>
              <a:rect l="l" t="t" r="r" b="b"/>
              <a:pathLst>
                <a:path w="10742" h="7895" extrusionOk="0">
                  <a:moveTo>
                    <a:pt x="9524" y="1"/>
                  </a:moveTo>
                  <a:cubicBezTo>
                    <a:pt x="9221" y="1"/>
                    <a:pt x="8919" y="17"/>
                    <a:pt x="8607" y="56"/>
                  </a:cubicBezTo>
                  <a:cubicBezTo>
                    <a:pt x="5138" y="456"/>
                    <a:pt x="2102" y="2658"/>
                    <a:pt x="634" y="5860"/>
                  </a:cubicBezTo>
                  <a:cubicBezTo>
                    <a:pt x="434" y="6327"/>
                    <a:pt x="267" y="6827"/>
                    <a:pt x="134" y="7328"/>
                  </a:cubicBezTo>
                  <a:cubicBezTo>
                    <a:pt x="67" y="7494"/>
                    <a:pt x="34" y="7695"/>
                    <a:pt x="1" y="7895"/>
                  </a:cubicBezTo>
                  <a:cubicBezTo>
                    <a:pt x="234" y="7228"/>
                    <a:pt x="501" y="6560"/>
                    <a:pt x="801" y="5927"/>
                  </a:cubicBezTo>
                  <a:cubicBezTo>
                    <a:pt x="2302" y="2824"/>
                    <a:pt x="5238" y="690"/>
                    <a:pt x="8640" y="223"/>
                  </a:cubicBezTo>
                  <a:cubicBezTo>
                    <a:pt x="9341" y="122"/>
                    <a:pt x="10041" y="89"/>
                    <a:pt x="10742" y="89"/>
                  </a:cubicBezTo>
                  <a:cubicBezTo>
                    <a:pt x="10541" y="22"/>
                    <a:pt x="10375" y="22"/>
                    <a:pt x="10175" y="22"/>
                  </a:cubicBezTo>
                  <a:cubicBezTo>
                    <a:pt x="9953" y="9"/>
                    <a:pt x="9738" y="1"/>
                    <a:pt x="9524" y="1"/>
                  </a:cubicBezTo>
                  <a:close/>
                </a:path>
              </a:pathLst>
            </a:custGeom>
            <a:solidFill>
              <a:srgbClr val="2632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29" name="Google Shape;494;p29">
              <a:extLst>
                <a:ext uri="{FF2B5EF4-FFF2-40B4-BE49-F238E27FC236}">
                  <a16:creationId xmlns:a16="http://schemas.microsoft.com/office/drawing/2014/main" id="{16DA18DE-6BE3-A2CE-6D8C-7A4BDE29ACDF}"/>
                </a:ext>
              </a:extLst>
            </p:cNvPr>
            <p:cNvSpPr/>
            <p:nvPr/>
          </p:nvSpPr>
          <p:spPr>
            <a:xfrm>
              <a:off x="573862" y="2806390"/>
              <a:ext cx="73634" cy="30764"/>
            </a:xfrm>
            <a:custGeom>
              <a:avLst/>
              <a:gdLst/>
              <a:ahLst/>
              <a:cxnLst/>
              <a:rect l="l" t="t" r="r" b="b"/>
              <a:pathLst>
                <a:path w="7506" h="3136" extrusionOk="0">
                  <a:moveTo>
                    <a:pt x="301" y="0"/>
                  </a:moveTo>
                  <a:cubicBezTo>
                    <a:pt x="201" y="0"/>
                    <a:pt x="101" y="0"/>
                    <a:pt x="1" y="34"/>
                  </a:cubicBezTo>
                  <a:cubicBezTo>
                    <a:pt x="1" y="67"/>
                    <a:pt x="468" y="100"/>
                    <a:pt x="1201" y="201"/>
                  </a:cubicBezTo>
                  <a:cubicBezTo>
                    <a:pt x="3136" y="501"/>
                    <a:pt x="4937" y="1235"/>
                    <a:pt x="6539" y="2402"/>
                  </a:cubicBezTo>
                  <a:cubicBezTo>
                    <a:pt x="7139" y="2836"/>
                    <a:pt x="7473" y="3136"/>
                    <a:pt x="7506" y="3136"/>
                  </a:cubicBezTo>
                  <a:cubicBezTo>
                    <a:pt x="7506" y="3136"/>
                    <a:pt x="7439" y="3036"/>
                    <a:pt x="7272" y="2869"/>
                  </a:cubicBezTo>
                  <a:cubicBezTo>
                    <a:pt x="7072" y="2669"/>
                    <a:pt x="6839" y="2469"/>
                    <a:pt x="6605" y="2269"/>
                  </a:cubicBezTo>
                  <a:cubicBezTo>
                    <a:pt x="5838" y="1668"/>
                    <a:pt x="5004" y="1135"/>
                    <a:pt x="4070" y="768"/>
                  </a:cubicBezTo>
                  <a:cubicBezTo>
                    <a:pt x="3169" y="401"/>
                    <a:pt x="2202" y="167"/>
                    <a:pt x="1201" y="67"/>
                  </a:cubicBezTo>
                  <a:cubicBezTo>
                    <a:pt x="901" y="34"/>
                    <a:pt x="601" y="0"/>
                    <a:pt x="301" y="0"/>
                  </a:cubicBezTo>
                  <a:close/>
                </a:path>
              </a:pathLst>
            </a:custGeom>
            <a:solidFill>
              <a:srgbClr val="2632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36" name="Google Shape;495;p29">
              <a:extLst>
                <a:ext uri="{FF2B5EF4-FFF2-40B4-BE49-F238E27FC236}">
                  <a16:creationId xmlns:a16="http://schemas.microsoft.com/office/drawing/2014/main" id="{1816A5B3-EFBC-0440-43EB-DBBBB9C006E4}"/>
                </a:ext>
              </a:extLst>
            </p:cNvPr>
            <p:cNvSpPr/>
            <p:nvPr/>
          </p:nvSpPr>
          <p:spPr>
            <a:xfrm>
              <a:off x="672031" y="2383598"/>
              <a:ext cx="40260" cy="140724"/>
            </a:xfrm>
            <a:custGeom>
              <a:avLst/>
              <a:gdLst/>
              <a:ahLst/>
              <a:cxnLst/>
              <a:rect l="l" t="t" r="r" b="b"/>
              <a:pathLst>
                <a:path w="4104" h="14345" extrusionOk="0">
                  <a:moveTo>
                    <a:pt x="1" y="1"/>
                  </a:moveTo>
                  <a:lnTo>
                    <a:pt x="1" y="1"/>
                  </a:lnTo>
                  <a:cubicBezTo>
                    <a:pt x="67" y="201"/>
                    <a:pt x="167" y="368"/>
                    <a:pt x="301" y="535"/>
                  </a:cubicBezTo>
                  <a:cubicBezTo>
                    <a:pt x="468" y="868"/>
                    <a:pt x="735" y="1335"/>
                    <a:pt x="1068" y="1936"/>
                  </a:cubicBezTo>
                  <a:cubicBezTo>
                    <a:pt x="1869" y="3537"/>
                    <a:pt x="2536" y="5171"/>
                    <a:pt x="3036" y="6906"/>
                  </a:cubicBezTo>
                  <a:cubicBezTo>
                    <a:pt x="3503" y="8607"/>
                    <a:pt x="3803" y="10342"/>
                    <a:pt x="3937" y="12143"/>
                  </a:cubicBezTo>
                  <a:cubicBezTo>
                    <a:pt x="3970" y="12810"/>
                    <a:pt x="4004" y="13377"/>
                    <a:pt x="4004" y="13744"/>
                  </a:cubicBezTo>
                  <a:cubicBezTo>
                    <a:pt x="4004" y="13944"/>
                    <a:pt x="4004" y="14144"/>
                    <a:pt x="4037" y="14344"/>
                  </a:cubicBezTo>
                  <a:cubicBezTo>
                    <a:pt x="4070" y="14144"/>
                    <a:pt x="4070" y="13944"/>
                    <a:pt x="4070" y="13744"/>
                  </a:cubicBezTo>
                  <a:cubicBezTo>
                    <a:pt x="4104" y="13377"/>
                    <a:pt x="4104" y="12810"/>
                    <a:pt x="4070" y="12110"/>
                  </a:cubicBezTo>
                  <a:cubicBezTo>
                    <a:pt x="3903" y="8540"/>
                    <a:pt x="2936" y="5038"/>
                    <a:pt x="1202" y="1869"/>
                  </a:cubicBezTo>
                  <a:cubicBezTo>
                    <a:pt x="868" y="1268"/>
                    <a:pt x="568" y="801"/>
                    <a:pt x="368" y="501"/>
                  </a:cubicBezTo>
                  <a:cubicBezTo>
                    <a:pt x="268" y="301"/>
                    <a:pt x="134" y="168"/>
                    <a:pt x="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37" name="Google Shape;496;p29">
              <a:extLst>
                <a:ext uri="{FF2B5EF4-FFF2-40B4-BE49-F238E27FC236}">
                  <a16:creationId xmlns:a16="http://schemas.microsoft.com/office/drawing/2014/main" id="{AD28D4C7-B8DC-BF31-C6E5-0F2A9A8D49E5}"/>
                </a:ext>
              </a:extLst>
            </p:cNvPr>
            <p:cNvSpPr/>
            <p:nvPr/>
          </p:nvSpPr>
          <p:spPr>
            <a:xfrm>
              <a:off x="778381" y="2722289"/>
              <a:ext cx="188499" cy="100386"/>
            </a:xfrm>
            <a:custGeom>
              <a:avLst/>
              <a:gdLst/>
              <a:ahLst/>
              <a:cxnLst/>
              <a:rect l="l" t="t" r="r" b="b"/>
              <a:pathLst>
                <a:path w="19215" h="10233" extrusionOk="0">
                  <a:moveTo>
                    <a:pt x="19214" y="1"/>
                  </a:moveTo>
                  <a:cubicBezTo>
                    <a:pt x="19181" y="1"/>
                    <a:pt x="19081" y="334"/>
                    <a:pt x="18814" y="868"/>
                  </a:cubicBezTo>
                  <a:cubicBezTo>
                    <a:pt x="17380" y="4237"/>
                    <a:pt x="14778" y="6972"/>
                    <a:pt x="11509" y="8607"/>
                  </a:cubicBezTo>
                  <a:cubicBezTo>
                    <a:pt x="9453" y="9553"/>
                    <a:pt x="7231" y="10030"/>
                    <a:pt x="5009" y="10030"/>
                  </a:cubicBezTo>
                  <a:cubicBezTo>
                    <a:pt x="3627" y="10030"/>
                    <a:pt x="2245" y="9845"/>
                    <a:pt x="901" y="9474"/>
                  </a:cubicBezTo>
                  <a:cubicBezTo>
                    <a:pt x="601" y="9374"/>
                    <a:pt x="301" y="9274"/>
                    <a:pt x="1" y="9207"/>
                  </a:cubicBezTo>
                  <a:lnTo>
                    <a:pt x="1" y="9207"/>
                  </a:lnTo>
                  <a:cubicBezTo>
                    <a:pt x="67" y="9274"/>
                    <a:pt x="134" y="9274"/>
                    <a:pt x="201" y="9307"/>
                  </a:cubicBezTo>
                  <a:cubicBezTo>
                    <a:pt x="368" y="9374"/>
                    <a:pt x="568" y="9474"/>
                    <a:pt x="868" y="9541"/>
                  </a:cubicBezTo>
                  <a:cubicBezTo>
                    <a:pt x="1669" y="9808"/>
                    <a:pt x="2536" y="10008"/>
                    <a:pt x="3370" y="10108"/>
                  </a:cubicBezTo>
                  <a:cubicBezTo>
                    <a:pt x="4004" y="10191"/>
                    <a:pt x="4637" y="10233"/>
                    <a:pt x="5271" y="10233"/>
                  </a:cubicBezTo>
                  <a:cubicBezTo>
                    <a:pt x="5905" y="10233"/>
                    <a:pt x="6539" y="10191"/>
                    <a:pt x="7173" y="10108"/>
                  </a:cubicBezTo>
                  <a:cubicBezTo>
                    <a:pt x="10275" y="9708"/>
                    <a:pt x="13177" y="8340"/>
                    <a:pt x="15412" y="6138"/>
                  </a:cubicBezTo>
                  <a:cubicBezTo>
                    <a:pt x="16312" y="5271"/>
                    <a:pt x="17113" y="4270"/>
                    <a:pt x="17780" y="3203"/>
                  </a:cubicBezTo>
                  <a:cubicBezTo>
                    <a:pt x="18214" y="2469"/>
                    <a:pt x="18614" y="1702"/>
                    <a:pt x="18914" y="901"/>
                  </a:cubicBezTo>
                  <a:cubicBezTo>
                    <a:pt x="19014" y="634"/>
                    <a:pt x="19081" y="401"/>
                    <a:pt x="19148" y="234"/>
                  </a:cubicBezTo>
                  <a:cubicBezTo>
                    <a:pt x="19181" y="167"/>
                    <a:pt x="19181" y="101"/>
                    <a:pt x="1921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38" name="Google Shape;497;p29">
              <a:extLst>
                <a:ext uri="{FF2B5EF4-FFF2-40B4-BE49-F238E27FC236}">
                  <a16:creationId xmlns:a16="http://schemas.microsoft.com/office/drawing/2014/main" id="{2BC7AD75-9A04-30E0-E056-6112A3C45993}"/>
                </a:ext>
              </a:extLst>
            </p:cNvPr>
            <p:cNvSpPr/>
            <p:nvPr/>
          </p:nvSpPr>
          <p:spPr>
            <a:xfrm>
              <a:off x="536231" y="3008623"/>
              <a:ext cx="143334" cy="15833"/>
            </a:xfrm>
            <a:custGeom>
              <a:avLst/>
              <a:gdLst/>
              <a:ahLst/>
              <a:cxnLst/>
              <a:rect l="l" t="t" r="r" b="b"/>
              <a:pathLst>
                <a:path w="14611" h="1614" extrusionOk="0">
                  <a:moveTo>
                    <a:pt x="14611" y="0"/>
                  </a:moveTo>
                  <a:lnTo>
                    <a:pt x="14611" y="0"/>
                  </a:lnTo>
                  <a:cubicBezTo>
                    <a:pt x="14010" y="434"/>
                    <a:pt x="13377" y="767"/>
                    <a:pt x="12710" y="1001"/>
                  </a:cubicBezTo>
                  <a:cubicBezTo>
                    <a:pt x="11942" y="1234"/>
                    <a:pt x="11175" y="1368"/>
                    <a:pt x="10375" y="1401"/>
                  </a:cubicBezTo>
                  <a:cubicBezTo>
                    <a:pt x="9407" y="1401"/>
                    <a:pt x="8406" y="1368"/>
                    <a:pt x="7439" y="1268"/>
                  </a:cubicBezTo>
                  <a:cubicBezTo>
                    <a:pt x="5371" y="1101"/>
                    <a:pt x="3536" y="801"/>
                    <a:pt x="2169" y="601"/>
                  </a:cubicBezTo>
                  <a:lnTo>
                    <a:pt x="568" y="367"/>
                  </a:lnTo>
                  <a:cubicBezTo>
                    <a:pt x="401" y="334"/>
                    <a:pt x="201" y="334"/>
                    <a:pt x="0" y="334"/>
                  </a:cubicBezTo>
                  <a:cubicBezTo>
                    <a:pt x="167" y="400"/>
                    <a:pt x="367" y="434"/>
                    <a:pt x="568" y="467"/>
                  </a:cubicBezTo>
                  <a:cubicBezTo>
                    <a:pt x="934" y="534"/>
                    <a:pt x="1468" y="634"/>
                    <a:pt x="2169" y="767"/>
                  </a:cubicBezTo>
                  <a:cubicBezTo>
                    <a:pt x="3503" y="1001"/>
                    <a:pt x="5338" y="1301"/>
                    <a:pt x="7439" y="1501"/>
                  </a:cubicBezTo>
                  <a:cubicBezTo>
                    <a:pt x="8165" y="1576"/>
                    <a:pt x="8890" y="1614"/>
                    <a:pt x="9616" y="1614"/>
                  </a:cubicBezTo>
                  <a:cubicBezTo>
                    <a:pt x="9857" y="1614"/>
                    <a:pt x="10099" y="1610"/>
                    <a:pt x="10341" y="1601"/>
                  </a:cubicBezTo>
                  <a:cubicBezTo>
                    <a:pt x="11142" y="1568"/>
                    <a:pt x="11942" y="1435"/>
                    <a:pt x="12710" y="1168"/>
                  </a:cubicBezTo>
                  <a:cubicBezTo>
                    <a:pt x="13243" y="1001"/>
                    <a:pt x="13710" y="734"/>
                    <a:pt x="14144" y="400"/>
                  </a:cubicBezTo>
                  <a:cubicBezTo>
                    <a:pt x="14277" y="334"/>
                    <a:pt x="14377" y="234"/>
                    <a:pt x="14477" y="134"/>
                  </a:cubicBezTo>
                  <a:cubicBezTo>
                    <a:pt x="14578" y="67"/>
                    <a:pt x="14611" y="0"/>
                    <a:pt x="14611" y="0"/>
                  </a:cubicBezTo>
                  <a:close/>
                </a:path>
              </a:pathLst>
            </a:custGeom>
            <a:solidFill>
              <a:srgbClr val="2632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39" name="Google Shape;498;p29">
              <a:extLst>
                <a:ext uri="{FF2B5EF4-FFF2-40B4-BE49-F238E27FC236}">
                  <a16:creationId xmlns:a16="http://schemas.microsoft.com/office/drawing/2014/main" id="{41636E85-2A55-348E-61ED-637D74B9CBFA}"/>
                </a:ext>
              </a:extLst>
            </p:cNvPr>
            <p:cNvSpPr/>
            <p:nvPr/>
          </p:nvSpPr>
          <p:spPr>
            <a:xfrm>
              <a:off x="972109" y="1916309"/>
              <a:ext cx="289277" cy="467299"/>
            </a:xfrm>
            <a:custGeom>
              <a:avLst/>
              <a:gdLst/>
              <a:ahLst/>
              <a:cxnLst/>
              <a:rect l="l" t="t" r="r" b="b"/>
              <a:pathLst>
                <a:path w="29488" h="47635" extrusionOk="0">
                  <a:moveTo>
                    <a:pt x="18980" y="1"/>
                  </a:moveTo>
                  <a:lnTo>
                    <a:pt x="17246" y="1669"/>
                  </a:lnTo>
                  <a:cubicBezTo>
                    <a:pt x="10408" y="12943"/>
                    <a:pt x="2002" y="31390"/>
                    <a:pt x="0" y="44433"/>
                  </a:cubicBezTo>
                  <a:cubicBezTo>
                    <a:pt x="7606" y="46167"/>
                    <a:pt x="21015" y="47001"/>
                    <a:pt x="28587" y="47635"/>
                  </a:cubicBezTo>
                  <a:cubicBezTo>
                    <a:pt x="29488" y="44199"/>
                    <a:pt x="28387" y="31490"/>
                    <a:pt x="26653" y="28388"/>
                  </a:cubicBezTo>
                  <a:cubicBezTo>
                    <a:pt x="25785" y="26853"/>
                    <a:pt x="24351" y="25519"/>
                    <a:pt x="24351" y="23751"/>
                  </a:cubicBezTo>
                  <a:cubicBezTo>
                    <a:pt x="24351" y="21916"/>
                    <a:pt x="25985" y="20449"/>
                    <a:pt x="26152" y="18647"/>
                  </a:cubicBezTo>
                  <a:cubicBezTo>
                    <a:pt x="26319" y="16713"/>
                    <a:pt x="24885" y="15145"/>
                    <a:pt x="24084" y="13377"/>
                  </a:cubicBezTo>
                  <a:cubicBezTo>
                    <a:pt x="23017" y="11142"/>
                    <a:pt x="23083" y="8540"/>
                    <a:pt x="22683" y="6072"/>
                  </a:cubicBezTo>
                  <a:cubicBezTo>
                    <a:pt x="22316" y="3637"/>
                    <a:pt x="21249" y="968"/>
                    <a:pt x="18980" y="1"/>
                  </a:cubicBezTo>
                  <a:close/>
                </a:path>
              </a:pathLst>
            </a:custGeom>
            <a:solidFill>
              <a:srgbClr val="2632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40" name="Google Shape;499;p29">
              <a:extLst>
                <a:ext uri="{FF2B5EF4-FFF2-40B4-BE49-F238E27FC236}">
                  <a16:creationId xmlns:a16="http://schemas.microsoft.com/office/drawing/2014/main" id="{8F3978B9-FE81-4614-81FE-8FF98F758194}"/>
                </a:ext>
              </a:extLst>
            </p:cNvPr>
            <p:cNvSpPr/>
            <p:nvPr/>
          </p:nvSpPr>
          <p:spPr>
            <a:xfrm>
              <a:off x="1036247" y="2434973"/>
              <a:ext cx="10" cy="10"/>
            </a:xfrm>
            <a:custGeom>
              <a:avLst/>
              <a:gdLst/>
              <a:ahLst/>
              <a:cxnLst/>
              <a:rect l="l" t="t" r="r" b="b"/>
              <a:pathLst>
                <a:path w="1" h="1" extrusionOk="0">
                  <a:moveTo>
                    <a:pt x="0" y="1"/>
                  </a:moveTo>
                  <a:close/>
                </a:path>
              </a:pathLst>
            </a:custGeom>
            <a:solidFill>
              <a:srgbClr val="FFBE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41" name="Google Shape;500;p29">
              <a:extLst>
                <a:ext uri="{FF2B5EF4-FFF2-40B4-BE49-F238E27FC236}">
                  <a16:creationId xmlns:a16="http://schemas.microsoft.com/office/drawing/2014/main" id="{42CD7D5B-92DD-5B84-DB18-BAC07BAC828C}"/>
                </a:ext>
              </a:extLst>
            </p:cNvPr>
            <p:cNvSpPr/>
            <p:nvPr/>
          </p:nvSpPr>
          <p:spPr>
            <a:xfrm>
              <a:off x="821908" y="1868309"/>
              <a:ext cx="357996" cy="598469"/>
            </a:xfrm>
            <a:custGeom>
              <a:avLst/>
              <a:gdLst/>
              <a:ahLst/>
              <a:cxnLst/>
              <a:rect l="l" t="t" r="r" b="b"/>
              <a:pathLst>
                <a:path w="36493" h="61006" extrusionOk="0">
                  <a:moveTo>
                    <a:pt x="18972" y="0"/>
                  </a:moveTo>
                  <a:cubicBezTo>
                    <a:pt x="10313" y="0"/>
                    <a:pt x="3013" y="6476"/>
                    <a:pt x="2302" y="15101"/>
                  </a:cubicBezTo>
                  <a:lnTo>
                    <a:pt x="67" y="52595"/>
                  </a:lnTo>
                  <a:cubicBezTo>
                    <a:pt x="0" y="53328"/>
                    <a:pt x="200" y="54029"/>
                    <a:pt x="634" y="54629"/>
                  </a:cubicBezTo>
                  <a:cubicBezTo>
                    <a:pt x="2836" y="57865"/>
                    <a:pt x="6805" y="60367"/>
                    <a:pt x="10374" y="60867"/>
                  </a:cubicBezTo>
                  <a:cubicBezTo>
                    <a:pt x="11016" y="60961"/>
                    <a:pt x="11661" y="61005"/>
                    <a:pt x="12303" y="61005"/>
                  </a:cubicBezTo>
                  <a:cubicBezTo>
                    <a:pt x="15099" y="61005"/>
                    <a:pt x="17861" y="60161"/>
                    <a:pt x="20248" y="58832"/>
                  </a:cubicBezTo>
                  <a:cubicBezTo>
                    <a:pt x="21249" y="58265"/>
                    <a:pt x="21883" y="57231"/>
                    <a:pt x="21883" y="56064"/>
                  </a:cubicBezTo>
                  <a:lnTo>
                    <a:pt x="22049" y="47691"/>
                  </a:lnTo>
                  <a:cubicBezTo>
                    <a:pt x="22049" y="47658"/>
                    <a:pt x="22049" y="47624"/>
                    <a:pt x="22083" y="47624"/>
                  </a:cubicBezTo>
                  <a:cubicBezTo>
                    <a:pt x="22366" y="47648"/>
                    <a:pt x="22646" y="47659"/>
                    <a:pt x="22924" y="47659"/>
                  </a:cubicBezTo>
                  <a:cubicBezTo>
                    <a:pt x="23431" y="47659"/>
                    <a:pt x="23934" y="47622"/>
                    <a:pt x="24451" y="47558"/>
                  </a:cubicBezTo>
                  <a:cubicBezTo>
                    <a:pt x="26653" y="47024"/>
                    <a:pt x="32323" y="44856"/>
                    <a:pt x="34225" y="36550"/>
                  </a:cubicBezTo>
                  <a:cubicBezTo>
                    <a:pt x="34858" y="33781"/>
                    <a:pt x="35492" y="25976"/>
                    <a:pt x="35959" y="18203"/>
                  </a:cubicBezTo>
                  <a:cubicBezTo>
                    <a:pt x="36493" y="9297"/>
                    <a:pt x="30022" y="1191"/>
                    <a:pt x="21049" y="124"/>
                  </a:cubicBezTo>
                  <a:cubicBezTo>
                    <a:pt x="20350" y="41"/>
                    <a:pt x="19657" y="0"/>
                    <a:pt x="18972" y="0"/>
                  </a:cubicBezTo>
                  <a:close/>
                </a:path>
              </a:pathLst>
            </a:custGeom>
            <a:solidFill>
              <a:srgbClr val="FFBE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42" name="Google Shape;501;p29">
              <a:extLst>
                <a:ext uri="{FF2B5EF4-FFF2-40B4-BE49-F238E27FC236}">
                  <a16:creationId xmlns:a16="http://schemas.microsoft.com/office/drawing/2014/main" id="{7731165E-10EA-38DF-700F-48F27B81FA4B}"/>
                </a:ext>
              </a:extLst>
            </p:cNvPr>
            <p:cNvSpPr/>
            <p:nvPr/>
          </p:nvSpPr>
          <p:spPr>
            <a:xfrm>
              <a:off x="1053257" y="2047527"/>
              <a:ext cx="39603" cy="121095"/>
            </a:xfrm>
            <a:custGeom>
              <a:avLst/>
              <a:gdLst/>
              <a:ahLst/>
              <a:cxnLst/>
              <a:rect l="l" t="t" r="r" b="b"/>
              <a:pathLst>
                <a:path w="4037" h="12344" extrusionOk="0">
                  <a:moveTo>
                    <a:pt x="170" y="1"/>
                  </a:moveTo>
                  <a:cubicBezTo>
                    <a:pt x="169" y="1"/>
                    <a:pt x="168" y="1"/>
                    <a:pt x="168" y="1"/>
                  </a:cubicBezTo>
                  <a:cubicBezTo>
                    <a:pt x="1" y="34"/>
                    <a:pt x="901" y="3437"/>
                    <a:pt x="2202" y="7573"/>
                  </a:cubicBezTo>
                  <a:lnTo>
                    <a:pt x="3136" y="10509"/>
                  </a:lnTo>
                  <a:cubicBezTo>
                    <a:pt x="3303" y="10842"/>
                    <a:pt x="3370" y="11242"/>
                    <a:pt x="3303" y="11609"/>
                  </a:cubicBezTo>
                  <a:cubicBezTo>
                    <a:pt x="3203" y="11876"/>
                    <a:pt x="2869" y="11910"/>
                    <a:pt x="2469" y="11910"/>
                  </a:cubicBezTo>
                  <a:cubicBezTo>
                    <a:pt x="968" y="12010"/>
                    <a:pt x="34" y="12110"/>
                    <a:pt x="34" y="12176"/>
                  </a:cubicBezTo>
                  <a:cubicBezTo>
                    <a:pt x="34" y="12276"/>
                    <a:pt x="968" y="12310"/>
                    <a:pt x="2503" y="12343"/>
                  </a:cubicBezTo>
                  <a:cubicBezTo>
                    <a:pt x="2703" y="12343"/>
                    <a:pt x="2936" y="12343"/>
                    <a:pt x="3136" y="12276"/>
                  </a:cubicBezTo>
                  <a:cubicBezTo>
                    <a:pt x="3403" y="12243"/>
                    <a:pt x="3670" y="12043"/>
                    <a:pt x="3803" y="11776"/>
                  </a:cubicBezTo>
                  <a:cubicBezTo>
                    <a:pt x="4037" y="11242"/>
                    <a:pt x="3803" y="10742"/>
                    <a:pt x="3703" y="10308"/>
                  </a:cubicBezTo>
                  <a:cubicBezTo>
                    <a:pt x="3403" y="9408"/>
                    <a:pt x="3103" y="8407"/>
                    <a:pt x="2803" y="7406"/>
                  </a:cubicBezTo>
                  <a:cubicBezTo>
                    <a:pt x="1508" y="3291"/>
                    <a:pt x="346" y="1"/>
                    <a:pt x="170" y="1"/>
                  </a:cubicBezTo>
                  <a:close/>
                </a:path>
              </a:pathLst>
            </a:custGeom>
            <a:solidFill>
              <a:srgbClr val="2632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43" name="Google Shape;502;p29">
              <a:extLst>
                <a:ext uri="{FF2B5EF4-FFF2-40B4-BE49-F238E27FC236}">
                  <a16:creationId xmlns:a16="http://schemas.microsoft.com/office/drawing/2014/main" id="{53C99DAD-06DA-62E5-EF39-AFF4D431F140}"/>
                </a:ext>
              </a:extLst>
            </p:cNvPr>
            <p:cNvSpPr/>
            <p:nvPr/>
          </p:nvSpPr>
          <p:spPr>
            <a:xfrm>
              <a:off x="1099070" y="2061929"/>
              <a:ext cx="52699" cy="15931"/>
            </a:xfrm>
            <a:custGeom>
              <a:avLst/>
              <a:gdLst/>
              <a:ahLst/>
              <a:cxnLst/>
              <a:rect l="l" t="t" r="r" b="b"/>
              <a:pathLst>
                <a:path w="5372" h="1624" extrusionOk="0">
                  <a:moveTo>
                    <a:pt x="2736" y="1"/>
                  </a:moveTo>
                  <a:cubicBezTo>
                    <a:pt x="1969" y="1"/>
                    <a:pt x="1235" y="201"/>
                    <a:pt x="635" y="635"/>
                  </a:cubicBezTo>
                  <a:cubicBezTo>
                    <a:pt x="168" y="1001"/>
                    <a:pt x="1" y="1335"/>
                    <a:pt x="101" y="1402"/>
                  </a:cubicBezTo>
                  <a:cubicBezTo>
                    <a:pt x="117" y="1426"/>
                    <a:pt x="146" y="1436"/>
                    <a:pt x="189" y="1436"/>
                  </a:cubicBezTo>
                  <a:cubicBezTo>
                    <a:pt x="488" y="1436"/>
                    <a:pt x="1421" y="900"/>
                    <a:pt x="2610" y="900"/>
                  </a:cubicBezTo>
                  <a:cubicBezTo>
                    <a:pt x="2640" y="900"/>
                    <a:pt x="2671" y="901"/>
                    <a:pt x="2703" y="901"/>
                  </a:cubicBezTo>
                  <a:cubicBezTo>
                    <a:pt x="3977" y="932"/>
                    <a:pt x="4919" y="1624"/>
                    <a:pt x="5180" y="1624"/>
                  </a:cubicBezTo>
                  <a:cubicBezTo>
                    <a:pt x="5206" y="1624"/>
                    <a:pt x="5226" y="1617"/>
                    <a:pt x="5238" y="1602"/>
                  </a:cubicBezTo>
                  <a:cubicBezTo>
                    <a:pt x="5371" y="1502"/>
                    <a:pt x="5204" y="1168"/>
                    <a:pt x="4771" y="801"/>
                  </a:cubicBezTo>
                  <a:cubicBezTo>
                    <a:pt x="4170" y="301"/>
                    <a:pt x="3470" y="34"/>
                    <a:pt x="2736" y="1"/>
                  </a:cubicBezTo>
                  <a:close/>
                </a:path>
              </a:pathLst>
            </a:custGeom>
            <a:solidFill>
              <a:srgbClr val="2632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44" name="Google Shape;503;p29">
              <a:extLst>
                <a:ext uri="{FF2B5EF4-FFF2-40B4-BE49-F238E27FC236}">
                  <a16:creationId xmlns:a16="http://schemas.microsoft.com/office/drawing/2014/main" id="{FA056A8D-79B3-1B77-84AC-E94114E4365F}"/>
                </a:ext>
              </a:extLst>
            </p:cNvPr>
            <p:cNvSpPr/>
            <p:nvPr/>
          </p:nvSpPr>
          <p:spPr>
            <a:xfrm>
              <a:off x="954107" y="2063322"/>
              <a:ext cx="56947" cy="17874"/>
            </a:xfrm>
            <a:custGeom>
              <a:avLst/>
              <a:gdLst/>
              <a:ahLst/>
              <a:cxnLst/>
              <a:rect l="l" t="t" r="r" b="b"/>
              <a:pathLst>
                <a:path w="5805" h="1822" extrusionOk="0">
                  <a:moveTo>
                    <a:pt x="2622" y="0"/>
                  </a:moveTo>
                  <a:cubicBezTo>
                    <a:pt x="1954" y="0"/>
                    <a:pt x="1287" y="194"/>
                    <a:pt x="734" y="526"/>
                  </a:cubicBezTo>
                  <a:cubicBezTo>
                    <a:pt x="201" y="859"/>
                    <a:pt x="1" y="1193"/>
                    <a:pt x="67" y="1293"/>
                  </a:cubicBezTo>
                  <a:cubicBezTo>
                    <a:pt x="88" y="1318"/>
                    <a:pt x="125" y="1329"/>
                    <a:pt x="177" y="1329"/>
                  </a:cubicBezTo>
                  <a:cubicBezTo>
                    <a:pt x="500" y="1329"/>
                    <a:pt x="1393" y="909"/>
                    <a:pt x="2565" y="909"/>
                  </a:cubicBezTo>
                  <a:cubicBezTo>
                    <a:pt x="2696" y="909"/>
                    <a:pt x="2831" y="914"/>
                    <a:pt x="2969" y="926"/>
                  </a:cubicBezTo>
                  <a:cubicBezTo>
                    <a:pt x="4356" y="1047"/>
                    <a:pt x="5307" y="1821"/>
                    <a:pt x="5625" y="1821"/>
                  </a:cubicBezTo>
                  <a:cubicBezTo>
                    <a:pt x="5659" y="1821"/>
                    <a:pt x="5685" y="1813"/>
                    <a:pt x="5705" y="1793"/>
                  </a:cubicBezTo>
                  <a:cubicBezTo>
                    <a:pt x="5805" y="1727"/>
                    <a:pt x="5671" y="1360"/>
                    <a:pt x="5204" y="960"/>
                  </a:cubicBezTo>
                  <a:cubicBezTo>
                    <a:pt x="4604" y="426"/>
                    <a:pt x="3837" y="92"/>
                    <a:pt x="3036" y="26"/>
                  </a:cubicBezTo>
                  <a:cubicBezTo>
                    <a:pt x="2899" y="8"/>
                    <a:pt x="2760" y="0"/>
                    <a:pt x="2622" y="0"/>
                  </a:cubicBezTo>
                  <a:close/>
                </a:path>
              </a:pathLst>
            </a:custGeom>
            <a:solidFill>
              <a:srgbClr val="2632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45" name="Google Shape;504;p29">
              <a:extLst>
                <a:ext uri="{FF2B5EF4-FFF2-40B4-BE49-F238E27FC236}">
                  <a16:creationId xmlns:a16="http://schemas.microsoft.com/office/drawing/2014/main" id="{FADE5771-BB48-AB6D-C5C4-034E9C53988B}"/>
                </a:ext>
              </a:extLst>
            </p:cNvPr>
            <p:cNvSpPr/>
            <p:nvPr/>
          </p:nvSpPr>
          <p:spPr>
            <a:xfrm>
              <a:off x="914181" y="2289687"/>
              <a:ext cx="124038" cy="72378"/>
            </a:xfrm>
            <a:custGeom>
              <a:avLst/>
              <a:gdLst/>
              <a:ahLst/>
              <a:cxnLst/>
              <a:rect l="l" t="t" r="r" b="b"/>
              <a:pathLst>
                <a:path w="12644" h="7378" extrusionOk="0">
                  <a:moveTo>
                    <a:pt x="1" y="0"/>
                  </a:moveTo>
                  <a:cubicBezTo>
                    <a:pt x="1" y="1"/>
                    <a:pt x="1748" y="7378"/>
                    <a:pt x="12094" y="7378"/>
                  </a:cubicBezTo>
                  <a:cubicBezTo>
                    <a:pt x="12253" y="7378"/>
                    <a:pt x="12414" y="7376"/>
                    <a:pt x="12577" y="7372"/>
                  </a:cubicBezTo>
                  <a:lnTo>
                    <a:pt x="12643" y="4670"/>
                  </a:lnTo>
                  <a:lnTo>
                    <a:pt x="12643" y="4670"/>
                  </a:lnTo>
                  <a:cubicBezTo>
                    <a:pt x="12643" y="4670"/>
                    <a:pt x="12639" y="4670"/>
                    <a:pt x="12630" y="4670"/>
                  </a:cubicBezTo>
                  <a:cubicBezTo>
                    <a:pt x="12326" y="4670"/>
                    <a:pt x="6684" y="4607"/>
                    <a:pt x="1" y="0"/>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46" name="Google Shape;505;p29">
              <a:extLst>
                <a:ext uri="{FF2B5EF4-FFF2-40B4-BE49-F238E27FC236}">
                  <a16:creationId xmlns:a16="http://schemas.microsoft.com/office/drawing/2014/main" id="{682739DA-5FDD-27DF-CFEB-944AD56DE1A6}"/>
                </a:ext>
              </a:extLst>
            </p:cNvPr>
            <p:cNvSpPr/>
            <p:nvPr/>
          </p:nvSpPr>
          <p:spPr>
            <a:xfrm>
              <a:off x="1000244" y="2189861"/>
              <a:ext cx="46480" cy="31019"/>
            </a:xfrm>
            <a:custGeom>
              <a:avLst/>
              <a:gdLst/>
              <a:ahLst/>
              <a:cxnLst/>
              <a:rect l="l" t="t" r="r" b="b"/>
              <a:pathLst>
                <a:path w="4738" h="3162" extrusionOk="0">
                  <a:moveTo>
                    <a:pt x="2373" y="0"/>
                  </a:moveTo>
                  <a:cubicBezTo>
                    <a:pt x="2339" y="0"/>
                    <a:pt x="2304" y="1"/>
                    <a:pt x="2269" y="2"/>
                  </a:cubicBezTo>
                  <a:cubicBezTo>
                    <a:pt x="1602" y="2"/>
                    <a:pt x="968" y="269"/>
                    <a:pt x="535" y="770"/>
                  </a:cubicBezTo>
                  <a:cubicBezTo>
                    <a:pt x="101" y="1237"/>
                    <a:pt x="1" y="1937"/>
                    <a:pt x="301" y="2504"/>
                  </a:cubicBezTo>
                  <a:cubicBezTo>
                    <a:pt x="585" y="2942"/>
                    <a:pt x="1127" y="3161"/>
                    <a:pt x="1698" y="3161"/>
                  </a:cubicBezTo>
                  <a:cubicBezTo>
                    <a:pt x="1865" y="3161"/>
                    <a:pt x="2036" y="3143"/>
                    <a:pt x="2202" y="3105"/>
                  </a:cubicBezTo>
                  <a:cubicBezTo>
                    <a:pt x="2903" y="2904"/>
                    <a:pt x="3570" y="2571"/>
                    <a:pt x="4171" y="2137"/>
                  </a:cubicBezTo>
                  <a:cubicBezTo>
                    <a:pt x="4337" y="2004"/>
                    <a:pt x="4504" y="1870"/>
                    <a:pt x="4638" y="1704"/>
                  </a:cubicBezTo>
                  <a:cubicBezTo>
                    <a:pt x="4738" y="1537"/>
                    <a:pt x="4738" y="1337"/>
                    <a:pt x="4638" y="1170"/>
                  </a:cubicBezTo>
                  <a:lnTo>
                    <a:pt x="4604" y="1137"/>
                  </a:lnTo>
                  <a:cubicBezTo>
                    <a:pt x="4091" y="399"/>
                    <a:pt x="3239" y="0"/>
                    <a:pt x="2373" y="0"/>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47" name="Google Shape;506;p29">
              <a:extLst>
                <a:ext uri="{FF2B5EF4-FFF2-40B4-BE49-F238E27FC236}">
                  <a16:creationId xmlns:a16="http://schemas.microsoft.com/office/drawing/2014/main" id="{7FEC2EA1-8119-9C84-264B-D61ED41B3968}"/>
                </a:ext>
              </a:extLst>
            </p:cNvPr>
            <p:cNvSpPr/>
            <p:nvPr/>
          </p:nvSpPr>
          <p:spPr>
            <a:xfrm>
              <a:off x="1007121" y="2173841"/>
              <a:ext cx="47127" cy="43576"/>
            </a:xfrm>
            <a:custGeom>
              <a:avLst/>
              <a:gdLst/>
              <a:ahLst/>
              <a:cxnLst/>
              <a:rect l="l" t="t" r="r" b="b"/>
              <a:pathLst>
                <a:path w="4804" h="4442" extrusionOk="0">
                  <a:moveTo>
                    <a:pt x="334" y="1"/>
                  </a:moveTo>
                  <a:cubicBezTo>
                    <a:pt x="201" y="1"/>
                    <a:pt x="0" y="368"/>
                    <a:pt x="34" y="1035"/>
                  </a:cubicBezTo>
                  <a:cubicBezTo>
                    <a:pt x="67" y="1936"/>
                    <a:pt x="467" y="2770"/>
                    <a:pt x="1135" y="3370"/>
                  </a:cubicBezTo>
                  <a:cubicBezTo>
                    <a:pt x="1835" y="4004"/>
                    <a:pt x="2736" y="4371"/>
                    <a:pt x="3670" y="4437"/>
                  </a:cubicBezTo>
                  <a:cubicBezTo>
                    <a:pt x="3731" y="4440"/>
                    <a:pt x="3791" y="4442"/>
                    <a:pt x="3848" y="4442"/>
                  </a:cubicBezTo>
                  <a:cubicBezTo>
                    <a:pt x="4443" y="4442"/>
                    <a:pt x="4804" y="4292"/>
                    <a:pt x="4804" y="4171"/>
                  </a:cubicBezTo>
                  <a:cubicBezTo>
                    <a:pt x="4804" y="3970"/>
                    <a:pt x="3069" y="4037"/>
                    <a:pt x="1768" y="2803"/>
                  </a:cubicBezTo>
                  <a:cubicBezTo>
                    <a:pt x="467" y="1602"/>
                    <a:pt x="567" y="1"/>
                    <a:pt x="334" y="1"/>
                  </a:cubicBezTo>
                  <a:close/>
                </a:path>
              </a:pathLst>
            </a:custGeom>
            <a:solidFill>
              <a:srgbClr val="2632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48" name="Google Shape;507;p29">
              <a:extLst>
                <a:ext uri="{FF2B5EF4-FFF2-40B4-BE49-F238E27FC236}">
                  <a16:creationId xmlns:a16="http://schemas.microsoft.com/office/drawing/2014/main" id="{882E96B8-0A28-7474-B5A0-837E1EBD0A2E}"/>
                </a:ext>
              </a:extLst>
            </p:cNvPr>
            <p:cNvSpPr/>
            <p:nvPr/>
          </p:nvSpPr>
          <p:spPr>
            <a:xfrm>
              <a:off x="945269" y="2011132"/>
              <a:ext cx="67748" cy="16569"/>
            </a:xfrm>
            <a:custGeom>
              <a:avLst/>
              <a:gdLst/>
              <a:ahLst/>
              <a:cxnLst/>
              <a:rect l="l" t="t" r="r" b="b"/>
              <a:pathLst>
                <a:path w="6906" h="1689" extrusionOk="0">
                  <a:moveTo>
                    <a:pt x="3621" y="1"/>
                  </a:moveTo>
                  <a:cubicBezTo>
                    <a:pt x="2675" y="1"/>
                    <a:pt x="1728" y="228"/>
                    <a:pt x="868" y="676"/>
                  </a:cubicBezTo>
                  <a:cubicBezTo>
                    <a:pt x="268" y="1009"/>
                    <a:pt x="1" y="1343"/>
                    <a:pt x="68" y="1543"/>
                  </a:cubicBezTo>
                  <a:cubicBezTo>
                    <a:pt x="143" y="1651"/>
                    <a:pt x="344" y="1689"/>
                    <a:pt x="640" y="1689"/>
                  </a:cubicBezTo>
                  <a:cubicBezTo>
                    <a:pt x="1259" y="1689"/>
                    <a:pt x="2296" y="1521"/>
                    <a:pt x="3470" y="1476"/>
                  </a:cubicBezTo>
                  <a:cubicBezTo>
                    <a:pt x="3657" y="1469"/>
                    <a:pt x="3841" y="1466"/>
                    <a:pt x="4021" y="1466"/>
                  </a:cubicBezTo>
                  <a:cubicBezTo>
                    <a:pt x="4806" y="1466"/>
                    <a:pt x="5509" y="1522"/>
                    <a:pt x="6023" y="1522"/>
                  </a:cubicBezTo>
                  <a:cubicBezTo>
                    <a:pt x="6480" y="1522"/>
                    <a:pt x="6788" y="1478"/>
                    <a:pt x="6872" y="1309"/>
                  </a:cubicBezTo>
                  <a:cubicBezTo>
                    <a:pt x="6906" y="1143"/>
                    <a:pt x="6606" y="809"/>
                    <a:pt x="6005" y="509"/>
                  </a:cubicBezTo>
                  <a:cubicBezTo>
                    <a:pt x="5249" y="169"/>
                    <a:pt x="4435" y="1"/>
                    <a:pt x="3621" y="1"/>
                  </a:cubicBezTo>
                  <a:close/>
                </a:path>
              </a:pathLst>
            </a:custGeom>
            <a:solidFill>
              <a:srgbClr val="2632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49" name="Google Shape;508;p29">
              <a:extLst>
                <a:ext uri="{FF2B5EF4-FFF2-40B4-BE49-F238E27FC236}">
                  <a16:creationId xmlns:a16="http://schemas.microsoft.com/office/drawing/2014/main" id="{94E56AAF-F46E-B7D6-C5E9-570085AEB975}"/>
                </a:ext>
              </a:extLst>
            </p:cNvPr>
            <p:cNvSpPr/>
            <p:nvPr/>
          </p:nvSpPr>
          <p:spPr>
            <a:xfrm>
              <a:off x="1095146" y="2012349"/>
              <a:ext cx="59890" cy="16363"/>
            </a:xfrm>
            <a:custGeom>
              <a:avLst/>
              <a:gdLst/>
              <a:ahLst/>
              <a:cxnLst/>
              <a:rect l="l" t="t" r="r" b="b"/>
              <a:pathLst>
                <a:path w="6105" h="1668" extrusionOk="0">
                  <a:moveTo>
                    <a:pt x="2964" y="0"/>
                  </a:moveTo>
                  <a:cubicBezTo>
                    <a:pt x="2184" y="0"/>
                    <a:pt x="1404" y="184"/>
                    <a:pt x="701" y="552"/>
                  </a:cubicBezTo>
                  <a:cubicBezTo>
                    <a:pt x="167" y="885"/>
                    <a:pt x="0" y="1219"/>
                    <a:pt x="134" y="1385"/>
                  </a:cubicBezTo>
                  <a:cubicBezTo>
                    <a:pt x="251" y="1547"/>
                    <a:pt x="550" y="1592"/>
                    <a:pt x="969" y="1592"/>
                  </a:cubicBezTo>
                  <a:cubicBezTo>
                    <a:pt x="1503" y="1592"/>
                    <a:pt x="2233" y="1519"/>
                    <a:pt x="3036" y="1519"/>
                  </a:cubicBezTo>
                  <a:cubicBezTo>
                    <a:pt x="3992" y="1519"/>
                    <a:pt x="4845" y="1667"/>
                    <a:pt x="5396" y="1667"/>
                  </a:cubicBezTo>
                  <a:cubicBezTo>
                    <a:pt x="5671" y="1667"/>
                    <a:pt x="5871" y="1630"/>
                    <a:pt x="5971" y="1519"/>
                  </a:cubicBezTo>
                  <a:cubicBezTo>
                    <a:pt x="6105" y="1352"/>
                    <a:pt x="5905" y="985"/>
                    <a:pt x="5404" y="652"/>
                  </a:cubicBezTo>
                  <a:cubicBezTo>
                    <a:pt x="4657" y="217"/>
                    <a:pt x="3811" y="0"/>
                    <a:pt x="2964" y="0"/>
                  </a:cubicBezTo>
                  <a:close/>
                </a:path>
              </a:pathLst>
            </a:custGeom>
            <a:solidFill>
              <a:srgbClr val="2632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50" name="Google Shape;509;p29">
              <a:extLst>
                <a:ext uri="{FF2B5EF4-FFF2-40B4-BE49-F238E27FC236}">
                  <a16:creationId xmlns:a16="http://schemas.microsoft.com/office/drawing/2014/main" id="{D0AD3EF9-CF75-27CD-2470-AECDB864AF8F}"/>
                </a:ext>
              </a:extLst>
            </p:cNvPr>
            <p:cNvSpPr/>
            <p:nvPr/>
          </p:nvSpPr>
          <p:spPr>
            <a:xfrm>
              <a:off x="793106" y="1828401"/>
              <a:ext cx="263438" cy="279350"/>
            </a:xfrm>
            <a:custGeom>
              <a:avLst/>
              <a:gdLst/>
              <a:ahLst/>
              <a:cxnLst/>
              <a:rect l="l" t="t" r="r" b="b"/>
              <a:pathLst>
                <a:path w="26854" h="28476" extrusionOk="0">
                  <a:moveTo>
                    <a:pt x="19371" y="1"/>
                  </a:moveTo>
                  <a:cubicBezTo>
                    <a:pt x="13391" y="1"/>
                    <a:pt x="7186" y="3699"/>
                    <a:pt x="3870" y="8628"/>
                  </a:cubicBezTo>
                  <a:cubicBezTo>
                    <a:pt x="201" y="14166"/>
                    <a:pt x="1" y="22405"/>
                    <a:pt x="2703" y="28476"/>
                  </a:cubicBezTo>
                  <a:lnTo>
                    <a:pt x="6806" y="25941"/>
                  </a:lnTo>
                  <a:cubicBezTo>
                    <a:pt x="15012" y="22538"/>
                    <a:pt x="20816" y="14599"/>
                    <a:pt x="26119" y="6427"/>
                  </a:cubicBezTo>
                  <a:cubicBezTo>
                    <a:pt x="26853" y="5292"/>
                    <a:pt x="25986" y="3458"/>
                    <a:pt x="25286" y="2324"/>
                  </a:cubicBezTo>
                  <a:cubicBezTo>
                    <a:pt x="24518" y="989"/>
                    <a:pt x="23084" y="389"/>
                    <a:pt x="21449" y="155"/>
                  </a:cubicBezTo>
                  <a:cubicBezTo>
                    <a:pt x="20763" y="51"/>
                    <a:pt x="20069" y="1"/>
                    <a:pt x="19371" y="1"/>
                  </a:cubicBezTo>
                  <a:close/>
                </a:path>
              </a:pathLst>
            </a:custGeom>
            <a:solidFill>
              <a:srgbClr val="2632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51" name="Google Shape;510;p29">
              <a:extLst>
                <a:ext uri="{FF2B5EF4-FFF2-40B4-BE49-F238E27FC236}">
                  <a16:creationId xmlns:a16="http://schemas.microsoft.com/office/drawing/2014/main" id="{26237458-EF80-0D75-4F1C-86E6011D3F2F}"/>
                </a:ext>
              </a:extLst>
            </p:cNvPr>
            <p:cNvSpPr/>
            <p:nvPr/>
          </p:nvSpPr>
          <p:spPr>
            <a:xfrm>
              <a:off x="1029703" y="1839379"/>
              <a:ext cx="169183" cy="252814"/>
            </a:xfrm>
            <a:custGeom>
              <a:avLst/>
              <a:gdLst/>
              <a:ahLst/>
              <a:cxnLst/>
              <a:rect l="l" t="t" r="r" b="b"/>
              <a:pathLst>
                <a:path w="17246" h="25771" extrusionOk="0">
                  <a:moveTo>
                    <a:pt x="4281" y="1"/>
                  </a:moveTo>
                  <a:cubicBezTo>
                    <a:pt x="3296" y="1"/>
                    <a:pt x="2166" y="224"/>
                    <a:pt x="834" y="738"/>
                  </a:cubicBezTo>
                  <a:cubicBezTo>
                    <a:pt x="0" y="2339"/>
                    <a:pt x="1668" y="4407"/>
                    <a:pt x="3102" y="5608"/>
                  </a:cubicBezTo>
                  <a:cubicBezTo>
                    <a:pt x="5204" y="7376"/>
                    <a:pt x="6972" y="8577"/>
                    <a:pt x="8339" y="9844"/>
                  </a:cubicBezTo>
                  <a:cubicBezTo>
                    <a:pt x="11075" y="12413"/>
                    <a:pt x="14210" y="21052"/>
                    <a:pt x="14477" y="25756"/>
                  </a:cubicBezTo>
                  <a:cubicBezTo>
                    <a:pt x="14477" y="25766"/>
                    <a:pt x="14478" y="25771"/>
                    <a:pt x="14479" y="25771"/>
                  </a:cubicBezTo>
                  <a:cubicBezTo>
                    <a:pt x="14512" y="25771"/>
                    <a:pt x="15021" y="21718"/>
                    <a:pt x="15311" y="21686"/>
                  </a:cubicBezTo>
                  <a:cubicBezTo>
                    <a:pt x="15678" y="21619"/>
                    <a:pt x="17246" y="19718"/>
                    <a:pt x="17012" y="17149"/>
                  </a:cubicBezTo>
                  <a:cubicBezTo>
                    <a:pt x="16278" y="8310"/>
                    <a:pt x="14043" y="7943"/>
                    <a:pt x="11275" y="4807"/>
                  </a:cubicBezTo>
                  <a:cubicBezTo>
                    <a:pt x="9178" y="2404"/>
                    <a:pt x="7513" y="1"/>
                    <a:pt x="4281" y="1"/>
                  </a:cubicBezTo>
                  <a:close/>
                </a:path>
              </a:pathLst>
            </a:custGeom>
            <a:solidFill>
              <a:srgbClr val="2632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52" name="Google Shape;511;p29">
              <a:extLst>
                <a:ext uri="{FF2B5EF4-FFF2-40B4-BE49-F238E27FC236}">
                  <a16:creationId xmlns:a16="http://schemas.microsoft.com/office/drawing/2014/main" id="{9913F2C5-3F9C-3FE9-DD9E-BF1C4D9104C0}"/>
                </a:ext>
              </a:extLst>
            </p:cNvPr>
            <p:cNvSpPr/>
            <p:nvPr/>
          </p:nvSpPr>
          <p:spPr>
            <a:xfrm>
              <a:off x="1003844" y="1829373"/>
              <a:ext cx="50374" cy="58821"/>
            </a:xfrm>
            <a:custGeom>
              <a:avLst/>
              <a:gdLst/>
              <a:ahLst/>
              <a:cxnLst/>
              <a:rect l="l" t="t" r="r" b="b"/>
              <a:pathLst>
                <a:path w="5135" h="5996" extrusionOk="0">
                  <a:moveTo>
                    <a:pt x="487" y="0"/>
                  </a:moveTo>
                  <a:cubicBezTo>
                    <a:pt x="326" y="0"/>
                    <a:pt x="163" y="19"/>
                    <a:pt x="1" y="56"/>
                  </a:cubicBezTo>
                  <a:cubicBezTo>
                    <a:pt x="1" y="123"/>
                    <a:pt x="468" y="157"/>
                    <a:pt x="1168" y="423"/>
                  </a:cubicBezTo>
                  <a:cubicBezTo>
                    <a:pt x="2102" y="790"/>
                    <a:pt x="2903" y="1357"/>
                    <a:pt x="3570" y="2091"/>
                  </a:cubicBezTo>
                  <a:cubicBezTo>
                    <a:pt x="3737" y="2325"/>
                    <a:pt x="3904" y="2525"/>
                    <a:pt x="4037" y="2792"/>
                  </a:cubicBezTo>
                  <a:cubicBezTo>
                    <a:pt x="4170" y="2992"/>
                    <a:pt x="4271" y="3259"/>
                    <a:pt x="4337" y="3492"/>
                  </a:cubicBezTo>
                  <a:cubicBezTo>
                    <a:pt x="4504" y="3926"/>
                    <a:pt x="4637" y="4360"/>
                    <a:pt x="4738" y="4793"/>
                  </a:cubicBezTo>
                  <a:cubicBezTo>
                    <a:pt x="4938" y="5527"/>
                    <a:pt x="4871" y="5994"/>
                    <a:pt x="4904" y="5994"/>
                  </a:cubicBezTo>
                  <a:cubicBezTo>
                    <a:pt x="4905" y="5995"/>
                    <a:pt x="4907" y="5996"/>
                    <a:pt x="4908" y="5996"/>
                  </a:cubicBezTo>
                  <a:cubicBezTo>
                    <a:pt x="4950" y="5996"/>
                    <a:pt x="5135" y="5502"/>
                    <a:pt x="5038" y="4726"/>
                  </a:cubicBezTo>
                  <a:cubicBezTo>
                    <a:pt x="4938" y="4259"/>
                    <a:pt x="4838" y="3826"/>
                    <a:pt x="4704" y="3392"/>
                  </a:cubicBezTo>
                  <a:cubicBezTo>
                    <a:pt x="4604" y="3092"/>
                    <a:pt x="4504" y="2858"/>
                    <a:pt x="4371" y="2592"/>
                  </a:cubicBezTo>
                  <a:cubicBezTo>
                    <a:pt x="4237" y="2325"/>
                    <a:pt x="4070" y="2091"/>
                    <a:pt x="3870" y="1858"/>
                  </a:cubicBezTo>
                  <a:cubicBezTo>
                    <a:pt x="3170" y="1057"/>
                    <a:pt x="2302" y="457"/>
                    <a:pt x="1268" y="157"/>
                  </a:cubicBezTo>
                  <a:cubicBezTo>
                    <a:pt x="1018" y="52"/>
                    <a:pt x="755" y="0"/>
                    <a:pt x="487" y="0"/>
                  </a:cubicBezTo>
                  <a:close/>
                </a:path>
              </a:pathLst>
            </a:custGeom>
            <a:solidFill>
              <a:srgbClr val="455A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53" name="Google Shape;512;p29">
              <a:extLst>
                <a:ext uri="{FF2B5EF4-FFF2-40B4-BE49-F238E27FC236}">
                  <a16:creationId xmlns:a16="http://schemas.microsoft.com/office/drawing/2014/main" id="{34F5A5F2-3945-B0E8-6DC7-6175E10B2D39}"/>
                </a:ext>
              </a:extLst>
            </p:cNvPr>
            <p:cNvSpPr/>
            <p:nvPr/>
          </p:nvSpPr>
          <p:spPr>
            <a:xfrm>
              <a:off x="1113147" y="2093291"/>
              <a:ext cx="24545" cy="23358"/>
            </a:xfrm>
            <a:custGeom>
              <a:avLst/>
              <a:gdLst/>
              <a:ahLst/>
              <a:cxnLst/>
              <a:rect l="l" t="t" r="r" b="b"/>
              <a:pathLst>
                <a:path w="2502" h="2381" extrusionOk="0">
                  <a:moveTo>
                    <a:pt x="1326" y="0"/>
                  </a:moveTo>
                  <a:cubicBezTo>
                    <a:pt x="1285" y="0"/>
                    <a:pt x="1243" y="2"/>
                    <a:pt x="1201" y="6"/>
                  </a:cubicBezTo>
                  <a:cubicBezTo>
                    <a:pt x="534" y="39"/>
                    <a:pt x="0" y="606"/>
                    <a:pt x="33" y="1274"/>
                  </a:cubicBezTo>
                  <a:cubicBezTo>
                    <a:pt x="65" y="1901"/>
                    <a:pt x="597" y="2380"/>
                    <a:pt x="1215" y="2380"/>
                  </a:cubicBezTo>
                  <a:cubicBezTo>
                    <a:pt x="1254" y="2380"/>
                    <a:pt x="1294" y="2378"/>
                    <a:pt x="1334" y="2374"/>
                  </a:cubicBezTo>
                  <a:cubicBezTo>
                    <a:pt x="2002" y="2341"/>
                    <a:pt x="2502" y="1774"/>
                    <a:pt x="2502" y="1140"/>
                  </a:cubicBezTo>
                  <a:cubicBezTo>
                    <a:pt x="2471" y="482"/>
                    <a:pt x="1968" y="0"/>
                    <a:pt x="1326" y="0"/>
                  </a:cubicBezTo>
                  <a:close/>
                </a:path>
              </a:pathLst>
            </a:custGeom>
            <a:solidFill>
              <a:srgbClr val="2632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54" name="Google Shape;513;p29">
              <a:extLst>
                <a:ext uri="{FF2B5EF4-FFF2-40B4-BE49-F238E27FC236}">
                  <a16:creationId xmlns:a16="http://schemas.microsoft.com/office/drawing/2014/main" id="{1D20B91E-07C9-3F27-5EC8-6B320B95FA7D}"/>
                </a:ext>
              </a:extLst>
            </p:cNvPr>
            <p:cNvSpPr/>
            <p:nvPr/>
          </p:nvSpPr>
          <p:spPr>
            <a:xfrm>
              <a:off x="978652" y="2093939"/>
              <a:ext cx="24554" cy="23691"/>
            </a:xfrm>
            <a:custGeom>
              <a:avLst/>
              <a:gdLst/>
              <a:ahLst/>
              <a:cxnLst/>
              <a:rect l="l" t="t" r="r" b="b"/>
              <a:pathLst>
                <a:path w="2503" h="2415" extrusionOk="0">
                  <a:moveTo>
                    <a:pt x="1320" y="1"/>
                  </a:moveTo>
                  <a:cubicBezTo>
                    <a:pt x="1281" y="1"/>
                    <a:pt x="1241" y="3"/>
                    <a:pt x="1201" y="7"/>
                  </a:cubicBezTo>
                  <a:cubicBezTo>
                    <a:pt x="501" y="73"/>
                    <a:pt x="0" y="641"/>
                    <a:pt x="0" y="1308"/>
                  </a:cubicBezTo>
                  <a:cubicBezTo>
                    <a:pt x="63" y="1935"/>
                    <a:pt x="568" y="2414"/>
                    <a:pt x="1182" y="2414"/>
                  </a:cubicBezTo>
                  <a:cubicBezTo>
                    <a:pt x="1221" y="2414"/>
                    <a:pt x="1261" y="2412"/>
                    <a:pt x="1301" y="2408"/>
                  </a:cubicBezTo>
                  <a:cubicBezTo>
                    <a:pt x="1968" y="2375"/>
                    <a:pt x="2502" y="1808"/>
                    <a:pt x="2502" y="1141"/>
                  </a:cubicBezTo>
                  <a:cubicBezTo>
                    <a:pt x="2439" y="482"/>
                    <a:pt x="1935" y="1"/>
                    <a:pt x="1320" y="1"/>
                  </a:cubicBezTo>
                  <a:close/>
                </a:path>
              </a:pathLst>
            </a:custGeom>
            <a:solidFill>
              <a:srgbClr val="2632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55" name="Google Shape;514;p29">
              <a:extLst>
                <a:ext uri="{FF2B5EF4-FFF2-40B4-BE49-F238E27FC236}">
                  <a16:creationId xmlns:a16="http://schemas.microsoft.com/office/drawing/2014/main" id="{42F00A38-67EA-073D-E7C0-783A65A4AA45}"/>
                </a:ext>
              </a:extLst>
            </p:cNvPr>
            <p:cNvSpPr/>
            <p:nvPr/>
          </p:nvSpPr>
          <p:spPr>
            <a:xfrm>
              <a:off x="599388" y="1840723"/>
              <a:ext cx="322984" cy="511474"/>
            </a:xfrm>
            <a:custGeom>
              <a:avLst/>
              <a:gdLst/>
              <a:ahLst/>
              <a:cxnLst/>
              <a:rect l="l" t="t" r="r" b="b"/>
              <a:pathLst>
                <a:path w="32924" h="52138" extrusionOk="0">
                  <a:moveTo>
                    <a:pt x="32924" y="0"/>
                  </a:moveTo>
                  <a:lnTo>
                    <a:pt x="32924" y="0"/>
                  </a:lnTo>
                  <a:cubicBezTo>
                    <a:pt x="22883" y="3403"/>
                    <a:pt x="21015" y="9374"/>
                    <a:pt x="20181" y="12776"/>
                  </a:cubicBezTo>
                  <a:cubicBezTo>
                    <a:pt x="19881" y="14044"/>
                    <a:pt x="19714" y="15411"/>
                    <a:pt x="18847" y="16412"/>
                  </a:cubicBezTo>
                  <a:cubicBezTo>
                    <a:pt x="17546" y="17913"/>
                    <a:pt x="15178" y="18013"/>
                    <a:pt x="13677" y="19347"/>
                  </a:cubicBezTo>
                  <a:cubicBezTo>
                    <a:pt x="11909" y="20882"/>
                    <a:pt x="11942" y="23584"/>
                    <a:pt x="12109" y="25885"/>
                  </a:cubicBezTo>
                  <a:cubicBezTo>
                    <a:pt x="12242" y="28220"/>
                    <a:pt x="12343" y="30889"/>
                    <a:pt x="10575" y="32490"/>
                  </a:cubicBezTo>
                  <a:cubicBezTo>
                    <a:pt x="9474" y="33524"/>
                    <a:pt x="7873" y="33824"/>
                    <a:pt x="6438" y="34358"/>
                  </a:cubicBezTo>
                  <a:cubicBezTo>
                    <a:pt x="5037" y="34892"/>
                    <a:pt x="4137" y="36093"/>
                    <a:pt x="3369" y="37360"/>
                  </a:cubicBezTo>
                  <a:cubicBezTo>
                    <a:pt x="1635" y="40229"/>
                    <a:pt x="0" y="44832"/>
                    <a:pt x="1135" y="45766"/>
                  </a:cubicBezTo>
                  <a:cubicBezTo>
                    <a:pt x="7406" y="51037"/>
                    <a:pt x="19448" y="51304"/>
                    <a:pt x="27687" y="52138"/>
                  </a:cubicBezTo>
                  <a:cubicBezTo>
                    <a:pt x="28421" y="50236"/>
                    <a:pt x="28954" y="48268"/>
                    <a:pt x="29288" y="46233"/>
                  </a:cubicBezTo>
                  <a:cubicBezTo>
                    <a:pt x="29455" y="44766"/>
                    <a:pt x="29121" y="43165"/>
                    <a:pt x="28120" y="42064"/>
                  </a:cubicBezTo>
                  <a:cubicBezTo>
                    <a:pt x="27287" y="41196"/>
                    <a:pt x="26019" y="40496"/>
                    <a:pt x="26019" y="39328"/>
                  </a:cubicBezTo>
                  <a:cubicBezTo>
                    <a:pt x="26019" y="38394"/>
                    <a:pt x="26453" y="37394"/>
                    <a:pt x="26353" y="36460"/>
                  </a:cubicBezTo>
                  <a:cubicBezTo>
                    <a:pt x="26286" y="35426"/>
                    <a:pt x="24685" y="33925"/>
                    <a:pt x="24018" y="33724"/>
                  </a:cubicBezTo>
                  <a:lnTo>
                    <a:pt x="32924" y="0"/>
                  </a:lnTo>
                  <a:close/>
                </a:path>
              </a:pathLst>
            </a:custGeom>
            <a:solidFill>
              <a:srgbClr val="26323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56" name="Google Shape;515;p29">
              <a:extLst>
                <a:ext uri="{FF2B5EF4-FFF2-40B4-BE49-F238E27FC236}">
                  <a16:creationId xmlns:a16="http://schemas.microsoft.com/office/drawing/2014/main" id="{704CBB42-A268-02C2-D5F5-A40D2F49B828}"/>
                </a:ext>
              </a:extLst>
            </p:cNvPr>
            <p:cNvSpPr/>
            <p:nvPr/>
          </p:nvSpPr>
          <p:spPr>
            <a:xfrm>
              <a:off x="792223" y="2077742"/>
              <a:ext cx="67650" cy="96413"/>
            </a:xfrm>
            <a:custGeom>
              <a:avLst/>
              <a:gdLst/>
              <a:ahLst/>
              <a:cxnLst/>
              <a:rect l="l" t="t" r="r" b="b"/>
              <a:pathLst>
                <a:path w="6896" h="9828" extrusionOk="0">
                  <a:moveTo>
                    <a:pt x="4305" y="1"/>
                  </a:moveTo>
                  <a:cubicBezTo>
                    <a:pt x="2553" y="1"/>
                    <a:pt x="517" y="809"/>
                    <a:pt x="291" y="4426"/>
                  </a:cubicBezTo>
                  <a:cubicBezTo>
                    <a:pt x="0" y="9055"/>
                    <a:pt x="3353" y="9828"/>
                    <a:pt x="5222" y="9828"/>
                  </a:cubicBezTo>
                  <a:cubicBezTo>
                    <a:pt x="5926" y="9828"/>
                    <a:pt x="6420" y="9718"/>
                    <a:pt x="6429" y="9663"/>
                  </a:cubicBezTo>
                  <a:cubicBezTo>
                    <a:pt x="6429" y="9497"/>
                    <a:pt x="6896" y="524"/>
                    <a:pt x="6896" y="524"/>
                  </a:cubicBezTo>
                  <a:cubicBezTo>
                    <a:pt x="6838" y="480"/>
                    <a:pt x="5655" y="1"/>
                    <a:pt x="4305" y="1"/>
                  </a:cubicBezTo>
                  <a:close/>
                </a:path>
              </a:pathLst>
            </a:custGeom>
            <a:solidFill>
              <a:srgbClr val="FFBE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57" name="Google Shape;516;p29">
              <a:extLst>
                <a:ext uri="{FF2B5EF4-FFF2-40B4-BE49-F238E27FC236}">
                  <a16:creationId xmlns:a16="http://schemas.microsoft.com/office/drawing/2014/main" id="{11AA64CE-3977-CB77-6005-6985F82B4A3E}"/>
                </a:ext>
              </a:extLst>
            </p:cNvPr>
            <p:cNvSpPr/>
            <p:nvPr/>
          </p:nvSpPr>
          <p:spPr>
            <a:xfrm>
              <a:off x="810450" y="2097519"/>
              <a:ext cx="27174" cy="54946"/>
            </a:xfrm>
            <a:custGeom>
              <a:avLst/>
              <a:gdLst/>
              <a:ahLst/>
              <a:cxnLst/>
              <a:rect l="l" t="t" r="r" b="b"/>
              <a:pathLst>
                <a:path w="2770" h="5601" extrusionOk="0">
                  <a:moveTo>
                    <a:pt x="1871" y="0"/>
                  </a:moveTo>
                  <a:cubicBezTo>
                    <a:pt x="1836" y="0"/>
                    <a:pt x="1802" y="3"/>
                    <a:pt x="1769" y="9"/>
                  </a:cubicBezTo>
                  <a:cubicBezTo>
                    <a:pt x="1235" y="75"/>
                    <a:pt x="768" y="409"/>
                    <a:pt x="534" y="909"/>
                  </a:cubicBezTo>
                  <a:cubicBezTo>
                    <a:pt x="234" y="1443"/>
                    <a:pt x="67" y="2043"/>
                    <a:pt x="67" y="2677"/>
                  </a:cubicBezTo>
                  <a:cubicBezTo>
                    <a:pt x="1" y="3978"/>
                    <a:pt x="601" y="5212"/>
                    <a:pt x="1502" y="5546"/>
                  </a:cubicBezTo>
                  <a:cubicBezTo>
                    <a:pt x="1622" y="5582"/>
                    <a:pt x="1750" y="5601"/>
                    <a:pt x="1879" y="5601"/>
                  </a:cubicBezTo>
                  <a:cubicBezTo>
                    <a:pt x="2110" y="5601"/>
                    <a:pt x="2343" y="5541"/>
                    <a:pt x="2536" y="5413"/>
                  </a:cubicBezTo>
                  <a:cubicBezTo>
                    <a:pt x="2736" y="5279"/>
                    <a:pt x="2769" y="5146"/>
                    <a:pt x="2769" y="5146"/>
                  </a:cubicBezTo>
                  <a:cubicBezTo>
                    <a:pt x="2765" y="5141"/>
                    <a:pt x="2759" y="5139"/>
                    <a:pt x="2752" y="5139"/>
                  </a:cubicBezTo>
                  <a:cubicBezTo>
                    <a:pt x="2707" y="5139"/>
                    <a:pt x="2609" y="5222"/>
                    <a:pt x="2436" y="5279"/>
                  </a:cubicBezTo>
                  <a:cubicBezTo>
                    <a:pt x="2324" y="5321"/>
                    <a:pt x="2206" y="5340"/>
                    <a:pt x="2088" y="5340"/>
                  </a:cubicBezTo>
                  <a:cubicBezTo>
                    <a:pt x="1923" y="5340"/>
                    <a:pt x="1757" y="5304"/>
                    <a:pt x="1602" y="5246"/>
                  </a:cubicBezTo>
                  <a:cubicBezTo>
                    <a:pt x="968" y="4946"/>
                    <a:pt x="434" y="3845"/>
                    <a:pt x="501" y="2711"/>
                  </a:cubicBezTo>
                  <a:cubicBezTo>
                    <a:pt x="501" y="2144"/>
                    <a:pt x="635" y="1610"/>
                    <a:pt x="901" y="1109"/>
                  </a:cubicBezTo>
                  <a:cubicBezTo>
                    <a:pt x="1035" y="709"/>
                    <a:pt x="1368" y="409"/>
                    <a:pt x="1802" y="309"/>
                  </a:cubicBezTo>
                  <a:cubicBezTo>
                    <a:pt x="1829" y="306"/>
                    <a:pt x="1856" y="304"/>
                    <a:pt x="1883" y="304"/>
                  </a:cubicBezTo>
                  <a:cubicBezTo>
                    <a:pt x="2121" y="304"/>
                    <a:pt x="2346" y="436"/>
                    <a:pt x="2436" y="676"/>
                  </a:cubicBezTo>
                  <a:cubicBezTo>
                    <a:pt x="2503" y="843"/>
                    <a:pt x="2469" y="976"/>
                    <a:pt x="2503" y="976"/>
                  </a:cubicBezTo>
                  <a:cubicBezTo>
                    <a:pt x="2506" y="979"/>
                    <a:pt x="2510" y="981"/>
                    <a:pt x="2514" y="981"/>
                  </a:cubicBezTo>
                  <a:cubicBezTo>
                    <a:pt x="2555" y="981"/>
                    <a:pt x="2633" y="849"/>
                    <a:pt x="2603" y="609"/>
                  </a:cubicBezTo>
                  <a:cubicBezTo>
                    <a:pt x="2569" y="442"/>
                    <a:pt x="2503" y="309"/>
                    <a:pt x="2369" y="209"/>
                  </a:cubicBezTo>
                  <a:cubicBezTo>
                    <a:pt x="2230" y="70"/>
                    <a:pt x="2045" y="0"/>
                    <a:pt x="1871" y="0"/>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58" name="Google Shape;517;p29">
              <a:extLst>
                <a:ext uri="{FF2B5EF4-FFF2-40B4-BE49-F238E27FC236}">
                  <a16:creationId xmlns:a16="http://schemas.microsoft.com/office/drawing/2014/main" id="{59E18D06-46BB-656A-2D00-1AE6E135BF3E}"/>
                </a:ext>
              </a:extLst>
            </p:cNvPr>
            <p:cNvSpPr/>
            <p:nvPr/>
          </p:nvSpPr>
          <p:spPr>
            <a:xfrm>
              <a:off x="1082707" y="2039738"/>
              <a:ext cx="120761" cy="117229"/>
            </a:xfrm>
            <a:custGeom>
              <a:avLst/>
              <a:gdLst/>
              <a:ahLst/>
              <a:cxnLst/>
              <a:rect l="l" t="t" r="r" b="b"/>
              <a:pathLst>
                <a:path w="12310" h="11950" extrusionOk="0">
                  <a:moveTo>
                    <a:pt x="5922" y="1"/>
                  </a:moveTo>
                  <a:cubicBezTo>
                    <a:pt x="4593" y="1"/>
                    <a:pt x="3287" y="446"/>
                    <a:pt x="2236" y="1295"/>
                  </a:cubicBezTo>
                  <a:cubicBezTo>
                    <a:pt x="1168" y="2129"/>
                    <a:pt x="435" y="3330"/>
                    <a:pt x="134" y="4631"/>
                  </a:cubicBezTo>
                  <a:cubicBezTo>
                    <a:pt x="101" y="4831"/>
                    <a:pt x="68" y="5031"/>
                    <a:pt x="34" y="5265"/>
                  </a:cubicBezTo>
                  <a:cubicBezTo>
                    <a:pt x="1" y="5398"/>
                    <a:pt x="1" y="5565"/>
                    <a:pt x="1" y="5699"/>
                  </a:cubicBezTo>
                  <a:lnTo>
                    <a:pt x="1" y="5999"/>
                  </a:lnTo>
                  <a:cubicBezTo>
                    <a:pt x="1" y="5999"/>
                    <a:pt x="1" y="6032"/>
                    <a:pt x="1" y="6065"/>
                  </a:cubicBezTo>
                  <a:cubicBezTo>
                    <a:pt x="34" y="5565"/>
                    <a:pt x="101" y="5098"/>
                    <a:pt x="201" y="4631"/>
                  </a:cubicBezTo>
                  <a:cubicBezTo>
                    <a:pt x="845" y="1946"/>
                    <a:pt x="3240" y="169"/>
                    <a:pt x="5855" y="169"/>
                  </a:cubicBezTo>
                  <a:cubicBezTo>
                    <a:pt x="6488" y="169"/>
                    <a:pt x="7135" y="274"/>
                    <a:pt x="7773" y="495"/>
                  </a:cubicBezTo>
                  <a:cubicBezTo>
                    <a:pt x="8307" y="662"/>
                    <a:pt x="8807" y="928"/>
                    <a:pt x="9241" y="1262"/>
                  </a:cubicBezTo>
                  <a:cubicBezTo>
                    <a:pt x="9741" y="1596"/>
                    <a:pt x="10141" y="1996"/>
                    <a:pt x="10508" y="2463"/>
                  </a:cubicBezTo>
                  <a:cubicBezTo>
                    <a:pt x="12043" y="4464"/>
                    <a:pt x="12076" y="7266"/>
                    <a:pt x="10608" y="9301"/>
                  </a:cubicBezTo>
                  <a:cubicBezTo>
                    <a:pt x="10275" y="9801"/>
                    <a:pt x="9875" y="10202"/>
                    <a:pt x="9408" y="10569"/>
                  </a:cubicBezTo>
                  <a:cubicBezTo>
                    <a:pt x="8974" y="10902"/>
                    <a:pt x="8474" y="11169"/>
                    <a:pt x="7940" y="11369"/>
                  </a:cubicBezTo>
                  <a:cubicBezTo>
                    <a:pt x="7275" y="11622"/>
                    <a:pt x="6578" y="11748"/>
                    <a:pt x="5872" y="11748"/>
                  </a:cubicBezTo>
                  <a:cubicBezTo>
                    <a:pt x="5551" y="11748"/>
                    <a:pt x="5228" y="11722"/>
                    <a:pt x="4904" y="11669"/>
                  </a:cubicBezTo>
                  <a:cubicBezTo>
                    <a:pt x="4037" y="11536"/>
                    <a:pt x="3170" y="11169"/>
                    <a:pt x="2436" y="10635"/>
                  </a:cubicBezTo>
                  <a:cubicBezTo>
                    <a:pt x="1369" y="9868"/>
                    <a:pt x="601" y="8767"/>
                    <a:pt x="268" y="7500"/>
                  </a:cubicBezTo>
                  <a:cubicBezTo>
                    <a:pt x="134" y="7033"/>
                    <a:pt x="68" y="6532"/>
                    <a:pt x="1" y="6065"/>
                  </a:cubicBezTo>
                  <a:cubicBezTo>
                    <a:pt x="1" y="6099"/>
                    <a:pt x="1" y="6132"/>
                    <a:pt x="1" y="6166"/>
                  </a:cubicBezTo>
                  <a:lnTo>
                    <a:pt x="1" y="6432"/>
                  </a:lnTo>
                  <a:cubicBezTo>
                    <a:pt x="1" y="6599"/>
                    <a:pt x="34" y="6733"/>
                    <a:pt x="34" y="6899"/>
                  </a:cubicBezTo>
                  <a:cubicBezTo>
                    <a:pt x="68" y="7100"/>
                    <a:pt x="101" y="7300"/>
                    <a:pt x="168" y="7500"/>
                  </a:cubicBezTo>
                  <a:cubicBezTo>
                    <a:pt x="501" y="8801"/>
                    <a:pt x="1268" y="9968"/>
                    <a:pt x="2336" y="10769"/>
                  </a:cubicBezTo>
                  <a:cubicBezTo>
                    <a:pt x="3379" y="11556"/>
                    <a:pt x="4625" y="11950"/>
                    <a:pt x="5884" y="11950"/>
                  </a:cubicBezTo>
                  <a:cubicBezTo>
                    <a:pt x="6599" y="11950"/>
                    <a:pt x="7318" y="11823"/>
                    <a:pt x="8007" y="11569"/>
                  </a:cubicBezTo>
                  <a:cubicBezTo>
                    <a:pt x="9141" y="11136"/>
                    <a:pt x="10075" y="10402"/>
                    <a:pt x="10775" y="9435"/>
                  </a:cubicBezTo>
                  <a:cubicBezTo>
                    <a:pt x="12310" y="7300"/>
                    <a:pt x="12243" y="4431"/>
                    <a:pt x="10675" y="2363"/>
                  </a:cubicBezTo>
                  <a:cubicBezTo>
                    <a:pt x="10308" y="1862"/>
                    <a:pt x="9875" y="1429"/>
                    <a:pt x="9374" y="1095"/>
                  </a:cubicBezTo>
                  <a:cubicBezTo>
                    <a:pt x="8907" y="762"/>
                    <a:pt x="8407" y="495"/>
                    <a:pt x="7873" y="328"/>
                  </a:cubicBezTo>
                  <a:cubicBezTo>
                    <a:pt x="7236" y="108"/>
                    <a:pt x="6576" y="1"/>
                    <a:pt x="5922" y="1"/>
                  </a:cubicBezTo>
                  <a:close/>
                </a:path>
              </a:pathLst>
            </a:custGeom>
            <a:solidFill>
              <a:srgbClr val="455A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59" name="Google Shape;518;p29">
              <a:extLst>
                <a:ext uri="{FF2B5EF4-FFF2-40B4-BE49-F238E27FC236}">
                  <a16:creationId xmlns:a16="http://schemas.microsoft.com/office/drawing/2014/main" id="{689C9C2F-32B1-26DE-3A23-04E22F677D09}"/>
                </a:ext>
              </a:extLst>
            </p:cNvPr>
            <p:cNvSpPr/>
            <p:nvPr/>
          </p:nvSpPr>
          <p:spPr>
            <a:xfrm>
              <a:off x="924001" y="2042171"/>
              <a:ext cx="121085" cy="117288"/>
            </a:xfrm>
            <a:custGeom>
              <a:avLst/>
              <a:gdLst/>
              <a:ahLst/>
              <a:cxnLst/>
              <a:rect l="l" t="t" r="r" b="b"/>
              <a:pathLst>
                <a:path w="12343" h="11956" extrusionOk="0">
                  <a:moveTo>
                    <a:pt x="5920" y="1"/>
                  </a:moveTo>
                  <a:cubicBezTo>
                    <a:pt x="5522" y="1"/>
                    <a:pt x="5125" y="38"/>
                    <a:pt x="4737" y="113"/>
                  </a:cubicBezTo>
                  <a:cubicBezTo>
                    <a:pt x="2436" y="580"/>
                    <a:pt x="634" y="2348"/>
                    <a:pt x="134" y="4617"/>
                  </a:cubicBezTo>
                  <a:cubicBezTo>
                    <a:pt x="101" y="4817"/>
                    <a:pt x="67" y="5017"/>
                    <a:pt x="34" y="5250"/>
                  </a:cubicBezTo>
                  <a:cubicBezTo>
                    <a:pt x="1" y="5384"/>
                    <a:pt x="1" y="5551"/>
                    <a:pt x="1" y="5684"/>
                  </a:cubicBezTo>
                  <a:lnTo>
                    <a:pt x="1" y="5984"/>
                  </a:lnTo>
                  <a:cubicBezTo>
                    <a:pt x="34" y="6018"/>
                    <a:pt x="34" y="6051"/>
                    <a:pt x="67" y="6084"/>
                  </a:cubicBezTo>
                  <a:cubicBezTo>
                    <a:pt x="101" y="5584"/>
                    <a:pt x="167" y="5117"/>
                    <a:pt x="268" y="4650"/>
                  </a:cubicBezTo>
                  <a:cubicBezTo>
                    <a:pt x="568" y="3349"/>
                    <a:pt x="1302" y="2215"/>
                    <a:pt x="2336" y="1414"/>
                  </a:cubicBezTo>
                  <a:cubicBezTo>
                    <a:pt x="3070" y="847"/>
                    <a:pt x="3903" y="480"/>
                    <a:pt x="4771" y="280"/>
                  </a:cubicBezTo>
                  <a:cubicBezTo>
                    <a:pt x="5129" y="211"/>
                    <a:pt x="5488" y="177"/>
                    <a:pt x="5845" y="177"/>
                  </a:cubicBezTo>
                  <a:cubicBezTo>
                    <a:pt x="6518" y="177"/>
                    <a:pt x="7186" y="296"/>
                    <a:pt x="7840" y="514"/>
                  </a:cubicBezTo>
                  <a:cubicBezTo>
                    <a:pt x="8340" y="680"/>
                    <a:pt x="8840" y="947"/>
                    <a:pt x="9307" y="1281"/>
                  </a:cubicBezTo>
                  <a:cubicBezTo>
                    <a:pt x="9774" y="1614"/>
                    <a:pt x="10208" y="2015"/>
                    <a:pt x="10542" y="2482"/>
                  </a:cubicBezTo>
                  <a:cubicBezTo>
                    <a:pt x="12076" y="4483"/>
                    <a:pt x="12143" y="7252"/>
                    <a:pt x="10675" y="9320"/>
                  </a:cubicBezTo>
                  <a:cubicBezTo>
                    <a:pt x="10341" y="9787"/>
                    <a:pt x="9908" y="10221"/>
                    <a:pt x="9474" y="10554"/>
                  </a:cubicBezTo>
                  <a:cubicBezTo>
                    <a:pt x="9007" y="10921"/>
                    <a:pt x="8540" y="11188"/>
                    <a:pt x="8006" y="11388"/>
                  </a:cubicBezTo>
                  <a:cubicBezTo>
                    <a:pt x="7341" y="11640"/>
                    <a:pt x="6645" y="11767"/>
                    <a:pt x="5938" y="11767"/>
                  </a:cubicBezTo>
                  <a:cubicBezTo>
                    <a:pt x="5617" y="11767"/>
                    <a:pt x="5294" y="11740"/>
                    <a:pt x="4971" y="11688"/>
                  </a:cubicBezTo>
                  <a:cubicBezTo>
                    <a:pt x="4070" y="11555"/>
                    <a:pt x="3236" y="11188"/>
                    <a:pt x="2502" y="10654"/>
                  </a:cubicBezTo>
                  <a:cubicBezTo>
                    <a:pt x="1435" y="9887"/>
                    <a:pt x="668" y="8753"/>
                    <a:pt x="301" y="7485"/>
                  </a:cubicBezTo>
                  <a:cubicBezTo>
                    <a:pt x="201" y="7018"/>
                    <a:pt x="101" y="6551"/>
                    <a:pt x="67" y="6084"/>
                  </a:cubicBezTo>
                  <a:cubicBezTo>
                    <a:pt x="67" y="6084"/>
                    <a:pt x="67" y="6118"/>
                    <a:pt x="67" y="6151"/>
                  </a:cubicBezTo>
                  <a:lnTo>
                    <a:pt x="67" y="6451"/>
                  </a:lnTo>
                  <a:cubicBezTo>
                    <a:pt x="67" y="6585"/>
                    <a:pt x="67" y="6751"/>
                    <a:pt x="101" y="6918"/>
                  </a:cubicBezTo>
                  <a:cubicBezTo>
                    <a:pt x="134" y="7118"/>
                    <a:pt x="167" y="7319"/>
                    <a:pt x="234" y="7519"/>
                  </a:cubicBezTo>
                  <a:cubicBezTo>
                    <a:pt x="568" y="8820"/>
                    <a:pt x="1335" y="9987"/>
                    <a:pt x="2402" y="10788"/>
                  </a:cubicBezTo>
                  <a:cubicBezTo>
                    <a:pt x="3136" y="11321"/>
                    <a:pt x="4004" y="11688"/>
                    <a:pt x="4904" y="11855"/>
                  </a:cubicBezTo>
                  <a:cubicBezTo>
                    <a:pt x="5260" y="11922"/>
                    <a:pt x="5616" y="11955"/>
                    <a:pt x="5969" y="11955"/>
                  </a:cubicBezTo>
                  <a:cubicBezTo>
                    <a:pt x="6676" y="11955"/>
                    <a:pt x="7373" y="11822"/>
                    <a:pt x="8040" y="11555"/>
                  </a:cubicBezTo>
                  <a:cubicBezTo>
                    <a:pt x="9174" y="11155"/>
                    <a:pt x="10108" y="10421"/>
                    <a:pt x="10808" y="9453"/>
                  </a:cubicBezTo>
                  <a:cubicBezTo>
                    <a:pt x="12343" y="7319"/>
                    <a:pt x="12276" y="4416"/>
                    <a:pt x="10708" y="2348"/>
                  </a:cubicBezTo>
                  <a:cubicBezTo>
                    <a:pt x="9974" y="1414"/>
                    <a:pt x="9007" y="714"/>
                    <a:pt x="7873" y="314"/>
                  </a:cubicBezTo>
                  <a:cubicBezTo>
                    <a:pt x="7248" y="105"/>
                    <a:pt x="6583" y="1"/>
                    <a:pt x="5920" y="1"/>
                  </a:cubicBezTo>
                  <a:close/>
                </a:path>
              </a:pathLst>
            </a:custGeom>
            <a:solidFill>
              <a:srgbClr val="455A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60" name="Google Shape;519;p29">
              <a:extLst>
                <a:ext uri="{FF2B5EF4-FFF2-40B4-BE49-F238E27FC236}">
                  <a16:creationId xmlns:a16="http://schemas.microsoft.com/office/drawing/2014/main" id="{8D833E93-DD9A-DFEC-63C5-34E5348E7334}"/>
                </a:ext>
              </a:extLst>
            </p:cNvPr>
            <p:cNvSpPr/>
            <p:nvPr/>
          </p:nvSpPr>
          <p:spPr>
            <a:xfrm>
              <a:off x="1037551" y="2083403"/>
              <a:ext cx="46480" cy="13911"/>
            </a:xfrm>
            <a:custGeom>
              <a:avLst/>
              <a:gdLst/>
              <a:ahLst/>
              <a:cxnLst/>
              <a:rect l="l" t="t" r="r" b="b"/>
              <a:pathLst>
                <a:path w="4738" h="1418" extrusionOk="0">
                  <a:moveTo>
                    <a:pt x="2393" y="0"/>
                  </a:moveTo>
                  <a:cubicBezTo>
                    <a:pt x="1704" y="0"/>
                    <a:pt x="1015" y="251"/>
                    <a:pt x="468" y="747"/>
                  </a:cubicBezTo>
                  <a:cubicBezTo>
                    <a:pt x="267" y="914"/>
                    <a:pt x="101" y="1147"/>
                    <a:pt x="1" y="1414"/>
                  </a:cubicBezTo>
                  <a:cubicBezTo>
                    <a:pt x="3" y="1416"/>
                    <a:pt x="5" y="1417"/>
                    <a:pt x="8" y="1417"/>
                  </a:cubicBezTo>
                  <a:cubicBezTo>
                    <a:pt x="54" y="1417"/>
                    <a:pt x="222" y="1164"/>
                    <a:pt x="568" y="881"/>
                  </a:cubicBezTo>
                  <a:cubicBezTo>
                    <a:pt x="1100" y="434"/>
                    <a:pt x="1747" y="209"/>
                    <a:pt x="2395" y="209"/>
                  </a:cubicBezTo>
                  <a:cubicBezTo>
                    <a:pt x="3007" y="209"/>
                    <a:pt x="3619" y="409"/>
                    <a:pt x="4137" y="814"/>
                  </a:cubicBezTo>
                  <a:cubicBezTo>
                    <a:pt x="4514" y="1097"/>
                    <a:pt x="4684" y="1350"/>
                    <a:pt x="4730" y="1350"/>
                  </a:cubicBezTo>
                  <a:cubicBezTo>
                    <a:pt x="4733" y="1350"/>
                    <a:pt x="4735" y="1350"/>
                    <a:pt x="4737" y="1348"/>
                  </a:cubicBezTo>
                  <a:cubicBezTo>
                    <a:pt x="4637" y="1081"/>
                    <a:pt x="4470" y="847"/>
                    <a:pt x="4237" y="680"/>
                  </a:cubicBezTo>
                  <a:cubicBezTo>
                    <a:pt x="3701" y="226"/>
                    <a:pt x="3047" y="0"/>
                    <a:pt x="2393" y="0"/>
                  </a:cubicBezTo>
                  <a:close/>
                </a:path>
              </a:pathLst>
            </a:custGeom>
            <a:solidFill>
              <a:srgbClr val="455A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61" name="Google Shape;520;p29">
              <a:extLst>
                <a:ext uri="{FF2B5EF4-FFF2-40B4-BE49-F238E27FC236}">
                  <a16:creationId xmlns:a16="http://schemas.microsoft.com/office/drawing/2014/main" id="{8BA1D56D-6179-6957-D7CC-9F4A7AB15156}"/>
                </a:ext>
              </a:extLst>
            </p:cNvPr>
            <p:cNvSpPr/>
            <p:nvPr/>
          </p:nvSpPr>
          <p:spPr>
            <a:xfrm>
              <a:off x="845462" y="2078615"/>
              <a:ext cx="80187" cy="9172"/>
            </a:xfrm>
            <a:custGeom>
              <a:avLst/>
              <a:gdLst/>
              <a:ahLst/>
              <a:cxnLst/>
              <a:rect l="l" t="t" r="r" b="b"/>
              <a:pathLst>
                <a:path w="8174" h="935" extrusionOk="0">
                  <a:moveTo>
                    <a:pt x="1" y="1"/>
                  </a:moveTo>
                  <a:cubicBezTo>
                    <a:pt x="401" y="134"/>
                    <a:pt x="768" y="201"/>
                    <a:pt x="1202" y="268"/>
                  </a:cubicBezTo>
                  <a:cubicBezTo>
                    <a:pt x="1936" y="368"/>
                    <a:pt x="2936" y="468"/>
                    <a:pt x="4071" y="568"/>
                  </a:cubicBezTo>
                  <a:lnTo>
                    <a:pt x="6973" y="835"/>
                  </a:lnTo>
                  <a:cubicBezTo>
                    <a:pt x="7340" y="902"/>
                    <a:pt x="7740" y="935"/>
                    <a:pt x="8173" y="935"/>
                  </a:cubicBezTo>
                  <a:cubicBezTo>
                    <a:pt x="7773" y="802"/>
                    <a:pt x="7373" y="735"/>
                    <a:pt x="6973" y="701"/>
                  </a:cubicBezTo>
                  <a:cubicBezTo>
                    <a:pt x="6239" y="568"/>
                    <a:pt x="5205" y="468"/>
                    <a:pt x="4104" y="368"/>
                  </a:cubicBezTo>
                  <a:lnTo>
                    <a:pt x="1202" y="101"/>
                  </a:lnTo>
                  <a:cubicBezTo>
                    <a:pt x="802" y="34"/>
                    <a:pt x="401" y="1"/>
                    <a:pt x="1" y="1"/>
                  </a:cubicBezTo>
                  <a:close/>
                </a:path>
              </a:pathLst>
            </a:custGeom>
            <a:solidFill>
              <a:srgbClr val="455A6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62" name="Google Shape;521;p29">
              <a:extLst>
                <a:ext uri="{FF2B5EF4-FFF2-40B4-BE49-F238E27FC236}">
                  <a16:creationId xmlns:a16="http://schemas.microsoft.com/office/drawing/2014/main" id="{79AE0E42-D9C1-60BB-4F98-43F65F2D564B}"/>
                </a:ext>
              </a:extLst>
            </p:cNvPr>
            <p:cNvSpPr/>
            <p:nvPr/>
          </p:nvSpPr>
          <p:spPr>
            <a:xfrm>
              <a:off x="1174008" y="2091712"/>
              <a:ext cx="17030" cy="42919"/>
            </a:xfrm>
            <a:custGeom>
              <a:avLst/>
              <a:gdLst/>
              <a:ahLst/>
              <a:cxnLst/>
              <a:rect l="l" t="t" r="r" b="b"/>
              <a:pathLst>
                <a:path w="1736" h="4375" extrusionOk="0">
                  <a:moveTo>
                    <a:pt x="1602" y="0"/>
                  </a:moveTo>
                  <a:cubicBezTo>
                    <a:pt x="1602" y="801"/>
                    <a:pt x="1502" y="1601"/>
                    <a:pt x="1235" y="2335"/>
                  </a:cubicBezTo>
                  <a:cubicBezTo>
                    <a:pt x="935" y="3069"/>
                    <a:pt x="501" y="3770"/>
                    <a:pt x="1" y="4370"/>
                  </a:cubicBezTo>
                  <a:cubicBezTo>
                    <a:pt x="1" y="4373"/>
                    <a:pt x="2" y="4374"/>
                    <a:pt x="5" y="4374"/>
                  </a:cubicBezTo>
                  <a:cubicBezTo>
                    <a:pt x="40" y="4374"/>
                    <a:pt x="259" y="4209"/>
                    <a:pt x="534" y="3903"/>
                  </a:cubicBezTo>
                  <a:cubicBezTo>
                    <a:pt x="935" y="3469"/>
                    <a:pt x="1235" y="2969"/>
                    <a:pt x="1435" y="2435"/>
                  </a:cubicBezTo>
                  <a:cubicBezTo>
                    <a:pt x="1635" y="1868"/>
                    <a:pt x="1735" y="1301"/>
                    <a:pt x="1735" y="701"/>
                  </a:cubicBezTo>
                  <a:cubicBezTo>
                    <a:pt x="1735" y="467"/>
                    <a:pt x="1702" y="234"/>
                    <a:pt x="160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63" name="Google Shape;522;p29">
              <a:extLst>
                <a:ext uri="{FF2B5EF4-FFF2-40B4-BE49-F238E27FC236}">
                  <a16:creationId xmlns:a16="http://schemas.microsoft.com/office/drawing/2014/main" id="{B7757ED2-BBE7-5BAF-5723-1B78DC5F3785}"/>
                </a:ext>
              </a:extLst>
            </p:cNvPr>
            <p:cNvSpPr/>
            <p:nvPr/>
          </p:nvSpPr>
          <p:spPr>
            <a:xfrm>
              <a:off x="1183495" y="2069737"/>
              <a:ext cx="5906" cy="8888"/>
            </a:xfrm>
            <a:custGeom>
              <a:avLst/>
              <a:gdLst/>
              <a:ahLst/>
              <a:cxnLst/>
              <a:rect l="l" t="t" r="r" b="b"/>
              <a:pathLst>
                <a:path w="602" h="906" extrusionOk="0">
                  <a:moveTo>
                    <a:pt x="50" y="0"/>
                  </a:moveTo>
                  <a:cubicBezTo>
                    <a:pt x="43" y="0"/>
                    <a:pt x="38" y="2"/>
                    <a:pt x="34" y="5"/>
                  </a:cubicBezTo>
                  <a:cubicBezTo>
                    <a:pt x="1" y="72"/>
                    <a:pt x="134" y="239"/>
                    <a:pt x="268" y="472"/>
                  </a:cubicBezTo>
                  <a:cubicBezTo>
                    <a:pt x="368" y="706"/>
                    <a:pt x="435" y="906"/>
                    <a:pt x="468" y="906"/>
                  </a:cubicBezTo>
                  <a:cubicBezTo>
                    <a:pt x="535" y="906"/>
                    <a:pt x="601" y="672"/>
                    <a:pt x="468" y="372"/>
                  </a:cubicBezTo>
                  <a:cubicBezTo>
                    <a:pt x="318" y="132"/>
                    <a:pt x="114" y="0"/>
                    <a:pt x="5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64" name="Google Shape;523;p29">
              <a:extLst>
                <a:ext uri="{FF2B5EF4-FFF2-40B4-BE49-F238E27FC236}">
                  <a16:creationId xmlns:a16="http://schemas.microsoft.com/office/drawing/2014/main" id="{6DD5695D-C3D7-FCA9-784C-58D489DAF1B3}"/>
                </a:ext>
              </a:extLst>
            </p:cNvPr>
            <p:cNvSpPr/>
            <p:nvPr/>
          </p:nvSpPr>
          <p:spPr>
            <a:xfrm>
              <a:off x="1018902" y="2066186"/>
              <a:ext cx="17354" cy="55966"/>
            </a:xfrm>
            <a:custGeom>
              <a:avLst/>
              <a:gdLst/>
              <a:ahLst/>
              <a:cxnLst/>
              <a:rect l="l" t="t" r="r" b="b"/>
              <a:pathLst>
                <a:path w="1769" h="5705" extrusionOk="0">
                  <a:moveTo>
                    <a:pt x="34" y="0"/>
                  </a:moveTo>
                  <a:lnTo>
                    <a:pt x="34" y="0"/>
                  </a:lnTo>
                  <a:cubicBezTo>
                    <a:pt x="0" y="34"/>
                    <a:pt x="234" y="267"/>
                    <a:pt x="501" y="734"/>
                  </a:cubicBezTo>
                  <a:cubicBezTo>
                    <a:pt x="1234" y="1968"/>
                    <a:pt x="1501" y="3436"/>
                    <a:pt x="1268" y="4837"/>
                  </a:cubicBezTo>
                  <a:cubicBezTo>
                    <a:pt x="1168" y="5371"/>
                    <a:pt x="1068" y="5704"/>
                    <a:pt x="1101" y="5704"/>
                  </a:cubicBezTo>
                  <a:cubicBezTo>
                    <a:pt x="1268" y="5438"/>
                    <a:pt x="1368" y="5171"/>
                    <a:pt x="1435" y="4871"/>
                  </a:cubicBezTo>
                  <a:cubicBezTo>
                    <a:pt x="1768" y="3403"/>
                    <a:pt x="1468" y="1868"/>
                    <a:pt x="634" y="668"/>
                  </a:cubicBezTo>
                  <a:cubicBezTo>
                    <a:pt x="467" y="401"/>
                    <a:pt x="267" y="167"/>
                    <a:pt x="3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65" name="Google Shape;524;p29">
              <a:extLst>
                <a:ext uri="{FF2B5EF4-FFF2-40B4-BE49-F238E27FC236}">
                  <a16:creationId xmlns:a16="http://schemas.microsoft.com/office/drawing/2014/main" id="{2883FD29-3BCE-E544-FF28-A69F87B611D8}"/>
                </a:ext>
              </a:extLst>
            </p:cNvPr>
            <p:cNvSpPr/>
            <p:nvPr/>
          </p:nvSpPr>
          <p:spPr>
            <a:xfrm>
              <a:off x="805545" y="2167298"/>
              <a:ext cx="44184" cy="40721"/>
            </a:xfrm>
            <a:custGeom>
              <a:avLst/>
              <a:gdLst/>
              <a:ahLst/>
              <a:cxnLst/>
              <a:rect l="l" t="t" r="r" b="b"/>
              <a:pathLst>
                <a:path w="4504" h="4151" extrusionOk="0">
                  <a:moveTo>
                    <a:pt x="3169" y="1"/>
                  </a:moveTo>
                  <a:cubicBezTo>
                    <a:pt x="3169" y="34"/>
                    <a:pt x="3303" y="101"/>
                    <a:pt x="3503" y="268"/>
                  </a:cubicBezTo>
                  <a:cubicBezTo>
                    <a:pt x="3770" y="501"/>
                    <a:pt x="3970" y="835"/>
                    <a:pt x="4103" y="1168"/>
                  </a:cubicBezTo>
                  <a:cubicBezTo>
                    <a:pt x="4303" y="1669"/>
                    <a:pt x="4303" y="2236"/>
                    <a:pt x="4070" y="2736"/>
                  </a:cubicBezTo>
                  <a:cubicBezTo>
                    <a:pt x="3770" y="3336"/>
                    <a:pt x="3236" y="3770"/>
                    <a:pt x="2569" y="3904"/>
                  </a:cubicBezTo>
                  <a:cubicBezTo>
                    <a:pt x="2457" y="3920"/>
                    <a:pt x="2344" y="3929"/>
                    <a:pt x="2233" y="3929"/>
                  </a:cubicBezTo>
                  <a:cubicBezTo>
                    <a:pt x="1683" y="3929"/>
                    <a:pt x="1156" y="3725"/>
                    <a:pt x="768" y="3336"/>
                  </a:cubicBezTo>
                  <a:cubicBezTo>
                    <a:pt x="367" y="2936"/>
                    <a:pt x="167" y="2436"/>
                    <a:pt x="167" y="1869"/>
                  </a:cubicBezTo>
                  <a:cubicBezTo>
                    <a:pt x="167" y="1502"/>
                    <a:pt x="267" y="1135"/>
                    <a:pt x="467" y="835"/>
                  </a:cubicBezTo>
                  <a:cubicBezTo>
                    <a:pt x="567" y="601"/>
                    <a:pt x="668" y="468"/>
                    <a:pt x="668" y="468"/>
                  </a:cubicBezTo>
                  <a:lnTo>
                    <a:pt x="668" y="468"/>
                  </a:lnTo>
                  <a:cubicBezTo>
                    <a:pt x="667" y="468"/>
                    <a:pt x="534" y="535"/>
                    <a:pt x="401" y="768"/>
                  </a:cubicBezTo>
                  <a:cubicBezTo>
                    <a:pt x="167" y="1102"/>
                    <a:pt x="34" y="1468"/>
                    <a:pt x="34" y="1869"/>
                  </a:cubicBezTo>
                  <a:cubicBezTo>
                    <a:pt x="0" y="2469"/>
                    <a:pt x="201" y="3036"/>
                    <a:pt x="634" y="3470"/>
                  </a:cubicBezTo>
                  <a:cubicBezTo>
                    <a:pt x="1082" y="3932"/>
                    <a:pt x="1663" y="4150"/>
                    <a:pt x="2237" y="4150"/>
                  </a:cubicBezTo>
                  <a:cubicBezTo>
                    <a:pt x="3073" y="4150"/>
                    <a:pt x="3894" y="3687"/>
                    <a:pt x="4270" y="2836"/>
                  </a:cubicBezTo>
                  <a:cubicBezTo>
                    <a:pt x="4504" y="2269"/>
                    <a:pt x="4504" y="1669"/>
                    <a:pt x="4270" y="1102"/>
                  </a:cubicBezTo>
                  <a:cubicBezTo>
                    <a:pt x="4103" y="735"/>
                    <a:pt x="3870" y="434"/>
                    <a:pt x="3536" y="201"/>
                  </a:cubicBezTo>
                  <a:cubicBezTo>
                    <a:pt x="3436" y="101"/>
                    <a:pt x="3303" y="34"/>
                    <a:pt x="3169" y="1"/>
                  </a:cubicBezTo>
                  <a:close/>
                </a:path>
              </a:pathLst>
            </a:custGeom>
            <a:solidFill>
              <a:srgbClr val="E0E0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66" name="Google Shape;525;p29">
              <a:extLst>
                <a:ext uri="{FF2B5EF4-FFF2-40B4-BE49-F238E27FC236}">
                  <a16:creationId xmlns:a16="http://schemas.microsoft.com/office/drawing/2014/main" id="{BCBDA01F-3E1D-DB10-51CB-C3EA03E50FD2}"/>
                </a:ext>
              </a:extLst>
            </p:cNvPr>
            <p:cNvSpPr/>
            <p:nvPr/>
          </p:nvSpPr>
          <p:spPr>
            <a:xfrm>
              <a:off x="1157645" y="2172732"/>
              <a:ext cx="30440" cy="49913"/>
            </a:xfrm>
            <a:custGeom>
              <a:avLst/>
              <a:gdLst/>
              <a:ahLst/>
              <a:cxnLst/>
              <a:rect l="l" t="t" r="r" b="b"/>
              <a:pathLst>
                <a:path w="3103" h="5088" extrusionOk="0">
                  <a:moveTo>
                    <a:pt x="956" y="0"/>
                  </a:moveTo>
                  <a:cubicBezTo>
                    <a:pt x="927" y="0"/>
                    <a:pt x="897" y="4"/>
                    <a:pt x="868" y="14"/>
                  </a:cubicBezTo>
                  <a:cubicBezTo>
                    <a:pt x="1235" y="147"/>
                    <a:pt x="1568" y="314"/>
                    <a:pt x="1869" y="548"/>
                  </a:cubicBezTo>
                  <a:cubicBezTo>
                    <a:pt x="2169" y="814"/>
                    <a:pt x="2436" y="1148"/>
                    <a:pt x="2603" y="1515"/>
                  </a:cubicBezTo>
                  <a:cubicBezTo>
                    <a:pt x="2836" y="1949"/>
                    <a:pt x="2869" y="2482"/>
                    <a:pt x="2803" y="2949"/>
                  </a:cubicBezTo>
                  <a:cubicBezTo>
                    <a:pt x="2703" y="3450"/>
                    <a:pt x="2469" y="3917"/>
                    <a:pt x="2136" y="4284"/>
                  </a:cubicBezTo>
                  <a:cubicBezTo>
                    <a:pt x="1869" y="4584"/>
                    <a:pt x="1502" y="4784"/>
                    <a:pt x="1101" y="4884"/>
                  </a:cubicBezTo>
                  <a:cubicBezTo>
                    <a:pt x="941" y="4928"/>
                    <a:pt x="775" y="4952"/>
                    <a:pt x="610" y="4952"/>
                  </a:cubicBezTo>
                  <a:cubicBezTo>
                    <a:pt x="398" y="4952"/>
                    <a:pt x="189" y="4911"/>
                    <a:pt x="1" y="4817"/>
                  </a:cubicBezTo>
                  <a:lnTo>
                    <a:pt x="1" y="4817"/>
                  </a:lnTo>
                  <a:cubicBezTo>
                    <a:pt x="1" y="4851"/>
                    <a:pt x="67" y="4917"/>
                    <a:pt x="268" y="5017"/>
                  </a:cubicBezTo>
                  <a:cubicBezTo>
                    <a:pt x="432" y="5059"/>
                    <a:pt x="610" y="5087"/>
                    <a:pt x="793" y="5087"/>
                  </a:cubicBezTo>
                  <a:cubicBezTo>
                    <a:pt x="905" y="5087"/>
                    <a:pt x="1020" y="5076"/>
                    <a:pt x="1135" y="5051"/>
                  </a:cubicBezTo>
                  <a:cubicBezTo>
                    <a:pt x="1568" y="4951"/>
                    <a:pt x="1969" y="4717"/>
                    <a:pt x="2269" y="4417"/>
                  </a:cubicBezTo>
                  <a:cubicBezTo>
                    <a:pt x="2636" y="4017"/>
                    <a:pt x="2903" y="3516"/>
                    <a:pt x="3003" y="2983"/>
                  </a:cubicBezTo>
                  <a:cubicBezTo>
                    <a:pt x="3103" y="2449"/>
                    <a:pt x="3036" y="1915"/>
                    <a:pt x="2803" y="1415"/>
                  </a:cubicBezTo>
                  <a:cubicBezTo>
                    <a:pt x="2603" y="1015"/>
                    <a:pt x="2302" y="681"/>
                    <a:pt x="1969" y="414"/>
                  </a:cubicBezTo>
                  <a:cubicBezTo>
                    <a:pt x="1735" y="247"/>
                    <a:pt x="1468" y="114"/>
                    <a:pt x="1168" y="47"/>
                  </a:cubicBezTo>
                  <a:cubicBezTo>
                    <a:pt x="1097" y="24"/>
                    <a:pt x="1027" y="0"/>
                    <a:pt x="956" y="0"/>
                  </a:cubicBezTo>
                  <a:close/>
                </a:path>
              </a:pathLst>
            </a:custGeom>
            <a:solidFill>
              <a:srgbClr val="E0E0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67" name="Google Shape;526;p29">
              <a:extLst>
                <a:ext uri="{FF2B5EF4-FFF2-40B4-BE49-F238E27FC236}">
                  <a16:creationId xmlns:a16="http://schemas.microsoft.com/office/drawing/2014/main" id="{C8331A01-35BE-A99A-FDBC-9390DE1BE419}"/>
                </a:ext>
              </a:extLst>
            </p:cNvPr>
            <p:cNvSpPr/>
            <p:nvPr/>
          </p:nvSpPr>
          <p:spPr>
            <a:xfrm>
              <a:off x="637019" y="2855146"/>
              <a:ext cx="515074" cy="214888"/>
            </a:xfrm>
            <a:custGeom>
              <a:avLst/>
              <a:gdLst/>
              <a:ahLst/>
              <a:cxnLst/>
              <a:rect l="l" t="t" r="r" b="b"/>
              <a:pathLst>
                <a:path w="52505" h="21905" extrusionOk="0">
                  <a:moveTo>
                    <a:pt x="43698" y="1"/>
                  </a:moveTo>
                  <a:cubicBezTo>
                    <a:pt x="43698" y="1"/>
                    <a:pt x="38061" y="701"/>
                    <a:pt x="37227" y="1068"/>
                  </a:cubicBezTo>
                  <a:cubicBezTo>
                    <a:pt x="36393" y="1435"/>
                    <a:pt x="35459" y="3036"/>
                    <a:pt x="35459" y="3036"/>
                  </a:cubicBezTo>
                  <a:lnTo>
                    <a:pt x="33958" y="3670"/>
                  </a:lnTo>
                  <a:cubicBezTo>
                    <a:pt x="31590" y="4337"/>
                    <a:pt x="31656" y="6705"/>
                    <a:pt x="30889" y="6772"/>
                  </a:cubicBezTo>
                  <a:cubicBezTo>
                    <a:pt x="30880" y="6773"/>
                    <a:pt x="30869" y="6774"/>
                    <a:pt x="30855" y="6774"/>
                  </a:cubicBezTo>
                  <a:cubicBezTo>
                    <a:pt x="29618" y="6774"/>
                    <a:pt x="7906" y="2536"/>
                    <a:pt x="7906" y="2536"/>
                  </a:cubicBezTo>
                  <a:lnTo>
                    <a:pt x="5871" y="2002"/>
                  </a:lnTo>
                  <a:cubicBezTo>
                    <a:pt x="2536" y="4537"/>
                    <a:pt x="1201" y="8707"/>
                    <a:pt x="634" y="12410"/>
                  </a:cubicBezTo>
                  <a:cubicBezTo>
                    <a:pt x="634" y="12410"/>
                    <a:pt x="0" y="14244"/>
                    <a:pt x="634" y="15245"/>
                  </a:cubicBezTo>
                  <a:lnTo>
                    <a:pt x="29955" y="18047"/>
                  </a:lnTo>
                  <a:lnTo>
                    <a:pt x="36126" y="19882"/>
                  </a:lnTo>
                  <a:cubicBezTo>
                    <a:pt x="36126" y="19882"/>
                    <a:pt x="39529" y="21349"/>
                    <a:pt x="41197" y="21750"/>
                  </a:cubicBezTo>
                  <a:cubicBezTo>
                    <a:pt x="41662" y="21855"/>
                    <a:pt x="42094" y="21904"/>
                    <a:pt x="42485" y="21904"/>
                  </a:cubicBezTo>
                  <a:cubicBezTo>
                    <a:pt x="43828" y="21904"/>
                    <a:pt x="44681" y="21320"/>
                    <a:pt x="44732" y="20415"/>
                  </a:cubicBezTo>
                  <a:cubicBezTo>
                    <a:pt x="44799" y="19281"/>
                    <a:pt x="43198" y="19114"/>
                    <a:pt x="43198" y="19114"/>
                  </a:cubicBezTo>
                  <a:cubicBezTo>
                    <a:pt x="41830" y="18614"/>
                    <a:pt x="40529" y="17980"/>
                    <a:pt x="39262" y="17313"/>
                  </a:cubicBezTo>
                  <a:cubicBezTo>
                    <a:pt x="38328" y="16646"/>
                    <a:pt x="37561" y="15779"/>
                    <a:pt x="37027" y="14811"/>
                  </a:cubicBezTo>
                  <a:lnTo>
                    <a:pt x="37027" y="14811"/>
                  </a:lnTo>
                  <a:lnTo>
                    <a:pt x="39262" y="15111"/>
                  </a:lnTo>
                  <a:cubicBezTo>
                    <a:pt x="39262" y="15111"/>
                    <a:pt x="43898" y="18447"/>
                    <a:pt x="45633" y="19448"/>
                  </a:cubicBezTo>
                  <a:cubicBezTo>
                    <a:pt x="46011" y="19662"/>
                    <a:pt x="46325" y="19749"/>
                    <a:pt x="46586" y="19749"/>
                  </a:cubicBezTo>
                  <a:cubicBezTo>
                    <a:pt x="47549" y="19749"/>
                    <a:pt x="47804" y="18567"/>
                    <a:pt x="47935" y="18147"/>
                  </a:cubicBezTo>
                  <a:cubicBezTo>
                    <a:pt x="48068" y="17613"/>
                    <a:pt x="42765" y="12210"/>
                    <a:pt x="42764" y="12209"/>
                  </a:cubicBezTo>
                  <a:lnTo>
                    <a:pt x="42764" y="12209"/>
                  </a:lnTo>
                  <a:cubicBezTo>
                    <a:pt x="42765" y="12210"/>
                    <a:pt x="47868" y="15478"/>
                    <a:pt x="48769" y="16312"/>
                  </a:cubicBezTo>
                  <a:cubicBezTo>
                    <a:pt x="49350" y="16829"/>
                    <a:pt x="50140" y="17124"/>
                    <a:pt x="50708" y="17124"/>
                  </a:cubicBezTo>
                  <a:cubicBezTo>
                    <a:pt x="51020" y="17124"/>
                    <a:pt x="51264" y="17035"/>
                    <a:pt x="51370" y="16846"/>
                  </a:cubicBezTo>
                  <a:cubicBezTo>
                    <a:pt x="51671" y="16312"/>
                    <a:pt x="52505" y="16312"/>
                    <a:pt x="51370" y="14077"/>
                  </a:cubicBezTo>
                  <a:cubicBezTo>
                    <a:pt x="50236" y="11809"/>
                    <a:pt x="41063" y="5738"/>
                    <a:pt x="41063" y="5738"/>
                  </a:cubicBezTo>
                  <a:lnTo>
                    <a:pt x="43565" y="5204"/>
                  </a:lnTo>
                  <a:lnTo>
                    <a:pt x="46334" y="6405"/>
                  </a:lnTo>
                  <a:cubicBezTo>
                    <a:pt x="46500" y="7339"/>
                    <a:pt x="46901" y="8240"/>
                    <a:pt x="47468" y="9007"/>
                  </a:cubicBezTo>
                  <a:cubicBezTo>
                    <a:pt x="47801" y="9496"/>
                    <a:pt x="48216" y="9659"/>
                    <a:pt x="48622" y="9659"/>
                  </a:cubicBezTo>
                  <a:cubicBezTo>
                    <a:pt x="49432" y="9659"/>
                    <a:pt x="50203" y="9007"/>
                    <a:pt x="50203" y="9007"/>
                  </a:cubicBezTo>
                  <a:lnTo>
                    <a:pt x="49136" y="3403"/>
                  </a:lnTo>
                  <a:lnTo>
                    <a:pt x="43698" y="1"/>
                  </a:lnTo>
                  <a:close/>
                </a:path>
              </a:pathLst>
            </a:custGeom>
            <a:solidFill>
              <a:srgbClr val="FFBE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68" name="Google Shape;527;p29">
              <a:extLst>
                <a:ext uri="{FF2B5EF4-FFF2-40B4-BE49-F238E27FC236}">
                  <a16:creationId xmlns:a16="http://schemas.microsoft.com/office/drawing/2014/main" id="{6F3A1FE4-BDD7-52B1-9516-B350C68E559D}"/>
                </a:ext>
              </a:extLst>
            </p:cNvPr>
            <p:cNvSpPr/>
            <p:nvPr/>
          </p:nvSpPr>
          <p:spPr>
            <a:xfrm>
              <a:off x="890293" y="2921903"/>
              <a:ext cx="50080" cy="71672"/>
            </a:xfrm>
            <a:custGeom>
              <a:avLst/>
              <a:gdLst/>
              <a:ahLst/>
              <a:cxnLst/>
              <a:rect l="l" t="t" r="r" b="b"/>
              <a:pathLst>
                <a:path w="5105" h="7306" extrusionOk="0">
                  <a:moveTo>
                    <a:pt x="5105" y="1"/>
                  </a:moveTo>
                  <a:lnTo>
                    <a:pt x="5105" y="1"/>
                  </a:lnTo>
                  <a:cubicBezTo>
                    <a:pt x="4704" y="201"/>
                    <a:pt x="4337" y="501"/>
                    <a:pt x="4037" y="801"/>
                  </a:cubicBezTo>
                  <a:cubicBezTo>
                    <a:pt x="3170" y="1468"/>
                    <a:pt x="2403" y="2269"/>
                    <a:pt x="1702" y="3103"/>
                  </a:cubicBezTo>
                  <a:cubicBezTo>
                    <a:pt x="1002" y="3937"/>
                    <a:pt x="468" y="4904"/>
                    <a:pt x="168" y="5971"/>
                  </a:cubicBezTo>
                  <a:cubicBezTo>
                    <a:pt x="101" y="6138"/>
                    <a:pt x="68" y="6338"/>
                    <a:pt x="68" y="6505"/>
                  </a:cubicBezTo>
                  <a:cubicBezTo>
                    <a:pt x="34" y="6639"/>
                    <a:pt x="1" y="6805"/>
                    <a:pt x="34" y="6939"/>
                  </a:cubicBezTo>
                  <a:cubicBezTo>
                    <a:pt x="1" y="7072"/>
                    <a:pt x="1" y="7172"/>
                    <a:pt x="34" y="7306"/>
                  </a:cubicBezTo>
                  <a:cubicBezTo>
                    <a:pt x="101" y="7306"/>
                    <a:pt x="68" y="6772"/>
                    <a:pt x="301" y="5971"/>
                  </a:cubicBezTo>
                  <a:cubicBezTo>
                    <a:pt x="668" y="4971"/>
                    <a:pt x="1202" y="4037"/>
                    <a:pt x="1902" y="3203"/>
                  </a:cubicBezTo>
                  <a:cubicBezTo>
                    <a:pt x="2569" y="2369"/>
                    <a:pt x="3303" y="1602"/>
                    <a:pt x="4137" y="901"/>
                  </a:cubicBezTo>
                  <a:cubicBezTo>
                    <a:pt x="4471" y="601"/>
                    <a:pt x="4804" y="301"/>
                    <a:pt x="5105" y="1"/>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69" name="Google Shape;528;p29">
              <a:extLst>
                <a:ext uri="{FF2B5EF4-FFF2-40B4-BE49-F238E27FC236}">
                  <a16:creationId xmlns:a16="http://schemas.microsoft.com/office/drawing/2014/main" id="{16E53F51-D36F-B11D-56D9-27DCE6AE2576}"/>
                </a:ext>
              </a:extLst>
            </p:cNvPr>
            <p:cNvSpPr/>
            <p:nvPr/>
          </p:nvSpPr>
          <p:spPr>
            <a:xfrm>
              <a:off x="1009083" y="2899251"/>
              <a:ext cx="28478" cy="10487"/>
            </a:xfrm>
            <a:custGeom>
              <a:avLst/>
              <a:gdLst/>
              <a:ahLst/>
              <a:cxnLst/>
              <a:rect l="l" t="t" r="r" b="b"/>
              <a:pathLst>
                <a:path w="2903" h="1069" extrusionOk="0">
                  <a:moveTo>
                    <a:pt x="15" y="1"/>
                  </a:moveTo>
                  <a:cubicBezTo>
                    <a:pt x="8" y="1"/>
                    <a:pt x="3" y="3"/>
                    <a:pt x="1" y="8"/>
                  </a:cubicBezTo>
                  <a:cubicBezTo>
                    <a:pt x="636" y="701"/>
                    <a:pt x="1546" y="1069"/>
                    <a:pt x="2471" y="1069"/>
                  </a:cubicBezTo>
                  <a:cubicBezTo>
                    <a:pt x="2615" y="1069"/>
                    <a:pt x="2759" y="1060"/>
                    <a:pt x="2903" y="1042"/>
                  </a:cubicBezTo>
                  <a:cubicBezTo>
                    <a:pt x="2903" y="975"/>
                    <a:pt x="2202" y="942"/>
                    <a:pt x="1402" y="675"/>
                  </a:cubicBezTo>
                  <a:cubicBezTo>
                    <a:pt x="657" y="396"/>
                    <a:pt x="114" y="1"/>
                    <a:pt x="15" y="1"/>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70" name="Google Shape;529;p29">
              <a:extLst>
                <a:ext uri="{FF2B5EF4-FFF2-40B4-BE49-F238E27FC236}">
                  <a16:creationId xmlns:a16="http://schemas.microsoft.com/office/drawing/2014/main" id="{3B2CAA54-29BF-7335-4D64-BB31BE41EBD3}"/>
                </a:ext>
              </a:extLst>
            </p:cNvPr>
            <p:cNvSpPr/>
            <p:nvPr/>
          </p:nvSpPr>
          <p:spPr>
            <a:xfrm>
              <a:off x="1006797" y="2950371"/>
              <a:ext cx="44832" cy="19640"/>
            </a:xfrm>
            <a:custGeom>
              <a:avLst/>
              <a:gdLst/>
              <a:ahLst/>
              <a:cxnLst/>
              <a:rect l="l" t="t" r="r" b="b"/>
              <a:pathLst>
                <a:path w="4570" h="2002" extrusionOk="0">
                  <a:moveTo>
                    <a:pt x="0" y="1"/>
                  </a:moveTo>
                  <a:lnTo>
                    <a:pt x="0" y="1"/>
                  </a:lnTo>
                  <a:cubicBezTo>
                    <a:pt x="701" y="434"/>
                    <a:pt x="1468" y="801"/>
                    <a:pt x="2235" y="1101"/>
                  </a:cubicBezTo>
                  <a:cubicBezTo>
                    <a:pt x="3002" y="1468"/>
                    <a:pt x="3769" y="1769"/>
                    <a:pt x="4570" y="2002"/>
                  </a:cubicBezTo>
                  <a:cubicBezTo>
                    <a:pt x="3869" y="1568"/>
                    <a:pt x="3102" y="1201"/>
                    <a:pt x="2335" y="901"/>
                  </a:cubicBezTo>
                  <a:cubicBezTo>
                    <a:pt x="1568" y="534"/>
                    <a:pt x="801" y="234"/>
                    <a:pt x="0" y="1"/>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71" name="Google Shape;530;p29">
              <a:extLst>
                <a:ext uri="{FF2B5EF4-FFF2-40B4-BE49-F238E27FC236}">
                  <a16:creationId xmlns:a16="http://schemas.microsoft.com/office/drawing/2014/main" id="{21A48E89-449B-AB1D-20BA-B5BAD453EC74}"/>
                </a:ext>
              </a:extLst>
            </p:cNvPr>
            <p:cNvSpPr/>
            <p:nvPr/>
          </p:nvSpPr>
          <p:spPr>
            <a:xfrm>
              <a:off x="979309" y="2990298"/>
              <a:ext cx="23240" cy="9496"/>
            </a:xfrm>
            <a:custGeom>
              <a:avLst/>
              <a:gdLst/>
              <a:ahLst/>
              <a:cxnLst/>
              <a:rect l="l" t="t" r="r" b="b"/>
              <a:pathLst>
                <a:path w="2369" h="968" extrusionOk="0">
                  <a:moveTo>
                    <a:pt x="0" y="0"/>
                  </a:moveTo>
                  <a:cubicBezTo>
                    <a:pt x="767" y="367"/>
                    <a:pt x="1534" y="701"/>
                    <a:pt x="2368" y="968"/>
                  </a:cubicBezTo>
                  <a:cubicBezTo>
                    <a:pt x="2035" y="667"/>
                    <a:pt x="1668" y="434"/>
                    <a:pt x="1234" y="300"/>
                  </a:cubicBezTo>
                  <a:cubicBezTo>
                    <a:pt x="867" y="100"/>
                    <a:pt x="434" y="0"/>
                    <a:pt x="0" y="0"/>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72" name="Google Shape;531;p29">
              <a:extLst>
                <a:ext uri="{FF2B5EF4-FFF2-40B4-BE49-F238E27FC236}">
                  <a16:creationId xmlns:a16="http://schemas.microsoft.com/office/drawing/2014/main" id="{B148AD00-CC8B-5D2D-7A0E-B24F8FDF46D1}"/>
                </a:ext>
              </a:extLst>
            </p:cNvPr>
            <p:cNvSpPr/>
            <p:nvPr/>
          </p:nvSpPr>
          <p:spPr>
            <a:xfrm>
              <a:off x="1029046" y="2973601"/>
              <a:ext cx="15058" cy="18335"/>
            </a:xfrm>
            <a:custGeom>
              <a:avLst/>
              <a:gdLst/>
              <a:ahLst/>
              <a:cxnLst/>
              <a:rect l="l" t="t" r="r" b="b"/>
              <a:pathLst>
                <a:path w="1535" h="1869" extrusionOk="0">
                  <a:moveTo>
                    <a:pt x="1535" y="1"/>
                  </a:moveTo>
                  <a:cubicBezTo>
                    <a:pt x="1535" y="1"/>
                    <a:pt x="1368" y="1"/>
                    <a:pt x="1168" y="101"/>
                  </a:cubicBezTo>
                  <a:cubicBezTo>
                    <a:pt x="601" y="335"/>
                    <a:pt x="200" y="868"/>
                    <a:pt x="67" y="1502"/>
                  </a:cubicBezTo>
                  <a:cubicBezTo>
                    <a:pt x="0" y="1736"/>
                    <a:pt x="34" y="1869"/>
                    <a:pt x="67" y="1869"/>
                  </a:cubicBezTo>
                  <a:cubicBezTo>
                    <a:pt x="267" y="1068"/>
                    <a:pt x="801" y="401"/>
                    <a:pt x="1535" y="1"/>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73" name="Google Shape;532;p29">
              <a:extLst>
                <a:ext uri="{FF2B5EF4-FFF2-40B4-BE49-F238E27FC236}">
                  <a16:creationId xmlns:a16="http://schemas.microsoft.com/office/drawing/2014/main" id="{F677E328-629F-F0DB-FCA8-91A69BF4A965}"/>
                </a:ext>
              </a:extLst>
            </p:cNvPr>
            <p:cNvSpPr/>
            <p:nvPr/>
          </p:nvSpPr>
          <p:spPr>
            <a:xfrm>
              <a:off x="1054895" y="2940414"/>
              <a:ext cx="11468" cy="16510"/>
            </a:xfrm>
            <a:custGeom>
              <a:avLst/>
              <a:gdLst/>
              <a:ahLst/>
              <a:cxnLst/>
              <a:rect l="l" t="t" r="r" b="b"/>
              <a:pathLst>
                <a:path w="1169" h="1683" extrusionOk="0">
                  <a:moveTo>
                    <a:pt x="1106" y="1"/>
                  </a:moveTo>
                  <a:cubicBezTo>
                    <a:pt x="992" y="1"/>
                    <a:pt x="560" y="188"/>
                    <a:pt x="301" y="649"/>
                  </a:cubicBezTo>
                  <a:cubicBezTo>
                    <a:pt x="67" y="916"/>
                    <a:pt x="1" y="1316"/>
                    <a:pt x="134" y="1683"/>
                  </a:cubicBezTo>
                  <a:cubicBezTo>
                    <a:pt x="234" y="1349"/>
                    <a:pt x="334" y="1049"/>
                    <a:pt x="468" y="749"/>
                  </a:cubicBezTo>
                  <a:cubicBezTo>
                    <a:pt x="768" y="282"/>
                    <a:pt x="1168" y="82"/>
                    <a:pt x="1135" y="15"/>
                  </a:cubicBezTo>
                  <a:cubicBezTo>
                    <a:pt x="1135" y="6"/>
                    <a:pt x="1125" y="1"/>
                    <a:pt x="1106" y="1"/>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74" name="Google Shape;533;p29">
              <a:extLst>
                <a:ext uri="{FF2B5EF4-FFF2-40B4-BE49-F238E27FC236}">
                  <a16:creationId xmlns:a16="http://schemas.microsoft.com/office/drawing/2014/main" id="{F19DFAFC-9ABE-60FA-3C79-3FD2DCE96EA6}"/>
                </a:ext>
              </a:extLst>
            </p:cNvPr>
            <p:cNvSpPr/>
            <p:nvPr/>
          </p:nvSpPr>
          <p:spPr>
            <a:xfrm>
              <a:off x="1057515" y="2860629"/>
              <a:ext cx="7534" cy="19728"/>
            </a:xfrm>
            <a:custGeom>
              <a:avLst/>
              <a:gdLst/>
              <a:ahLst/>
              <a:cxnLst/>
              <a:rect l="l" t="t" r="r" b="b"/>
              <a:pathLst>
                <a:path w="768" h="2011" extrusionOk="0">
                  <a:moveTo>
                    <a:pt x="757" y="0"/>
                  </a:moveTo>
                  <a:cubicBezTo>
                    <a:pt x="722" y="0"/>
                    <a:pt x="611" y="65"/>
                    <a:pt x="501" y="175"/>
                  </a:cubicBezTo>
                  <a:cubicBezTo>
                    <a:pt x="301" y="376"/>
                    <a:pt x="134" y="609"/>
                    <a:pt x="67" y="909"/>
                  </a:cubicBezTo>
                  <a:cubicBezTo>
                    <a:pt x="0" y="1176"/>
                    <a:pt x="0" y="1443"/>
                    <a:pt x="67" y="1743"/>
                  </a:cubicBezTo>
                  <a:cubicBezTo>
                    <a:pt x="134" y="1943"/>
                    <a:pt x="234" y="2010"/>
                    <a:pt x="234" y="2010"/>
                  </a:cubicBezTo>
                  <a:cubicBezTo>
                    <a:pt x="234" y="1677"/>
                    <a:pt x="234" y="1310"/>
                    <a:pt x="301" y="943"/>
                  </a:cubicBezTo>
                  <a:cubicBezTo>
                    <a:pt x="434" y="609"/>
                    <a:pt x="567" y="309"/>
                    <a:pt x="768" y="9"/>
                  </a:cubicBezTo>
                  <a:cubicBezTo>
                    <a:pt x="768" y="3"/>
                    <a:pt x="764" y="0"/>
                    <a:pt x="757" y="0"/>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75" name="Google Shape;534;p29">
              <a:extLst>
                <a:ext uri="{FF2B5EF4-FFF2-40B4-BE49-F238E27FC236}">
                  <a16:creationId xmlns:a16="http://schemas.microsoft.com/office/drawing/2014/main" id="{900A431A-F755-A415-5ABC-5AED5A2015D9}"/>
                </a:ext>
              </a:extLst>
            </p:cNvPr>
            <p:cNvSpPr/>
            <p:nvPr/>
          </p:nvSpPr>
          <p:spPr>
            <a:xfrm>
              <a:off x="1017588" y="2778902"/>
              <a:ext cx="688839" cy="305650"/>
            </a:xfrm>
            <a:custGeom>
              <a:avLst/>
              <a:gdLst/>
              <a:ahLst/>
              <a:cxnLst/>
              <a:rect l="l" t="t" r="r" b="b"/>
              <a:pathLst>
                <a:path w="70218" h="31157" extrusionOk="0">
                  <a:moveTo>
                    <a:pt x="68149" y="0"/>
                  </a:moveTo>
                  <a:cubicBezTo>
                    <a:pt x="68149" y="0"/>
                    <a:pt x="62912" y="3603"/>
                    <a:pt x="59443" y="5171"/>
                  </a:cubicBezTo>
                  <a:cubicBezTo>
                    <a:pt x="55974" y="6739"/>
                    <a:pt x="50937" y="9440"/>
                    <a:pt x="49403" y="12276"/>
                  </a:cubicBezTo>
                  <a:cubicBezTo>
                    <a:pt x="49403" y="12276"/>
                    <a:pt x="49103" y="6805"/>
                    <a:pt x="43432" y="5671"/>
                  </a:cubicBezTo>
                  <a:cubicBezTo>
                    <a:pt x="42833" y="5551"/>
                    <a:pt x="42187" y="5498"/>
                    <a:pt x="41510" y="5498"/>
                  </a:cubicBezTo>
                  <a:cubicBezTo>
                    <a:pt x="35779" y="5498"/>
                    <a:pt x="27854" y="9340"/>
                    <a:pt x="27854" y="9340"/>
                  </a:cubicBezTo>
                  <a:lnTo>
                    <a:pt x="1" y="28754"/>
                  </a:lnTo>
                  <a:lnTo>
                    <a:pt x="835" y="31156"/>
                  </a:lnTo>
                  <a:lnTo>
                    <a:pt x="29088" y="27220"/>
                  </a:lnTo>
                  <a:lnTo>
                    <a:pt x="31690" y="28187"/>
                  </a:lnTo>
                  <a:lnTo>
                    <a:pt x="51504" y="15178"/>
                  </a:lnTo>
                  <a:lnTo>
                    <a:pt x="70218" y="1635"/>
                  </a:lnTo>
                  <a:lnTo>
                    <a:pt x="68149" y="0"/>
                  </a:lnTo>
                  <a:close/>
                </a:path>
              </a:pathLst>
            </a:custGeom>
            <a:solidFill>
              <a:srgbClr val="F5F5F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76" name="Google Shape;535;p29">
              <a:extLst>
                <a:ext uri="{FF2B5EF4-FFF2-40B4-BE49-F238E27FC236}">
                  <a16:creationId xmlns:a16="http://schemas.microsoft.com/office/drawing/2014/main" id="{58CBB301-3C6B-0A95-2829-546AE2DAE0A5}"/>
                </a:ext>
              </a:extLst>
            </p:cNvPr>
            <p:cNvSpPr/>
            <p:nvPr/>
          </p:nvSpPr>
          <p:spPr>
            <a:xfrm>
              <a:off x="1013340" y="2783807"/>
              <a:ext cx="713050" cy="308269"/>
            </a:xfrm>
            <a:custGeom>
              <a:avLst/>
              <a:gdLst/>
              <a:ahLst/>
              <a:cxnLst/>
              <a:rect l="l" t="t" r="r" b="b"/>
              <a:pathLst>
                <a:path w="72686" h="31424" extrusionOk="0">
                  <a:moveTo>
                    <a:pt x="72285" y="1"/>
                  </a:moveTo>
                  <a:lnTo>
                    <a:pt x="51837" y="14178"/>
                  </a:lnTo>
                  <a:cubicBezTo>
                    <a:pt x="51608" y="14224"/>
                    <a:pt x="51389" y="14245"/>
                    <a:pt x="51181" y="14245"/>
                  </a:cubicBezTo>
                  <a:cubicBezTo>
                    <a:pt x="49451" y="14245"/>
                    <a:pt x="48468" y="12810"/>
                    <a:pt x="48468" y="12810"/>
                  </a:cubicBezTo>
                  <a:lnTo>
                    <a:pt x="23550" y="16813"/>
                  </a:lnTo>
                  <a:lnTo>
                    <a:pt x="0" y="31423"/>
                  </a:lnTo>
                  <a:lnTo>
                    <a:pt x="0" y="31423"/>
                  </a:lnTo>
                  <a:lnTo>
                    <a:pt x="29521" y="28088"/>
                  </a:lnTo>
                  <a:cubicBezTo>
                    <a:pt x="30157" y="28655"/>
                    <a:pt x="30978" y="28960"/>
                    <a:pt x="31817" y="28960"/>
                  </a:cubicBezTo>
                  <a:cubicBezTo>
                    <a:pt x="32210" y="28960"/>
                    <a:pt x="32607" y="28893"/>
                    <a:pt x="32990" y="28755"/>
                  </a:cubicBezTo>
                  <a:lnTo>
                    <a:pt x="72685" y="868"/>
                  </a:lnTo>
                  <a:lnTo>
                    <a:pt x="72285" y="1"/>
                  </a:lnTo>
                  <a:close/>
                </a:path>
              </a:pathLst>
            </a:custGeom>
            <a:solidFill>
              <a:srgbClr val="F2484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77" name="Google Shape;536;p29">
              <a:extLst>
                <a:ext uri="{FF2B5EF4-FFF2-40B4-BE49-F238E27FC236}">
                  <a16:creationId xmlns:a16="http://schemas.microsoft.com/office/drawing/2014/main" id="{FAE10AF0-86C3-20B7-716E-A769AB6F28A7}"/>
                </a:ext>
              </a:extLst>
            </p:cNvPr>
            <p:cNvSpPr/>
            <p:nvPr/>
          </p:nvSpPr>
          <p:spPr>
            <a:xfrm>
              <a:off x="1302941" y="2909463"/>
              <a:ext cx="185880" cy="149887"/>
            </a:xfrm>
            <a:custGeom>
              <a:avLst/>
              <a:gdLst/>
              <a:ahLst/>
              <a:cxnLst/>
              <a:rect l="l" t="t" r="r" b="b"/>
              <a:pathLst>
                <a:path w="18948" h="15279" extrusionOk="0">
                  <a:moveTo>
                    <a:pt x="18947" y="1"/>
                  </a:moveTo>
                  <a:lnTo>
                    <a:pt x="18947" y="1"/>
                  </a:lnTo>
                  <a:cubicBezTo>
                    <a:pt x="18847" y="34"/>
                    <a:pt x="18780" y="68"/>
                    <a:pt x="18714" y="134"/>
                  </a:cubicBezTo>
                  <a:lnTo>
                    <a:pt x="18113" y="501"/>
                  </a:lnTo>
                  <a:cubicBezTo>
                    <a:pt x="17613" y="835"/>
                    <a:pt x="16879" y="1335"/>
                    <a:pt x="15978" y="2002"/>
                  </a:cubicBezTo>
                  <a:cubicBezTo>
                    <a:pt x="14177" y="3270"/>
                    <a:pt x="11775" y="5138"/>
                    <a:pt x="9173" y="7273"/>
                  </a:cubicBezTo>
                  <a:cubicBezTo>
                    <a:pt x="6572" y="9408"/>
                    <a:pt x="4270" y="11376"/>
                    <a:pt x="2602" y="12843"/>
                  </a:cubicBezTo>
                  <a:cubicBezTo>
                    <a:pt x="1802" y="13577"/>
                    <a:pt x="1134" y="14178"/>
                    <a:pt x="667" y="14611"/>
                  </a:cubicBezTo>
                  <a:lnTo>
                    <a:pt x="167" y="15078"/>
                  </a:lnTo>
                  <a:cubicBezTo>
                    <a:pt x="67" y="15212"/>
                    <a:pt x="0" y="15279"/>
                    <a:pt x="0" y="15279"/>
                  </a:cubicBezTo>
                  <a:cubicBezTo>
                    <a:pt x="67" y="15245"/>
                    <a:pt x="134" y="15178"/>
                    <a:pt x="200" y="15112"/>
                  </a:cubicBezTo>
                  <a:lnTo>
                    <a:pt x="734" y="14678"/>
                  </a:lnTo>
                  <a:lnTo>
                    <a:pt x="2736" y="12944"/>
                  </a:lnTo>
                  <a:cubicBezTo>
                    <a:pt x="4403" y="11509"/>
                    <a:pt x="6738" y="9541"/>
                    <a:pt x="9340" y="7406"/>
                  </a:cubicBezTo>
                  <a:cubicBezTo>
                    <a:pt x="11909" y="5305"/>
                    <a:pt x="14310" y="3437"/>
                    <a:pt x="16078" y="2102"/>
                  </a:cubicBezTo>
                  <a:cubicBezTo>
                    <a:pt x="16946" y="1469"/>
                    <a:pt x="17680" y="935"/>
                    <a:pt x="18180" y="568"/>
                  </a:cubicBezTo>
                  <a:lnTo>
                    <a:pt x="18747" y="168"/>
                  </a:lnTo>
                  <a:cubicBezTo>
                    <a:pt x="18814" y="101"/>
                    <a:pt x="18880" y="68"/>
                    <a:pt x="1894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78" name="Google Shape;537;p29">
              <a:extLst>
                <a:ext uri="{FF2B5EF4-FFF2-40B4-BE49-F238E27FC236}">
                  <a16:creationId xmlns:a16="http://schemas.microsoft.com/office/drawing/2014/main" id="{2BEFA6C0-9AAB-96F4-6E1A-9CF0A5E2BF2D}"/>
                </a:ext>
              </a:extLst>
            </p:cNvPr>
            <p:cNvSpPr/>
            <p:nvPr/>
          </p:nvSpPr>
          <p:spPr>
            <a:xfrm>
              <a:off x="1020864" y="2848691"/>
              <a:ext cx="479405" cy="221127"/>
            </a:xfrm>
            <a:custGeom>
              <a:avLst/>
              <a:gdLst/>
              <a:ahLst/>
              <a:cxnLst/>
              <a:rect l="l" t="t" r="r" b="b"/>
              <a:pathLst>
                <a:path w="48869" h="22541" extrusionOk="0">
                  <a:moveTo>
                    <a:pt x="48834" y="5823"/>
                  </a:moveTo>
                  <a:cubicBezTo>
                    <a:pt x="48835" y="5836"/>
                    <a:pt x="48835" y="5849"/>
                    <a:pt x="48835" y="5862"/>
                  </a:cubicBezTo>
                  <a:cubicBezTo>
                    <a:pt x="48840" y="5867"/>
                    <a:pt x="48844" y="5872"/>
                    <a:pt x="48848" y="5877"/>
                  </a:cubicBezTo>
                  <a:lnTo>
                    <a:pt x="48848" y="5877"/>
                  </a:lnTo>
                  <a:cubicBezTo>
                    <a:pt x="48843" y="5859"/>
                    <a:pt x="48838" y="5841"/>
                    <a:pt x="48834" y="5823"/>
                  </a:cubicBezTo>
                  <a:close/>
                  <a:moveTo>
                    <a:pt x="48848" y="5877"/>
                  </a:moveTo>
                  <a:lnTo>
                    <a:pt x="48848" y="5877"/>
                  </a:lnTo>
                  <a:cubicBezTo>
                    <a:pt x="48855" y="5905"/>
                    <a:pt x="48862" y="5934"/>
                    <a:pt x="48869" y="5962"/>
                  </a:cubicBezTo>
                  <a:cubicBezTo>
                    <a:pt x="48869" y="5934"/>
                    <a:pt x="48869" y="5905"/>
                    <a:pt x="48848" y="5877"/>
                  </a:cubicBezTo>
                  <a:close/>
                  <a:moveTo>
                    <a:pt x="39345" y="0"/>
                  </a:moveTo>
                  <a:cubicBezTo>
                    <a:pt x="38739" y="0"/>
                    <a:pt x="38132" y="42"/>
                    <a:pt x="37527" y="125"/>
                  </a:cubicBezTo>
                  <a:cubicBezTo>
                    <a:pt x="34492" y="625"/>
                    <a:pt x="31556" y="1493"/>
                    <a:pt x="28754" y="2760"/>
                  </a:cubicBezTo>
                  <a:lnTo>
                    <a:pt x="23851" y="6096"/>
                  </a:lnTo>
                  <a:lnTo>
                    <a:pt x="6972" y="17704"/>
                  </a:lnTo>
                  <a:lnTo>
                    <a:pt x="1868" y="21240"/>
                  </a:lnTo>
                  <a:lnTo>
                    <a:pt x="467" y="22207"/>
                  </a:lnTo>
                  <a:lnTo>
                    <a:pt x="134" y="22441"/>
                  </a:lnTo>
                  <a:cubicBezTo>
                    <a:pt x="67" y="22474"/>
                    <a:pt x="34" y="22508"/>
                    <a:pt x="0" y="22541"/>
                  </a:cubicBezTo>
                  <a:cubicBezTo>
                    <a:pt x="67" y="22541"/>
                    <a:pt x="100" y="22508"/>
                    <a:pt x="167" y="22474"/>
                  </a:cubicBezTo>
                  <a:lnTo>
                    <a:pt x="534" y="22241"/>
                  </a:lnTo>
                  <a:lnTo>
                    <a:pt x="1935" y="21307"/>
                  </a:lnTo>
                  <a:lnTo>
                    <a:pt x="7072" y="17804"/>
                  </a:lnTo>
                  <a:lnTo>
                    <a:pt x="23984" y="6263"/>
                  </a:lnTo>
                  <a:lnTo>
                    <a:pt x="28888" y="2927"/>
                  </a:lnTo>
                  <a:lnTo>
                    <a:pt x="28854" y="2927"/>
                  </a:lnTo>
                  <a:cubicBezTo>
                    <a:pt x="31623" y="1693"/>
                    <a:pt x="34558" y="792"/>
                    <a:pt x="37561" y="325"/>
                  </a:cubicBezTo>
                  <a:cubicBezTo>
                    <a:pt x="38198" y="228"/>
                    <a:pt x="38837" y="180"/>
                    <a:pt x="39474" y="180"/>
                  </a:cubicBezTo>
                  <a:cubicBezTo>
                    <a:pt x="41240" y="180"/>
                    <a:pt x="42990" y="548"/>
                    <a:pt x="44632" y="1259"/>
                  </a:cubicBezTo>
                  <a:cubicBezTo>
                    <a:pt x="45466" y="1659"/>
                    <a:pt x="46233" y="2160"/>
                    <a:pt x="46934" y="2760"/>
                  </a:cubicBezTo>
                  <a:cubicBezTo>
                    <a:pt x="47434" y="3227"/>
                    <a:pt x="47868" y="3761"/>
                    <a:pt x="48201" y="4361"/>
                  </a:cubicBezTo>
                  <a:cubicBezTo>
                    <a:pt x="48477" y="4820"/>
                    <a:pt x="48696" y="5308"/>
                    <a:pt x="48834" y="5823"/>
                  </a:cubicBezTo>
                  <a:lnTo>
                    <a:pt x="48834" y="5823"/>
                  </a:lnTo>
                  <a:cubicBezTo>
                    <a:pt x="48827" y="5735"/>
                    <a:pt x="48798" y="5645"/>
                    <a:pt x="48769" y="5529"/>
                  </a:cubicBezTo>
                  <a:cubicBezTo>
                    <a:pt x="48668" y="5095"/>
                    <a:pt x="48502" y="4695"/>
                    <a:pt x="48268" y="4328"/>
                  </a:cubicBezTo>
                  <a:cubicBezTo>
                    <a:pt x="47935" y="3694"/>
                    <a:pt x="47501" y="3160"/>
                    <a:pt x="47001" y="2693"/>
                  </a:cubicBezTo>
                  <a:cubicBezTo>
                    <a:pt x="46300" y="2060"/>
                    <a:pt x="45533" y="1526"/>
                    <a:pt x="44699" y="1159"/>
                  </a:cubicBezTo>
                  <a:cubicBezTo>
                    <a:pt x="42994" y="382"/>
                    <a:pt x="41177" y="0"/>
                    <a:pt x="3934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79" name="Google Shape;538;p29">
              <a:extLst>
                <a:ext uri="{FF2B5EF4-FFF2-40B4-BE49-F238E27FC236}">
                  <a16:creationId xmlns:a16="http://schemas.microsoft.com/office/drawing/2014/main" id="{AABDCE95-E84A-4F30-3F95-F11DEF241B80}"/>
                </a:ext>
              </a:extLst>
            </p:cNvPr>
            <p:cNvSpPr/>
            <p:nvPr/>
          </p:nvSpPr>
          <p:spPr>
            <a:xfrm>
              <a:off x="1268253" y="2880122"/>
              <a:ext cx="232674" cy="43429"/>
            </a:xfrm>
            <a:custGeom>
              <a:avLst/>
              <a:gdLst/>
              <a:ahLst/>
              <a:cxnLst/>
              <a:rect l="l" t="t" r="r" b="b"/>
              <a:pathLst>
                <a:path w="23718" h="4427" extrusionOk="0">
                  <a:moveTo>
                    <a:pt x="14556" y="0"/>
                  </a:moveTo>
                  <a:cubicBezTo>
                    <a:pt x="13617" y="0"/>
                    <a:pt x="12676" y="75"/>
                    <a:pt x="11742" y="223"/>
                  </a:cubicBezTo>
                  <a:cubicBezTo>
                    <a:pt x="8807" y="657"/>
                    <a:pt x="5971" y="1524"/>
                    <a:pt x="3269" y="2792"/>
                  </a:cubicBezTo>
                  <a:cubicBezTo>
                    <a:pt x="2235" y="3259"/>
                    <a:pt x="1435" y="3659"/>
                    <a:pt x="868" y="3959"/>
                  </a:cubicBezTo>
                  <a:cubicBezTo>
                    <a:pt x="567" y="4093"/>
                    <a:pt x="367" y="4226"/>
                    <a:pt x="234" y="4293"/>
                  </a:cubicBezTo>
                  <a:cubicBezTo>
                    <a:pt x="134" y="4326"/>
                    <a:pt x="67" y="4393"/>
                    <a:pt x="0" y="4426"/>
                  </a:cubicBezTo>
                  <a:cubicBezTo>
                    <a:pt x="100" y="4426"/>
                    <a:pt x="167" y="4393"/>
                    <a:pt x="234" y="4360"/>
                  </a:cubicBezTo>
                  <a:lnTo>
                    <a:pt x="901" y="4059"/>
                  </a:lnTo>
                  <a:cubicBezTo>
                    <a:pt x="1468" y="3759"/>
                    <a:pt x="2302" y="3392"/>
                    <a:pt x="3336" y="2925"/>
                  </a:cubicBezTo>
                  <a:cubicBezTo>
                    <a:pt x="6005" y="1724"/>
                    <a:pt x="8840" y="890"/>
                    <a:pt x="11742" y="423"/>
                  </a:cubicBezTo>
                  <a:cubicBezTo>
                    <a:pt x="12665" y="287"/>
                    <a:pt x="13590" y="220"/>
                    <a:pt x="14513" y="220"/>
                  </a:cubicBezTo>
                  <a:cubicBezTo>
                    <a:pt x="16527" y="220"/>
                    <a:pt x="18527" y="540"/>
                    <a:pt x="20448" y="1157"/>
                  </a:cubicBezTo>
                  <a:cubicBezTo>
                    <a:pt x="21282" y="1457"/>
                    <a:pt x="22083" y="1824"/>
                    <a:pt x="22883" y="2258"/>
                  </a:cubicBezTo>
                  <a:cubicBezTo>
                    <a:pt x="23417" y="2558"/>
                    <a:pt x="23717" y="2758"/>
                    <a:pt x="23717" y="2758"/>
                  </a:cubicBezTo>
                  <a:cubicBezTo>
                    <a:pt x="23651" y="2692"/>
                    <a:pt x="23584" y="2625"/>
                    <a:pt x="23517" y="2592"/>
                  </a:cubicBezTo>
                  <a:cubicBezTo>
                    <a:pt x="23384" y="2492"/>
                    <a:pt x="23184" y="2325"/>
                    <a:pt x="22917" y="2158"/>
                  </a:cubicBezTo>
                  <a:cubicBezTo>
                    <a:pt x="22150" y="1691"/>
                    <a:pt x="21349" y="1324"/>
                    <a:pt x="20482" y="1024"/>
                  </a:cubicBezTo>
                  <a:cubicBezTo>
                    <a:pt x="18571" y="342"/>
                    <a:pt x="16568" y="0"/>
                    <a:pt x="1455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80" name="Google Shape;539;p29">
              <a:extLst>
                <a:ext uri="{FF2B5EF4-FFF2-40B4-BE49-F238E27FC236}">
                  <a16:creationId xmlns:a16="http://schemas.microsoft.com/office/drawing/2014/main" id="{2ABB90A1-71D7-A2E8-F3F9-F2A5AC3B2A5A}"/>
                </a:ext>
              </a:extLst>
            </p:cNvPr>
            <p:cNvSpPr/>
            <p:nvPr/>
          </p:nvSpPr>
          <p:spPr>
            <a:xfrm>
              <a:off x="1517604" y="2789046"/>
              <a:ext cx="181622" cy="119780"/>
            </a:xfrm>
            <a:custGeom>
              <a:avLst/>
              <a:gdLst/>
              <a:ahLst/>
              <a:cxnLst/>
              <a:rect l="l" t="t" r="r" b="b"/>
              <a:pathLst>
                <a:path w="18514" h="12210" extrusionOk="0">
                  <a:moveTo>
                    <a:pt x="18514" y="0"/>
                  </a:moveTo>
                  <a:lnTo>
                    <a:pt x="18514" y="0"/>
                  </a:lnTo>
                  <a:cubicBezTo>
                    <a:pt x="18447" y="34"/>
                    <a:pt x="18380" y="67"/>
                    <a:pt x="18347" y="101"/>
                  </a:cubicBezTo>
                  <a:lnTo>
                    <a:pt x="17780" y="434"/>
                  </a:lnTo>
                  <a:cubicBezTo>
                    <a:pt x="17280" y="734"/>
                    <a:pt x="16579" y="1135"/>
                    <a:pt x="15745" y="1668"/>
                  </a:cubicBezTo>
                  <a:cubicBezTo>
                    <a:pt x="14011" y="2702"/>
                    <a:pt x="11676" y="4203"/>
                    <a:pt x="9107" y="5871"/>
                  </a:cubicBezTo>
                  <a:cubicBezTo>
                    <a:pt x="6572" y="7573"/>
                    <a:pt x="4270" y="9140"/>
                    <a:pt x="2636" y="10274"/>
                  </a:cubicBezTo>
                  <a:cubicBezTo>
                    <a:pt x="1802" y="10875"/>
                    <a:pt x="1135" y="11342"/>
                    <a:pt x="701" y="11676"/>
                  </a:cubicBezTo>
                  <a:lnTo>
                    <a:pt x="167" y="12042"/>
                  </a:lnTo>
                  <a:cubicBezTo>
                    <a:pt x="134" y="12109"/>
                    <a:pt x="67" y="12143"/>
                    <a:pt x="1" y="12209"/>
                  </a:cubicBezTo>
                  <a:cubicBezTo>
                    <a:pt x="67" y="12176"/>
                    <a:pt x="134" y="12143"/>
                    <a:pt x="201" y="12109"/>
                  </a:cubicBezTo>
                  <a:lnTo>
                    <a:pt x="734" y="11742"/>
                  </a:lnTo>
                  <a:lnTo>
                    <a:pt x="2736" y="10408"/>
                  </a:lnTo>
                  <a:cubicBezTo>
                    <a:pt x="4404" y="9274"/>
                    <a:pt x="6672" y="7739"/>
                    <a:pt x="9240" y="6071"/>
                  </a:cubicBezTo>
                  <a:cubicBezTo>
                    <a:pt x="11776" y="4370"/>
                    <a:pt x="14111" y="2869"/>
                    <a:pt x="15812" y="1802"/>
                  </a:cubicBezTo>
                  <a:lnTo>
                    <a:pt x="17813" y="501"/>
                  </a:lnTo>
                  <a:lnTo>
                    <a:pt x="18347" y="134"/>
                  </a:lnTo>
                  <a:cubicBezTo>
                    <a:pt x="18480" y="67"/>
                    <a:pt x="18514" y="1"/>
                    <a:pt x="1851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81" name="Google Shape;540;p29">
              <a:extLst>
                <a:ext uri="{FF2B5EF4-FFF2-40B4-BE49-F238E27FC236}">
                  <a16:creationId xmlns:a16="http://schemas.microsoft.com/office/drawing/2014/main" id="{95DA3F32-8CB7-909B-D985-EED3F4006A22}"/>
                </a:ext>
              </a:extLst>
            </p:cNvPr>
            <p:cNvSpPr/>
            <p:nvPr/>
          </p:nvSpPr>
          <p:spPr>
            <a:xfrm>
              <a:off x="1282321" y="2871175"/>
              <a:ext cx="342977" cy="199957"/>
            </a:xfrm>
            <a:custGeom>
              <a:avLst/>
              <a:gdLst/>
              <a:ahLst/>
              <a:cxnLst/>
              <a:rect l="l" t="t" r="r" b="b"/>
              <a:pathLst>
                <a:path w="34962" h="20383" extrusionOk="0">
                  <a:moveTo>
                    <a:pt x="33574" y="1"/>
                  </a:moveTo>
                  <a:cubicBezTo>
                    <a:pt x="33563" y="1"/>
                    <a:pt x="33558" y="1"/>
                    <a:pt x="33558" y="1"/>
                  </a:cubicBezTo>
                  <a:lnTo>
                    <a:pt x="21983" y="8441"/>
                  </a:lnTo>
                  <a:cubicBezTo>
                    <a:pt x="21983" y="8441"/>
                    <a:pt x="19481" y="6739"/>
                    <a:pt x="18781" y="6106"/>
                  </a:cubicBezTo>
                  <a:cubicBezTo>
                    <a:pt x="18237" y="5610"/>
                    <a:pt x="17678" y="5421"/>
                    <a:pt x="17192" y="5421"/>
                  </a:cubicBezTo>
                  <a:cubicBezTo>
                    <a:pt x="16664" y="5421"/>
                    <a:pt x="16222" y="5644"/>
                    <a:pt x="15979" y="5939"/>
                  </a:cubicBezTo>
                  <a:cubicBezTo>
                    <a:pt x="15679" y="6372"/>
                    <a:pt x="15745" y="6673"/>
                    <a:pt x="16079" y="7173"/>
                  </a:cubicBezTo>
                  <a:cubicBezTo>
                    <a:pt x="16412" y="7673"/>
                    <a:pt x="18514" y="10342"/>
                    <a:pt x="18781" y="10909"/>
                  </a:cubicBezTo>
                  <a:cubicBezTo>
                    <a:pt x="19081" y="11476"/>
                    <a:pt x="18781" y="11743"/>
                    <a:pt x="18781" y="11743"/>
                  </a:cubicBezTo>
                  <a:cubicBezTo>
                    <a:pt x="18781" y="11743"/>
                    <a:pt x="12476" y="8641"/>
                    <a:pt x="11509" y="8207"/>
                  </a:cubicBezTo>
                  <a:cubicBezTo>
                    <a:pt x="10549" y="7823"/>
                    <a:pt x="9571" y="7370"/>
                    <a:pt x="8788" y="7370"/>
                  </a:cubicBezTo>
                  <a:cubicBezTo>
                    <a:pt x="8482" y="7370"/>
                    <a:pt x="8207" y="7438"/>
                    <a:pt x="7973" y="7607"/>
                  </a:cubicBezTo>
                  <a:cubicBezTo>
                    <a:pt x="7273" y="8140"/>
                    <a:pt x="7206" y="8474"/>
                    <a:pt x="7306" y="9174"/>
                  </a:cubicBezTo>
                  <a:cubicBezTo>
                    <a:pt x="7406" y="9808"/>
                    <a:pt x="14278" y="14445"/>
                    <a:pt x="14278" y="14445"/>
                  </a:cubicBezTo>
                  <a:cubicBezTo>
                    <a:pt x="14278" y="14445"/>
                    <a:pt x="13610" y="14178"/>
                    <a:pt x="12777" y="13878"/>
                  </a:cubicBezTo>
                  <a:cubicBezTo>
                    <a:pt x="11809" y="13511"/>
                    <a:pt x="6439" y="11276"/>
                    <a:pt x="5505" y="10976"/>
                  </a:cubicBezTo>
                  <a:cubicBezTo>
                    <a:pt x="4982" y="10802"/>
                    <a:pt x="4157" y="10571"/>
                    <a:pt x="3393" y="10571"/>
                  </a:cubicBezTo>
                  <a:cubicBezTo>
                    <a:pt x="2840" y="10571"/>
                    <a:pt x="2319" y="10692"/>
                    <a:pt x="1969" y="11042"/>
                  </a:cubicBezTo>
                  <a:cubicBezTo>
                    <a:pt x="1001" y="12010"/>
                    <a:pt x="1669" y="12577"/>
                    <a:pt x="1669" y="12577"/>
                  </a:cubicBezTo>
                  <a:lnTo>
                    <a:pt x="1402" y="12610"/>
                  </a:lnTo>
                  <a:cubicBezTo>
                    <a:pt x="801" y="12710"/>
                    <a:pt x="301" y="13144"/>
                    <a:pt x="134" y="13744"/>
                  </a:cubicBezTo>
                  <a:cubicBezTo>
                    <a:pt x="1" y="14278"/>
                    <a:pt x="368" y="14845"/>
                    <a:pt x="901" y="14979"/>
                  </a:cubicBezTo>
                  <a:lnTo>
                    <a:pt x="12777" y="19649"/>
                  </a:lnTo>
                  <a:lnTo>
                    <a:pt x="20215" y="20382"/>
                  </a:lnTo>
                  <a:cubicBezTo>
                    <a:pt x="21916" y="19815"/>
                    <a:pt x="23451" y="18815"/>
                    <a:pt x="24685" y="17447"/>
                  </a:cubicBezTo>
                  <a:cubicBezTo>
                    <a:pt x="26553" y="15312"/>
                    <a:pt x="26286" y="12477"/>
                    <a:pt x="26420" y="11276"/>
                  </a:cubicBezTo>
                  <a:cubicBezTo>
                    <a:pt x="26553" y="10075"/>
                    <a:pt x="28288" y="9208"/>
                    <a:pt x="28821" y="8574"/>
                  </a:cubicBezTo>
                  <a:cubicBezTo>
                    <a:pt x="29255" y="7974"/>
                    <a:pt x="29622" y="7306"/>
                    <a:pt x="29922" y="6639"/>
                  </a:cubicBezTo>
                  <a:cubicBezTo>
                    <a:pt x="29922" y="6639"/>
                    <a:pt x="33992" y="3971"/>
                    <a:pt x="34492" y="1969"/>
                  </a:cubicBezTo>
                  <a:cubicBezTo>
                    <a:pt x="34962" y="60"/>
                    <a:pt x="33727" y="1"/>
                    <a:pt x="33574" y="1"/>
                  </a:cubicBezTo>
                  <a:close/>
                </a:path>
              </a:pathLst>
            </a:custGeom>
            <a:solidFill>
              <a:srgbClr val="FFBE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82" name="Google Shape;541;p29">
              <a:extLst>
                <a:ext uri="{FF2B5EF4-FFF2-40B4-BE49-F238E27FC236}">
                  <a16:creationId xmlns:a16="http://schemas.microsoft.com/office/drawing/2014/main" id="{EE85070D-FEFD-1AFA-9B94-508E79B71757}"/>
                </a:ext>
              </a:extLst>
            </p:cNvPr>
            <p:cNvSpPr/>
            <p:nvPr/>
          </p:nvSpPr>
          <p:spPr>
            <a:xfrm>
              <a:off x="1470810" y="2987993"/>
              <a:ext cx="20621" cy="17364"/>
            </a:xfrm>
            <a:custGeom>
              <a:avLst/>
              <a:gdLst/>
              <a:ahLst/>
              <a:cxnLst/>
              <a:rect l="l" t="t" r="r" b="b"/>
              <a:pathLst>
                <a:path w="2102" h="1770" extrusionOk="0">
                  <a:moveTo>
                    <a:pt x="4" y="0"/>
                  </a:moveTo>
                  <a:cubicBezTo>
                    <a:pt x="3" y="0"/>
                    <a:pt x="1" y="1"/>
                    <a:pt x="0" y="2"/>
                  </a:cubicBezTo>
                  <a:cubicBezTo>
                    <a:pt x="367" y="902"/>
                    <a:pt x="1135" y="1536"/>
                    <a:pt x="2069" y="1770"/>
                  </a:cubicBezTo>
                  <a:cubicBezTo>
                    <a:pt x="2102" y="1703"/>
                    <a:pt x="1535" y="1436"/>
                    <a:pt x="968" y="969"/>
                  </a:cubicBezTo>
                  <a:cubicBezTo>
                    <a:pt x="385" y="516"/>
                    <a:pt x="54" y="0"/>
                    <a:pt x="4" y="0"/>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83" name="Google Shape;542;p29">
              <a:extLst>
                <a:ext uri="{FF2B5EF4-FFF2-40B4-BE49-F238E27FC236}">
                  <a16:creationId xmlns:a16="http://schemas.microsoft.com/office/drawing/2014/main" id="{AE8FF9B0-EA99-A6A4-8A14-1578D5F0F58D}"/>
                </a:ext>
              </a:extLst>
            </p:cNvPr>
            <p:cNvSpPr/>
            <p:nvPr/>
          </p:nvSpPr>
          <p:spPr>
            <a:xfrm>
              <a:off x="1500583" y="2955472"/>
              <a:ext cx="18992" cy="15853"/>
            </a:xfrm>
            <a:custGeom>
              <a:avLst/>
              <a:gdLst/>
              <a:ahLst/>
              <a:cxnLst/>
              <a:rect l="l" t="t" r="r" b="b"/>
              <a:pathLst>
                <a:path w="1936" h="1616" extrusionOk="0">
                  <a:moveTo>
                    <a:pt x="201" y="0"/>
                  </a:moveTo>
                  <a:cubicBezTo>
                    <a:pt x="68" y="0"/>
                    <a:pt x="1" y="24"/>
                    <a:pt x="1" y="48"/>
                  </a:cubicBezTo>
                  <a:cubicBezTo>
                    <a:pt x="401" y="148"/>
                    <a:pt x="802" y="315"/>
                    <a:pt x="1168" y="581"/>
                  </a:cubicBezTo>
                  <a:cubicBezTo>
                    <a:pt x="1469" y="882"/>
                    <a:pt x="1702" y="1215"/>
                    <a:pt x="1902" y="1615"/>
                  </a:cubicBezTo>
                  <a:cubicBezTo>
                    <a:pt x="1902" y="1615"/>
                    <a:pt x="1936" y="1449"/>
                    <a:pt x="1836" y="1215"/>
                  </a:cubicBezTo>
                  <a:cubicBezTo>
                    <a:pt x="1635" y="548"/>
                    <a:pt x="1068" y="114"/>
                    <a:pt x="401" y="14"/>
                  </a:cubicBezTo>
                  <a:cubicBezTo>
                    <a:pt x="323" y="5"/>
                    <a:pt x="256" y="0"/>
                    <a:pt x="201" y="0"/>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84" name="Google Shape;543;p29">
              <a:extLst>
                <a:ext uri="{FF2B5EF4-FFF2-40B4-BE49-F238E27FC236}">
                  <a16:creationId xmlns:a16="http://schemas.microsoft.com/office/drawing/2014/main" id="{9744DE9E-52F0-AF26-0876-5B26450CB888}"/>
                </a:ext>
              </a:extLst>
            </p:cNvPr>
            <p:cNvSpPr/>
            <p:nvPr/>
          </p:nvSpPr>
          <p:spPr>
            <a:xfrm>
              <a:off x="1496659" y="2953314"/>
              <a:ext cx="10153" cy="25212"/>
            </a:xfrm>
            <a:custGeom>
              <a:avLst/>
              <a:gdLst/>
              <a:ahLst/>
              <a:cxnLst/>
              <a:rect l="l" t="t" r="r" b="b"/>
              <a:pathLst>
                <a:path w="1035" h="2570" extrusionOk="0">
                  <a:moveTo>
                    <a:pt x="34" y="1"/>
                  </a:moveTo>
                  <a:lnTo>
                    <a:pt x="34" y="1"/>
                  </a:lnTo>
                  <a:cubicBezTo>
                    <a:pt x="1" y="34"/>
                    <a:pt x="334" y="535"/>
                    <a:pt x="601" y="1268"/>
                  </a:cubicBezTo>
                  <a:cubicBezTo>
                    <a:pt x="835" y="1969"/>
                    <a:pt x="868" y="2569"/>
                    <a:pt x="935" y="2569"/>
                  </a:cubicBezTo>
                  <a:cubicBezTo>
                    <a:pt x="1035" y="2102"/>
                    <a:pt x="968" y="1635"/>
                    <a:pt x="801" y="1202"/>
                  </a:cubicBezTo>
                  <a:cubicBezTo>
                    <a:pt x="668" y="735"/>
                    <a:pt x="401" y="301"/>
                    <a:pt x="34" y="1"/>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85" name="Google Shape;544;p29">
              <a:extLst>
                <a:ext uri="{FF2B5EF4-FFF2-40B4-BE49-F238E27FC236}">
                  <a16:creationId xmlns:a16="http://schemas.microsoft.com/office/drawing/2014/main" id="{3CDF1BA0-B91B-061F-FD4D-2F230E033745}"/>
                </a:ext>
              </a:extLst>
            </p:cNvPr>
            <p:cNvSpPr/>
            <p:nvPr/>
          </p:nvSpPr>
          <p:spPr>
            <a:xfrm>
              <a:off x="1565378" y="2906471"/>
              <a:ext cx="7534" cy="23946"/>
            </a:xfrm>
            <a:custGeom>
              <a:avLst/>
              <a:gdLst/>
              <a:ahLst/>
              <a:cxnLst/>
              <a:rect l="l" t="t" r="r" b="b"/>
              <a:pathLst>
                <a:path w="768" h="2441" extrusionOk="0">
                  <a:moveTo>
                    <a:pt x="489" y="1"/>
                  </a:moveTo>
                  <a:cubicBezTo>
                    <a:pt x="447" y="1"/>
                    <a:pt x="357" y="126"/>
                    <a:pt x="268" y="306"/>
                  </a:cubicBezTo>
                  <a:cubicBezTo>
                    <a:pt x="1" y="940"/>
                    <a:pt x="101" y="1640"/>
                    <a:pt x="468" y="2174"/>
                  </a:cubicBezTo>
                  <a:cubicBezTo>
                    <a:pt x="634" y="2374"/>
                    <a:pt x="768" y="2441"/>
                    <a:pt x="768" y="2441"/>
                  </a:cubicBezTo>
                  <a:cubicBezTo>
                    <a:pt x="301" y="1707"/>
                    <a:pt x="201" y="806"/>
                    <a:pt x="501" y="6"/>
                  </a:cubicBezTo>
                  <a:cubicBezTo>
                    <a:pt x="498" y="2"/>
                    <a:pt x="493" y="1"/>
                    <a:pt x="489" y="1"/>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86" name="Google Shape;545;p29">
              <a:extLst>
                <a:ext uri="{FF2B5EF4-FFF2-40B4-BE49-F238E27FC236}">
                  <a16:creationId xmlns:a16="http://schemas.microsoft.com/office/drawing/2014/main" id="{2A44A91B-9D03-F63B-2341-F875853B7D50}"/>
                </a:ext>
              </a:extLst>
            </p:cNvPr>
            <p:cNvSpPr/>
            <p:nvPr/>
          </p:nvSpPr>
          <p:spPr>
            <a:xfrm>
              <a:off x="1423359" y="3010251"/>
              <a:ext cx="47137" cy="24064"/>
            </a:xfrm>
            <a:custGeom>
              <a:avLst/>
              <a:gdLst/>
              <a:ahLst/>
              <a:cxnLst/>
              <a:rect l="l" t="t" r="r" b="b"/>
              <a:pathLst>
                <a:path w="4805" h="2453" extrusionOk="0">
                  <a:moveTo>
                    <a:pt x="1" y="1"/>
                  </a:moveTo>
                  <a:lnTo>
                    <a:pt x="1" y="1"/>
                  </a:lnTo>
                  <a:cubicBezTo>
                    <a:pt x="167" y="201"/>
                    <a:pt x="334" y="401"/>
                    <a:pt x="568" y="568"/>
                  </a:cubicBezTo>
                  <a:cubicBezTo>
                    <a:pt x="1068" y="1002"/>
                    <a:pt x="1568" y="1369"/>
                    <a:pt x="2136" y="1702"/>
                  </a:cubicBezTo>
                  <a:cubicBezTo>
                    <a:pt x="2703" y="2036"/>
                    <a:pt x="3336" y="2269"/>
                    <a:pt x="3970" y="2403"/>
                  </a:cubicBezTo>
                  <a:cubicBezTo>
                    <a:pt x="4104" y="2436"/>
                    <a:pt x="4245" y="2453"/>
                    <a:pt x="4387" y="2453"/>
                  </a:cubicBezTo>
                  <a:cubicBezTo>
                    <a:pt x="4529" y="2453"/>
                    <a:pt x="4671" y="2436"/>
                    <a:pt x="4804" y="2403"/>
                  </a:cubicBezTo>
                  <a:cubicBezTo>
                    <a:pt x="4804" y="2369"/>
                    <a:pt x="4471" y="2336"/>
                    <a:pt x="4004" y="2236"/>
                  </a:cubicBezTo>
                  <a:cubicBezTo>
                    <a:pt x="3403" y="2102"/>
                    <a:pt x="2803" y="1836"/>
                    <a:pt x="2269" y="1535"/>
                  </a:cubicBezTo>
                  <a:cubicBezTo>
                    <a:pt x="1702" y="1202"/>
                    <a:pt x="1168" y="835"/>
                    <a:pt x="668" y="435"/>
                  </a:cubicBezTo>
                  <a:cubicBezTo>
                    <a:pt x="468" y="268"/>
                    <a:pt x="234" y="134"/>
                    <a:pt x="1" y="1"/>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87" name="Google Shape;546;p29">
              <a:extLst>
                <a:ext uri="{FF2B5EF4-FFF2-40B4-BE49-F238E27FC236}">
                  <a16:creationId xmlns:a16="http://schemas.microsoft.com/office/drawing/2014/main" id="{4279944C-097E-C00E-9F41-E578F05BB7A3}"/>
                </a:ext>
              </a:extLst>
            </p:cNvPr>
            <p:cNvSpPr/>
            <p:nvPr/>
          </p:nvSpPr>
          <p:spPr>
            <a:xfrm>
              <a:off x="1478991" y="3022033"/>
              <a:ext cx="11134" cy="10497"/>
            </a:xfrm>
            <a:custGeom>
              <a:avLst/>
              <a:gdLst/>
              <a:ahLst/>
              <a:cxnLst/>
              <a:rect l="l" t="t" r="r" b="b"/>
              <a:pathLst>
                <a:path w="1135" h="1070" extrusionOk="0">
                  <a:moveTo>
                    <a:pt x="1068" y="1"/>
                  </a:moveTo>
                  <a:cubicBezTo>
                    <a:pt x="1001" y="1"/>
                    <a:pt x="901" y="334"/>
                    <a:pt x="601" y="635"/>
                  </a:cubicBezTo>
                  <a:cubicBezTo>
                    <a:pt x="334" y="901"/>
                    <a:pt x="0" y="968"/>
                    <a:pt x="0" y="1035"/>
                  </a:cubicBezTo>
                  <a:cubicBezTo>
                    <a:pt x="0" y="1056"/>
                    <a:pt x="42" y="1070"/>
                    <a:pt x="109" y="1070"/>
                  </a:cubicBezTo>
                  <a:cubicBezTo>
                    <a:pt x="259" y="1070"/>
                    <a:pt x="537" y="999"/>
                    <a:pt x="768" y="768"/>
                  </a:cubicBezTo>
                  <a:cubicBezTo>
                    <a:pt x="1135" y="434"/>
                    <a:pt x="1101" y="1"/>
                    <a:pt x="1068" y="1"/>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88" name="Google Shape;547;p29">
              <a:extLst>
                <a:ext uri="{FF2B5EF4-FFF2-40B4-BE49-F238E27FC236}">
                  <a16:creationId xmlns:a16="http://schemas.microsoft.com/office/drawing/2014/main" id="{EA2110D4-35B6-32DD-591E-050D96D90776}"/>
                </a:ext>
              </a:extLst>
            </p:cNvPr>
            <p:cNvSpPr/>
            <p:nvPr/>
          </p:nvSpPr>
          <p:spPr>
            <a:xfrm>
              <a:off x="1503536" y="3001727"/>
              <a:ext cx="14077" cy="7681"/>
            </a:xfrm>
            <a:custGeom>
              <a:avLst/>
              <a:gdLst/>
              <a:ahLst/>
              <a:cxnLst/>
              <a:rect l="l" t="t" r="r" b="b"/>
              <a:pathLst>
                <a:path w="1435" h="783" extrusionOk="0">
                  <a:moveTo>
                    <a:pt x="1390" y="0"/>
                  </a:moveTo>
                  <a:cubicBezTo>
                    <a:pt x="1317" y="0"/>
                    <a:pt x="1147" y="280"/>
                    <a:pt x="767" y="470"/>
                  </a:cubicBezTo>
                  <a:cubicBezTo>
                    <a:pt x="400" y="670"/>
                    <a:pt x="0" y="603"/>
                    <a:pt x="0" y="636"/>
                  </a:cubicBezTo>
                  <a:cubicBezTo>
                    <a:pt x="0" y="670"/>
                    <a:pt x="67" y="737"/>
                    <a:pt x="234" y="770"/>
                  </a:cubicBezTo>
                  <a:cubicBezTo>
                    <a:pt x="292" y="778"/>
                    <a:pt x="348" y="782"/>
                    <a:pt x="403" y="782"/>
                  </a:cubicBezTo>
                  <a:cubicBezTo>
                    <a:pt x="567" y="782"/>
                    <a:pt x="717" y="745"/>
                    <a:pt x="867" y="670"/>
                  </a:cubicBezTo>
                  <a:cubicBezTo>
                    <a:pt x="1068" y="570"/>
                    <a:pt x="1234" y="436"/>
                    <a:pt x="1334" y="270"/>
                  </a:cubicBezTo>
                  <a:cubicBezTo>
                    <a:pt x="1435" y="103"/>
                    <a:pt x="1435" y="3"/>
                    <a:pt x="1401" y="3"/>
                  </a:cubicBezTo>
                  <a:cubicBezTo>
                    <a:pt x="1398" y="1"/>
                    <a:pt x="1394" y="0"/>
                    <a:pt x="1390" y="0"/>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89" name="Google Shape;548;p29">
              <a:extLst>
                <a:ext uri="{FF2B5EF4-FFF2-40B4-BE49-F238E27FC236}">
                  <a16:creationId xmlns:a16="http://schemas.microsoft.com/office/drawing/2014/main" id="{BF0243FA-3A9A-EA57-6DB9-BD0318ABAB8A}"/>
                </a:ext>
              </a:extLst>
            </p:cNvPr>
            <p:cNvSpPr/>
            <p:nvPr/>
          </p:nvSpPr>
          <p:spPr>
            <a:xfrm>
              <a:off x="1298360" y="2995527"/>
              <a:ext cx="120761" cy="52709"/>
            </a:xfrm>
            <a:custGeom>
              <a:avLst/>
              <a:gdLst/>
              <a:ahLst/>
              <a:cxnLst/>
              <a:rect l="l" t="t" r="r" b="b"/>
              <a:pathLst>
                <a:path w="12310" h="5373" extrusionOk="0">
                  <a:moveTo>
                    <a:pt x="70" y="0"/>
                  </a:moveTo>
                  <a:cubicBezTo>
                    <a:pt x="68" y="0"/>
                    <a:pt x="67" y="0"/>
                    <a:pt x="67" y="1"/>
                  </a:cubicBezTo>
                  <a:cubicBezTo>
                    <a:pt x="0" y="68"/>
                    <a:pt x="2736" y="1302"/>
                    <a:pt x="6138" y="2770"/>
                  </a:cubicBezTo>
                  <a:cubicBezTo>
                    <a:pt x="9459" y="4249"/>
                    <a:pt x="12196" y="5372"/>
                    <a:pt x="12306" y="5372"/>
                  </a:cubicBezTo>
                  <a:cubicBezTo>
                    <a:pt x="12308" y="5372"/>
                    <a:pt x="12309" y="5372"/>
                    <a:pt x="12309" y="5371"/>
                  </a:cubicBezTo>
                  <a:cubicBezTo>
                    <a:pt x="12309" y="5305"/>
                    <a:pt x="9607" y="4070"/>
                    <a:pt x="6238" y="2569"/>
                  </a:cubicBezTo>
                  <a:cubicBezTo>
                    <a:pt x="2884" y="1123"/>
                    <a:pt x="179" y="0"/>
                    <a:pt x="70" y="0"/>
                  </a:cubicBezTo>
                  <a:close/>
                </a:path>
              </a:pathLst>
            </a:custGeom>
            <a:solidFill>
              <a:srgbClr val="EB996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90" name="Google Shape;549;p29">
              <a:extLst>
                <a:ext uri="{FF2B5EF4-FFF2-40B4-BE49-F238E27FC236}">
                  <a16:creationId xmlns:a16="http://schemas.microsoft.com/office/drawing/2014/main" id="{4BA9D6B4-78CB-A8D4-D9CB-70F02AD40BA8}"/>
                </a:ext>
              </a:extLst>
            </p:cNvPr>
            <p:cNvSpPr/>
            <p:nvPr/>
          </p:nvSpPr>
          <p:spPr>
            <a:xfrm>
              <a:off x="105297" y="2628691"/>
              <a:ext cx="876631" cy="455861"/>
            </a:xfrm>
            <a:custGeom>
              <a:avLst/>
              <a:gdLst/>
              <a:ahLst/>
              <a:cxnLst/>
              <a:rect l="l" t="t" r="r" b="b"/>
              <a:pathLst>
                <a:path w="89361" h="46469" extrusionOk="0">
                  <a:moveTo>
                    <a:pt x="1878" y="1"/>
                  </a:moveTo>
                  <a:cubicBezTo>
                    <a:pt x="804" y="1"/>
                    <a:pt x="1" y="986"/>
                    <a:pt x="231" y="2036"/>
                  </a:cubicBezTo>
                  <a:lnTo>
                    <a:pt x="9270" y="46468"/>
                  </a:lnTo>
                  <a:lnTo>
                    <a:pt x="87793" y="46468"/>
                  </a:lnTo>
                  <a:cubicBezTo>
                    <a:pt x="88660" y="46468"/>
                    <a:pt x="89361" y="45768"/>
                    <a:pt x="89361" y="44900"/>
                  </a:cubicBezTo>
                  <a:cubicBezTo>
                    <a:pt x="89361" y="44033"/>
                    <a:pt x="88660" y="43332"/>
                    <a:pt x="87793" y="43332"/>
                  </a:cubicBezTo>
                  <a:lnTo>
                    <a:pt x="71982" y="43332"/>
                  </a:lnTo>
                  <a:lnTo>
                    <a:pt x="63609" y="2003"/>
                  </a:lnTo>
                  <a:cubicBezTo>
                    <a:pt x="63442" y="1202"/>
                    <a:pt x="62742" y="635"/>
                    <a:pt x="61941" y="635"/>
                  </a:cubicBezTo>
                  <a:lnTo>
                    <a:pt x="1932" y="1"/>
                  </a:lnTo>
                  <a:cubicBezTo>
                    <a:pt x="1914" y="1"/>
                    <a:pt x="1896" y="1"/>
                    <a:pt x="1878" y="1"/>
                  </a:cubicBezTo>
                  <a:close/>
                </a:path>
              </a:pathLst>
            </a:custGeom>
            <a:solidFill>
              <a:srgbClr val="185F8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91" name="Google Shape;550;p29">
              <a:extLst>
                <a:ext uri="{FF2B5EF4-FFF2-40B4-BE49-F238E27FC236}">
                  <a16:creationId xmlns:a16="http://schemas.microsoft.com/office/drawing/2014/main" id="{1B5A55B7-0F31-BD93-62A0-B3B2EA94BF6F}"/>
                </a:ext>
              </a:extLst>
            </p:cNvPr>
            <p:cNvSpPr/>
            <p:nvPr/>
          </p:nvSpPr>
          <p:spPr>
            <a:xfrm>
              <a:off x="411556" y="2822753"/>
              <a:ext cx="50728" cy="50728"/>
            </a:xfrm>
            <a:custGeom>
              <a:avLst/>
              <a:gdLst/>
              <a:ahLst/>
              <a:cxnLst/>
              <a:rect l="l" t="t" r="r" b="b"/>
              <a:pathLst>
                <a:path w="5171" h="5171" extrusionOk="0">
                  <a:moveTo>
                    <a:pt x="2602" y="0"/>
                  </a:moveTo>
                  <a:cubicBezTo>
                    <a:pt x="1168" y="0"/>
                    <a:pt x="0" y="1168"/>
                    <a:pt x="0" y="2602"/>
                  </a:cubicBezTo>
                  <a:cubicBezTo>
                    <a:pt x="0" y="4036"/>
                    <a:pt x="1168" y="5171"/>
                    <a:pt x="2602" y="5171"/>
                  </a:cubicBezTo>
                  <a:cubicBezTo>
                    <a:pt x="4037" y="5171"/>
                    <a:pt x="5171" y="4036"/>
                    <a:pt x="5171" y="2602"/>
                  </a:cubicBezTo>
                  <a:cubicBezTo>
                    <a:pt x="5171" y="1168"/>
                    <a:pt x="4037" y="0"/>
                    <a:pt x="260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92" name="Google Shape;551;p29">
              <a:extLst>
                <a:ext uri="{FF2B5EF4-FFF2-40B4-BE49-F238E27FC236}">
                  <a16:creationId xmlns:a16="http://schemas.microsoft.com/office/drawing/2014/main" id="{E36DC588-140B-7315-D1C2-5D66E1850487}"/>
                </a:ext>
              </a:extLst>
            </p:cNvPr>
            <p:cNvSpPr/>
            <p:nvPr/>
          </p:nvSpPr>
          <p:spPr>
            <a:xfrm>
              <a:off x="118678" y="2652589"/>
              <a:ext cx="671171" cy="431964"/>
            </a:xfrm>
            <a:custGeom>
              <a:avLst/>
              <a:gdLst/>
              <a:ahLst/>
              <a:cxnLst/>
              <a:rect l="l" t="t" r="r" b="b"/>
              <a:pathLst>
                <a:path w="68417" h="44033" extrusionOk="0">
                  <a:moveTo>
                    <a:pt x="1" y="1"/>
                  </a:moveTo>
                  <a:lnTo>
                    <a:pt x="3036" y="67"/>
                  </a:lnTo>
                  <a:lnTo>
                    <a:pt x="14278" y="201"/>
                  </a:lnTo>
                  <a:lnTo>
                    <a:pt x="51304" y="534"/>
                  </a:lnTo>
                  <a:lnTo>
                    <a:pt x="56675" y="568"/>
                  </a:lnTo>
                  <a:lnTo>
                    <a:pt x="57975" y="568"/>
                  </a:lnTo>
                  <a:cubicBezTo>
                    <a:pt x="58044" y="558"/>
                    <a:pt x="58109" y="554"/>
                    <a:pt x="58173" y="554"/>
                  </a:cubicBezTo>
                  <a:cubicBezTo>
                    <a:pt x="58326" y="554"/>
                    <a:pt x="58468" y="577"/>
                    <a:pt x="58609" y="601"/>
                  </a:cubicBezTo>
                  <a:cubicBezTo>
                    <a:pt x="58809" y="634"/>
                    <a:pt x="59010" y="701"/>
                    <a:pt x="59176" y="834"/>
                  </a:cubicBezTo>
                  <a:cubicBezTo>
                    <a:pt x="59543" y="1035"/>
                    <a:pt x="59777" y="1402"/>
                    <a:pt x="59877" y="1768"/>
                  </a:cubicBezTo>
                  <a:cubicBezTo>
                    <a:pt x="59977" y="2202"/>
                    <a:pt x="60077" y="2602"/>
                    <a:pt x="60144" y="3036"/>
                  </a:cubicBezTo>
                  <a:cubicBezTo>
                    <a:pt x="60811" y="6372"/>
                    <a:pt x="61478" y="9607"/>
                    <a:pt x="62078" y="12676"/>
                  </a:cubicBezTo>
                  <a:cubicBezTo>
                    <a:pt x="63313" y="18814"/>
                    <a:pt x="64413" y="24385"/>
                    <a:pt x="65347" y="29021"/>
                  </a:cubicBezTo>
                  <a:cubicBezTo>
                    <a:pt x="66281" y="33658"/>
                    <a:pt x="67049" y="37394"/>
                    <a:pt x="67582" y="40029"/>
                  </a:cubicBezTo>
                  <a:lnTo>
                    <a:pt x="68183" y="42998"/>
                  </a:lnTo>
                  <a:cubicBezTo>
                    <a:pt x="68249" y="43332"/>
                    <a:pt x="68316" y="43598"/>
                    <a:pt x="68350" y="43765"/>
                  </a:cubicBezTo>
                  <a:cubicBezTo>
                    <a:pt x="68383" y="43932"/>
                    <a:pt x="68416" y="44032"/>
                    <a:pt x="68416" y="44032"/>
                  </a:cubicBezTo>
                  <a:cubicBezTo>
                    <a:pt x="68416" y="44032"/>
                    <a:pt x="68416" y="43932"/>
                    <a:pt x="68383" y="43765"/>
                  </a:cubicBezTo>
                  <a:cubicBezTo>
                    <a:pt x="68350" y="43565"/>
                    <a:pt x="68283" y="43332"/>
                    <a:pt x="68249" y="42965"/>
                  </a:cubicBezTo>
                  <a:cubicBezTo>
                    <a:pt x="68116" y="42297"/>
                    <a:pt x="67916" y="41263"/>
                    <a:pt x="67649" y="39996"/>
                  </a:cubicBezTo>
                  <a:cubicBezTo>
                    <a:pt x="67182" y="37361"/>
                    <a:pt x="66415" y="33625"/>
                    <a:pt x="65514" y="28955"/>
                  </a:cubicBezTo>
                  <a:cubicBezTo>
                    <a:pt x="64580" y="24285"/>
                    <a:pt x="63479" y="18781"/>
                    <a:pt x="62279" y="12610"/>
                  </a:cubicBezTo>
                  <a:lnTo>
                    <a:pt x="60344" y="2969"/>
                  </a:lnTo>
                  <a:cubicBezTo>
                    <a:pt x="60277" y="2569"/>
                    <a:pt x="60210" y="2135"/>
                    <a:pt x="60110" y="1735"/>
                  </a:cubicBezTo>
                  <a:cubicBezTo>
                    <a:pt x="59910" y="1035"/>
                    <a:pt x="59343" y="534"/>
                    <a:pt x="58676" y="401"/>
                  </a:cubicBezTo>
                  <a:cubicBezTo>
                    <a:pt x="58442" y="334"/>
                    <a:pt x="58209" y="334"/>
                    <a:pt x="57975" y="334"/>
                  </a:cubicBezTo>
                  <a:lnTo>
                    <a:pt x="56675" y="334"/>
                  </a:lnTo>
                  <a:lnTo>
                    <a:pt x="51304" y="301"/>
                  </a:lnTo>
                  <a:lnTo>
                    <a:pt x="14278" y="34"/>
                  </a:lnTo>
                  <a:lnTo>
                    <a:pt x="3036"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sp>
          <p:nvSpPr>
            <p:cNvPr id="293" name="Google Shape;552;p29">
              <a:extLst>
                <a:ext uri="{FF2B5EF4-FFF2-40B4-BE49-F238E27FC236}">
                  <a16:creationId xmlns:a16="http://schemas.microsoft.com/office/drawing/2014/main" id="{3EABB028-C028-8545-EEF6-42B8265F24C1}"/>
                </a:ext>
              </a:extLst>
            </p:cNvPr>
            <p:cNvSpPr/>
            <p:nvPr/>
          </p:nvSpPr>
          <p:spPr>
            <a:xfrm>
              <a:off x="106896" y="2628240"/>
              <a:ext cx="876671" cy="457293"/>
            </a:xfrm>
            <a:custGeom>
              <a:avLst/>
              <a:gdLst/>
              <a:ahLst/>
              <a:cxnLst/>
              <a:rect l="l" t="t" r="r" b="b"/>
              <a:pathLst>
                <a:path w="89365" h="46615" extrusionOk="0">
                  <a:moveTo>
                    <a:pt x="34" y="1549"/>
                  </a:moveTo>
                  <a:cubicBezTo>
                    <a:pt x="1" y="1682"/>
                    <a:pt x="1" y="1815"/>
                    <a:pt x="34" y="1949"/>
                  </a:cubicBezTo>
                  <a:lnTo>
                    <a:pt x="68" y="2082"/>
                  </a:lnTo>
                  <a:cubicBezTo>
                    <a:pt x="34" y="1915"/>
                    <a:pt x="34" y="1749"/>
                    <a:pt x="34" y="1549"/>
                  </a:cubicBezTo>
                  <a:close/>
                  <a:moveTo>
                    <a:pt x="1820" y="0"/>
                  </a:moveTo>
                  <a:cubicBezTo>
                    <a:pt x="1668" y="0"/>
                    <a:pt x="1510" y="24"/>
                    <a:pt x="1369" y="47"/>
                  </a:cubicBezTo>
                  <a:cubicBezTo>
                    <a:pt x="1202" y="81"/>
                    <a:pt x="1035" y="148"/>
                    <a:pt x="868" y="248"/>
                  </a:cubicBezTo>
                  <a:cubicBezTo>
                    <a:pt x="401" y="514"/>
                    <a:pt x="101" y="1015"/>
                    <a:pt x="34" y="1549"/>
                  </a:cubicBezTo>
                  <a:cubicBezTo>
                    <a:pt x="101" y="1048"/>
                    <a:pt x="435" y="581"/>
                    <a:pt x="868" y="314"/>
                  </a:cubicBezTo>
                  <a:cubicBezTo>
                    <a:pt x="1035" y="214"/>
                    <a:pt x="1202" y="148"/>
                    <a:pt x="1369" y="114"/>
                  </a:cubicBezTo>
                  <a:cubicBezTo>
                    <a:pt x="1602" y="81"/>
                    <a:pt x="1802" y="81"/>
                    <a:pt x="2002" y="81"/>
                  </a:cubicBezTo>
                  <a:lnTo>
                    <a:pt x="3403" y="81"/>
                  </a:lnTo>
                  <a:lnTo>
                    <a:pt x="6939" y="148"/>
                  </a:lnTo>
                  <a:lnTo>
                    <a:pt x="29622" y="414"/>
                  </a:lnTo>
                  <a:lnTo>
                    <a:pt x="45467" y="615"/>
                  </a:lnTo>
                  <a:lnTo>
                    <a:pt x="54306" y="715"/>
                  </a:lnTo>
                  <a:lnTo>
                    <a:pt x="58976" y="748"/>
                  </a:lnTo>
                  <a:lnTo>
                    <a:pt x="61345" y="781"/>
                  </a:lnTo>
                  <a:lnTo>
                    <a:pt x="61945" y="781"/>
                  </a:lnTo>
                  <a:cubicBezTo>
                    <a:pt x="62512" y="848"/>
                    <a:pt x="63013" y="1215"/>
                    <a:pt x="63246" y="1749"/>
                  </a:cubicBezTo>
                  <a:cubicBezTo>
                    <a:pt x="63313" y="1949"/>
                    <a:pt x="63379" y="2149"/>
                    <a:pt x="63413" y="2316"/>
                  </a:cubicBezTo>
                  <a:lnTo>
                    <a:pt x="63513" y="2916"/>
                  </a:lnTo>
                  <a:cubicBezTo>
                    <a:pt x="63613" y="3316"/>
                    <a:pt x="63680" y="3717"/>
                    <a:pt x="63746" y="4117"/>
                  </a:cubicBezTo>
                  <a:cubicBezTo>
                    <a:pt x="63913" y="4918"/>
                    <a:pt x="64080" y="5752"/>
                    <a:pt x="64247" y="6552"/>
                  </a:cubicBezTo>
                  <a:lnTo>
                    <a:pt x="65247" y="11489"/>
                  </a:lnTo>
                  <a:cubicBezTo>
                    <a:pt x="65948" y="14825"/>
                    <a:pt x="66615" y="18227"/>
                    <a:pt x="67349" y="21730"/>
                  </a:cubicBezTo>
                  <a:cubicBezTo>
                    <a:pt x="68750" y="28701"/>
                    <a:pt x="70218" y="35940"/>
                    <a:pt x="71719" y="43412"/>
                  </a:cubicBezTo>
                  <a:lnTo>
                    <a:pt x="71719" y="43479"/>
                  </a:lnTo>
                  <a:lnTo>
                    <a:pt x="87363" y="43479"/>
                  </a:lnTo>
                  <a:cubicBezTo>
                    <a:pt x="87563" y="43479"/>
                    <a:pt x="87764" y="43512"/>
                    <a:pt x="87930" y="43512"/>
                  </a:cubicBezTo>
                  <a:cubicBezTo>
                    <a:pt x="88297" y="43612"/>
                    <a:pt x="88631" y="43812"/>
                    <a:pt x="88831" y="44112"/>
                  </a:cubicBezTo>
                  <a:cubicBezTo>
                    <a:pt x="89031" y="44446"/>
                    <a:pt x="89131" y="44813"/>
                    <a:pt x="89064" y="45180"/>
                  </a:cubicBezTo>
                  <a:cubicBezTo>
                    <a:pt x="88998" y="45613"/>
                    <a:pt x="88731" y="46014"/>
                    <a:pt x="88331" y="46247"/>
                  </a:cubicBezTo>
                  <a:cubicBezTo>
                    <a:pt x="88130" y="46347"/>
                    <a:pt x="87897" y="46414"/>
                    <a:pt x="87697" y="46414"/>
                  </a:cubicBezTo>
                  <a:lnTo>
                    <a:pt x="9187" y="46414"/>
                  </a:lnTo>
                  <a:cubicBezTo>
                    <a:pt x="6394" y="32784"/>
                    <a:pt x="4133" y="21744"/>
                    <a:pt x="2536" y="14057"/>
                  </a:cubicBezTo>
                  <a:cubicBezTo>
                    <a:pt x="1769" y="10221"/>
                    <a:pt x="1135" y="7219"/>
                    <a:pt x="701" y="5184"/>
                  </a:cubicBezTo>
                  <a:cubicBezTo>
                    <a:pt x="501" y="4184"/>
                    <a:pt x="334" y="3383"/>
                    <a:pt x="234" y="2883"/>
                  </a:cubicBezTo>
                  <a:cubicBezTo>
                    <a:pt x="134" y="2349"/>
                    <a:pt x="68" y="2082"/>
                    <a:pt x="68" y="2082"/>
                  </a:cubicBezTo>
                  <a:lnTo>
                    <a:pt x="68" y="2082"/>
                  </a:lnTo>
                  <a:cubicBezTo>
                    <a:pt x="68" y="2082"/>
                    <a:pt x="101" y="2349"/>
                    <a:pt x="201" y="2883"/>
                  </a:cubicBezTo>
                  <a:cubicBezTo>
                    <a:pt x="334" y="3417"/>
                    <a:pt x="468" y="4184"/>
                    <a:pt x="668" y="5184"/>
                  </a:cubicBezTo>
                  <a:cubicBezTo>
                    <a:pt x="1068" y="7219"/>
                    <a:pt x="1669" y="10221"/>
                    <a:pt x="2469" y="14057"/>
                  </a:cubicBezTo>
                  <a:cubicBezTo>
                    <a:pt x="4037" y="21763"/>
                    <a:pt x="6272" y="32871"/>
                    <a:pt x="9041" y="46514"/>
                  </a:cubicBezTo>
                  <a:lnTo>
                    <a:pt x="9041" y="46614"/>
                  </a:lnTo>
                  <a:lnTo>
                    <a:pt x="87697" y="46614"/>
                  </a:lnTo>
                  <a:cubicBezTo>
                    <a:pt x="87964" y="46581"/>
                    <a:pt x="88231" y="46514"/>
                    <a:pt x="88431" y="46381"/>
                  </a:cubicBezTo>
                  <a:cubicBezTo>
                    <a:pt x="88898" y="46147"/>
                    <a:pt x="89231" y="45680"/>
                    <a:pt x="89298" y="45180"/>
                  </a:cubicBezTo>
                  <a:cubicBezTo>
                    <a:pt x="89365" y="44746"/>
                    <a:pt x="89265" y="44312"/>
                    <a:pt x="89031" y="43979"/>
                  </a:cubicBezTo>
                  <a:cubicBezTo>
                    <a:pt x="88798" y="43612"/>
                    <a:pt x="88431" y="43378"/>
                    <a:pt x="87997" y="43278"/>
                  </a:cubicBezTo>
                  <a:cubicBezTo>
                    <a:pt x="87797" y="43245"/>
                    <a:pt x="87597" y="43245"/>
                    <a:pt x="87397" y="43245"/>
                  </a:cubicBezTo>
                  <a:lnTo>
                    <a:pt x="71932" y="43245"/>
                  </a:lnTo>
                  <a:cubicBezTo>
                    <a:pt x="70405" y="35775"/>
                    <a:pt x="68944" y="28570"/>
                    <a:pt x="67549" y="21663"/>
                  </a:cubicBezTo>
                  <a:cubicBezTo>
                    <a:pt x="66815" y="18160"/>
                    <a:pt x="66115" y="14758"/>
                    <a:pt x="65448" y="11422"/>
                  </a:cubicBezTo>
                  <a:cubicBezTo>
                    <a:pt x="65114" y="9754"/>
                    <a:pt x="64780" y="8120"/>
                    <a:pt x="64447" y="6485"/>
                  </a:cubicBezTo>
                  <a:cubicBezTo>
                    <a:pt x="64280" y="5651"/>
                    <a:pt x="64113" y="4851"/>
                    <a:pt x="63947" y="4050"/>
                  </a:cubicBezTo>
                  <a:cubicBezTo>
                    <a:pt x="63880" y="3650"/>
                    <a:pt x="63780" y="3283"/>
                    <a:pt x="63713" y="2849"/>
                  </a:cubicBezTo>
                  <a:lnTo>
                    <a:pt x="63580" y="2249"/>
                  </a:lnTo>
                  <a:cubicBezTo>
                    <a:pt x="63546" y="2049"/>
                    <a:pt x="63513" y="1849"/>
                    <a:pt x="63413" y="1649"/>
                  </a:cubicBezTo>
                  <a:cubicBezTo>
                    <a:pt x="63246" y="1248"/>
                    <a:pt x="62946" y="948"/>
                    <a:pt x="62579" y="748"/>
                  </a:cubicBezTo>
                  <a:cubicBezTo>
                    <a:pt x="62379" y="648"/>
                    <a:pt x="62179" y="581"/>
                    <a:pt x="61945" y="581"/>
                  </a:cubicBezTo>
                  <a:lnTo>
                    <a:pt x="61345" y="581"/>
                  </a:lnTo>
                  <a:lnTo>
                    <a:pt x="58976" y="548"/>
                  </a:lnTo>
                  <a:lnTo>
                    <a:pt x="54340" y="481"/>
                  </a:lnTo>
                  <a:lnTo>
                    <a:pt x="45467" y="414"/>
                  </a:lnTo>
                  <a:lnTo>
                    <a:pt x="29655" y="248"/>
                  </a:lnTo>
                  <a:lnTo>
                    <a:pt x="6939" y="47"/>
                  </a:lnTo>
                  <a:lnTo>
                    <a:pt x="3403" y="14"/>
                  </a:lnTo>
                  <a:lnTo>
                    <a:pt x="2002" y="14"/>
                  </a:lnTo>
                  <a:cubicBezTo>
                    <a:pt x="1944" y="4"/>
                    <a:pt x="1882" y="0"/>
                    <a:pt x="182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a:sym typeface="Arial"/>
              </a:endParaRPr>
            </a:p>
          </p:txBody>
        </p:sp>
      </p:grpSp>
      <p:sp>
        <p:nvSpPr>
          <p:cNvPr id="295" name="Google Shape;4365;p58">
            <a:extLst>
              <a:ext uri="{FF2B5EF4-FFF2-40B4-BE49-F238E27FC236}">
                <a16:creationId xmlns:a16="http://schemas.microsoft.com/office/drawing/2014/main" id="{A424463B-61CA-4FF5-842B-5DBB5A23C40F}"/>
              </a:ext>
            </a:extLst>
          </p:cNvPr>
          <p:cNvSpPr txBox="1"/>
          <p:nvPr/>
        </p:nvSpPr>
        <p:spPr>
          <a:xfrm>
            <a:off x="6524641" y="1978074"/>
            <a:ext cx="2066244" cy="797542"/>
          </a:xfrm>
          <a:prstGeom prst="rect">
            <a:avLst/>
          </a:prstGeom>
          <a:noFill/>
          <a:ln>
            <a:noFill/>
          </a:ln>
        </p:spPr>
        <p:txBody>
          <a:bodyPr spcFirstLastPara="1" wrap="square" lIns="0" tIns="0" rIns="0" bIns="0" anchor="ctr" anchorCtr="0">
            <a:noAutofit/>
          </a:bodyPr>
          <a:lstStyle/>
          <a:p>
            <a:pPr algn="ctr">
              <a:buClr>
                <a:srgbClr val="000000"/>
              </a:buClr>
              <a:buFont typeface="Arial"/>
              <a:buNone/>
            </a:pPr>
            <a:r>
              <a:rPr lang="en" sz="2800" b="1" kern="0" dirty="0">
                <a:solidFill>
                  <a:srgbClr val="000000"/>
                </a:solidFill>
                <a:latin typeface="Arial" panose="020B0604020202020204" pitchFamily="34" charset="0"/>
                <a:ea typeface="Fira Sans Extra Condensed SemiBold"/>
                <a:cs typeface="Arial" panose="020B0604020202020204" pitchFamily="34" charset="0"/>
                <a:sym typeface="Fira Sans Extra Condensed SemiBold"/>
              </a:rPr>
              <a:t>Tình huống</a:t>
            </a:r>
            <a:endParaRPr sz="2800" b="1" kern="0" dirty="0">
              <a:solidFill>
                <a:srgbClr val="000000"/>
              </a:solidFill>
              <a:latin typeface="Arial" panose="020B0604020202020204" pitchFamily="34" charset="0"/>
              <a:ea typeface="Fira Sans Extra Condensed SemiBold"/>
              <a:cs typeface="Arial" panose="020B0604020202020204" pitchFamily="34" charset="0"/>
              <a:sym typeface="Fira Sans Extra Condensed SemiBold"/>
            </a:endParaRPr>
          </a:p>
        </p:txBody>
      </p:sp>
      <p:sp>
        <p:nvSpPr>
          <p:cNvPr id="296" name="Google Shape;4366;p58">
            <a:extLst>
              <a:ext uri="{FF2B5EF4-FFF2-40B4-BE49-F238E27FC236}">
                <a16:creationId xmlns:a16="http://schemas.microsoft.com/office/drawing/2014/main" id="{E8BD735F-5ADE-8343-17BC-85B01B8A24C7}"/>
              </a:ext>
            </a:extLst>
          </p:cNvPr>
          <p:cNvSpPr txBox="1"/>
          <p:nvPr/>
        </p:nvSpPr>
        <p:spPr>
          <a:xfrm>
            <a:off x="3719577" y="3854458"/>
            <a:ext cx="3838185" cy="1891742"/>
          </a:xfrm>
          <a:prstGeom prst="rect">
            <a:avLst/>
          </a:prstGeom>
          <a:noFill/>
          <a:ln>
            <a:noFill/>
          </a:ln>
        </p:spPr>
        <p:txBody>
          <a:bodyPr spcFirstLastPara="1" wrap="square" lIns="0" tIns="0" rIns="0" bIns="0" anchor="ctr" anchorCtr="0">
            <a:noAutofit/>
          </a:bodyPr>
          <a:lstStyle/>
          <a:p>
            <a:pPr algn="ctr">
              <a:buClr>
                <a:srgbClr val="000000"/>
              </a:buClr>
              <a:buFont typeface="Arial"/>
              <a:buNone/>
            </a:pPr>
            <a:r>
              <a:rPr lang="en" sz="2400" kern="0" dirty="0">
                <a:solidFill>
                  <a:srgbClr val="000000"/>
                </a:solidFill>
                <a:latin typeface="Arial" panose="020B0604020202020204" pitchFamily="34" charset="0"/>
                <a:ea typeface="Roboto"/>
                <a:cs typeface="Arial" panose="020B0604020202020204" pitchFamily="34" charset="0"/>
                <a:sym typeface="Roboto"/>
              </a:rPr>
              <a:t>Khuyến khích HS vận dụng kiến thức của môn học/nhiều môn học</a:t>
            </a:r>
            <a:endParaRPr sz="2400" kern="0" dirty="0">
              <a:solidFill>
                <a:srgbClr val="000000"/>
              </a:solidFill>
              <a:latin typeface="Arial" panose="020B0604020202020204" pitchFamily="34" charset="0"/>
              <a:ea typeface="Roboto"/>
              <a:cs typeface="Arial" panose="020B0604020202020204" pitchFamily="34" charset="0"/>
              <a:sym typeface="Roboto"/>
            </a:endParaRPr>
          </a:p>
        </p:txBody>
      </p:sp>
      <p:sp>
        <p:nvSpPr>
          <p:cNvPr id="297" name="Google Shape;4372;p58">
            <a:extLst>
              <a:ext uri="{FF2B5EF4-FFF2-40B4-BE49-F238E27FC236}">
                <a16:creationId xmlns:a16="http://schemas.microsoft.com/office/drawing/2014/main" id="{8168AA79-08C2-0800-5A6B-831FF9AE9CD9}"/>
              </a:ext>
            </a:extLst>
          </p:cNvPr>
          <p:cNvSpPr txBox="1"/>
          <p:nvPr/>
        </p:nvSpPr>
        <p:spPr>
          <a:xfrm>
            <a:off x="7781867" y="3878026"/>
            <a:ext cx="3446114" cy="1868173"/>
          </a:xfrm>
          <a:prstGeom prst="rect">
            <a:avLst/>
          </a:prstGeom>
          <a:noFill/>
          <a:ln>
            <a:noFill/>
          </a:ln>
        </p:spPr>
        <p:txBody>
          <a:bodyPr spcFirstLastPara="1" wrap="square" lIns="0" tIns="0" rIns="0" bIns="0" anchor="ctr" anchorCtr="0">
            <a:noAutofit/>
          </a:bodyPr>
          <a:lstStyle/>
          <a:p>
            <a:pPr algn="ctr">
              <a:buClr>
                <a:srgbClr val="000000"/>
              </a:buClr>
              <a:buFont typeface="Arial"/>
              <a:buNone/>
            </a:pPr>
            <a:r>
              <a:rPr lang="en" sz="2400" kern="0" dirty="0">
                <a:solidFill>
                  <a:srgbClr val="000000"/>
                </a:solidFill>
                <a:latin typeface="Arial" panose="020B0604020202020204" pitchFamily="34" charset="0"/>
                <a:ea typeface="Roboto"/>
                <a:cs typeface="Arial" panose="020B0604020202020204" pitchFamily="34" charset="0"/>
                <a:sym typeface="Roboto"/>
              </a:rPr>
              <a:t>Phù hợp với sở  trường, đặc điểm của HS</a:t>
            </a:r>
            <a:endParaRPr sz="2400" kern="0" dirty="0">
              <a:solidFill>
                <a:srgbClr val="000000"/>
              </a:solidFill>
              <a:latin typeface="Arial" panose="020B0604020202020204" pitchFamily="34" charset="0"/>
              <a:ea typeface="Roboto"/>
              <a:cs typeface="Arial" panose="020B0604020202020204" pitchFamily="34" charset="0"/>
              <a:sym typeface="Roboto"/>
            </a:endParaRPr>
          </a:p>
        </p:txBody>
      </p:sp>
      <p:cxnSp>
        <p:nvCxnSpPr>
          <p:cNvPr id="298" name="Google Shape;4381;p58">
            <a:extLst>
              <a:ext uri="{FF2B5EF4-FFF2-40B4-BE49-F238E27FC236}">
                <a16:creationId xmlns:a16="http://schemas.microsoft.com/office/drawing/2014/main" id="{389A3539-8892-26DB-9E55-07F6A410FED8}"/>
              </a:ext>
            </a:extLst>
          </p:cNvPr>
          <p:cNvCxnSpPr>
            <a:cxnSpLocks/>
            <a:stCxn id="295" idx="2"/>
            <a:endCxn id="296" idx="0"/>
          </p:cNvCxnSpPr>
          <p:nvPr/>
        </p:nvCxnSpPr>
        <p:spPr>
          <a:xfrm flipH="1">
            <a:off x="5638670" y="2775616"/>
            <a:ext cx="1919093" cy="1078842"/>
          </a:xfrm>
          <a:prstGeom prst="straightConnector1">
            <a:avLst/>
          </a:prstGeom>
          <a:noFill/>
          <a:ln w="19050" cap="flat" cmpd="sng">
            <a:solidFill>
              <a:srgbClr val="185F8D"/>
            </a:solidFill>
            <a:prstDash val="dot"/>
            <a:round/>
            <a:headEnd type="none" w="med" len="med"/>
            <a:tailEnd type="oval" w="med" len="med"/>
          </a:ln>
        </p:spPr>
      </p:cxnSp>
      <p:cxnSp>
        <p:nvCxnSpPr>
          <p:cNvPr id="299" name="Google Shape;4384;p58">
            <a:extLst>
              <a:ext uri="{FF2B5EF4-FFF2-40B4-BE49-F238E27FC236}">
                <a16:creationId xmlns:a16="http://schemas.microsoft.com/office/drawing/2014/main" id="{615EE04C-D9C9-3023-3844-E3FA222561F2}"/>
              </a:ext>
            </a:extLst>
          </p:cNvPr>
          <p:cNvCxnSpPr>
            <a:cxnSpLocks/>
            <a:stCxn id="295" idx="2"/>
            <a:endCxn id="297" idx="0"/>
          </p:cNvCxnSpPr>
          <p:nvPr/>
        </p:nvCxnSpPr>
        <p:spPr>
          <a:xfrm>
            <a:off x="7557763" y="2775616"/>
            <a:ext cx="1947161" cy="1102410"/>
          </a:xfrm>
          <a:prstGeom prst="straightConnector1">
            <a:avLst/>
          </a:prstGeom>
          <a:noFill/>
          <a:ln w="19050" cap="flat" cmpd="sng">
            <a:solidFill>
              <a:srgbClr val="185F8D"/>
            </a:solidFill>
            <a:prstDash val="dot"/>
            <a:round/>
            <a:headEnd type="none" w="med" len="med"/>
            <a:tailEnd type="oval" w="med" len="med"/>
          </a:ln>
        </p:spPr>
      </p:cxnSp>
      <p:sp>
        <p:nvSpPr>
          <p:cNvPr id="3" name="Title 2">
            <a:extLst>
              <a:ext uri="{FF2B5EF4-FFF2-40B4-BE49-F238E27FC236}">
                <a16:creationId xmlns:a16="http://schemas.microsoft.com/office/drawing/2014/main" id="{3A0F1EAE-3754-19F4-7847-3C23F1F1EF5F}"/>
              </a:ext>
            </a:extLst>
          </p:cNvPr>
          <p:cNvSpPr>
            <a:spLocks noGrp="1"/>
          </p:cNvSpPr>
          <p:nvPr>
            <p:ph type="title"/>
          </p:nvPr>
        </p:nvSpPr>
        <p:spPr>
          <a:xfrm>
            <a:off x="827240" y="275493"/>
            <a:ext cx="11342117" cy="1325563"/>
          </a:xfrm>
        </p:spPr>
        <p:txBody>
          <a:bodyPr>
            <a:normAutofit fontScale="90000"/>
          </a:bodyPr>
          <a:lstStyle/>
          <a:p>
            <a:r>
              <a:rPr lang="vi-VN" dirty="0">
                <a:solidFill>
                  <a:schemeClr val="accent6"/>
                </a:solidFill>
              </a:rPr>
              <a:t>BƯỚC 2: XÁC ĐỊNH VẤN ĐỀ CẦN GIẢI QUYẾT</a:t>
            </a:r>
            <a:br>
              <a:rPr lang="vi-VN" dirty="0">
                <a:solidFill>
                  <a:schemeClr val="accent6"/>
                </a:solidFill>
              </a:rPr>
            </a:br>
            <a:endParaRPr lang="en-US" dirty="0">
              <a:solidFill>
                <a:schemeClr val="accent6"/>
              </a:solidFill>
            </a:endParaRPr>
          </a:p>
        </p:txBody>
      </p:sp>
      <p:sp>
        <p:nvSpPr>
          <p:cNvPr id="7" name="Slide Number Placeholder 6">
            <a:extLst>
              <a:ext uri="{FF2B5EF4-FFF2-40B4-BE49-F238E27FC236}">
                <a16:creationId xmlns:a16="http://schemas.microsoft.com/office/drawing/2014/main" id="{78D1981A-7F37-79C9-4DA5-29F8453D3877}"/>
              </a:ext>
            </a:extLst>
          </p:cNvPr>
          <p:cNvSpPr>
            <a:spLocks noGrp="1"/>
          </p:cNvSpPr>
          <p:nvPr>
            <p:ph type="sldNum" sz="quarter" idx="12"/>
          </p:nvPr>
        </p:nvSpPr>
        <p:spPr/>
        <p:txBody>
          <a:bodyPr/>
          <a:lstStyle/>
          <a:p>
            <a:fld id="{98AFA10F-1C91-4D6E-AF72-B6468A4B99E2}" type="slidenum">
              <a:rPr lang="en-US" smtClean="0"/>
              <a:pPr/>
              <a:t>38</a:t>
            </a:fld>
            <a:endParaRPr lang="en-US" dirty="0"/>
          </a:p>
        </p:txBody>
      </p:sp>
    </p:spTree>
    <p:extLst>
      <p:ext uri="{BB962C8B-B14F-4D97-AF65-F5344CB8AC3E}">
        <p14:creationId xmlns:p14="http://schemas.microsoft.com/office/powerpoint/2010/main" val="5748293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5A3A494-CC77-2996-8695-88C581294535}"/>
              </a:ext>
            </a:extLst>
          </p:cNvPr>
          <p:cNvSpPr>
            <a:spLocks noGrp="1"/>
          </p:cNvSpPr>
          <p:nvPr>
            <p:ph type="title"/>
          </p:nvPr>
        </p:nvSpPr>
        <p:spPr>
          <a:xfrm>
            <a:off x="699696" y="93673"/>
            <a:ext cx="11077876" cy="1325563"/>
          </a:xfrm>
        </p:spPr>
        <p:txBody>
          <a:bodyPr>
            <a:normAutofit/>
          </a:bodyPr>
          <a:lstStyle/>
          <a:p>
            <a:r>
              <a:rPr lang="en-US" sz="3000" dirty="0" err="1" smtClean="0">
                <a:solidFill>
                  <a:schemeClr val="accent6"/>
                </a:solidFill>
              </a:rPr>
              <a:t>Ví</a:t>
            </a:r>
            <a:r>
              <a:rPr lang="en-US" sz="3000" dirty="0" smtClean="0">
                <a:solidFill>
                  <a:schemeClr val="accent6"/>
                </a:solidFill>
              </a:rPr>
              <a:t> </a:t>
            </a:r>
            <a:r>
              <a:rPr lang="en-US" sz="3000" dirty="0" err="1" smtClean="0">
                <a:solidFill>
                  <a:schemeClr val="accent6"/>
                </a:solidFill>
              </a:rPr>
              <a:t>dụ</a:t>
            </a:r>
            <a:r>
              <a:rPr lang="en-US" sz="3000" dirty="0" smtClean="0">
                <a:solidFill>
                  <a:schemeClr val="accent6"/>
                </a:solidFill>
              </a:rPr>
              <a:t>: </a:t>
            </a:r>
            <a:r>
              <a:rPr lang="en-US" sz="3000" dirty="0" err="1" smtClean="0">
                <a:solidFill>
                  <a:schemeClr val="accent6"/>
                </a:solidFill>
              </a:rPr>
              <a:t>Thiết</a:t>
            </a:r>
            <a:r>
              <a:rPr lang="en-US" sz="3000" dirty="0" smtClean="0">
                <a:solidFill>
                  <a:schemeClr val="accent6"/>
                </a:solidFill>
              </a:rPr>
              <a:t> </a:t>
            </a:r>
            <a:r>
              <a:rPr lang="en-US" sz="3000" dirty="0" err="1">
                <a:solidFill>
                  <a:schemeClr val="accent6"/>
                </a:solidFill>
              </a:rPr>
              <a:t>kế</a:t>
            </a:r>
            <a:r>
              <a:rPr lang="en-US" sz="3000" dirty="0">
                <a:solidFill>
                  <a:schemeClr val="accent6"/>
                </a:solidFill>
              </a:rPr>
              <a:t> poster: “Em </a:t>
            </a:r>
            <a:r>
              <a:rPr lang="en-US" sz="3000" dirty="0" err="1">
                <a:solidFill>
                  <a:schemeClr val="accent6"/>
                </a:solidFill>
              </a:rPr>
              <a:t>là</a:t>
            </a:r>
            <a:r>
              <a:rPr lang="en-US" sz="3000" dirty="0">
                <a:solidFill>
                  <a:schemeClr val="accent6"/>
                </a:solidFill>
              </a:rPr>
              <a:t> </a:t>
            </a:r>
            <a:r>
              <a:rPr lang="en-US" sz="3000" dirty="0" err="1">
                <a:solidFill>
                  <a:schemeClr val="accent6"/>
                </a:solidFill>
              </a:rPr>
              <a:t>tuyên</a:t>
            </a:r>
            <a:r>
              <a:rPr lang="en-US" sz="3000" dirty="0">
                <a:solidFill>
                  <a:schemeClr val="accent6"/>
                </a:solidFill>
              </a:rPr>
              <a:t> </a:t>
            </a:r>
            <a:r>
              <a:rPr lang="en-US" sz="3000" dirty="0" err="1">
                <a:solidFill>
                  <a:schemeClr val="accent6"/>
                </a:solidFill>
              </a:rPr>
              <a:t>truyền</a:t>
            </a:r>
            <a:r>
              <a:rPr lang="en-US" sz="3000" dirty="0">
                <a:solidFill>
                  <a:schemeClr val="accent6"/>
                </a:solidFill>
              </a:rPr>
              <a:t> </a:t>
            </a:r>
            <a:r>
              <a:rPr lang="en-US" sz="3000" dirty="0" err="1">
                <a:solidFill>
                  <a:schemeClr val="accent6"/>
                </a:solidFill>
              </a:rPr>
              <a:t>viên</a:t>
            </a:r>
            <a:r>
              <a:rPr lang="en-US" sz="3000" dirty="0">
                <a:solidFill>
                  <a:schemeClr val="accent6"/>
                </a:solidFill>
              </a:rPr>
              <a:t> </a:t>
            </a:r>
            <a:r>
              <a:rPr lang="en-US" sz="3000" dirty="0" err="1">
                <a:solidFill>
                  <a:schemeClr val="accent6"/>
                </a:solidFill>
              </a:rPr>
              <a:t>giỏi</a:t>
            </a:r>
            <a:r>
              <a:rPr lang="en-US" sz="3000" dirty="0">
                <a:solidFill>
                  <a:schemeClr val="accent6"/>
                </a:solidFill>
              </a:rPr>
              <a:t>”</a:t>
            </a:r>
          </a:p>
        </p:txBody>
      </p:sp>
      <p:sp>
        <p:nvSpPr>
          <p:cNvPr id="23" name="Rectangle 22"/>
          <p:cNvSpPr/>
          <p:nvPr/>
        </p:nvSpPr>
        <p:spPr>
          <a:xfrm>
            <a:off x="699696" y="2078123"/>
            <a:ext cx="10825997" cy="175509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indent="288290" algn="just">
              <a:lnSpc>
                <a:spcPct val="115000"/>
              </a:lnSpc>
              <a:spcBef>
                <a:spcPts val="300"/>
              </a:spcBef>
              <a:spcAft>
                <a:spcPts val="100"/>
              </a:spcAft>
            </a:pPr>
            <a:r>
              <a:rPr lang="vi-VN" sz="2400" dirty="0">
                <a:effectLst/>
                <a:latin typeface="Arial" panose="020B0604020202020204" pitchFamily="34" charset="0"/>
                <a:ea typeface="Times New Roman" panose="02020603050405020304" pitchFamily="18" charset="0"/>
                <a:cs typeface="Arial" panose="020B0604020202020204" pitchFamily="34" charset="0"/>
              </a:rPr>
              <a:t>Trong bài 11 các em đã được học về những quy tắc ứng xử trên mạng xã hội và một số quy định pháp lí đối với người dùng trên mạng. Để có thể giới thiệu cho người thân trong gia đình (bố mẹ, anh chị em), chúng ta cần tạo ra các poster để tuyên truyền về cách chia sẻ thông tin có trách nhiệm. </a:t>
            </a:r>
            <a:endParaRPr lang="en-US" sz="2400" dirty="0">
              <a:effectLst/>
              <a:latin typeface="Arial" panose="020B0604020202020204" pitchFamily="34" charset="0"/>
              <a:ea typeface="Roboto" panose="02000000000000000000" pitchFamily="2" charset="0"/>
              <a:cs typeface="Arial" panose="020B0604020202020204" pitchFamily="34" charset="0"/>
            </a:endParaRPr>
          </a:p>
        </p:txBody>
      </p:sp>
      <p:sp>
        <p:nvSpPr>
          <p:cNvPr id="11" name="Rectangle 3"/>
          <p:cNvSpPr>
            <a:spLocks noChangeArrowheads="1"/>
          </p:cNvSpPr>
          <p:nvPr/>
        </p:nvSpPr>
        <p:spPr bwMode="auto">
          <a:xfrm>
            <a:off x="5083175" y="3609817"/>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prstClr val="black"/>
                </a:solidFill>
                <a:effectLst/>
                <a:uLnTx/>
                <a:uFillTx/>
                <a:latin typeface="Tahoma"/>
                <a:ea typeface="+mn-ea"/>
                <a:cs typeface="+mn-cs"/>
              </a:rPr>
              <a:t/>
            </a:r>
            <a:br>
              <a:rPr kumimoji="0" lang="en-US" altLang="en-US" sz="800" b="0" i="0" u="none" strike="noStrike" kern="1200" cap="none" spc="0" normalizeH="0" baseline="0" noProof="0" dirty="0">
                <a:ln>
                  <a:noFill/>
                </a:ln>
                <a:solidFill>
                  <a:prstClr val="black"/>
                </a:solidFill>
                <a:effectLst/>
                <a:uLnTx/>
                <a:uFillTx/>
                <a:latin typeface="Tahoma"/>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Box 3">
            <a:extLst>
              <a:ext uri="{FF2B5EF4-FFF2-40B4-BE49-F238E27FC236}">
                <a16:creationId xmlns:a16="http://schemas.microsoft.com/office/drawing/2014/main" id="{BBA34005-C612-8DAB-FFE1-62E56603DA21}"/>
              </a:ext>
            </a:extLst>
          </p:cNvPr>
          <p:cNvSpPr txBox="1"/>
          <p:nvPr/>
        </p:nvSpPr>
        <p:spPr>
          <a:xfrm>
            <a:off x="616689" y="1238159"/>
            <a:ext cx="6166882" cy="584775"/>
          </a:xfrm>
          <a:prstGeom prst="rect">
            <a:avLst/>
          </a:prstGeom>
          <a:noFill/>
        </p:spPr>
        <p:txBody>
          <a:bodyPr wrap="square">
            <a:spAutoFit/>
          </a:bodyPr>
          <a:lstStyle/>
          <a:p>
            <a:pPr marR="0" lvl="0" algn="just" defTabSz="914400" rtl="0" eaLnBrk="1" fontAlgn="auto" latinLnBrk="0" hangingPunct="1">
              <a:lnSpc>
                <a:spcPct val="100000"/>
              </a:lnSpc>
              <a:spcBef>
                <a:spcPts val="600"/>
              </a:spcBef>
              <a:spcAft>
                <a:spcPts val="0"/>
              </a:spcAft>
              <a:buClrTx/>
              <a:buSzTx/>
              <a:tabLst/>
              <a:defRPr/>
            </a:pP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Tình</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huống</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p>
        </p:txBody>
      </p:sp>
      <p:sp>
        <p:nvSpPr>
          <p:cNvPr id="5" name="Google Shape;4366;p58">
            <a:extLst>
              <a:ext uri="{FF2B5EF4-FFF2-40B4-BE49-F238E27FC236}">
                <a16:creationId xmlns:a16="http://schemas.microsoft.com/office/drawing/2014/main" id="{3936F3EF-0FA7-A85E-4F52-8CA552733FE7}"/>
              </a:ext>
            </a:extLst>
          </p:cNvPr>
          <p:cNvSpPr txBox="1"/>
          <p:nvPr/>
        </p:nvSpPr>
        <p:spPr>
          <a:xfrm>
            <a:off x="1667494" y="4620037"/>
            <a:ext cx="3838185" cy="1676194"/>
          </a:xfrm>
          <a:prstGeom prst="rect">
            <a:avLst/>
          </a:prstGeom>
          <a:ln/>
        </p:spPr>
        <p:style>
          <a:lnRef idx="3">
            <a:schemeClr val="lt1"/>
          </a:lnRef>
          <a:fillRef idx="1">
            <a:schemeClr val="accent1"/>
          </a:fillRef>
          <a:effectRef idx="1">
            <a:schemeClr val="accent1"/>
          </a:effectRef>
          <a:fontRef idx="minor">
            <a:schemeClr val="lt1"/>
          </a:fontRef>
        </p:style>
        <p:txBody>
          <a:bodyPr spcFirstLastPara="1" wrap="square" lIns="0" tIns="0" rIns="0" bIns="0" anchor="ctr" anchorCtr="0">
            <a:noAutofit/>
          </a:bodyPr>
          <a:lstStyle/>
          <a:p>
            <a:pPr algn="ctr">
              <a:buClr>
                <a:srgbClr val="000000"/>
              </a:buClr>
              <a:buFont typeface="Arial"/>
              <a:buNone/>
            </a:pPr>
            <a:r>
              <a:rPr lang="en" sz="2400" kern="0" dirty="0">
                <a:solidFill>
                  <a:schemeClr val="bg1"/>
                </a:solidFill>
                <a:latin typeface="Arial" panose="020B0604020202020204" pitchFamily="34" charset="0"/>
                <a:ea typeface="Roboto"/>
                <a:cs typeface="Arial" panose="020B0604020202020204" pitchFamily="34" charset="0"/>
                <a:sym typeface="Roboto"/>
              </a:rPr>
              <a:t>Khuyến khích HS vận dụng kiến thức đã học, sử dụng phần mềm thiết kế đồ họa</a:t>
            </a:r>
            <a:endParaRPr sz="2400" kern="0" dirty="0">
              <a:solidFill>
                <a:schemeClr val="bg1"/>
              </a:solidFill>
              <a:latin typeface="Arial" panose="020B0604020202020204" pitchFamily="34" charset="0"/>
              <a:ea typeface="Roboto"/>
              <a:cs typeface="Arial" panose="020B0604020202020204" pitchFamily="34" charset="0"/>
              <a:sym typeface="Roboto"/>
            </a:endParaRPr>
          </a:p>
        </p:txBody>
      </p:sp>
      <p:sp>
        <p:nvSpPr>
          <p:cNvPr id="6" name="Google Shape;4372;p58">
            <a:extLst>
              <a:ext uri="{FF2B5EF4-FFF2-40B4-BE49-F238E27FC236}">
                <a16:creationId xmlns:a16="http://schemas.microsoft.com/office/drawing/2014/main" id="{66498C32-AB82-9484-C0D3-458686C810B9}"/>
              </a:ext>
            </a:extLst>
          </p:cNvPr>
          <p:cNvSpPr txBox="1"/>
          <p:nvPr/>
        </p:nvSpPr>
        <p:spPr>
          <a:xfrm>
            <a:off x="6995806" y="4591251"/>
            <a:ext cx="3838185" cy="1676194"/>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spcFirstLastPara="1" wrap="square" lIns="0" tIns="0" rIns="0" bIns="0" anchor="ctr" anchorCtr="0">
            <a:noAutofit/>
          </a:bodyPr>
          <a:lstStyle/>
          <a:p>
            <a:pPr algn="ctr">
              <a:buClr>
                <a:srgbClr val="000000"/>
              </a:buClr>
              <a:buFont typeface="Arial"/>
              <a:buNone/>
            </a:pPr>
            <a:r>
              <a:rPr lang="en" sz="2300" kern="0" dirty="0">
                <a:solidFill>
                  <a:schemeClr val="bg1"/>
                </a:solidFill>
                <a:latin typeface="Arial" panose="020B0604020202020204" pitchFamily="34" charset="0"/>
                <a:ea typeface="Roboto"/>
                <a:cs typeface="Arial" panose="020B0604020202020204" pitchFamily="34" charset="0"/>
                <a:sym typeface="Roboto"/>
              </a:rPr>
              <a:t>Phù hợp với sở  trường, đặc điểm của HS: được tạo ra sản phẩm số, tuyên truyền cho gia đình, cộng đồng</a:t>
            </a:r>
            <a:endParaRPr sz="2300" kern="0" dirty="0">
              <a:solidFill>
                <a:schemeClr val="bg1"/>
              </a:solidFill>
              <a:latin typeface="Arial" panose="020B0604020202020204" pitchFamily="34" charset="0"/>
              <a:ea typeface="Roboto"/>
              <a:cs typeface="Arial" panose="020B0604020202020204" pitchFamily="34" charset="0"/>
              <a:sym typeface="Roboto"/>
            </a:endParaRPr>
          </a:p>
        </p:txBody>
      </p:sp>
      <p:sp>
        <p:nvSpPr>
          <p:cNvPr id="10" name="Slide Number Placeholder 9">
            <a:extLst>
              <a:ext uri="{FF2B5EF4-FFF2-40B4-BE49-F238E27FC236}">
                <a16:creationId xmlns:a16="http://schemas.microsoft.com/office/drawing/2014/main" id="{92ACAA35-FAFC-F6AA-769D-804771ACB7A4}"/>
              </a:ext>
            </a:extLst>
          </p:cNvPr>
          <p:cNvSpPr>
            <a:spLocks noGrp="1"/>
          </p:cNvSpPr>
          <p:nvPr>
            <p:ph type="sldNum" sz="quarter" idx="12"/>
          </p:nvPr>
        </p:nvSpPr>
        <p:spPr/>
        <p:txBody>
          <a:bodyPr/>
          <a:lstStyle/>
          <a:p>
            <a:fld id="{98AFA10F-1C91-4D6E-AF72-B6468A4B99E2}" type="slidenum">
              <a:rPr lang="en-US" smtClean="0"/>
              <a:pPr/>
              <a:t>39</a:t>
            </a:fld>
            <a:endParaRPr lang="en-US" dirty="0"/>
          </a:p>
        </p:txBody>
      </p:sp>
    </p:spTree>
    <p:extLst>
      <p:ext uri="{BB962C8B-B14F-4D97-AF65-F5344CB8AC3E}">
        <p14:creationId xmlns:p14="http://schemas.microsoft.com/office/powerpoint/2010/main" val="1832989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 name="Title 1">
            <a:extLst>
              <a:ext uri="{FF2B5EF4-FFF2-40B4-BE49-F238E27FC236}">
                <a16:creationId xmlns:a16="http://schemas.microsoft.com/office/drawing/2014/main" id="{C9A3BE05-DE6C-0697-FCE8-F240A0DF34E8}"/>
              </a:ext>
            </a:extLst>
          </p:cNvPr>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TỔNG </a:t>
            </a:r>
            <a:r>
              <a:rPr lang="en-US" dirty="0" smtClean="0">
                <a:latin typeface="Arial" panose="020B0604020202020204" pitchFamily="34" charset="0"/>
                <a:cs typeface="Arial" panose="020B0604020202020204" pitchFamily="34" charset="0"/>
              </a:rPr>
              <a:t>QUAN NỘI DUNG</a:t>
            </a:r>
            <a:r>
              <a:rPr lang="en-US" dirty="0">
                <a:latin typeface="Arial" panose="020B0604020202020204" pitchFamily="34" charset="0"/>
                <a:cs typeface="Arial" panose="020B0604020202020204" pitchFamily="34" charset="0"/>
              </a:rPr>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KHOÁ TẬP </a:t>
            </a:r>
            <a:r>
              <a:rPr lang="en-US" dirty="0" smtClean="0">
                <a:latin typeface="Arial" panose="020B0604020202020204" pitchFamily="34" charset="0"/>
                <a:cs typeface="Arial" panose="020B0604020202020204" pitchFamily="34" charset="0"/>
              </a:rPr>
              <a:t>HUẤN STEM</a:t>
            </a:r>
            <a:endParaRPr lang="en-US"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D4E1E16D-48CF-8D00-8B3C-35B132C5DEC3}"/>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4</a:t>
            </a:fld>
            <a:endParaRPr lang="en-US">
              <a:solidFill>
                <a:prstClr val="black">
                  <a:tint val="75000"/>
                </a:prstClr>
              </a:solidFill>
            </a:endParaRPr>
          </a:p>
        </p:txBody>
      </p:sp>
    </p:spTree>
    <p:custDataLst>
      <p:tags r:id="rId1"/>
    </p:custDataLst>
    <p:extLst>
      <p:ext uri="{BB962C8B-B14F-4D97-AF65-F5344CB8AC3E}">
        <p14:creationId xmlns:p14="http://schemas.microsoft.com/office/powerpoint/2010/main" val="27745505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 name="Google Shape;467;p29">
            <a:extLst>
              <a:ext uri="{FF2B5EF4-FFF2-40B4-BE49-F238E27FC236}">
                <a16:creationId xmlns:a16="http://schemas.microsoft.com/office/drawing/2014/main" id="{3B79EF58-B9E5-C801-47AE-D1CA318181BF}"/>
              </a:ext>
            </a:extLst>
          </p:cNvPr>
          <p:cNvGrpSpPr/>
          <p:nvPr/>
        </p:nvGrpSpPr>
        <p:grpSpPr>
          <a:xfrm>
            <a:off x="827240" y="1025381"/>
            <a:ext cx="3738665" cy="3129589"/>
            <a:chOff x="268000" y="1017700"/>
            <a:chExt cx="2066873" cy="1730153"/>
          </a:xfrm>
        </p:grpSpPr>
        <p:sp>
          <p:nvSpPr>
            <p:cNvPr id="80" name="Google Shape;468;p29">
              <a:extLst>
                <a:ext uri="{FF2B5EF4-FFF2-40B4-BE49-F238E27FC236}">
                  <a16:creationId xmlns:a16="http://schemas.microsoft.com/office/drawing/2014/main" id="{09E1B600-E5EF-8F20-FC6D-C60DBEF153B0}"/>
                </a:ext>
              </a:extLst>
            </p:cNvPr>
            <p:cNvSpPr/>
            <p:nvPr/>
          </p:nvSpPr>
          <p:spPr>
            <a:xfrm>
              <a:off x="268000" y="1017700"/>
              <a:ext cx="2066873" cy="1730153"/>
            </a:xfrm>
            <a:custGeom>
              <a:avLst/>
              <a:gdLst/>
              <a:ahLst/>
              <a:cxnLst/>
              <a:rect l="l" t="t" r="r" b="b"/>
              <a:pathLst>
                <a:path w="158048" h="132300" extrusionOk="0">
                  <a:moveTo>
                    <a:pt x="111995" y="0"/>
                  </a:moveTo>
                  <a:cubicBezTo>
                    <a:pt x="111193" y="0"/>
                    <a:pt x="110387" y="26"/>
                    <a:pt x="109579" y="77"/>
                  </a:cubicBezTo>
                  <a:cubicBezTo>
                    <a:pt x="107678" y="177"/>
                    <a:pt x="105776" y="444"/>
                    <a:pt x="103908" y="844"/>
                  </a:cubicBezTo>
                  <a:cubicBezTo>
                    <a:pt x="90466" y="3713"/>
                    <a:pt x="78757" y="13887"/>
                    <a:pt x="73887" y="26929"/>
                  </a:cubicBezTo>
                  <a:cubicBezTo>
                    <a:pt x="71052" y="34602"/>
                    <a:pt x="70251" y="43408"/>
                    <a:pt x="64814" y="49512"/>
                  </a:cubicBezTo>
                  <a:cubicBezTo>
                    <a:pt x="58786" y="56283"/>
                    <a:pt x="49136" y="57426"/>
                    <a:pt x="39888" y="57426"/>
                  </a:cubicBezTo>
                  <a:cubicBezTo>
                    <a:pt x="38339" y="57426"/>
                    <a:pt x="36801" y="57394"/>
                    <a:pt x="35293" y="57351"/>
                  </a:cubicBezTo>
                  <a:cubicBezTo>
                    <a:pt x="33730" y="57302"/>
                    <a:pt x="32135" y="57265"/>
                    <a:pt x="30530" y="57265"/>
                  </a:cubicBezTo>
                  <a:cubicBezTo>
                    <a:pt x="21310" y="57265"/>
                    <a:pt x="11738" y="58462"/>
                    <a:pt x="5772" y="65223"/>
                  </a:cubicBezTo>
                  <a:cubicBezTo>
                    <a:pt x="1369" y="70227"/>
                    <a:pt x="1" y="77299"/>
                    <a:pt x="368" y="83970"/>
                  </a:cubicBezTo>
                  <a:cubicBezTo>
                    <a:pt x="1302" y="101616"/>
                    <a:pt x="13577" y="117394"/>
                    <a:pt x="29222" y="125233"/>
                  </a:cubicBezTo>
                  <a:cubicBezTo>
                    <a:pt x="39132" y="130199"/>
                    <a:pt x="50152" y="132300"/>
                    <a:pt x="61250" y="132300"/>
                  </a:cubicBezTo>
                  <a:cubicBezTo>
                    <a:pt x="67672" y="132300"/>
                    <a:pt x="74119" y="131596"/>
                    <a:pt x="80392" y="130337"/>
                  </a:cubicBezTo>
                  <a:cubicBezTo>
                    <a:pt x="104375" y="125500"/>
                    <a:pt x="127192" y="112224"/>
                    <a:pt x="140868" y="91709"/>
                  </a:cubicBezTo>
                  <a:cubicBezTo>
                    <a:pt x="154578" y="71228"/>
                    <a:pt x="158047" y="43274"/>
                    <a:pt x="147106" y="21159"/>
                  </a:cubicBezTo>
                  <a:lnTo>
                    <a:pt x="146172" y="19624"/>
                  </a:lnTo>
                  <a:cubicBezTo>
                    <a:pt x="138825" y="7547"/>
                    <a:pt x="125873" y="0"/>
                    <a:pt x="111995" y="0"/>
                  </a:cubicBezTo>
                  <a:close/>
                </a:path>
              </a:pathLst>
            </a:custGeom>
            <a:solidFill>
              <a:srgbClr val="E9F2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grpSp>
          <p:nvGrpSpPr>
            <p:cNvPr id="81" name="Google Shape;469;p29">
              <a:extLst>
                <a:ext uri="{FF2B5EF4-FFF2-40B4-BE49-F238E27FC236}">
                  <a16:creationId xmlns:a16="http://schemas.microsoft.com/office/drawing/2014/main" id="{A9C6F56A-3ADB-1709-CD33-8EB1E05529A9}"/>
                </a:ext>
              </a:extLst>
            </p:cNvPr>
            <p:cNvGrpSpPr/>
            <p:nvPr/>
          </p:nvGrpSpPr>
          <p:grpSpPr>
            <a:xfrm>
              <a:off x="1104997" y="1101683"/>
              <a:ext cx="371152" cy="221618"/>
              <a:chOff x="3853750" y="995850"/>
              <a:chExt cx="939150" cy="560775"/>
            </a:xfrm>
          </p:grpSpPr>
          <p:sp>
            <p:nvSpPr>
              <p:cNvPr id="86" name="Google Shape;470;p29">
                <a:extLst>
                  <a:ext uri="{FF2B5EF4-FFF2-40B4-BE49-F238E27FC236}">
                    <a16:creationId xmlns:a16="http://schemas.microsoft.com/office/drawing/2014/main" id="{D875FD60-3938-1639-986D-71D01FC87594}"/>
                  </a:ext>
                </a:extLst>
              </p:cNvPr>
              <p:cNvSpPr/>
              <p:nvPr/>
            </p:nvSpPr>
            <p:spPr>
              <a:xfrm>
                <a:off x="4003025" y="1060925"/>
                <a:ext cx="431175" cy="400650"/>
              </a:xfrm>
              <a:custGeom>
                <a:avLst/>
                <a:gdLst/>
                <a:ahLst/>
                <a:cxnLst/>
                <a:rect l="l" t="t" r="r" b="b"/>
                <a:pathLst>
                  <a:path w="17247" h="16026" extrusionOk="0">
                    <a:moveTo>
                      <a:pt x="8578" y="0"/>
                    </a:moveTo>
                    <a:cubicBezTo>
                      <a:pt x="4734" y="0"/>
                      <a:pt x="1363" y="2794"/>
                      <a:pt x="735" y="6716"/>
                    </a:cubicBezTo>
                    <a:cubicBezTo>
                      <a:pt x="1" y="11086"/>
                      <a:pt x="2969" y="15189"/>
                      <a:pt x="7339" y="15923"/>
                    </a:cubicBezTo>
                    <a:cubicBezTo>
                      <a:pt x="7769" y="15992"/>
                      <a:pt x="8197" y="16025"/>
                      <a:pt x="8619" y="16025"/>
                    </a:cubicBezTo>
                    <a:cubicBezTo>
                      <a:pt x="12484" y="16025"/>
                      <a:pt x="15881" y="13224"/>
                      <a:pt x="16512" y="9285"/>
                    </a:cubicBezTo>
                    <a:cubicBezTo>
                      <a:pt x="17246" y="4948"/>
                      <a:pt x="14278" y="812"/>
                      <a:pt x="9908" y="112"/>
                    </a:cubicBezTo>
                    <a:cubicBezTo>
                      <a:pt x="9460" y="37"/>
                      <a:pt x="9016" y="0"/>
                      <a:pt x="8578" y="0"/>
                    </a:cubicBezTo>
                    <a:close/>
                  </a:path>
                </a:pathLst>
              </a:custGeom>
              <a:solidFill>
                <a:srgbClr val="F8CC5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87" name="Google Shape;471;p29">
                <a:extLst>
                  <a:ext uri="{FF2B5EF4-FFF2-40B4-BE49-F238E27FC236}">
                    <a16:creationId xmlns:a16="http://schemas.microsoft.com/office/drawing/2014/main" id="{B0911DA4-9FFA-BE2B-68A2-5D627AB41977}"/>
                  </a:ext>
                </a:extLst>
              </p:cNvPr>
              <p:cNvSpPr/>
              <p:nvPr/>
            </p:nvSpPr>
            <p:spPr>
              <a:xfrm>
                <a:off x="4116450" y="1291375"/>
                <a:ext cx="75900" cy="64975"/>
              </a:xfrm>
              <a:custGeom>
                <a:avLst/>
                <a:gdLst/>
                <a:ahLst/>
                <a:cxnLst/>
                <a:rect l="l" t="t" r="r" b="b"/>
                <a:pathLst>
                  <a:path w="3036" h="2599" extrusionOk="0">
                    <a:moveTo>
                      <a:pt x="1735" y="0"/>
                    </a:moveTo>
                    <a:cubicBezTo>
                      <a:pt x="567" y="0"/>
                      <a:pt x="0" y="1401"/>
                      <a:pt x="801" y="2202"/>
                    </a:cubicBezTo>
                    <a:cubicBezTo>
                      <a:pt x="1075" y="2476"/>
                      <a:pt x="1410" y="2598"/>
                      <a:pt x="1736" y="2598"/>
                    </a:cubicBezTo>
                    <a:cubicBezTo>
                      <a:pt x="2404" y="2598"/>
                      <a:pt x="3036" y="2085"/>
                      <a:pt x="3036" y="1301"/>
                    </a:cubicBezTo>
                    <a:cubicBezTo>
                      <a:pt x="3036" y="567"/>
                      <a:pt x="2435" y="0"/>
                      <a:pt x="173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88" name="Google Shape;472;p29">
                <a:extLst>
                  <a:ext uri="{FF2B5EF4-FFF2-40B4-BE49-F238E27FC236}">
                    <a16:creationId xmlns:a16="http://schemas.microsoft.com/office/drawing/2014/main" id="{EDE9DC6B-E4D9-6125-4C98-8DD9E3D1EFE3}"/>
                  </a:ext>
                </a:extLst>
              </p:cNvPr>
              <p:cNvSpPr/>
              <p:nvPr/>
            </p:nvSpPr>
            <p:spPr>
              <a:xfrm>
                <a:off x="4102275" y="1210475"/>
                <a:ext cx="44225" cy="38000"/>
              </a:xfrm>
              <a:custGeom>
                <a:avLst/>
                <a:gdLst/>
                <a:ahLst/>
                <a:cxnLst/>
                <a:rect l="l" t="t" r="r" b="b"/>
                <a:pathLst>
                  <a:path w="1769" h="1520" extrusionOk="0">
                    <a:moveTo>
                      <a:pt x="1001" y="1"/>
                    </a:moveTo>
                    <a:cubicBezTo>
                      <a:pt x="334" y="1"/>
                      <a:pt x="0" y="834"/>
                      <a:pt x="467" y="1301"/>
                    </a:cubicBezTo>
                    <a:cubicBezTo>
                      <a:pt x="618" y="1452"/>
                      <a:pt x="806" y="1519"/>
                      <a:pt x="992" y="1519"/>
                    </a:cubicBezTo>
                    <a:cubicBezTo>
                      <a:pt x="1385" y="1519"/>
                      <a:pt x="1768" y="1220"/>
                      <a:pt x="1768" y="768"/>
                    </a:cubicBezTo>
                    <a:cubicBezTo>
                      <a:pt x="1768" y="334"/>
                      <a:pt x="1435" y="1"/>
                      <a:pt x="100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89" name="Google Shape;473;p29">
                <a:extLst>
                  <a:ext uri="{FF2B5EF4-FFF2-40B4-BE49-F238E27FC236}">
                    <a16:creationId xmlns:a16="http://schemas.microsoft.com/office/drawing/2014/main" id="{E6FE12AF-47F7-05D1-8B78-A115633B2AF0}"/>
                  </a:ext>
                </a:extLst>
              </p:cNvPr>
              <p:cNvSpPr/>
              <p:nvPr/>
            </p:nvSpPr>
            <p:spPr>
              <a:xfrm>
                <a:off x="3853750" y="995850"/>
                <a:ext cx="738900" cy="525825"/>
              </a:xfrm>
              <a:custGeom>
                <a:avLst/>
                <a:gdLst/>
                <a:ahLst/>
                <a:cxnLst/>
                <a:rect l="l" t="t" r="r" b="b"/>
                <a:pathLst>
                  <a:path w="29556" h="21033" extrusionOk="0">
                    <a:moveTo>
                      <a:pt x="26898" y="0"/>
                    </a:moveTo>
                    <a:cubicBezTo>
                      <a:pt x="24213" y="0"/>
                      <a:pt x="18414" y="3582"/>
                      <a:pt x="18414" y="3582"/>
                    </a:cubicBezTo>
                    <a:lnTo>
                      <a:pt x="19381" y="4182"/>
                    </a:lnTo>
                    <a:cubicBezTo>
                      <a:pt x="19381" y="4182"/>
                      <a:pt x="22753" y="2005"/>
                      <a:pt x="24749" y="2005"/>
                    </a:cubicBezTo>
                    <a:cubicBezTo>
                      <a:pt x="25136" y="2005"/>
                      <a:pt x="25470" y="2086"/>
                      <a:pt x="25719" y="2281"/>
                    </a:cubicBezTo>
                    <a:cubicBezTo>
                      <a:pt x="27220" y="3482"/>
                      <a:pt x="22884" y="8152"/>
                      <a:pt x="16779" y="12655"/>
                    </a:cubicBezTo>
                    <a:cubicBezTo>
                      <a:pt x="11556" y="16459"/>
                      <a:pt x="6501" y="19297"/>
                      <a:pt x="4556" y="19297"/>
                    </a:cubicBezTo>
                    <a:cubicBezTo>
                      <a:pt x="4216" y="19297"/>
                      <a:pt x="3971" y="19210"/>
                      <a:pt x="3837" y="19026"/>
                    </a:cubicBezTo>
                    <a:cubicBezTo>
                      <a:pt x="2903" y="17792"/>
                      <a:pt x="7239" y="13723"/>
                      <a:pt x="7239" y="13723"/>
                    </a:cubicBezTo>
                    <a:lnTo>
                      <a:pt x="6839" y="12555"/>
                    </a:lnTo>
                    <a:lnTo>
                      <a:pt x="6839" y="12555"/>
                    </a:lnTo>
                    <a:cubicBezTo>
                      <a:pt x="6872" y="12688"/>
                      <a:pt x="1" y="19327"/>
                      <a:pt x="1769" y="20728"/>
                    </a:cubicBezTo>
                    <a:cubicBezTo>
                      <a:pt x="2030" y="20934"/>
                      <a:pt x="2415" y="21032"/>
                      <a:pt x="2902" y="21032"/>
                    </a:cubicBezTo>
                    <a:cubicBezTo>
                      <a:pt x="5718" y="21032"/>
                      <a:pt x="11949" y="17768"/>
                      <a:pt x="17380" y="13389"/>
                    </a:cubicBezTo>
                    <a:cubicBezTo>
                      <a:pt x="23751" y="8219"/>
                      <a:pt x="29555" y="1981"/>
                      <a:pt x="27954" y="346"/>
                    </a:cubicBezTo>
                    <a:cubicBezTo>
                      <a:pt x="27721" y="104"/>
                      <a:pt x="27355" y="0"/>
                      <a:pt x="26898" y="0"/>
                    </a:cubicBezTo>
                    <a:close/>
                  </a:path>
                </a:pathLst>
              </a:custGeom>
              <a:solidFill>
                <a:srgbClr val="FF72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90" name="Google Shape;474;p29">
                <a:extLst>
                  <a:ext uri="{FF2B5EF4-FFF2-40B4-BE49-F238E27FC236}">
                    <a16:creationId xmlns:a16="http://schemas.microsoft.com/office/drawing/2014/main" id="{D77AE85C-FB5C-913E-6680-ED25903821AE}"/>
                  </a:ext>
                </a:extLst>
              </p:cNvPr>
              <p:cNvSpPr/>
              <p:nvPr/>
            </p:nvSpPr>
            <p:spPr>
              <a:xfrm>
                <a:off x="3853750" y="995850"/>
                <a:ext cx="738900" cy="525825"/>
              </a:xfrm>
              <a:custGeom>
                <a:avLst/>
                <a:gdLst/>
                <a:ahLst/>
                <a:cxnLst/>
                <a:rect l="l" t="t" r="r" b="b"/>
                <a:pathLst>
                  <a:path w="29556" h="21033" extrusionOk="0">
                    <a:moveTo>
                      <a:pt x="26898" y="0"/>
                    </a:moveTo>
                    <a:cubicBezTo>
                      <a:pt x="24213" y="0"/>
                      <a:pt x="18414" y="3582"/>
                      <a:pt x="18414" y="3582"/>
                    </a:cubicBezTo>
                    <a:lnTo>
                      <a:pt x="19381" y="4182"/>
                    </a:lnTo>
                    <a:cubicBezTo>
                      <a:pt x="19381" y="4182"/>
                      <a:pt x="22753" y="2005"/>
                      <a:pt x="24749" y="2005"/>
                    </a:cubicBezTo>
                    <a:cubicBezTo>
                      <a:pt x="25136" y="2005"/>
                      <a:pt x="25470" y="2086"/>
                      <a:pt x="25719" y="2281"/>
                    </a:cubicBezTo>
                    <a:cubicBezTo>
                      <a:pt x="27220" y="3482"/>
                      <a:pt x="22884" y="8152"/>
                      <a:pt x="16779" y="12655"/>
                    </a:cubicBezTo>
                    <a:cubicBezTo>
                      <a:pt x="11556" y="16459"/>
                      <a:pt x="6501" y="19297"/>
                      <a:pt x="4556" y="19297"/>
                    </a:cubicBezTo>
                    <a:cubicBezTo>
                      <a:pt x="4216" y="19297"/>
                      <a:pt x="3971" y="19210"/>
                      <a:pt x="3837" y="19026"/>
                    </a:cubicBezTo>
                    <a:cubicBezTo>
                      <a:pt x="2903" y="17792"/>
                      <a:pt x="7239" y="13723"/>
                      <a:pt x="7239" y="13723"/>
                    </a:cubicBezTo>
                    <a:lnTo>
                      <a:pt x="6839" y="12555"/>
                    </a:lnTo>
                    <a:lnTo>
                      <a:pt x="6839" y="12555"/>
                    </a:lnTo>
                    <a:cubicBezTo>
                      <a:pt x="6872" y="12688"/>
                      <a:pt x="1" y="19327"/>
                      <a:pt x="1769" y="20728"/>
                    </a:cubicBezTo>
                    <a:cubicBezTo>
                      <a:pt x="2030" y="20934"/>
                      <a:pt x="2415" y="21032"/>
                      <a:pt x="2902" y="21032"/>
                    </a:cubicBezTo>
                    <a:cubicBezTo>
                      <a:pt x="5718" y="21032"/>
                      <a:pt x="11949" y="17768"/>
                      <a:pt x="17380" y="13389"/>
                    </a:cubicBezTo>
                    <a:cubicBezTo>
                      <a:pt x="23751" y="8219"/>
                      <a:pt x="29555" y="1981"/>
                      <a:pt x="27954" y="346"/>
                    </a:cubicBezTo>
                    <a:cubicBezTo>
                      <a:pt x="27721" y="104"/>
                      <a:pt x="27355" y="0"/>
                      <a:pt x="26898" y="0"/>
                    </a:cubicBezTo>
                    <a:close/>
                  </a:path>
                </a:pathLst>
              </a:custGeom>
              <a:solidFill>
                <a:srgbClr val="98D9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91" name="Google Shape;475;p29">
                <a:extLst>
                  <a:ext uri="{FF2B5EF4-FFF2-40B4-BE49-F238E27FC236}">
                    <a16:creationId xmlns:a16="http://schemas.microsoft.com/office/drawing/2014/main" id="{6B25D7EC-BBB7-F463-16EC-648D7A395431}"/>
                  </a:ext>
                </a:extLst>
              </p:cNvPr>
              <p:cNvSpPr/>
              <p:nvPr/>
            </p:nvSpPr>
            <p:spPr>
              <a:xfrm>
                <a:off x="4029725" y="1120225"/>
                <a:ext cx="80900" cy="277250"/>
              </a:xfrm>
              <a:custGeom>
                <a:avLst/>
                <a:gdLst/>
                <a:ahLst/>
                <a:cxnLst/>
                <a:rect l="l" t="t" r="r" b="b"/>
                <a:pathLst>
                  <a:path w="3236" h="11090" extrusionOk="0">
                    <a:moveTo>
                      <a:pt x="3144" y="0"/>
                    </a:moveTo>
                    <a:cubicBezTo>
                      <a:pt x="3005" y="0"/>
                      <a:pt x="2413" y="377"/>
                      <a:pt x="1735" y="1209"/>
                    </a:cubicBezTo>
                    <a:cubicBezTo>
                      <a:pt x="1301" y="1743"/>
                      <a:pt x="934" y="2343"/>
                      <a:pt x="667" y="2977"/>
                    </a:cubicBezTo>
                    <a:cubicBezTo>
                      <a:pt x="33" y="4578"/>
                      <a:pt x="0" y="6379"/>
                      <a:pt x="567" y="7980"/>
                    </a:cubicBezTo>
                    <a:cubicBezTo>
                      <a:pt x="801" y="8647"/>
                      <a:pt x="1134" y="9248"/>
                      <a:pt x="1568" y="9815"/>
                    </a:cubicBezTo>
                    <a:cubicBezTo>
                      <a:pt x="2219" y="10683"/>
                      <a:pt x="2783" y="11090"/>
                      <a:pt x="2913" y="11090"/>
                    </a:cubicBezTo>
                    <a:cubicBezTo>
                      <a:pt x="2923" y="11090"/>
                      <a:pt x="2931" y="11087"/>
                      <a:pt x="2936" y="11083"/>
                    </a:cubicBezTo>
                    <a:cubicBezTo>
                      <a:pt x="3002" y="10982"/>
                      <a:pt x="2502" y="10515"/>
                      <a:pt x="1901" y="9548"/>
                    </a:cubicBezTo>
                    <a:cubicBezTo>
                      <a:pt x="334" y="7080"/>
                      <a:pt x="400" y="3877"/>
                      <a:pt x="2068" y="1476"/>
                    </a:cubicBezTo>
                    <a:cubicBezTo>
                      <a:pt x="2702" y="542"/>
                      <a:pt x="3236" y="75"/>
                      <a:pt x="3169" y="8"/>
                    </a:cubicBezTo>
                    <a:cubicBezTo>
                      <a:pt x="3164" y="3"/>
                      <a:pt x="3156" y="0"/>
                      <a:pt x="314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92" name="Google Shape;476;p29">
                <a:extLst>
                  <a:ext uri="{FF2B5EF4-FFF2-40B4-BE49-F238E27FC236}">
                    <a16:creationId xmlns:a16="http://schemas.microsoft.com/office/drawing/2014/main" id="{8340D7E7-B8B6-9515-4BEB-827CF6F1844D}"/>
                  </a:ext>
                </a:extLst>
              </p:cNvPr>
              <p:cNvSpPr/>
              <p:nvPr/>
            </p:nvSpPr>
            <p:spPr>
              <a:xfrm>
                <a:off x="4520075" y="1323900"/>
                <a:ext cx="272825" cy="232725"/>
              </a:xfrm>
              <a:custGeom>
                <a:avLst/>
                <a:gdLst/>
                <a:ahLst/>
                <a:cxnLst/>
                <a:rect l="l" t="t" r="r" b="b"/>
                <a:pathLst>
                  <a:path w="10913" h="9309" extrusionOk="0">
                    <a:moveTo>
                      <a:pt x="4744" y="0"/>
                    </a:moveTo>
                    <a:cubicBezTo>
                      <a:pt x="2394" y="0"/>
                      <a:pt x="134" y="1779"/>
                      <a:pt x="67" y="4537"/>
                    </a:cubicBezTo>
                    <a:cubicBezTo>
                      <a:pt x="0" y="7105"/>
                      <a:pt x="2035" y="9240"/>
                      <a:pt x="4603" y="9307"/>
                    </a:cubicBezTo>
                    <a:cubicBezTo>
                      <a:pt x="4645" y="9308"/>
                      <a:pt x="4685" y="9308"/>
                      <a:pt x="4726" y="9308"/>
                    </a:cubicBezTo>
                    <a:cubicBezTo>
                      <a:pt x="8783" y="9308"/>
                      <a:pt x="10913" y="4407"/>
                      <a:pt x="8073" y="1434"/>
                    </a:cubicBezTo>
                    <a:cubicBezTo>
                      <a:pt x="7116" y="445"/>
                      <a:pt x="5919" y="0"/>
                      <a:pt x="4744" y="0"/>
                    </a:cubicBezTo>
                    <a:close/>
                  </a:path>
                </a:pathLst>
              </a:custGeom>
              <a:solidFill>
                <a:srgbClr val="F8CC5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93" name="Google Shape;477;p29">
                <a:extLst>
                  <a:ext uri="{FF2B5EF4-FFF2-40B4-BE49-F238E27FC236}">
                    <a16:creationId xmlns:a16="http://schemas.microsoft.com/office/drawing/2014/main" id="{E0915119-E5B1-4FD7-3714-1D703E72A2BD}"/>
                  </a:ext>
                </a:extLst>
              </p:cNvPr>
              <p:cNvSpPr/>
              <p:nvPr/>
            </p:nvSpPr>
            <p:spPr>
              <a:xfrm>
                <a:off x="4675175" y="1377450"/>
                <a:ext cx="45050" cy="38200"/>
              </a:xfrm>
              <a:custGeom>
                <a:avLst/>
                <a:gdLst/>
                <a:ahLst/>
                <a:cxnLst/>
                <a:rect l="l" t="t" r="r" b="b"/>
                <a:pathLst>
                  <a:path w="1802" h="1528" extrusionOk="0">
                    <a:moveTo>
                      <a:pt x="790" y="0"/>
                    </a:moveTo>
                    <a:cubicBezTo>
                      <a:pt x="405" y="0"/>
                      <a:pt x="34" y="282"/>
                      <a:pt x="34" y="727"/>
                    </a:cubicBezTo>
                    <a:cubicBezTo>
                      <a:pt x="1" y="1160"/>
                      <a:pt x="334" y="1494"/>
                      <a:pt x="768" y="1527"/>
                    </a:cubicBezTo>
                    <a:cubicBezTo>
                      <a:pt x="1435" y="1527"/>
                      <a:pt x="1802" y="727"/>
                      <a:pt x="1335" y="226"/>
                    </a:cubicBezTo>
                    <a:cubicBezTo>
                      <a:pt x="1179" y="71"/>
                      <a:pt x="983" y="0"/>
                      <a:pt x="79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94" name="Google Shape;478;p29">
                <a:extLst>
                  <a:ext uri="{FF2B5EF4-FFF2-40B4-BE49-F238E27FC236}">
                    <a16:creationId xmlns:a16="http://schemas.microsoft.com/office/drawing/2014/main" id="{6FEE882C-A01F-78FD-7470-F91A9E935A0E}"/>
                  </a:ext>
                </a:extLst>
              </p:cNvPr>
              <p:cNvSpPr/>
              <p:nvPr/>
            </p:nvSpPr>
            <p:spPr>
              <a:xfrm>
                <a:off x="4713525" y="1429300"/>
                <a:ext cx="25650" cy="22250"/>
              </a:xfrm>
              <a:custGeom>
                <a:avLst/>
                <a:gdLst/>
                <a:ahLst/>
                <a:cxnLst/>
                <a:rect l="l" t="t" r="r" b="b"/>
                <a:pathLst>
                  <a:path w="1026" h="890" extrusionOk="0">
                    <a:moveTo>
                      <a:pt x="431" y="0"/>
                    </a:moveTo>
                    <a:cubicBezTo>
                      <a:pt x="211" y="0"/>
                      <a:pt x="1" y="162"/>
                      <a:pt x="1" y="421"/>
                    </a:cubicBezTo>
                    <a:cubicBezTo>
                      <a:pt x="1" y="688"/>
                      <a:pt x="168" y="888"/>
                      <a:pt x="435" y="888"/>
                    </a:cubicBezTo>
                    <a:cubicBezTo>
                      <a:pt x="447" y="889"/>
                      <a:pt x="460" y="889"/>
                      <a:pt x="472" y="889"/>
                    </a:cubicBezTo>
                    <a:cubicBezTo>
                      <a:pt x="817" y="889"/>
                      <a:pt x="1026" y="444"/>
                      <a:pt x="768" y="154"/>
                    </a:cubicBezTo>
                    <a:cubicBezTo>
                      <a:pt x="674" y="48"/>
                      <a:pt x="551" y="0"/>
                      <a:pt x="43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95" name="Google Shape;479;p29">
                <a:extLst>
                  <a:ext uri="{FF2B5EF4-FFF2-40B4-BE49-F238E27FC236}">
                    <a16:creationId xmlns:a16="http://schemas.microsoft.com/office/drawing/2014/main" id="{507EB2BF-6569-97F5-CC1C-018A11DD3D4A}"/>
                  </a:ext>
                </a:extLst>
              </p:cNvPr>
              <p:cNvSpPr/>
              <p:nvPr/>
            </p:nvSpPr>
            <p:spPr>
              <a:xfrm>
                <a:off x="4694350" y="1474000"/>
                <a:ext cx="8375" cy="8350"/>
              </a:xfrm>
              <a:custGeom>
                <a:avLst/>
                <a:gdLst/>
                <a:ahLst/>
                <a:cxnLst/>
                <a:rect l="l" t="t" r="r" b="b"/>
                <a:pathLst>
                  <a:path w="335" h="334" extrusionOk="0">
                    <a:moveTo>
                      <a:pt x="168" y="0"/>
                    </a:moveTo>
                    <a:cubicBezTo>
                      <a:pt x="67" y="0"/>
                      <a:pt x="1" y="67"/>
                      <a:pt x="1" y="167"/>
                    </a:cubicBezTo>
                    <a:cubicBezTo>
                      <a:pt x="1" y="234"/>
                      <a:pt x="67" y="334"/>
                      <a:pt x="168" y="334"/>
                    </a:cubicBezTo>
                    <a:cubicBezTo>
                      <a:pt x="268" y="334"/>
                      <a:pt x="334" y="267"/>
                      <a:pt x="334" y="167"/>
                    </a:cubicBezTo>
                    <a:cubicBezTo>
                      <a:pt x="334" y="67"/>
                      <a:pt x="268" y="0"/>
                      <a:pt x="16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grpSp>
        <p:grpSp>
          <p:nvGrpSpPr>
            <p:cNvPr id="82" name="Google Shape;480;p29">
              <a:extLst>
                <a:ext uri="{FF2B5EF4-FFF2-40B4-BE49-F238E27FC236}">
                  <a16:creationId xmlns:a16="http://schemas.microsoft.com/office/drawing/2014/main" id="{A2FE4E84-A3D8-592E-E568-7FBAC3024F9B}"/>
                </a:ext>
              </a:extLst>
            </p:cNvPr>
            <p:cNvGrpSpPr/>
            <p:nvPr/>
          </p:nvGrpSpPr>
          <p:grpSpPr>
            <a:xfrm>
              <a:off x="551013" y="1553250"/>
              <a:ext cx="324425" cy="462025"/>
              <a:chOff x="5210550" y="1447300"/>
              <a:chExt cx="324425" cy="462025"/>
            </a:xfrm>
          </p:grpSpPr>
          <p:sp>
            <p:nvSpPr>
              <p:cNvPr id="83" name="Google Shape;481;p29">
                <a:extLst>
                  <a:ext uri="{FF2B5EF4-FFF2-40B4-BE49-F238E27FC236}">
                    <a16:creationId xmlns:a16="http://schemas.microsoft.com/office/drawing/2014/main" id="{09AEE641-FE15-5286-F7A7-B8DD1808AE0A}"/>
                  </a:ext>
                </a:extLst>
              </p:cNvPr>
              <p:cNvSpPr/>
              <p:nvPr/>
            </p:nvSpPr>
            <p:spPr>
              <a:xfrm>
                <a:off x="5278950" y="1801725"/>
                <a:ext cx="106750" cy="107600"/>
              </a:xfrm>
              <a:custGeom>
                <a:avLst/>
                <a:gdLst/>
                <a:ahLst/>
                <a:cxnLst/>
                <a:rect l="l" t="t" r="r" b="b"/>
                <a:pathLst>
                  <a:path w="4270" h="4304" extrusionOk="0">
                    <a:moveTo>
                      <a:pt x="2035" y="1"/>
                    </a:moveTo>
                    <a:lnTo>
                      <a:pt x="1801" y="534"/>
                    </a:lnTo>
                    <a:cubicBezTo>
                      <a:pt x="1501" y="1102"/>
                      <a:pt x="1034" y="1602"/>
                      <a:pt x="467" y="1935"/>
                    </a:cubicBezTo>
                    <a:lnTo>
                      <a:pt x="0" y="2236"/>
                    </a:lnTo>
                    <a:lnTo>
                      <a:pt x="500" y="2503"/>
                    </a:lnTo>
                    <a:cubicBezTo>
                      <a:pt x="1101" y="2803"/>
                      <a:pt x="1568" y="3236"/>
                      <a:pt x="1935" y="3803"/>
                    </a:cubicBezTo>
                    <a:lnTo>
                      <a:pt x="2235" y="4304"/>
                    </a:lnTo>
                    <a:lnTo>
                      <a:pt x="2469" y="3770"/>
                    </a:lnTo>
                    <a:cubicBezTo>
                      <a:pt x="2769" y="3203"/>
                      <a:pt x="3236" y="2703"/>
                      <a:pt x="3769" y="2369"/>
                    </a:cubicBezTo>
                    <a:lnTo>
                      <a:pt x="4270" y="2069"/>
                    </a:lnTo>
                    <a:lnTo>
                      <a:pt x="3769" y="1802"/>
                    </a:lnTo>
                    <a:cubicBezTo>
                      <a:pt x="3169" y="1502"/>
                      <a:pt x="2669" y="1068"/>
                      <a:pt x="2335" y="501"/>
                    </a:cubicBezTo>
                    <a:lnTo>
                      <a:pt x="2035" y="1"/>
                    </a:lnTo>
                    <a:close/>
                  </a:path>
                </a:pathLst>
              </a:custGeom>
              <a:solidFill>
                <a:srgbClr val="F248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84" name="Google Shape;482;p29">
                <a:extLst>
                  <a:ext uri="{FF2B5EF4-FFF2-40B4-BE49-F238E27FC236}">
                    <a16:creationId xmlns:a16="http://schemas.microsoft.com/office/drawing/2014/main" id="{A7DB259F-B945-B605-A723-AD73D16C44C0}"/>
                  </a:ext>
                </a:extLst>
              </p:cNvPr>
              <p:cNvSpPr/>
              <p:nvPr/>
            </p:nvSpPr>
            <p:spPr>
              <a:xfrm>
                <a:off x="5210550" y="1447300"/>
                <a:ext cx="78425" cy="78425"/>
              </a:xfrm>
              <a:custGeom>
                <a:avLst/>
                <a:gdLst/>
                <a:ahLst/>
                <a:cxnLst/>
                <a:rect l="l" t="t" r="r" b="b"/>
                <a:pathLst>
                  <a:path w="3137" h="3137" extrusionOk="0">
                    <a:moveTo>
                      <a:pt x="1502" y="1"/>
                    </a:moveTo>
                    <a:lnTo>
                      <a:pt x="1335" y="368"/>
                    </a:lnTo>
                    <a:cubicBezTo>
                      <a:pt x="1102" y="802"/>
                      <a:pt x="768" y="1168"/>
                      <a:pt x="368" y="1402"/>
                    </a:cubicBezTo>
                    <a:lnTo>
                      <a:pt x="1" y="1635"/>
                    </a:lnTo>
                    <a:lnTo>
                      <a:pt x="401" y="1836"/>
                    </a:lnTo>
                    <a:cubicBezTo>
                      <a:pt x="801" y="2036"/>
                      <a:pt x="1168" y="2369"/>
                      <a:pt x="1435" y="2770"/>
                    </a:cubicBezTo>
                    <a:lnTo>
                      <a:pt x="1635" y="3137"/>
                    </a:lnTo>
                    <a:lnTo>
                      <a:pt x="1835" y="2770"/>
                    </a:lnTo>
                    <a:cubicBezTo>
                      <a:pt x="2036" y="2336"/>
                      <a:pt x="2369" y="1969"/>
                      <a:pt x="2769" y="1736"/>
                    </a:cubicBezTo>
                    <a:lnTo>
                      <a:pt x="3136" y="1502"/>
                    </a:lnTo>
                    <a:lnTo>
                      <a:pt x="2769" y="1302"/>
                    </a:lnTo>
                    <a:cubicBezTo>
                      <a:pt x="2336" y="1102"/>
                      <a:pt x="1969" y="768"/>
                      <a:pt x="1735" y="368"/>
                    </a:cubicBezTo>
                    <a:lnTo>
                      <a:pt x="1502" y="1"/>
                    </a:lnTo>
                    <a:close/>
                  </a:path>
                </a:pathLst>
              </a:custGeom>
              <a:solidFill>
                <a:srgbClr val="F248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85" name="Google Shape;483;p29">
                <a:extLst>
                  <a:ext uri="{FF2B5EF4-FFF2-40B4-BE49-F238E27FC236}">
                    <a16:creationId xmlns:a16="http://schemas.microsoft.com/office/drawing/2014/main" id="{90631675-D928-6FA9-8657-EF5EE90C2A93}"/>
                  </a:ext>
                </a:extLst>
              </p:cNvPr>
              <p:cNvSpPr/>
              <p:nvPr/>
            </p:nvSpPr>
            <p:spPr>
              <a:xfrm>
                <a:off x="5489925" y="1504025"/>
                <a:ext cx="45050" cy="45050"/>
              </a:xfrm>
              <a:custGeom>
                <a:avLst/>
                <a:gdLst/>
                <a:ahLst/>
                <a:cxnLst/>
                <a:rect l="l" t="t" r="r" b="b"/>
                <a:pathLst>
                  <a:path w="1802" h="1802" extrusionOk="0">
                    <a:moveTo>
                      <a:pt x="868" y="0"/>
                    </a:moveTo>
                    <a:lnTo>
                      <a:pt x="768" y="200"/>
                    </a:lnTo>
                    <a:cubicBezTo>
                      <a:pt x="634" y="467"/>
                      <a:pt x="467" y="667"/>
                      <a:pt x="234" y="801"/>
                    </a:cubicBezTo>
                    <a:lnTo>
                      <a:pt x="0" y="934"/>
                    </a:lnTo>
                    <a:lnTo>
                      <a:pt x="234" y="1034"/>
                    </a:lnTo>
                    <a:cubicBezTo>
                      <a:pt x="467" y="1168"/>
                      <a:pt x="668" y="1335"/>
                      <a:pt x="834" y="1568"/>
                    </a:cubicBezTo>
                    <a:lnTo>
                      <a:pt x="934" y="1802"/>
                    </a:lnTo>
                    <a:lnTo>
                      <a:pt x="1068" y="1568"/>
                    </a:lnTo>
                    <a:cubicBezTo>
                      <a:pt x="1168" y="1335"/>
                      <a:pt x="1368" y="1101"/>
                      <a:pt x="1602" y="968"/>
                    </a:cubicBezTo>
                    <a:lnTo>
                      <a:pt x="1802" y="868"/>
                    </a:lnTo>
                    <a:lnTo>
                      <a:pt x="1602" y="734"/>
                    </a:lnTo>
                    <a:cubicBezTo>
                      <a:pt x="1335" y="634"/>
                      <a:pt x="1135" y="434"/>
                      <a:pt x="1001" y="200"/>
                    </a:cubicBezTo>
                    <a:lnTo>
                      <a:pt x="868" y="0"/>
                    </a:lnTo>
                    <a:close/>
                  </a:path>
                </a:pathLst>
              </a:custGeom>
              <a:solidFill>
                <a:srgbClr val="F248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grpSp>
      </p:grpSp>
      <p:grpSp>
        <p:nvGrpSpPr>
          <p:cNvPr id="221" name="Google Shape;486;p29">
            <a:extLst>
              <a:ext uri="{FF2B5EF4-FFF2-40B4-BE49-F238E27FC236}">
                <a16:creationId xmlns:a16="http://schemas.microsoft.com/office/drawing/2014/main" id="{11D29B38-BA8D-FEE6-4B1B-63EEBBC465EC}"/>
              </a:ext>
            </a:extLst>
          </p:cNvPr>
          <p:cNvGrpSpPr/>
          <p:nvPr/>
        </p:nvGrpSpPr>
        <p:grpSpPr>
          <a:xfrm>
            <a:off x="2074478" y="2022451"/>
            <a:ext cx="2235304" cy="1742466"/>
            <a:chOff x="105297" y="1828401"/>
            <a:chExt cx="1621093" cy="1263675"/>
          </a:xfrm>
        </p:grpSpPr>
        <p:sp>
          <p:nvSpPr>
            <p:cNvPr id="222" name="Google Shape;487;p29">
              <a:extLst>
                <a:ext uri="{FF2B5EF4-FFF2-40B4-BE49-F238E27FC236}">
                  <a16:creationId xmlns:a16="http://schemas.microsoft.com/office/drawing/2014/main" id="{5620FF7C-36F9-45E8-9013-E04670C3DA45}"/>
                </a:ext>
              </a:extLst>
            </p:cNvPr>
            <p:cNvSpPr/>
            <p:nvPr/>
          </p:nvSpPr>
          <p:spPr>
            <a:xfrm>
              <a:off x="720139" y="2343348"/>
              <a:ext cx="364873" cy="206501"/>
            </a:xfrm>
            <a:custGeom>
              <a:avLst/>
              <a:gdLst/>
              <a:ahLst/>
              <a:cxnLst/>
              <a:rect l="l" t="t" r="r" b="b"/>
              <a:pathLst>
                <a:path w="37194" h="21050" extrusionOk="0">
                  <a:moveTo>
                    <a:pt x="11375" y="1"/>
                  </a:moveTo>
                  <a:lnTo>
                    <a:pt x="2502" y="1702"/>
                  </a:lnTo>
                  <a:lnTo>
                    <a:pt x="0" y="9975"/>
                  </a:lnTo>
                  <a:lnTo>
                    <a:pt x="4937" y="17213"/>
                  </a:lnTo>
                  <a:lnTo>
                    <a:pt x="17913" y="21049"/>
                  </a:lnTo>
                  <a:lnTo>
                    <a:pt x="37193" y="17513"/>
                  </a:lnTo>
                  <a:lnTo>
                    <a:pt x="37060" y="5705"/>
                  </a:lnTo>
                  <a:lnTo>
                    <a:pt x="28420" y="3904"/>
                  </a:lnTo>
                  <a:lnTo>
                    <a:pt x="11375" y="1"/>
                  </a:lnTo>
                  <a:close/>
                </a:path>
              </a:pathLst>
            </a:custGeom>
            <a:solidFill>
              <a:srgbClr val="FFBE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23" name="Google Shape;488;p29">
              <a:extLst>
                <a:ext uri="{FF2B5EF4-FFF2-40B4-BE49-F238E27FC236}">
                  <a16:creationId xmlns:a16="http://schemas.microsoft.com/office/drawing/2014/main" id="{36CAF503-10B1-0BA4-99B9-BDFE298EA8D5}"/>
                </a:ext>
              </a:extLst>
            </p:cNvPr>
            <p:cNvSpPr/>
            <p:nvPr/>
          </p:nvSpPr>
          <p:spPr>
            <a:xfrm>
              <a:off x="535907" y="2352187"/>
              <a:ext cx="669199" cy="732366"/>
            </a:xfrm>
            <a:custGeom>
              <a:avLst/>
              <a:gdLst/>
              <a:ahLst/>
              <a:cxnLst/>
              <a:rect l="l" t="t" r="r" b="b"/>
              <a:pathLst>
                <a:path w="68216" h="74655" extrusionOk="0">
                  <a:moveTo>
                    <a:pt x="23350" y="1"/>
                  </a:moveTo>
                  <a:lnTo>
                    <a:pt x="14977" y="1969"/>
                  </a:lnTo>
                  <a:lnTo>
                    <a:pt x="0" y="74654"/>
                  </a:lnTo>
                  <a:lnTo>
                    <a:pt x="57941" y="74654"/>
                  </a:lnTo>
                  <a:cubicBezTo>
                    <a:pt x="57941" y="74654"/>
                    <a:pt x="60877" y="56941"/>
                    <a:pt x="64213" y="43999"/>
                  </a:cubicBezTo>
                  <a:cubicBezTo>
                    <a:pt x="68215" y="28488"/>
                    <a:pt x="64580" y="6338"/>
                    <a:pt x="64580" y="6338"/>
                  </a:cubicBezTo>
                  <a:lnTo>
                    <a:pt x="55840" y="4804"/>
                  </a:lnTo>
                  <a:cubicBezTo>
                    <a:pt x="55840" y="4804"/>
                    <a:pt x="55840" y="16879"/>
                    <a:pt x="43931" y="17546"/>
                  </a:cubicBezTo>
                  <a:cubicBezTo>
                    <a:pt x="43619" y="17564"/>
                    <a:pt x="43310" y="17572"/>
                    <a:pt x="43005" y="17572"/>
                  </a:cubicBezTo>
                  <a:cubicBezTo>
                    <a:pt x="29037" y="17572"/>
                    <a:pt x="23350" y="1"/>
                    <a:pt x="23350" y="1"/>
                  </a:cubicBezTo>
                  <a:close/>
                </a:path>
              </a:pathLst>
            </a:custGeom>
            <a:solidFill>
              <a:srgbClr val="98D9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24" name="Google Shape;489;p29">
              <a:extLst>
                <a:ext uri="{FF2B5EF4-FFF2-40B4-BE49-F238E27FC236}">
                  <a16:creationId xmlns:a16="http://schemas.microsoft.com/office/drawing/2014/main" id="{74613B0E-01E4-209C-561C-4386E618B222}"/>
                </a:ext>
              </a:extLst>
            </p:cNvPr>
            <p:cNvSpPr/>
            <p:nvPr/>
          </p:nvSpPr>
          <p:spPr>
            <a:xfrm>
              <a:off x="1131796" y="2413480"/>
              <a:ext cx="384513" cy="576828"/>
            </a:xfrm>
            <a:custGeom>
              <a:avLst/>
              <a:gdLst/>
              <a:ahLst/>
              <a:cxnLst/>
              <a:rect l="l" t="t" r="r" b="b"/>
              <a:pathLst>
                <a:path w="39196" h="58800" extrusionOk="0">
                  <a:moveTo>
                    <a:pt x="2905" y="1"/>
                  </a:moveTo>
                  <a:cubicBezTo>
                    <a:pt x="2665" y="1"/>
                    <a:pt x="2536" y="24"/>
                    <a:pt x="2536" y="24"/>
                  </a:cubicBezTo>
                  <a:lnTo>
                    <a:pt x="0" y="28211"/>
                  </a:lnTo>
                  <a:lnTo>
                    <a:pt x="20315" y="57031"/>
                  </a:lnTo>
                  <a:lnTo>
                    <a:pt x="25152" y="58799"/>
                  </a:lnTo>
                  <a:lnTo>
                    <a:pt x="39195" y="52461"/>
                  </a:lnTo>
                  <a:cubicBezTo>
                    <a:pt x="39195" y="52461"/>
                    <a:pt x="15311" y="10598"/>
                    <a:pt x="11008" y="5227"/>
                  </a:cubicBezTo>
                  <a:cubicBezTo>
                    <a:pt x="7176" y="444"/>
                    <a:pt x="3964" y="1"/>
                    <a:pt x="2905" y="1"/>
                  </a:cubicBezTo>
                  <a:close/>
                </a:path>
              </a:pathLst>
            </a:custGeom>
            <a:solidFill>
              <a:srgbClr val="98D9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25" name="Google Shape;490;p29">
              <a:extLst>
                <a:ext uri="{FF2B5EF4-FFF2-40B4-BE49-F238E27FC236}">
                  <a16:creationId xmlns:a16="http://schemas.microsoft.com/office/drawing/2014/main" id="{76E0F436-4540-FD6A-52E1-AB4F45A67C34}"/>
                </a:ext>
              </a:extLst>
            </p:cNvPr>
            <p:cNvSpPr/>
            <p:nvPr/>
          </p:nvSpPr>
          <p:spPr>
            <a:xfrm>
              <a:off x="449187" y="2369207"/>
              <a:ext cx="270962" cy="657702"/>
            </a:xfrm>
            <a:custGeom>
              <a:avLst/>
              <a:gdLst/>
              <a:ahLst/>
              <a:cxnLst/>
              <a:rect l="l" t="t" r="r" b="b"/>
              <a:pathLst>
                <a:path w="27621" h="67044" extrusionOk="0">
                  <a:moveTo>
                    <a:pt x="24818" y="0"/>
                  </a:moveTo>
                  <a:cubicBezTo>
                    <a:pt x="24818" y="0"/>
                    <a:pt x="11242" y="1101"/>
                    <a:pt x="6372" y="23350"/>
                  </a:cubicBezTo>
                  <a:cubicBezTo>
                    <a:pt x="4170" y="33424"/>
                    <a:pt x="1368" y="45199"/>
                    <a:pt x="568" y="53138"/>
                  </a:cubicBezTo>
                  <a:cubicBezTo>
                    <a:pt x="0" y="58876"/>
                    <a:pt x="3536" y="64847"/>
                    <a:pt x="9274" y="65580"/>
                  </a:cubicBezTo>
                  <a:lnTo>
                    <a:pt x="16479" y="66915"/>
                  </a:lnTo>
                  <a:cubicBezTo>
                    <a:pt x="16945" y="67002"/>
                    <a:pt x="17410" y="67044"/>
                    <a:pt x="17869" y="67044"/>
                  </a:cubicBezTo>
                  <a:cubicBezTo>
                    <a:pt x="21283" y="67044"/>
                    <a:pt x="24362" y="64718"/>
                    <a:pt x="25185" y="61277"/>
                  </a:cubicBezTo>
                  <a:lnTo>
                    <a:pt x="27620" y="51203"/>
                  </a:lnTo>
                  <a:lnTo>
                    <a:pt x="21149" y="49035"/>
                  </a:lnTo>
                  <a:lnTo>
                    <a:pt x="22650" y="19047"/>
                  </a:lnTo>
                  <a:lnTo>
                    <a:pt x="24818" y="0"/>
                  </a:lnTo>
                  <a:close/>
                </a:path>
              </a:pathLst>
            </a:custGeom>
            <a:solidFill>
              <a:srgbClr val="98D9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26" name="Google Shape;491;p29">
              <a:extLst>
                <a:ext uri="{FF2B5EF4-FFF2-40B4-BE49-F238E27FC236}">
                  <a16:creationId xmlns:a16="http://schemas.microsoft.com/office/drawing/2014/main" id="{AF8925C0-2CFE-4D70-6CDB-7BC33EBBC787}"/>
                </a:ext>
              </a:extLst>
            </p:cNvPr>
            <p:cNvSpPr/>
            <p:nvPr/>
          </p:nvSpPr>
          <p:spPr>
            <a:xfrm>
              <a:off x="1146521" y="2567183"/>
              <a:ext cx="39937" cy="300735"/>
            </a:xfrm>
            <a:custGeom>
              <a:avLst/>
              <a:gdLst/>
              <a:ahLst/>
              <a:cxnLst/>
              <a:rect l="l" t="t" r="r" b="b"/>
              <a:pathLst>
                <a:path w="4071" h="30656" extrusionOk="0">
                  <a:moveTo>
                    <a:pt x="3436" y="0"/>
                  </a:moveTo>
                  <a:cubicBezTo>
                    <a:pt x="3436" y="100"/>
                    <a:pt x="3436" y="200"/>
                    <a:pt x="3436" y="301"/>
                  </a:cubicBezTo>
                  <a:cubicBezTo>
                    <a:pt x="3470" y="501"/>
                    <a:pt x="3503" y="801"/>
                    <a:pt x="3536" y="1168"/>
                  </a:cubicBezTo>
                  <a:cubicBezTo>
                    <a:pt x="3570" y="1368"/>
                    <a:pt x="3603" y="1601"/>
                    <a:pt x="3636" y="1835"/>
                  </a:cubicBezTo>
                  <a:cubicBezTo>
                    <a:pt x="3636" y="2068"/>
                    <a:pt x="3670" y="2335"/>
                    <a:pt x="3670" y="2602"/>
                  </a:cubicBezTo>
                  <a:cubicBezTo>
                    <a:pt x="3737" y="3169"/>
                    <a:pt x="3803" y="3803"/>
                    <a:pt x="3803" y="4504"/>
                  </a:cubicBezTo>
                  <a:cubicBezTo>
                    <a:pt x="3903" y="5905"/>
                    <a:pt x="3903" y="7572"/>
                    <a:pt x="3803" y="9440"/>
                  </a:cubicBezTo>
                  <a:cubicBezTo>
                    <a:pt x="3703" y="11275"/>
                    <a:pt x="3503" y="13310"/>
                    <a:pt x="3203" y="15445"/>
                  </a:cubicBezTo>
                  <a:cubicBezTo>
                    <a:pt x="2869" y="17546"/>
                    <a:pt x="2469" y="19581"/>
                    <a:pt x="2102" y="21382"/>
                  </a:cubicBezTo>
                  <a:cubicBezTo>
                    <a:pt x="1735" y="23217"/>
                    <a:pt x="1335" y="24818"/>
                    <a:pt x="1035" y="26219"/>
                  </a:cubicBezTo>
                  <a:lnTo>
                    <a:pt x="267" y="29455"/>
                  </a:lnTo>
                  <a:cubicBezTo>
                    <a:pt x="167" y="29822"/>
                    <a:pt x="101" y="30122"/>
                    <a:pt x="34" y="30355"/>
                  </a:cubicBezTo>
                  <a:cubicBezTo>
                    <a:pt x="34" y="30455"/>
                    <a:pt x="1" y="30555"/>
                    <a:pt x="1" y="30656"/>
                  </a:cubicBezTo>
                  <a:cubicBezTo>
                    <a:pt x="34" y="30555"/>
                    <a:pt x="67" y="30455"/>
                    <a:pt x="101" y="30355"/>
                  </a:cubicBezTo>
                  <a:cubicBezTo>
                    <a:pt x="167" y="30122"/>
                    <a:pt x="234" y="29855"/>
                    <a:pt x="334" y="29488"/>
                  </a:cubicBezTo>
                  <a:cubicBezTo>
                    <a:pt x="534" y="28721"/>
                    <a:pt x="834" y="27620"/>
                    <a:pt x="1168" y="26252"/>
                  </a:cubicBezTo>
                  <a:cubicBezTo>
                    <a:pt x="1502" y="24885"/>
                    <a:pt x="1902" y="23250"/>
                    <a:pt x="2302" y="21449"/>
                  </a:cubicBezTo>
                  <a:cubicBezTo>
                    <a:pt x="2702" y="19614"/>
                    <a:pt x="3069" y="17613"/>
                    <a:pt x="3403" y="15478"/>
                  </a:cubicBezTo>
                  <a:cubicBezTo>
                    <a:pt x="3703" y="13477"/>
                    <a:pt x="3903" y="11475"/>
                    <a:pt x="4003" y="9474"/>
                  </a:cubicBezTo>
                  <a:cubicBezTo>
                    <a:pt x="4070" y="7806"/>
                    <a:pt x="4070" y="6171"/>
                    <a:pt x="3970" y="4504"/>
                  </a:cubicBezTo>
                  <a:cubicBezTo>
                    <a:pt x="3937" y="3803"/>
                    <a:pt x="3870" y="3169"/>
                    <a:pt x="3803" y="2602"/>
                  </a:cubicBezTo>
                  <a:cubicBezTo>
                    <a:pt x="3770" y="2335"/>
                    <a:pt x="3770" y="2068"/>
                    <a:pt x="3737" y="1835"/>
                  </a:cubicBezTo>
                  <a:cubicBezTo>
                    <a:pt x="3703" y="1601"/>
                    <a:pt x="3670" y="1401"/>
                    <a:pt x="3636" y="1201"/>
                  </a:cubicBezTo>
                  <a:cubicBezTo>
                    <a:pt x="3570" y="834"/>
                    <a:pt x="3536" y="534"/>
                    <a:pt x="3503" y="301"/>
                  </a:cubicBezTo>
                  <a:cubicBezTo>
                    <a:pt x="3503" y="200"/>
                    <a:pt x="3470" y="100"/>
                    <a:pt x="343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27" name="Google Shape;492;p29">
              <a:extLst>
                <a:ext uri="{FF2B5EF4-FFF2-40B4-BE49-F238E27FC236}">
                  <a16:creationId xmlns:a16="http://schemas.microsoft.com/office/drawing/2014/main" id="{26F6CB27-2448-4304-5016-E9FDC84B6A17}"/>
                </a:ext>
              </a:extLst>
            </p:cNvPr>
            <p:cNvSpPr/>
            <p:nvPr/>
          </p:nvSpPr>
          <p:spPr>
            <a:xfrm>
              <a:off x="645858" y="2581250"/>
              <a:ext cx="80501" cy="301069"/>
            </a:xfrm>
            <a:custGeom>
              <a:avLst/>
              <a:gdLst/>
              <a:ahLst/>
              <a:cxnLst/>
              <a:rect l="l" t="t" r="r" b="b"/>
              <a:pathLst>
                <a:path w="8206" h="30690" extrusionOk="0">
                  <a:moveTo>
                    <a:pt x="4136" y="1"/>
                  </a:moveTo>
                  <a:cubicBezTo>
                    <a:pt x="4136" y="1"/>
                    <a:pt x="4136" y="34"/>
                    <a:pt x="4136" y="67"/>
                  </a:cubicBezTo>
                  <a:cubicBezTo>
                    <a:pt x="4170" y="34"/>
                    <a:pt x="4170" y="1"/>
                    <a:pt x="4136" y="1"/>
                  </a:cubicBezTo>
                  <a:close/>
                  <a:moveTo>
                    <a:pt x="4136" y="67"/>
                  </a:moveTo>
                  <a:cubicBezTo>
                    <a:pt x="4103" y="167"/>
                    <a:pt x="4070" y="234"/>
                    <a:pt x="4070" y="368"/>
                  </a:cubicBezTo>
                  <a:cubicBezTo>
                    <a:pt x="4036" y="601"/>
                    <a:pt x="3970" y="968"/>
                    <a:pt x="3903" y="1402"/>
                  </a:cubicBezTo>
                  <a:cubicBezTo>
                    <a:pt x="3736" y="2369"/>
                    <a:pt x="3503" y="3703"/>
                    <a:pt x="3236" y="5338"/>
                  </a:cubicBezTo>
                  <a:cubicBezTo>
                    <a:pt x="2735" y="8674"/>
                    <a:pt x="2002" y="13210"/>
                    <a:pt x="1234" y="18247"/>
                  </a:cubicBezTo>
                  <a:lnTo>
                    <a:pt x="0" y="26253"/>
                  </a:lnTo>
                  <a:lnTo>
                    <a:pt x="0" y="26353"/>
                  </a:lnTo>
                  <a:lnTo>
                    <a:pt x="100" y="26353"/>
                  </a:lnTo>
                  <a:cubicBezTo>
                    <a:pt x="1501" y="26386"/>
                    <a:pt x="2902" y="26520"/>
                    <a:pt x="4270" y="26753"/>
                  </a:cubicBezTo>
                  <a:cubicBezTo>
                    <a:pt x="4837" y="26887"/>
                    <a:pt x="5404" y="27020"/>
                    <a:pt x="5971" y="27253"/>
                  </a:cubicBezTo>
                  <a:cubicBezTo>
                    <a:pt x="6438" y="27420"/>
                    <a:pt x="6872" y="27654"/>
                    <a:pt x="7205" y="28021"/>
                  </a:cubicBezTo>
                  <a:cubicBezTo>
                    <a:pt x="7472" y="28321"/>
                    <a:pt x="7639" y="28688"/>
                    <a:pt x="7706" y="29088"/>
                  </a:cubicBezTo>
                  <a:lnTo>
                    <a:pt x="7972" y="29955"/>
                  </a:lnTo>
                  <a:cubicBezTo>
                    <a:pt x="8039" y="30189"/>
                    <a:pt x="8106" y="30356"/>
                    <a:pt x="8139" y="30489"/>
                  </a:cubicBezTo>
                  <a:cubicBezTo>
                    <a:pt x="8173" y="30556"/>
                    <a:pt x="8173" y="30623"/>
                    <a:pt x="8206" y="30689"/>
                  </a:cubicBezTo>
                  <a:cubicBezTo>
                    <a:pt x="8206" y="30623"/>
                    <a:pt x="8173" y="30556"/>
                    <a:pt x="8173" y="30522"/>
                  </a:cubicBezTo>
                  <a:cubicBezTo>
                    <a:pt x="8139" y="30389"/>
                    <a:pt x="8106" y="30222"/>
                    <a:pt x="8039" y="29955"/>
                  </a:cubicBezTo>
                  <a:cubicBezTo>
                    <a:pt x="7972" y="29722"/>
                    <a:pt x="7872" y="29422"/>
                    <a:pt x="7772" y="29088"/>
                  </a:cubicBezTo>
                  <a:lnTo>
                    <a:pt x="7639" y="28554"/>
                  </a:lnTo>
                  <a:cubicBezTo>
                    <a:pt x="7572" y="28321"/>
                    <a:pt x="7439" y="28121"/>
                    <a:pt x="7305" y="27954"/>
                  </a:cubicBezTo>
                  <a:cubicBezTo>
                    <a:pt x="6938" y="27587"/>
                    <a:pt x="6505" y="27287"/>
                    <a:pt x="6004" y="27120"/>
                  </a:cubicBezTo>
                  <a:cubicBezTo>
                    <a:pt x="5471" y="26920"/>
                    <a:pt x="4904" y="26720"/>
                    <a:pt x="4303" y="26620"/>
                  </a:cubicBezTo>
                  <a:cubicBezTo>
                    <a:pt x="2941" y="26360"/>
                    <a:pt x="1578" y="26195"/>
                    <a:pt x="215" y="26156"/>
                  </a:cubicBezTo>
                  <a:lnTo>
                    <a:pt x="215" y="26156"/>
                  </a:lnTo>
                  <a:cubicBezTo>
                    <a:pt x="579" y="23810"/>
                    <a:pt x="1007" y="21110"/>
                    <a:pt x="1434" y="18280"/>
                  </a:cubicBezTo>
                  <a:cubicBezTo>
                    <a:pt x="2202" y="13243"/>
                    <a:pt x="2902" y="8674"/>
                    <a:pt x="3403" y="5338"/>
                  </a:cubicBezTo>
                  <a:cubicBezTo>
                    <a:pt x="3636" y="3703"/>
                    <a:pt x="3836" y="2369"/>
                    <a:pt x="3970" y="1435"/>
                  </a:cubicBezTo>
                  <a:cubicBezTo>
                    <a:pt x="4036" y="968"/>
                    <a:pt x="4070" y="634"/>
                    <a:pt x="4103" y="368"/>
                  </a:cubicBezTo>
                  <a:cubicBezTo>
                    <a:pt x="4136" y="234"/>
                    <a:pt x="4136" y="167"/>
                    <a:pt x="4136" y="67"/>
                  </a:cubicBezTo>
                  <a:close/>
                </a:path>
              </a:pathLst>
            </a:custGeom>
            <a:solidFill>
              <a:srgbClr val="F2EB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28" name="Google Shape;493;p29">
              <a:extLst>
                <a:ext uri="{FF2B5EF4-FFF2-40B4-BE49-F238E27FC236}">
                  <a16:creationId xmlns:a16="http://schemas.microsoft.com/office/drawing/2014/main" id="{3A645BFC-8350-DADD-0BF4-0D3AACB854FE}"/>
                </a:ext>
              </a:extLst>
            </p:cNvPr>
            <p:cNvSpPr/>
            <p:nvPr/>
          </p:nvSpPr>
          <p:spPr>
            <a:xfrm>
              <a:off x="542774" y="2838243"/>
              <a:ext cx="105379" cy="77450"/>
            </a:xfrm>
            <a:custGeom>
              <a:avLst/>
              <a:gdLst/>
              <a:ahLst/>
              <a:cxnLst/>
              <a:rect l="l" t="t" r="r" b="b"/>
              <a:pathLst>
                <a:path w="10742" h="7895" extrusionOk="0">
                  <a:moveTo>
                    <a:pt x="9524" y="1"/>
                  </a:moveTo>
                  <a:cubicBezTo>
                    <a:pt x="9221" y="1"/>
                    <a:pt x="8919" y="17"/>
                    <a:pt x="8607" y="56"/>
                  </a:cubicBezTo>
                  <a:cubicBezTo>
                    <a:pt x="5138" y="456"/>
                    <a:pt x="2102" y="2658"/>
                    <a:pt x="634" y="5860"/>
                  </a:cubicBezTo>
                  <a:cubicBezTo>
                    <a:pt x="434" y="6327"/>
                    <a:pt x="267" y="6827"/>
                    <a:pt x="134" y="7328"/>
                  </a:cubicBezTo>
                  <a:cubicBezTo>
                    <a:pt x="67" y="7494"/>
                    <a:pt x="34" y="7695"/>
                    <a:pt x="1" y="7895"/>
                  </a:cubicBezTo>
                  <a:cubicBezTo>
                    <a:pt x="234" y="7228"/>
                    <a:pt x="501" y="6560"/>
                    <a:pt x="801" y="5927"/>
                  </a:cubicBezTo>
                  <a:cubicBezTo>
                    <a:pt x="2302" y="2824"/>
                    <a:pt x="5238" y="690"/>
                    <a:pt x="8640" y="223"/>
                  </a:cubicBezTo>
                  <a:cubicBezTo>
                    <a:pt x="9341" y="122"/>
                    <a:pt x="10041" y="89"/>
                    <a:pt x="10742" y="89"/>
                  </a:cubicBezTo>
                  <a:cubicBezTo>
                    <a:pt x="10541" y="22"/>
                    <a:pt x="10375" y="22"/>
                    <a:pt x="10175" y="22"/>
                  </a:cubicBezTo>
                  <a:cubicBezTo>
                    <a:pt x="9953" y="9"/>
                    <a:pt x="9738" y="1"/>
                    <a:pt x="9524" y="1"/>
                  </a:cubicBezTo>
                  <a:close/>
                </a:path>
              </a:pathLst>
            </a:custGeom>
            <a:solidFill>
              <a:srgbClr val="2632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29" name="Google Shape;494;p29">
              <a:extLst>
                <a:ext uri="{FF2B5EF4-FFF2-40B4-BE49-F238E27FC236}">
                  <a16:creationId xmlns:a16="http://schemas.microsoft.com/office/drawing/2014/main" id="{16DA18DE-6BE3-A2CE-6D8C-7A4BDE29ACDF}"/>
                </a:ext>
              </a:extLst>
            </p:cNvPr>
            <p:cNvSpPr/>
            <p:nvPr/>
          </p:nvSpPr>
          <p:spPr>
            <a:xfrm>
              <a:off x="573862" y="2806390"/>
              <a:ext cx="73634" cy="30764"/>
            </a:xfrm>
            <a:custGeom>
              <a:avLst/>
              <a:gdLst/>
              <a:ahLst/>
              <a:cxnLst/>
              <a:rect l="l" t="t" r="r" b="b"/>
              <a:pathLst>
                <a:path w="7506" h="3136" extrusionOk="0">
                  <a:moveTo>
                    <a:pt x="301" y="0"/>
                  </a:moveTo>
                  <a:cubicBezTo>
                    <a:pt x="201" y="0"/>
                    <a:pt x="101" y="0"/>
                    <a:pt x="1" y="34"/>
                  </a:cubicBezTo>
                  <a:cubicBezTo>
                    <a:pt x="1" y="67"/>
                    <a:pt x="468" y="100"/>
                    <a:pt x="1201" y="201"/>
                  </a:cubicBezTo>
                  <a:cubicBezTo>
                    <a:pt x="3136" y="501"/>
                    <a:pt x="4937" y="1235"/>
                    <a:pt x="6539" y="2402"/>
                  </a:cubicBezTo>
                  <a:cubicBezTo>
                    <a:pt x="7139" y="2836"/>
                    <a:pt x="7473" y="3136"/>
                    <a:pt x="7506" y="3136"/>
                  </a:cubicBezTo>
                  <a:cubicBezTo>
                    <a:pt x="7506" y="3136"/>
                    <a:pt x="7439" y="3036"/>
                    <a:pt x="7272" y="2869"/>
                  </a:cubicBezTo>
                  <a:cubicBezTo>
                    <a:pt x="7072" y="2669"/>
                    <a:pt x="6839" y="2469"/>
                    <a:pt x="6605" y="2269"/>
                  </a:cubicBezTo>
                  <a:cubicBezTo>
                    <a:pt x="5838" y="1668"/>
                    <a:pt x="5004" y="1135"/>
                    <a:pt x="4070" y="768"/>
                  </a:cubicBezTo>
                  <a:cubicBezTo>
                    <a:pt x="3169" y="401"/>
                    <a:pt x="2202" y="167"/>
                    <a:pt x="1201" y="67"/>
                  </a:cubicBezTo>
                  <a:cubicBezTo>
                    <a:pt x="901" y="34"/>
                    <a:pt x="601" y="0"/>
                    <a:pt x="301" y="0"/>
                  </a:cubicBezTo>
                  <a:close/>
                </a:path>
              </a:pathLst>
            </a:custGeom>
            <a:solidFill>
              <a:srgbClr val="2632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36" name="Google Shape;495;p29">
              <a:extLst>
                <a:ext uri="{FF2B5EF4-FFF2-40B4-BE49-F238E27FC236}">
                  <a16:creationId xmlns:a16="http://schemas.microsoft.com/office/drawing/2014/main" id="{1816A5B3-EFBC-0440-43EB-DBBBB9C006E4}"/>
                </a:ext>
              </a:extLst>
            </p:cNvPr>
            <p:cNvSpPr/>
            <p:nvPr/>
          </p:nvSpPr>
          <p:spPr>
            <a:xfrm>
              <a:off x="672031" y="2383598"/>
              <a:ext cx="40260" cy="140724"/>
            </a:xfrm>
            <a:custGeom>
              <a:avLst/>
              <a:gdLst/>
              <a:ahLst/>
              <a:cxnLst/>
              <a:rect l="l" t="t" r="r" b="b"/>
              <a:pathLst>
                <a:path w="4104" h="14345" extrusionOk="0">
                  <a:moveTo>
                    <a:pt x="1" y="1"/>
                  </a:moveTo>
                  <a:lnTo>
                    <a:pt x="1" y="1"/>
                  </a:lnTo>
                  <a:cubicBezTo>
                    <a:pt x="67" y="201"/>
                    <a:pt x="167" y="368"/>
                    <a:pt x="301" y="535"/>
                  </a:cubicBezTo>
                  <a:cubicBezTo>
                    <a:pt x="468" y="868"/>
                    <a:pt x="735" y="1335"/>
                    <a:pt x="1068" y="1936"/>
                  </a:cubicBezTo>
                  <a:cubicBezTo>
                    <a:pt x="1869" y="3537"/>
                    <a:pt x="2536" y="5171"/>
                    <a:pt x="3036" y="6906"/>
                  </a:cubicBezTo>
                  <a:cubicBezTo>
                    <a:pt x="3503" y="8607"/>
                    <a:pt x="3803" y="10342"/>
                    <a:pt x="3937" y="12143"/>
                  </a:cubicBezTo>
                  <a:cubicBezTo>
                    <a:pt x="3970" y="12810"/>
                    <a:pt x="4004" y="13377"/>
                    <a:pt x="4004" y="13744"/>
                  </a:cubicBezTo>
                  <a:cubicBezTo>
                    <a:pt x="4004" y="13944"/>
                    <a:pt x="4004" y="14144"/>
                    <a:pt x="4037" y="14344"/>
                  </a:cubicBezTo>
                  <a:cubicBezTo>
                    <a:pt x="4070" y="14144"/>
                    <a:pt x="4070" y="13944"/>
                    <a:pt x="4070" y="13744"/>
                  </a:cubicBezTo>
                  <a:cubicBezTo>
                    <a:pt x="4104" y="13377"/>
                    <a:pt x="4104" y="12810"/>
                    <a:pt x="4070" y="12110"/>
                  </a:cubicBezTo>
                  <a:cubicBezTo>
                    <a:pt x="3903" y="8540"/>
                    <a:pt x="2936" y="5038"/>
                    <a:pt x="1202" y="1869"/>
                  </a:cubicBezTo>
                  <a:cubicBezTo>
                    <a:pt x="868" y="1268"/>
                    <a:pt x="568" y="801"/>
                    <a:pt x="368" y="501"/>
                  </a:cubicBezTo>
                  <a:cubicBezTo>
                    <a:pt x="268" y="301"/>
                    <a:pt x="134" y="168"/>
                    <a:pt x="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37" name="Google Shape;496;p29">
              <a:extLst>
                <a:ext uri="{FF2B5EF4-FFF2-40B4-BE49-F238E27FC236}">
                  <a16:creationId xmlns:a16="http://schemas.microsoft.com/office/drawing/2014/main" id="{AD28D4C7-B8DC-BF31-C6E5-0F2A9A8D49E5}"/>
                </a:ext>
              </a:extLst>
            </p:cNvPr>
            <p:cNvSpPr/>
            <p:nvPr/>
          </p:nvSpPr>
          <p:spPr>
            <a:xfrm>
              <a:off x="778381" y="2722289"/>
              <a:ext cx="188499" cy="100386"/>
            </a:xfrm>
            <a:custGeom>
              <a:avLst/>
              <a:gdLst/>
              <a:ahLst/>
              <a:cxnLst/>
              <a:rect l="l" t="t" r="r" b="b"/>
              <a:pathLst>
                <a:path w="19215" h="10233" extrusionOk="0">
                  <a:moveTo>
                    <a:pt x="19214" y="1"/>
                  </a:moveTo>
                  <a:cubicBezTo>
                    <a:pt x="19181" y="1"/>
                    <a:pt x="19081" y="334"/>
                    <a:pt x="18814" y="868"/>
                  </a:cubicBezTo>
                  <a:cubicBezTo>
                    <a:pt x="17380" y="4237"/>
                    <a:pt x="14778" y="6972"/>
                    <a:pt x="11509" y="8607"/>
                  </a:cubicBezTo>
                  <a:cubicBezTo>
                    <a:pt x="9453" y="9553"/>
                    <a:pt x="7231" y="10030"/>
                    <a:pt x="5009" y="10030"/>
                  </a:cubicBezTo>
                  <a:cubicBezTo>
                    <a:pt x="3627" y="10030"/>
                    <a:pt x="2245" y="9845"/>
                    <a:pt x="901" y="9474"/>
                  </a:cubicBezTo>
                  <a:cubicBezTo>
                    <a:pt x="601" y="9374"/>
                    <a:pt x="301" y="9274"/>
                    <a:pt x="1" y="9207"/>
                  </a:cubicBezTo>
                  <a:lnTo>
                    <a:pt x="1" y="9207"/>
                  </a:lnTo>
                  <a:cubicBezTo>
                    <a:pt x="67" y="9274"/>
                    <a:pt x="134" y="9274"/>
                    <a:pt x="201" y="9307"/>
                  </a:cubicBezTo>
                  <a:cubicBezTo>
                    <a:pt x="368" y="9374"/>
                    <a:pt x="568" y="9474"/>
                    <a:pt x="868" y="9541"/>
                  </a:cubicBezTo>
                  <a:cubicBezTo>
                    <a:pt x="1669" y="9808"/>
                    <a:pt x="2536" y="10008"/>
                    <a:pt x="3370" y="10108"/>
                  </a:cubicBezTo>
                  <a:cubicBezTo>
                    <a:pt x="4004" y="10191"/>
                    <a:pt x="4637" y="10233"/>
                    <a:pt x="5271" y="10233"/>
                  </a:cubicBezTo>
                  <a:cubicBezTo>
                    <a:pt x="5905" y="10233"/>
                    <a:pt x="6539" y="10191"/>
                    <a:pt x="7173" y="10108"/>
                  </a:cubicBezTo>
                  <a:cubicBezTo>
                    <a:pt x="10275" y="9708"/>
                    <a:pt x="13177" y="8340"/>
                    <a:pt x="15412" y="6138"/>
                  </a:cubicBezTo>
                  <a:cubicBezTo>
                    <a:pt x="16312" y="5271"/>
                    <a:pt x="17113" y="4270"/>
                    <a:pt x="17780" y="3203"/>
                  </a:cubicBezTo>
                  <a:cubicBezTo>
                    <a:pt x="18214" y="2469"/>
                    <a:pt x="18614" y="1702"/>
                    <a:pt x="18914" y="901"/>
                  </a:cubicBezTo>
                  <a:cubicBezTo>
                    <a:pt x="19014" y="634"/>
                    <a:pt x="19081" y="401"/>
                    <a:pt x="19148" y="234"/>
                  </a:cubicBezTo>
                  <a:cubicBezTo>
                    <a:pt x="19181" y="167"/>
                    <a:pt x="19181" y="101"/>
                    <a:pt x="1921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38" name="Google Shape;497;p29">
              <a:extLst>
                <a:ext uri="{FF2B5EF4-FFF2-40B4-BE49-F238E27FC236}">
                  <a16:creationId xmlns:a16="http://schemas.microsoft.com/office/drawing/2014/main" id="{2BC7AD75-9A04-30E0-E056-6112A3C45993}"/>
                </a:ext>
              </a:extLst>
            </p:cNvPr>
            <p:cNvSpPr/>
            <p:nvPr/>
          </p:nvSpPr>
          <p:spPr>
            <a:xfrm>
              <a:off x="536231" y="3008623"/>
              <a:ext cx="143334" cy="15833"/>
            </a:xfrm>
            <a:custGeom>
              <a:avLst/>
              <a:gdLst/>
              <a:ahLst/>
              <a:cxnLst/>
              <a:rect l="l" t="t" r="r" b="b"/>
              <a:pathLst>
                <a:path w="14611" h="1614" extrusionOk="0">
                  <a:moveTo>
                    <a:pt x="14611" y="0"/>
                  </a:moveTo>
                  <a:lnTo>
                    <a:pt x="14611" y="0"/>
                  </a:lnTo>
                  <a:cubicBezTo>
                    <a:pt x="14010" y="434"/>
                    <a:pt x="13377" y="767"/>
                    <a:pt x="12710" y="1001"/>
                  </a:cubicBezTo>
                  <a:cubicBezTo>
                    <a:pt x="11942" y="1234"/>
                    <a:pt x="11175" y="1368"/>
                    <a:pt x="10375" y="1401"/>
                  </a:cubicBezTo>
                  <a:cubicBezTo>
                    <a:pt x="9407" y="1401"/>
                    <a:pt x="8406" y="1368"/>
                    <a:pt x="7439" y="1268"/>
                  </a:cubicBezTo>
                  <a:cubicBezTo>
                    <a:pt x="5371" y="1101"/>
                    <a:pt x="3536" y="801"/>
                    <a:pt x="2169" y="601"/>
                  </a:cubicBezTo>
                  <a:lnTo>
                    <a:pt x="568" y="367"/>
                  </a:lnTo>
                  <a:cubicBezTo>
                    <a:pt x="401" y="334"/>
                    <a:pt x="201" y="334"/>
                    <a:pt x="0" y="334"/>
                  </a:cubicBezTo>
                  <a:cubicBezTo>
                    <a:pt x="167" y="400"/>
                    <a:pt x="367" y="434"/>
                    <a:pt x="568" y="467"/>
                  </a:cubicBezTo>
                  <a:cubicBezTo>
                    <a:pt x="934" y="534"/>
                    <a:pt x="1468" y="634"/>
                    <a:pt x="2169" y="767"/>
                  </a:cubicBezTo>
                  <a:cubicBezTo>
                    <a:pt x="3503" y="1001"/>
                    <a:pt x="5338" y="1301"/>
                    <a:pt x="7439" y="1501"/>
                  </a:cubicBezTo>
                  <a:cubicBezTo>
                    <a:pt x="8165" y="1576"/>
                    <a:pt x="8890" y="1614"/>
                    <a:pt x="9616" y="1614"/>
                  </a:cubicBezTo>
                  <a:cubicBezTo>
                    <a:pt x="9857" y="1614"/>
                    <a:pt x="10099" y="1610"/>
                    <a:pt x="10341" y="1601"/>
                  </a:cubicBezTo>
                  <a:cubicBezTo>
                    <a:pt x="11142" y="1568"/>
                    <a:pt x="11942" y="1435"/>
                    <a:pt x="12710" y="1168"/>
                  </a:cubicBezTo>
                  <a:cubicBezTo>
                    <a:pt x="13243" y="1001"/>
                    <a:pt x="13710" y="734"/>
                    <a:pt x="14144" y="400"/>
                  </a:cubicBezTo>
                  <a:cubicBezTo>
                    <a:pt x="14277" y="334"/>
                    <a:pt x="14377" y="234"/>
                    <a:pt x="14477" y="134"/>
                  </a:cubicBezTo>
                  <a:cubicBezTo>
                    <a:pt x="14578" y="67"/>
                    <a:pt x="14611" y="0"/>
                    <a:pt x="14611" y="0"/>
                  </a:cubicBezTo>
                  <a:close/>
                </a:path>
              </a:pathLst>
            </a:custGeom>
            <a:solidFill>
              <a:srgbClr val="2632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39" name="Google Shape;498;p29">
              <a:extLst>
                <a:ext uri="{FF2B5EF4-FFF2-40B4-BE49-F238E27FC236}">
                  <a16:creationId xmlns:a16="http://schemas.microsoft.com/office/drawing/2014/main" id="{41636E85-2A55-348E-61ED-637D74B9CBFA}"/>
                </a:ext>
              </a:extLst>
            </p:cNvPr>
            <p:cNvSpPr/>
            <p:nvPr/>
          </p:nvSpPr>
          <p:spPr>
            <a:xfrm>
              <a:off x="972109" y="1916309"/>
              <a:ext cx="289277" cy="467299"/>
            </a:xfrm>
            <a:custGeom>
              <a:avLst/>
              <a:gdLst/>
              <a:ahLst/>
              <a:cxnLst/>
              <a:rect l="l" t="t" r="r" b="b"/>
              <a:pathLst>
                <a:path w="29488" h="47635" extrusionOk="0">
                  <a:moveTo>
                    <a:pt x="18980" y="1"/>
                  </a:moveTo>
                  <a:lnTo>
                    <a:pt x="17246" y="1669"/>
                  </a:lnTo>
                  <a:cubicBezTo>
                    <a:pt x="10408" y="12943"/>
                    <a:pt x="2002" y="31390"/>
                    <a:pt x="0" y="44433"/>
                  </a:cubicBezTo>
                  <a:cubicBezTo>
                    <a:pt x="7606" y="46167"/>
                    <a:pt x="21015" y="47001"/>
                    <a:pt x="28587" y="47635"/>
                  </a:cubicBezTo>
                  <a:cubicBezTo>
                    <a:pt x="29488" y="44199"/>
                    <a:pt x="28387" y="31490"/>
                    <a:pt x="26653" y="28388"/>
                  </a:cubicBezTo>
                  <a:cubicBezTo>
                    <a:pt x="25785" y="26853"/>
                    <a:pt x="24351" y="25519"/>
                    <a:pt x="24351" y="23751"/>
                  </a:cubicBezTo>
                  <a:cubicBezTo>
                    <a:pt x="24351" y="21916"/>
                    <a:pt x="25985" y="20449"/>
                    <a:pt x="26152" y="18647"/>
                  </a:cubicBezTo>
                  <a:cubicBezTo>
                    <a:pt x="26319" y="16713"/>
                    <a:pt x="24885" y="15145"/>
                    <a:pt x="24084" y="13377"/>
                  </a:cubicBezTo>
                  <a:cubicBezTo>
                    <a:pt x="23017" y="11142"/>
                    <a:pt x="23083" y="8540"/>
                    <a:pt x="22683" y="6072"/>
                  </a:cubicBezTo>
                  <a:cubicBezTo>
                    <a:pt x="22316" y="3637"/>
                    <a:pt x="21249" y="968"/>
                    <a:pt x="18980" y="1"/>
                  </a:cubicBezTo>
                  <a:close/>
                </a:path>
              </a:pathLst>
            </a:custGeom>
            <a:solidFill>
              <a:srgbClr val="2632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40" name="Google Shape;499;p29">
              <a:extLst>
                <a:ext uri="{FF2B5EF4-FFF2-40B4-BE49-F238E27FC236}">
                  <a16:creationId xmlns:a16="http://schemas.microsoft.com/office/drawing/2014/main" id="{8F3978B9-FE81-4614-81FE-8FF98F758194}"/>
                </a:ext>
              </a:extLst>
            </p:cNvPr>
            <p:cNvSpPr/>
            <p:nvPr/>
          </p:nvSpPr>
          <p:spPr>
            <a:xfrm>
              <a:off x="1036247" y="2434973"/>
              <a:ext cx="10" cy="10"/>
            </a:xfrm>
            <a:custGeom>
              <a:avLst/>
              <a:gdLst/>
              <a:ahLst/>
              <a:cxnLst/>
              <a:rect l="l" t="t" r="r" b="b"/>
              <a:pathLst>
                <a:path w="1" h="1" extrusionOk="0">
                  <a:moveTo>
                    <a:pt x="0" y="1"/>
                  </a:moveTo>
                  <a:close/>
                </a:path>
              </a:pathLst>
            </a:custGeom>
            <a:solidFill>
              <a:srgbClr val="FFBE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41" name="Google Shape;500;p29">
              <a:extLst>
                <a:ext uri="{FF2B5EF4-FFF2-40B4-BE49-F238E27FC236}">
                  <a16:creationId xmlns:a16="http://schemas.microsoft.com/office/drawing/2014/main" id="{42CD7D5B-92DD-5B84-DB18-BAC07BAC828C}"/>
                </a:ext>
              </a:extLst>
            </p:cNvPr>
            <p:cNvSpPr/>
            <p:nvPr/>
          </p:nvSpPr>
          <p:spPr>
            <a:xfrm>
              <a:off x="821908" y="1868309"/>
              <a:ext cx="357996" cy="598469"/>
            </a:xfrm>
            <a:custGeom>
              <a:avLst/>
              <a:gdLst/>
              <a:ahLst/>
              <a:cxnLst/>
              <a:rect l="l" t="t" r="r" b="b"/>
              <a:pathLst>
                <a:path w="36493" h="61006" extrusionOk="0">
                  <a:moveTo>
                    <a:pt x="18972" y="0"/>
                  </a:moveTo>
                  <a:cubicBezTo>
                    <a:pt x="10313" y="0"/>
                    <a:pt x="3013" y="6476"/>
                    <a:pt x="2302" y="15101"/>
                  </a:cubicBezTo>
                  <a:lnTo>
                    <a:pt x="67" y="52595"/>
                  </a:lnTo>
                  <a:cubicBezTo>
                    <a:pt x="0" y="53328"/>
                    <a:pt x="200" y="54029"/>
                    <a:pt x="634" y="54629"/>
                  </a:cubicBezTo>
                  <a:cubicBezTo>
                    <a:pt x="2836" y="57865"/>
                    <a:pt x="6805" y="60367"/>
                    <a:pt x="10374" y="60867"/>
                  </a:cubicBezTo>
                  <a:cubicBezTo>
                    <a:pt x="11016" y="60961"/>
                    <a:pt x="11661" y="61005"/>
                    <a:pt x="12303" y="61005"/>
                  </a:cubicBezTo>
                  <a:cubicBezTo>
                    <a:pt x="15099" y="61005"/>
                    <a:pt x="17861" y="60161"/>
                    <a:pt x="20248" y="58832"/>
                  </a:cubicBezTo>
                  <a:cubicBezTo>
                    <a:pt x="21249" y="58265"/>
                    <a:pt x="21883" y="57231"/>
                    <a:pt x="21883" y="56064"/>
                  </a:cubicBezTo>
                  <a:lnTo>
                    <a:pt x="22049" y="47691"/>
                  </a:lnTo>
                  <a:cubicBezTo>
                    <a:pt x="22049" y="47658"/>
                    <a:pt x="22049" y="47624"/>
                    <a:pt x="22083" y="47624"/>
                  </a:cubicBezTo>
                  <a:cubicBezTo>
                    <a:pt x="22366" y="47648"/>
                    <a:pt x="22646" y="47659"/>
                    <a:pt x="22924" y="47659"/>
                  </a:cubicBezTo>
                  <a:cubicBezTo>
                    <a:pt x="23431" y="47659"/>
                    <a:pt x="23934" y="47622"/>
                    <a:pt x="24451" y="47558"/>
                  </a:cubicBezTo>
                  <a:cubicBezTo>
                    <a:pt x="26653" y="47024"/>
                    <a:pt x="32323" y="44856"/>
                    <a:pt x="34225" y="36550"/>
                  </a:cubicBezTo>
                  <a:cubicBezTo>
                    <a:pt x="34858" y="33781"/>
                    <a:pt x="35492" y="25976"/>
                    <a:pt x="35959" y="18203"/>
                  </a:cubicBezTo>
                  <a:cubicBezTo>
                    <a:pt x="36493" y="9297"/>
                    <a:pt x="30022" y="1191"/>
                    <a:pt x="21049" y="124"/>
                  </a:cubicBezTo>
                  <a:cubicBezTo>
                    <a:pt x="20350" y="41"/>
                    <a:pt x="19657" y="0"/>
                    <a:pt x="18972" y="0"/>
                  </a:cubicBezTo>
                  <a:close/>
                </a:path>
              </a:pathLst>
            </a:custGeom>
            <a:solidFill>
              <a:srgbClr val="FFBE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42" name="Google Shape;501;p29">
              <a:extLst>
                <a:ext uri="{FF2B5EF4-FFF2-40B4-BE49-F238E27FC236}">
                  <a16:creationId xmlns:a16="http://schemas.microsoft.com/office/drawing/2014/main" id="{7731165E-10EA-38DF-700F-48F27B81FA4B}"/>
                </a:ext>
              </a:extLst>
            </p:cNvPr>
            <p:cNvSpPr/>
            <p:nvPr/>
          </p:nvSpPr>
          <p:spPr>
            <a:xfrm>
              <a:off x="1053257" y="2047527"/>
              <a:ext cx="39603" cy="121095"/>
            </a:xfrm>
            <a:custGeom>
              <a:avLst/>
              <a:gdLst/>
              <a:ahLst/>
              <a:cxnLst/>
              <a:rect l="l" t="t" r="r" b="b"/>
              <a:pathLst>
                <a:path w="4037" h="12344" extrusionOk="0">
                  <a:moveTo>
                    <a:pt x="170" y="1"/>
                  </a:moveTo>
                  <a:cubicBezTo>
                    <a:pt x="169" y="1"/>
                    <a:pt x="168" y="1"/>
                    <a:pt x="168" y="1"/>
                  </a:cubicBezTo>
                  <a:cubicBezTo>
                    <a:pt x="1" y="34"/>
                    <a:pt x="901" y="3437"/>
                    <a:pt x="2202" y="7573"/>
                  </a:cubicBezTo>
                  <a:lnTo>
                    <a:pt x="3136" y="10509"/>
                  </a:lnTo>
                  <a:cubicBezTo>
                    <a:pt x="3303" y="10842"/>
                    <a:pt x="3370" y="11242"/>
                    <a:pt x="3303" y="11609"/>
                  </a:cubicBezTo>
                  <a:cubicBezTo>
                    <a:pt x="3203" y="11876"/>
                    <a:pt x="2869" y="11910"/>
                    <a:pt x="2469" y="11910"/>
                  </a:cubicBezTo>
                  <a:cubicBezTo>
                    <a:pt x="968" y="12010"/>
                    <a:pt x="34" y="12110"/>
                    <a:pt x="34" y="12176"/>
                  </a:cubicBezTo>
                  <a:cubicBezTo>
                    <a:pt x="34" y="12276"/>
                    <a:pt x="968" y="12310"/>
                    <a:pt x="2503" y="12343"/>
                  </a:cubicBezTo>
                  <a:cubicBezTo>
                    <a:pt x="2703" y="12343"/>
                    <a:pt x="2936" y="12343"/>
                    <a:pt x="3136" y="12276"/>
                  </a:cubicBezTo>
                  <a:cubicBezTo>
                    <a:pt x="3403" y="12243"/>
                    <a:pt x="3670" y="12043"/>
                    <a:pt x="3803" y="11776"/>
                  </a:cubicBezTo>
                  <a:cubicBezTo>
                    <a:pt x="4037" y="11242"/>
                    <a:pt x="3803" y="10742"/>
                    <a:pt x="3703" y="10308"/>
                  </a:cubicBezTo>
                  <a:cubicBezTo>
                    <a:pt x="3403" y="9408"/>
                    <a:pt x="3103" y="8407"/>
                    <a:pt x="2803" y="7406"/>
                  </a:cubicBezTo>
                  <a:cubicBezTo>
                    <a:pt x="1508" y="3291"/>
                    <a:pt x="346" y="1"/>
                    <a:pt x="170" y="1"/>
                  </a:cubicBezTo>
                  <a:close/>
                </a:path>
              </a:pathLst>
            </a:custGeom>
            <a:solidFill>
              <a:srgbClr val="2632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43" name="Google Shape;502;p29">
              <a:extLst>
                <a:ext uri="{FF2B5EF4-FFF2-40B4-BE49-F238E27FC236}">
                  <a16:creationId xmlns:a16="http://schemas.microsoft.com/office/drawing/2014/main" id="{53C99DAD-06DA-62E5-EF39-AFF4D431F140}"/>
                </a:ext>
              </a:extLst>
            </p:cNvPr>
            <p:cNvSpPr/>
            <p:nvPr/>
          </p:nvSpPr>
          <p:spPr>
            <a:xfrm>
              <a:off x="1099070" y="2061929"/>
              <a:ext cx="52699" cy="15931"/>
            </a:xfrm>
            <a:custGeom>
              <a:avLst/>
              <a:gdLst/>
              <a:ahLst/>
              <a:cxnLst/>
              <a:rect l="l" t="t" r="r" b="b"/>
              <a:pathLst>
                <a:path w="5372" h="1624" extrusionOk="0">
                  <a:moveTo>
                    <a:pt x="2736" y="1"/>
                  </a:moveTo>
                  <a:cubicBezTo>
                    <a:pt x="1969" y="1"/>
                    <a:pt x="1235" y="201"/>
                    <a:pt x="635" y="635"/>
                  </a:cubicBezTo>
                  <a:cubicBezTo>
                    <a:pt x="168" y="1001"/>
                    <a:pt x="1" y="1335"/>
                    <a:pt x="101" y="1402"/>
                  </a:cubicBezTo>
                  <a:cubicBezTo>
                    <a:pt x="117" y="1426"/>
                    <a:pt x="146" y="1436"/>
                    <a:pt x="189" y="1436"/>
                  </a:cubicBezTo>
                  <a:cubicBezTo>
                    <a:pt x="488" y="1436"/>
                    <a:pt x="1421" y="900"/>
                    <a:pt x="2610" y="900"/>
                  </a:cubicBezTo>
                  <a:cubicBezTo>
                    <a:pt x="2640" y="900"/>
                    <a:pt x="2671" y="901"/>
                    <a:pt x="2703" y="901"/>
                  </a:cubicBezTo>
                  <a:cubicBezTo>
                    <a:pt x="3977" y="932"/>
                    <a:pt x="4919" y="1624"/>
                    <a:pt x="5180" y="1624"/>
                  </a:cubicBezTo>
                  <a:cubicBezTo>
                    <a:pt x="5206" y="1624"/>
                    <a:pt x="5226" y="1617"/>
                    <a:pt x="5238" y="1602"/>
                  </a:cubicBezTo>
                  <a:cubicBezTo>
                    <a:pt x="5371" y="1502"/>
                    <a:pt x="5204" y="1168"/>
                    <a:pt x="4771" y="801"/>
                  </a:cubicBezTo>
                  <a:cubicBezTo>
                    <a:pt x="4170" y="301"/>
                    <a:pt x="3470" y="34"/>
                    <a:pt x="2736" y="1"/>
                  </a:cubicBezTo>
                  <a:close/>
                </a:path>
              </a:pathLst>
            </a:custGeom>
            <a:solidFill>
              <a:srgbClr val="2632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44" name="Google Shape;503;p29">
              <a:extLst>
                <a:ext uri="{FF2B5EF4-FFF2-40B4-BE49-F238E27FC236}">
                  <a16:creationId xmlns:a16="http://schemas.microsoft.com/office/drawing/2014/main" id="{FA056A8D-79B3-1B77-84AC-E94114E4365F}"/>
                </a:ext>
              </a:extLst>
            </p:cNvPr>
            <p:cNvSpPr/>
            <p:nvPr/>
          </p:nvSpPr>
          <p:spPr>
            <a:xfrm>
              <a:off x="954107" y="2063322"/>
              <a:ext cx="56947" cy="17874"/>
            </a:xfrm>
            <a:custGeom>
              <a:avLst/>
              <a:gdLst/>
              <a:ahLst/>
              <a:cxnLst/>
              <a:rect l="l" t="t" r="r" b="b"/>
              <a:pathLst>
                <a:path w="5805" h="1822" extrusionOk="0">
                  <a:moveTo>
                    <a:pt x="2622" y="0"/>
                  </a:moveTo>
                  <a:cubicBezTo>
                    <a:pt x="1954" y="0"/>
                    <a:pt x="1287" y="194"/>
                    <a:pt x="734" y="526"/>
                  </a:cubicBezTo>
                  <a:cubicBezTo>
                    <a:pt x="201" y="859"/>
                    <a:pt x="1" y="1193"/>
                    <a:pt x="67" y="1293"/>
                  </a:cubicBezTo>
                  <a:cubicBezTo>
                    <a:pt x="88" y="1318"/>
                    <a:pt x="125" y="1329"/>
                    <a:pt x="177" y="1329"/>
                  </a:cubicBezTo>
                  <a:cubicBezTo>
                    <a:pt x="500" y="1329"/>
                    <a:pt x="1393" y="909"/>
                    <a:pt x="2565" y="909"/>
                  </a:cubicBezTo>
                  <a:cubicBezTo>
                    <a:pt x="2696" y="909"/>
                    <a:pt x="2831" y="914"/>
                    <a:pt x="2969" y="926"/>
                  </a:cubicBezTo>
                  <a:cubicBezTo>
                    <a:pt x="4356" y="1047"/>
                    <a:pt x="5307" y="1821"/>
                    <a:pt x="5625" y="1821"/>
                  </a:cubicBezTo>
                  <a:cubicBezTo>
                    <a:pt x="5659" y="1821"/>
                    <a:pt x="5685" y="1813"/>
                    <a:pt x="5705" y="1793"/>
                  </a:cubicBezTo>
                  <a:cubicBezTo>
                    <a:pt x="5805" y="1727"/>
                    <a:pt x="5671" y="1360"/>
                    <a:pt x="5204" y="960"/>
                  </a:cubicBezTo>
                  <a:cubicBezTo>
                    <a:pt x="4604" y="426"/>
                    <a:pt x="3837" y="92"/>
                    <a:pt x="3036" y="26"/>
                  </a:cubicBezTo>
                  <a:cubicBezTo>
                    <a:pt x="2899" y="8"/>
                    <a:pt x="2760" y="0"/>
                    <a:pt x="2622" y="0"/>
                  </a:cubicBezTo>
                  <a:close/>
                </a:path>
              </a:pathLst>
            </a:custGeom>
            <a:solidFill>
              <a:srgbClr val="2632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45" name="Google Shape;504;p29">
              <a:extLst>
                <a:ext uri="{FF2B5EF4-FFF2-40B4-BE49-F238E27FC236}">
                  <a16:creationId xmlns:a16="http://schemas.microsoft.com/office/drawing/2014/main" id="{FADE5771-BB48-AB6D-C5C4-034E9C53988B}"/>
                </a:ext>
              </a:extLst>
            </p:cNvPr>
            <p:cNvSpPr/>
            <p:nvPr/>
          </p:nvSpPr>
          <p:spPr>
            <a:xfrm>
              <a:off x="914181" y="2289687"/>
              <a:ext cx="124038" cy="72378"/>
            </a:xfrm>
            <a:custGeom>
              <a:avLst/>
              <a:gdLst/>
              <a:ahLst/>
              <a:cxnLst/>
              <a:rect l="l" t="t" r="r" b="b"/>
              <a:pathLst>
                <a:path w="12644" h="7378" extrusionOk="0">
                  <a:moveTo>
                    <a:pt x="1" y="0"/>
                  </a:moveTo>
                  <a:cubicBezTo>
                    <a:pt x="1" y="1"/>
                    <a:pt x="1748" y="7378"/>
                    <a:pt x="12094" y="7378"/>
                  </a:cubicBezTo>
                  <a:cubicBezTo>
                    <a:pt x="12253" y="7378"/>
                    <a:pt x="12414" y="7376"/>
                    <a:pt x="12577" y="7372"/>
                  </a:cubicBezTo>
                  <a:lnTo>
                    <a:pt x="12643" y="4670"/>
                  </a:lnTo>
                  <a:lnTo>
                    <a:pt x="12643" y="4670"/>
                  </a:lnTo>
                  <a:cubicBezTo>
                    <a:pt x="12643" y="4670"/>
                    <a:pt x="12639" y="4670"/>
                    <a:pt x="12630" y="4670"/>
                  </a:cubicBezTo>
                  <a:cubicBezTo>
                    <a:pt x="12326" y="4670"/>
                    <a:pt x="6684" y="4607"/>
                    <a:pt x="1" y="0"/>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46" name="Google Shape;505;p29">
              <a:extLst>
                <a:ext uri="{FF2B5EF4-FFF2-40B4-BE49-F238E27FC236}">
                  <a16:creationId xmlns:a16="http://schemas.microsoft.com/office/drawing/2014/main" id="{682739DA-5FDD-27DF-CFEB-944AD56DE1A6}"/>
                </a:ext>
              </a:extLst>
            </p:cNvPr>
            <p:cNvSpPr/>
            <p:nvPr/>
          </p:nvSpPr>
          <p:spPr>
            <a:xfrm>
              <a:off x="1000244" y="2189861"/>
              <a:ext cx="46480" cy="31019"/>
            </a:xfrm>
            <a:custGeom>
              <a:avLst/>
              <a:gdLst/>
              <a:ahLst/>
              <a:cxnLst/>
              <a:rect l="l" t="t" r="r" b="b"/>
              <a:pathLst>
                <a:path w="4738" h="3162" extrusionOk="0">
                  <a:moveTo>
                    <a:pt x="2373" y="0"/>
                  </a:moveTo>
                  <a:cubicBezTo>
                    <a:pt x="2339" y="0"/>
                    <a:pt x="2304" y="1"/>
                    <a:pt x="2269" y="2"/>
                  </a:cubicBezTo>
                  <a:cubicBezTo>
                    <a:pt x="1602" y="2"/>
                    <a:pt x="968" y="269"/>
                    <a:pt x="535" y="770"/>
                  </a:cubicBezTo>
                  <a:cubicBezTo>
                    <a:pt x="101" y="1237"/>
                    <a:pt x="1" y="1937"/>
                    <a:pt x="301" y="2504"/>
                  </a:cubicBezTo>
                  <a:cubicBezTo>
                    <a:pt x="585" y="2942"/>
                    <a:pt x="1127" y="3161"/>
                    <a:pt x="1698" y="3161"/>
                  </a:cubicBezTo>
                  <a:cubicBezTo>
                    <a:pt x="1865" y="3161"/>
                    <a:pt x="2036" y="3143"/>
                    <a:pt x="2202" y="3105"/>
                  </a:cubicBezTo>
                  <a:cubicBezTo>
                    <a:pt x="2903" y="2904"/>
                    <a:pt x="3570" y="2571"/>
                    <a:pt x="4171" y="2137"/>
                  </a:cubicBezTo>
                  <a:cubicBezTo>
                    <a:pt x="4337" y="2004"/>
                    <a:pt x="4504" y="1870"/>
                    <a:pt x="4638" y="1704"/>
                  </a:cubicBezTo>
                  <a:cubicBezTo>
                    <a:pt x="4738" y="1537"/>
                    <a:pt x="4738" y="1337"/>
                    <a:pt x="4638" y="1170"/>
                  </a:cubicBezTo>
                  <a:lnTo>
                    <a:pt x="4604" y="1137"/>
                  </a:lnTo>
                  <a:cubicBezTo>
                    <a:pt x="4091" y="399"/>
                    <a:pt x="3239" y="0"/>
                    <a:pt x="2373" y="0"/>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47" name="Google Shape;506;p29">
              <a:extLst>
                <a:ext uri="{FF2B5EF4-FFF2-40B4-BE49-F238E27FC236}">
                  <a16:creationId xmlns:a16="http://schemas.microsoft.com/office/drawing/2014/main" id="{7FEC2EA1-8119-9C84-264B-D61ED41B3968}"/>
                </a:ext>
              </a:extLst>
            </p:cNvPr>
            <p:cNvSpPr/>
            <p:nvPr/>
          </p:nvSpPr>
          <p:spPr>
            <a:xfrm>
              <a:off x="1007121" y="2173841"/>
              <a:ext cx="47127" cy="43576"/>
            </a:xfrm>
            <a:custGeom>
              <a:avLst/>
              <a:gdLst/>
              <a:ahLst/>
              <a:cxnLst/>
              <a:rect l="l" t="t" r="r" b="b"/>
              <a:pathLst>
                <a:path w="4804" h="4442" extrusionOk="0">
                  <a:moveTo>
                    <a:pt x="334" y="1"/>
                  </a:moveTo>
                  <a:cubicBezTo>
                    <a:pt x="201" y="1"/>
                    <a:pt x="0" y="368"/>
                    <a:pt x="34" y="1035"/>
                  </a:cubicBezTo>
                  <a:cubicBezTo>
                    <a:pt x="67" y="1936"/>
                    <a:pt x="467" y="2770"/>
                    <a:pt x="1135" y="3370"/>
                  </a:cubicBezTo>
                  <a:cubicBezTo>
                    <a:pt x="1835" y="4004"/>
                    <a:pt x="2736" y="4371"/>
                    <a:pt x="3670" y="4437"/>
                  </a:cubicBezTo>
                  <a:cubicBezTo>
                    <a:pt x="3731" y="4440"/>
                    <a:pt x="3791" y="4442"/>
                    <a:pt x="3848" y="4442"/>
                  </a:cubicBezTo>
                  <a:cubicBezTo>
                    <a:pt x="4443" y="4442"/>
                    <a:pt x="4804" y="4292"/>
                    <a:pt x="4804" y="4171"/>
                  </a:cubicBezTo>
                  <a:cubicBezTo>
                    <a:pt x="4804" y="3970"/>
                    <a:pt x="3069" y="4037"/>
                    <a:pt x="1768" y="2803"/>
                  </a:cubicBezTo>
                  <a:cubicBezTo>
                    <a:pt x="467" y="1602"/>
                    <a:pt x="567" y="1"/>
                    <a:pt x="334" y="1"/>
                  </a:cubicBezTo>
                  <a:close/>
                </a:path>
              </a:pathLst>
            </a:custGeom>
            <a:solidFill>
              <a:srgbClr val="2632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48" name="Google Shape;507;p29">
              <a:extLst>
                <a:ext uri="{FF2B5EF4-FFF2-40B4-BE49-F238E27FC236}">
                  <a16:creationId xmlns:a16="http://schemas.microsoft.com/office/drawing/2014/main" id="{882E96B8-0A28-7474-B5A0-837E1EBD0A2E}"/>
                </a:ext>
              </a:extLst>
            </p:cNvPr>
            <p:cNvSpPr/>
            <p:nvPr/>
          </p:nvSpPr>
          <p:spPr>
            <a:xfrm>
              <a:off x="945269" y="2011132"/>
              <a:ext cx="67748" cy="16569"/>
            </a:xfrm>
            <a:custGeom>
              <a:avLst/>
              <a:gdLst/>
              <a:ahLst/>
              <a:cxnLst/>
              <a:rect l="l" t="t" r="r" b="b"/>
              <a:pathLst>
                <a:path w="6906" h="1689" extrusionOk="0">
                  <a:moveTo>
                    <a:pt x="3621" y="1"/>
                  </a:moveTo>
                  <a:cubicBezTo>
                    <a:pt x="2675" y="1"/>
                    <a:pt x="1728" y="228"/>
                    <a:pt x="868" y="676"/>
                  </a:cubicBezTo>
                  <a:cubicBezTo>
                    <a:pt x="268" y="1009"/>
                    <a:pt x="1" y="1343"/>
                    <a:pt x="68" y="1543"/>
                  </a:cubicBezTo>
                  <a:cubicBezTo>
                    <a:pt x="143" y="1651"/>
                    <a:pt x="344" y="1689"/>
                    <a:pt x="640" y="1689"/>
                  </a:cubicBezTo>
                  <a:cubicBezTo>
                    <a:pt x="1259" y="1689"/>
                    <a:pt x="2296" y="1521"/>
                    <a:pt x="3470" y="1476"/>
                  </a:cubicBezTo>
                  <a:cubicBezTo>
                    <a:pt x="3657" y="1469"/>
                    <a:pt x="3841" y="1466"/>
                    <a:pt x="4021" y="1466"/>
                  </a:cubicBezTo>
                  <a:cubicBezTo>
                    <a:pt x="4806" y="1466"/>
                    <a:pt x="5509" y="1522"/>
                    <a:pt x="6023" y="1522"/>
                  </a:cubicBezTo>
                  <a:cubicBezTo>
                    <a:pt x="6480" y="1522"/>
                    <a:pt x="6788" y="1478"/>
                    <a:pt x="6872" y="1309"/>
                  </a:cubicBezTo>
                  <a:cubicBezTo>
                    <a:pt x="6906" y="1143"/>
                    <a:pt x="6606" y="809"/>
                    <a:pt x="6005" y="509"/>
                  </a:cubicBezTo>
                  <a:cubicBezTo>
                    <a:pt x="5249" y="169"/>
                    <a:pt x="4435" y="1"/>
                    <a:pt x="3621" y="1"/>
                  </a:cubicBezTo>
                  <a:close/>
                </a:path>
              </a:pathLst>
            </a:custGeom>
            <a:solidFill>
              <a:srgbClr val="2632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49" name="Google Shape;508;p29">
              <a:extLst>
                <a:ext uri="{FF2B5EF4-FFF2-40B4-BE49-F238E27FC236}">
                  <a16:creationId xmlns:a16="http://schemas.microsoft.com/office/drawing/2014/main" id="{94E56AAF-F46E-B7D6-C5E9-570085AEB975}"/>
                </a:ext>
              </a:extLst>
            </p:cNvPr>
            <p:cNvSpPr/>
            <p:nvPr/>
          </p:nvSpPr>
          <p:spPr>
            <a:xfrm>
              <a:off x="1095146" y="2012349"/>
              <a:ext cx="59890" cy="16363"/>
            </a:xfrm>
            <a:custGeom>
              <a:avLst/>
              <a:gdLst/>
              <a:ahLst/>
              <a:cxnLst/>
              <a:rect l="l" t="t" r="r" b="b"/>
              <a:pathLst>
                <a:path w="6105" h="1668" extrusionOk="0">
                  <a:moveTo>
                    <a:pt x="2964" y="0"/>
                  </a:moveTo>
                  <a:cubicBezTo>
                    <a:pt x="2184" y="0"/>
                    <a:pt x="1404" y="184"/>
                    <a:pt x="701" y="552"/>
                  </a:cubicBezTo>
                  <a:cubicBezTo>
                    <a:pt x="167" y="885"/>
                    <a:pt x="0" y="1219"/>
                    <a:pt x="134" y="1385"/>
                  </a:cubicBezTo>
                  <a:cubicBezTo>
                    <a:pt x="251" y="1547"/>
                    <a:pt x="550" y="1592"/>
                    <a:pt x="969" y="1592"/>
                  </a:cubicBezTo>
                  <a:cubicBezTo>
                    <a:pt x="1503" y="1592"/>
                    <a:pt x="2233" y="1519"/>
                    <a:pt x="3036" y="1519"/>
                  </a:cubicBezTo>
                  <a:cubicBezTo>
                    <a:pt x="3992" y="1519"/>
                    <a:pt x="4845" y="1667"/>
                    <a:pt x="5396" y="1667"/>
                  </a:cubicBezTo>
                  <a:cubicBezTo>
                    <a:pt x="5671" y="1667"/>
                    <a:pt x="5871" y="1630"/>
                    <a:pt x="5971" y="1519"/>
                  </a:cubicBezTo>
                  <a:cubicBezTo>
                    <a:pt x="6105" y="1352"/>
                    <a:pt x="5905" y="985"/>
                    <a:pt x="5404" y="652"/>
                  </a:cubicBezTo>
                  <a:cubicBezTo>
                    <a:pt x="4657" y="217"/>
                    <a:pt x="3811" y="0"/>
                    <a:pt x="2964" y="0"/>
                  </a:cubicBezTo>
                  <a:close/>
                </a:path>
              </a:pathLst>
            </a:custGeom>
            <a:solidFill>
              <a:srgbClr val="2632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50" name="Google Shape;509;p29">
              <a:extLst>
                <a:ext uri="{FF2B5EF4-FFF2-40B4-BE49-F238E27FC236}">
                  <a16:creationId xmlns:a16="http://schemas.microsoft.com/office/drawing/2014/main" id="{D0AD3EF9-CF75-27CD-2470-AECDB864AF8F}"/>
                </a:ext>
              </a:extLst>
            </p:cNvPr>
            <p:cNvSpPr/>
            <p:nvPr/>
          </p:nvSpPr>
          <p:spPr>
            <a:xfrm>
              <a:off x="793106" y="1828401"/>
              <a:ext cx="263438" cy="279350"/>
            </a:xfrm>
            <a:custGeom>
              <a:avLst/>
              <a:gdLst/>
              <a:ahLst/>
              <a:cxnLst/>
              <a:rect l="l" t="t" r="r" b="b"/>
              <a:pathLst>
                <a:path w="26854" h="28476" extrusionOk="0">
                  <a:moveTo>
                    <a:pt x="19371" y="1"/>
                  </a:moveTo>
                  <a:cubicBezTo>
                    <a:pt x="13391" y="1"/>
                    <a:pt x="7186" y="3699"/>
                    <a:pt x="3870" y="8628"/>
                  </a:cubicBezTo>
                  <a:cubicBezTo>
                    <a:pt x="201" y="14166"/>
                    <a:pt x="1" y="22405"/>
                    <a:pt x="2703" y="28476"/>
                  </a:cubicBezTo>
                  <a:lnTo>
                    <a:pt x="6806" y="25941"/>
                  </a:lnTo>
                  <a:cubicBezTo>
                    <a:pt x="15012" y="22538"/>
                    <a:pt x="20816" y="14599"/>
                    <a:pt x="26119" y="6427"/>
                  </a:cubicBezTo>
                  <a:cubicBezTo>
                    <a:pt x="26853" y="5292"/>
                    <a:pt x="25986" y="3458"/>
                    <a:pt x="25286" y="2324"/>
                  </a:cubicBezTo>
                  <a:cubicBezTo>
                    <a:pt x="24518" y="989"/>
                    <a:pt x="23084" y="389"/>
                    <a:pt x="21449" y="155"/>
                  </a:cubicBezTo>
                  <a:cubicBezTo>
                    <a:pt x="20763" y="51"/>
                    <a:pt x="20069" y="1"/>
                    <a:pt x="19371" y="1"/>
                  </a:cubicBezTo>
                  <a:close/>
                </a:path>
              </a:pathLst>
            </a:custGeom>
            <a:solidFill>
              <a:srgbClr val="2632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51" name="Google Shape;510;p29">
              <a:extLst>
                <a:ext uri="{FF2B5EF4-FFF2-40B4-BE49-F238E27FC236}">
                  <a16:creationId xmlns:a16="http://schemas.microsoft.com/office/drawing/2014/main" id="{26237458-EF80-0D75-4F1C-86E6011D3F2F}"/>
                </a:ext>
              </a:extLst>
            </p:cNvPr>
            <p:cNvSpPr/>
            <p:nvPr/>
          </p:nvSpPr>
          <p:spPr>
            <a:xfrm>
              <a:off x="1029703" y="1839379"/>
              <a:ext cx="169183" cy="252814"/>
            </a:xfrm>
            <a:custGeom>
              <a:avLst/>
              <a:gdLst/>
              <a:ahLst/>
              <a:cxnLst/>
              <a:rect l="l" t="t" r="r" b="b"/>
              <a:pathLst>
                <a:path w="17246" h="25771" extrusionOk="0">
                  <a:moveTo>
                    <a:pt x="4281" y="1"/>
                  </a:moveTo>
                  <a:cubicBezTo>
                    <a:pt x="3296" y="1"/>
                    <a:pt x="2166" y="224"/>
                    <a:pt x="834" y="738"/>
                  </a:cubicBezTo>
                  <a:cubicBezTo>
                    <a:pt x="0" y="2339"/>
                    <a:pt x="1668" y="4407"/>
                    <a:pt x="3102" y="5608"/>
                  </a:cubicBezTo>
                  <a:cubicBezTo>
                    <a:pt x="5204" y="7376"/>
                    <a:pt x="6972" y="8577"/>
                    <a:pt x="8339" y="9844"/>
                  </a:cubicBezTo>
                  <a:cubicBezTo>
                    <a:pt x="11075" y="12413"/>
                    <a:pt x="14210" y="21052"/>
                    <a:pt x="14477" y="25756"/>
                  </a:cubicBezTo>
                  <a:cubicBezTo>
                    <a:pt x="14477" y="25766"/>
                    <a:pt x="14478" y="25771"/>
                    <a:pt x="14479" y="25771"/>
                  </a:cubicBezTo>
                  <a:cubicBezTo>
                    <a:pt x="14512" y="25771"/>
                    <a:pt x="15021" y="21718"/>
                    <a:pt x="15311" y="21686"/>
                  </a:cubicBezTo>
                  <a:cubicBezTo>
                    <a:pt x="15678" y="21619"/>
                    <a:pt x="17246" y="19718"/>
                    <a:pt x="17012" y="17149"/>
                  </a:cubicBezTo>
                  <a:cubicBezTo>
                    <a:pt x="16278" y="8310"/>
                    <a:pt x="14043" y="7943"/>
                    <a:pt x="11275" y="4807"/>
                  </a:cubicBezTo>
                  <a:cubicBezTo>
                    <a:pt x="9178" y="2404"/>
                    <a:pt x="7513" y="1"/>
                    <a:pt x="4281" y="1"/>
                  </a:cubicBezTo>
                  <a:close/>
                </a:path>
              </a:pathLst>
            </a:custGeom>
            <a:solidFill>
              <a:srgbClr val="2632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52" name="Google Shape;511;p29">
              <a:extLst>
                <a:ext uri="{FF2B5EF4-FFF2-40B4-BE49-F238E27FC236}">
                  <a16:creationId xmlns:a16="http://schemas.microsoft.com/office/drawing/2014/main" id="{9913F2C5-3F9C-3FE9-DD9E-BF1C4D9104C0}"/>
                </a:ext>
              </a:extLst>
            </p:cNvPr>
            <p:cNvSpPr/>
            <p:nvPr/>
          </p:nvSpPr>
          <p:spPr>
            <a:xfrm>
              <a:off x="1003844" y="1829373"/>
              <a:ext cx="50374" cy="58821"/>
            </a:xfrm>
            <a:custGeom>
              <a:avLst/>
              <a:gdLst/>
              <a:ahLst/>
              <a:cxnLst/>
              <a:rect l="l" t="t" r="r" b="b"/>
              <a:pathLst>
                <a:path w="5135" h="5996" extrusionOk="0">
                  <a:moveTo>
                    <a:pt x="487" y="0"/>
                  </a:moveTo>
                  <a:cubicBezTo>
                    <a:pt x="326" y="0"/>
                    <a:pt x="163" y="19"/>
                    <a:pt x="1" y="56"/>
                  </a:cubicBezTo>
                  <a:cubicBezTo>
                    <a:pt x="1" y="123"/>
                    <a:pt x="468" y="157"/>
                    <a:pt x="1168" y="423"/>
                  </a:cubicBezTo>
                  <a:cubicBezTo>
                    <a:pt x="2102" y="790"/>
                    <a:pt x="2903" y="1357"/>
                    <a:pt x="3570" y="2091"/>
                  </a:cubicBezTo>
                  <a:cubicBezTo>
                    <a:pt x="3737" y="2325"/>
                    <a:pt x="3904" y="2525"/>
                    <a:pt x="4037" y="2792"/>
                  </a:cubicBezTo>
                  <a:cubicBezTo>
                    <a:pt x="4170" y="2992"/>
                    <a:pt x="4271" y="3259"/>
                    <a:pt x="4337" y="3492"/>
                  </a:cubicBezTo>
                  <a:cubicBezTo>
                    <a:pt x="4504" y="3926"/>
                    <a:pt x="4637" y="4360"/>
                    <a:pt x="4738" y="4793"/>
                  </a:cubicBezTo>
                  <a:cubicBezTo>
                    <a:pt x="4938" y="5527"/>
                    <a:pt x="4871" y="5994"/>
                    <a:pt x="4904" y="5994"/>
                  </a:cubicBezTo>
                  <a:cubicBezTo>
                    <a:pt x="4905" y="5995"/>
                    <a:pt x="4907" y="5996"/>
                    <a:pt x="4908" y="5996"/>
                  </a:cubicBezTo>
                  <a:cubicBezTo>
                    <a:pt x="4950" y="5996"/>
                    <a:pt x="5135" y="5502"/>
                    <a:pt x="5038" y="4726"/>
                  </a:cubicBezTo>
                  <a:cubicBezTo>
                    <a:pt x="4938" y="4259"/>
                    <a:pt x="4838" y="3826"/>
                    <a:pt x="4704" y="3392"/>
                  </a:cubicBezTo>
                  <a:cubicBezTo>
                    <a:pt x="4604" y="3092"/>
                    <a:pt x="4504" y="2858"/>
                    <a:pt x="4371" y="2592"/>
                  </a:cubicBezTo>
                  <a:cubicBezTo>
                    <a:pt x="4237" y="2325"/>
                    <a:pt x="4070" y="2091"/>
                    <a:pt x="3870" y="1858"/>
                  </a:cubicBezTo>
                  <a:cubicBezTo>
                    <a:pt x="3170" y="1057"/>
                    <a:pt x="2302" y="457"/>
                    <a:pt x="1268" y="157"/>
                  </a:cubicBezTo>
                  <a:cubicBezTo>
                    <a:pt x="1018" y="52"/>
                    <a:pt x="755" y="0"/>
                    <a:pt x="487" y="0"/>
                  </a:cubicBezTo>
                  <a:close/>
                </a:path>
              </a:pathLst>
            </a:custGeom>
            <a:solidFill>
              <a:srgbClr val="455A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53" name="Google Shape;512;p29">
              <a:extLst>
                <a:ext uri="{FF2B5EF4-FFF2-40B4-BE49-F238E27FC236}">
                  <a16:creationId xmlns:a16="http://schemas.microsoft.com/office/drawing/2014/main" id="{34F5A5F2-3945-B0E8-6DC7-6175E10B2D39}"/>
                </a:ext>
              </a:extLst>
            </p:cNvPr>
            <p:cNvSpPr/>
            <p:nvPr/>
          </p:nvSpPr>
          <p:spPr>
            <a:xfrm>
              <a:off x="1113147" y="2093291"/>
              <a:ext cx="24545" cy="23358"/>
            </a:xfrm>
            <a:custGeom>
              <a:avLst/>
              <a:gdLst/>
              <a:ahLst/>
              <a:cxnLst/>
              <a:rect l="l" t="t" r="r" b="b"/>
              <a:pathLst>
                <a:path w="2502" h="2381" extrusionOk="0">
                  <a:moveTo>
                    <a:pt x="1326" y="0"/>
                  </a:moveTo>
                  <a:cubicBezTo>
                    <a:pt x="1285" y="0"/>
                    <a:pt x="1243" y="2"/>
                    <a:pt x="1201" y="6"/>
                  </a:cubicBezTo>
                  <a:cubicBezTo>
                    <a:pt x="534" y="39"/>
                    <a:pt x="0" y="606"/>
                    <a:pt x="33" y="1274"/>
                  </a:cubicBezTo>
                  <a:cubicBezTo>
                    <a:pt x="65" y="1901"/>
                    <a:pt x="597" y="2380"/>
                    <a:pt x="1215" y="2380"/>
                  </a:cubicBezTo>
                  <a:cubicBezTo>
                    <a:pt x="1254" y="2380"/>
                    <a:pt x="1294" y="2378"/>
                    <a:pt x="1334" y="2374"/>
                  </a:cubicBezTo>
                  <a:cubicBezTo>
                    <a:pt x="2002" y="2341"/>
                    <a:pt x="2502" y="1774"/>
                    <a:pt x="2502" y="1140"/>
                  </a:cubicBezTo>
                  <a:cubicBezTo>
                    <a:pt x="2471" y="482"/>
                    <a:pt x="1968" y="0"/>
                    <a:pt x="1326" y="0"/>
                  </a:cubicBezTo>
                  <a:close/>
                </a:path>
              </a:pathLst>
            </a:custGeom>
            <a:solidFill>
              <a:srgbClr val="2632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54" name="Google Shape;513;p29">
              <a:extLst>
                <a:ext uri="{FF2B5EF4-FFF2-40B4-BE49-F238E27FC236}">
                  <a16:creationId xmlns:a16="http://schemas.microsoft.com/office/drawing/2014/main" id="{1D20B91E-07C9-3F27-5EC8-6B320B95FA7D}"/>
                </a:ext>
              </a:extLst>
            </p:cNvPr>
            <p:cNvSpPr/>
            <p:nvPr/>
          </p:nvSpPr>
          <p:spPr>
            <a:xfrm>
              <a:off x="978652" y="2093939"/>
              <a:ext cx="24554" cy="23691"/>
            </a:xfrm>
            <a:custGeom>
              <a:avLst/>
              <a:gdLst/>
              <a:ahLst/>
              <a:cxnLst/>
              <a:rect l="l" t="t" r="r" b="b"/>
              <a:pathLst>
                <a:path w="2503" h="2415" extrusionOk="0">
                  <a:moveTo>
                    <a:pt x="1320" y="1"/>
                  </a:moveTo>
                  <a:cubicBezTo>
                    <a:pt x="1281" y="1"/>
                    <a:pt x="1241" y="3"/>
                    <a:pt x="1201" y="7"/>
                  </a:cubicBezTo>
                  <a:cubicBezTo>
                    <a:pt x="501" y="73"/>
                    <a:pt x="0" y="641"/>
                    <a:pt x="0" y="1308"/>
                  </a:cubicBezTo>
                  <a:cubicBezTo>
                    <a:pt x="63" y="1935"/>
                    <a:pt x="568" y="2414"/>
                    <a:pt x="1182" y="2414"/>
                  </a:cubicBezTo>
                  <a:cubicBezTo>
                    <a:pt x="1221" y="2414"/>
                    <a:pt x="1261" y="2412"/>
                    <a:pt x="1301" y="2408"/>
                  </a:cubicBezTo>
                  <a:cubicBezTo>
                    <a:pt x="1968" y="2375"/>
                    <a:pt x="2502" y="1808"/>
                    <a:pt x="2502" y="1141"/>
                  </a:cubicBezTo>
                  <a:cubicBezTo>
                    <a:pt x="2439" y="482"/>
                    <a:pt x="1935" y="1"/>
                    <a:pt x="1320" y="1"/>
                  </a:cubicBezTo>
                  <a:close/>
                </a:path>
              </a:pathLst>
            </a:custGeom>
            <a:solidFill>
              <a:srgbClr val="2632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55" name="Google Shape;514;p29">
              <a:extLst>
                <a:ext uri="{FF2B5EF4-FFF2-40B4-BE49-F238E27FC236}">
                  <a16:creationId xmlns:a16="http://schemas.microsoft.com/office/drawing/2014/main" id="{42F00A38-67EA-073D-E7C0-783A65A4AA45}"/>
                </a:ext>
              </a:extLst>
            </p:cNvPr>
            <p:cNvSpPr/>
            <p:nvPr/>
          </p:nvSpPr>
          <p:spPr>
            <a:xfrm>
              <a:off x="599388" y="1840723"/>
              <a:ext cx="322984" cy="511474"/>
            </a:xfrm>
            <a:custGeom>
              <a:avLst/>
              <a:gdLst/>
              <a:ahLst/>
              <a:cxnLst/>
              <a:rect l="l" t="t" r="r" b="b"/>
              <a:pathLst>
                <a:path w="32924" h="52138" extrusionOk="0">
                  <a:moveTo>
                    <a:pt x="32924" y="0"/>
                  </a:moveTo>
                  <a:lnTo>
                    <a:pt x="32924" y="0"/>
                  </a:lnTo>
                  <a:cubicBezTo>
                    <a:pt x="22883" y="3403"/>
                    <a:pt x="21015" y="9374"/>
                    <a:pt x="20181" y="12776"/>
                  </a:cubicBezTo>
                  <a:cubicBezTo>
                    <a:pt x="19881" y="14044"/>
                    <a:pt x="19714" y="15411"/>
                    <a:pt x="18847" y="16412"/>
                  </a:cubicBezTo>
                  <a:cubicBezTo>
                    <a:pt x="17546" y="17913"/>
                    <a:pt x="15178" y="18013"/>
                    <a:pt x="13677" y="19347"/>
                  </a:cubicBezTo>
                  <a:cubicBezTo>
                    <a:pt x="11909" y="20882"/>
                    <a:pt x="11942" y="23584"/>
                    <a:pt x="12109" y="25885"/>
                  </a:cubicBezTo>
                  <a:cubicBezTo>
                    <a:pt x="12242" y="28220"/>
                    <a:pt x="12343" y="30889"/>
                    <a:pt x="10575" y="32490"/>
                  </a:cubicBezTo>
                  <a:cubicBezTo>
                    <a:pt x="9474" y="33524"/>
                    <a:pt x="7873" y="33824"/>
                    <a:pt x="6438" y="34358"/>
                  </a:cubicBezTo>
                  <a:cubicBezTo>
                    <a:pt x="5037" y="34892"/>
                    <a:pt x="4137" y="36093"/>
                    <a:pt x="3369" y="37360"/>
                  </a:cubicBezTo>
                  <a:cubicBezTo>
                    <a:pt x="1635" y="40229"/>
                    <a:pt x="0" y="44832"/>
                    <a:pt x="1135" y="45766"/>
                  </a:cubicBezTo>
                  <a:cubicBezTo>
                    <a:pt x="7406" y="51037"/>
                    <a:pt x="19448" y="51304"/>
                    <a:pt x="27687" y="52138"/>
                  </a:cubicBezTo>
                  <a:cubicBezTo>
                    <a:pt x="28421" y="50236"/>
                    <a:pt x="28954" y="48268"/>
                    <a:pt x="29288" y="46233"/>
                  </a:cubicBezTo>
                  <a:cubicBezTo>
                    <a:pt x="29455" y="44766"/>
                    <a:pt x="29121" y="43165"/>
                    <a:pt x="28120" y="42064"/>
                  </a:cubicBezTo>
                  <a:cubicBezTo>
                    <a:pt x="27287" y="41196"/>
                    <a:pt x="26019" y="40496"/>
                    <a:pt x="26019" y="39328"/>
                  </a:cubicBezTo>
                  <a:cubicBezTo>
                    <a:pt x="26019" y="38394"/>
                    <a:pt x="26453" y="37394"/>
                    <a:pt x="26353" y="36460"/>
                  </a:cubicBezTo>
                  <a:cubicBezTo>
                    <a:pt x="26286" y="35426"/>
                    <a:pt x="24685" y="33925"/>
                    <a:pt x="24018" y="33724"/>
                  </a:cubicBezTo>
                  <a:lnTo>
                    <a:pt x="32924" y="0"/>
                  </a:lnTo>
                  <a:close/>
                </a:path>
              </a:pathLst>
            </a:custGeom>
            <a:solidFill>
              <a:srgbClr val="2632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56" name="Google Shape;515;p29">
              <a:extLst>
                <a:ext uri="{FF2B5EF4-FFF2-40B4-BE49-F238E27FC236}">
                  <a16:creationId xmlns:a16="http://schemas.microsoft.com/office/drawing/2014/main" id="{704CBB42-A268-02C2-D5F5-A40D2F49B828}"/>
                </a:ext>
              </a:extLst>
            </p:cNvPr>
            <p:cNvSpPr/>
            <p:nvPr/>
          </p:nvSpPr>
          <p:spPr>
            <a:xfrm>
              <a:off x="792223" y="2077742"/>
              <a:ext cx="67650" cy="96413"/>
            </a:xfrm>
            <a:custGeom>
              <a:avLst/>
              <a:gdLst/>
              <a:ahLst/>
              <a:cxnLst/>
              <a:rect l="l" t="t" r="r" b="b"/>
              <a:pathLst>
                <a:path w="6896" h="9828" extrusionOk="0">
                  <a:moveTo>
                    <a:pt x="4305" y="1"/>
                  </a:moveTo>
                  <a:cubicBezTo>
                    <a:pt x="2553" y="1"/>
                    <a:pt x="517" y="809"/>
                    <a:pt x="291" y="4426"/>
                  </a:cubicBezTo>
                  <a:cubicBezTo>
                    <a:pt x="0" y="9055"/>
                    <a:pt x="3353" y="9828"/>
                    <a:pt x="5222" y="9828"/>
                  </a:cubicBezTo>
                  <a:cubicBezTo>
                    <a:pt x="5926" y="9828"/>
                    <a:pt x="6420" y="9718"/>
                    <a:pt x="6429" y="9663"/>
                  </a:cubicBezTo>
                  <a:cubicBezTo>
                    <a:pt x="6429" y="9497"/>
                    <a:pt x="6896" y="524"/>
                    <a:pt x="6896" y="524"/>
                  </a:cubicBezTo>
                  <a:cubicBezTo>
                    <a:pt x="6838" y="480"/>
                    <a:pt x="5655" y="1"/>
                    <a:pt x="4305" y="1"/>
                  </a:cubicBezTo>
                  <a:close/>
                </a:path>
              </a:pathLst>
            </a:custGeom>
            <a:solidFill>
              <a:srgbClr val="FFBE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57" name="Google Shape;516;p29">
              <a:extLst>
                <a:ext uri="{FF2B5EF4-FFF2-40B4-BE49-F238E27FC236}">
                  <a16:creationId xmlns:a16="http://schemas.microsoft.com/office/drawing/2014/main" id="{11AA64CE-3977-CB77-6005-6985F82B4A3E}"/>
                </a:ext>
              </a:extLst>
            </p:cNvPr>
            <p:cNvSpPr/>
            <p:nvPr/>
          </p:nvSpPr>
          <p:spPr>
            <a:xfrm>
              <a:off x="810450" y="2097519"/>
              <a:ext cx="27174" cy="54946"/>
            </a:xfrm>
            <a:custGeom>
              <a:avLst/>
              <a:gdLst/>
              <a:ahLst/>
              <a:cxnLst/>
              <a:rect l="l" t="t" r="r" b="b"/>
              <a:pathLst>
                <a:path w="2770" h="5601" extrusionOk="0">
                  <a:moveTo>
                    <a:pt x="1871" y="0"/>
                  </a:moveTo>
                  <a:cubicBezTo>
                    <a:pt x="1836" y="0"/>
                    <a:pt x="1802" y="3"/>
                    <a:pt x="1769" y="9"/>
                  </a:cubicBezTo>
                  <a:cubicBezTo>
                    <a:pt x="1235" y="75"/>
                    <a:pt x="768" y="409"/>
                    <a:pt x="534" y="909"/>
                  </a:cubicBezTo>
                  <a:cubicBezTo>
                    <a:pt x="234" y="1443"/>
                    <a:pt x="67" y="2043"/>
                    <a:pt x="67" y="2677"/>
                  </a:cubicBezTo>
                  <a:cubicBezTo>
                    <a:pt x="1" y="3978"/>
                    <a:pt x="601" y="5212"/>
                    <a:pt x="1502" y="5546"/>
                  </a:cubicBezTo>
                  <a:cubicBezTo>
                    <a:pt x="1622" y="5582"/>
                    <a:pt x="1750" y="5601"/>
                    <a:pt x="1879" y="5601"/>
                  </a:cubicBezTo>
                  <a:cubicBezTo>
                    <a:pt x="2110" y="5601"/>
                    <a:pt x="2343" y="5541"/>
                    <a:pt x="2536" y="5413"/>
                  </a:cubicBezTo>
                  <a:cubicBezTo>
                    <a:pt x="2736" y="5279"/>
                    <a:pt x="2769" y="5146"/>
                    <a:pt x="2769" y="5146"/>
                  </a:cubicBezTo>
                  <a:cubicBezTo>
                    <a:pt x="2765" y="5141"/>
                    <a:pt x="2759" y="5139"/>
                    <a:pt x="2752" y="5139"/>
                  </a:cubicBezTo>
                  <a:cubicBezTo>
                    <a:pt x="2707" y="5139"/>
                    <a:pt x="2609" y="5222"/>
                    <a:pt x="2436" y="5279"/>
                  </a:cubicBezTo>
                  <a:cubicBezTo>
                    <a:pt x="2324" y="5321"/>
                    <a:pt x="2206" y="5340"/>
                    <a:pt x="2088" y="5340"/>
                  </a:cubicBezTo>
                  <a:cubicBezTo>
                    <a:pt x="1923" y="5340"/>
                    <a:pt x="1757" y="5304"/>
                    <a:pt x="1602" y="5246"/>
                  </a:cubicBezTo>
                  <a:cubicBezTo>
                    <a:pt x="968" y="4946"/>
                    <a:pt x="434" y="3845"/>
                    <a:pt x="501" y="2711"/>
                  </a:cubicBezTo>
                  <a:cubicBezTo>
                    <a:pt x="501" y="2144"/>
                    <a:pt x="635" y="1610"/>
                    <a:pt x="901" y="1109"/>
                  </a:cubicBezTo>
                  <a:cubicBezTo>
                    <a:pt x="1035" y="709"/>
                    <a:pt x="1368" y="409"/>
                    <a:pt x="1802" y="309"/>
                  </a:cubicBezTo>
                  <a:cubicBezTo>
                    <a:pt x="1829" y="306"/>
                    <a:pt x="1856" y="304"/>
                    <a:pt x="1883" y="304"/>
                  </a:cubicBezTo>
                  <a:cubicBezTo>
                    <a:pt x="2121" y="304"/>
                    <a:pt x="2346" y="436"/>
                    <a:pt x="2436" y="676"/>
                  </a:cubicBezTo>
                  <a:cubicBezTo>
                    <a:pt x="2503" y="843"/>
                    <a:pt x="2469" y="976"/>
                    <a:pt x="2503" y="976"/>
                  </a:cubicBezTo>
                  <a:cubicBezTo>
                    <a:pt x="2506" y="979"/>
                    <a:pt x="2510" y="981"/>
                    <a:pt x="2514" y="981"/>
                  </a:cubicBezTo>
                  <a:cubicBezTo>
                    <a:pt x="2555" y="981"/>
                    <a:pt x="2633" y="849"/>
                    <a:pt x="2603" y="609"/>
                  </a:cubicBezTo>
                  <a:cubicBezTo>
                    <a:pt x="2569" y="442"/>
                    <a:pt x="2503" y="309"/>
                    <a:pt x="2369" y="209"/>
                  </a:cubicBezTo>
                  <a:cubicBezTo>
                    <a:pt x="2230" y="70"/>
                    <a:pt x="2045" y="0"/>
                    <a:pt x="1871" y="0"/>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58" name="Google Shape;517;p29">
              <a:extLst>
                <a:ext uri="{FF2B5EF4-FFF2-40B4-BE49-F238E27FC236}">
                  <a16:creationId xmlns:a16="http://schemas.microsoft.com/office/drawing/2014/main" id="{59E18D06-46BB-656A-2D00-1AE6E135BF3E}"/>
                </a:ext>
              </a:extLst>
            </p:cNvPr>
            <p:cNvSpPr/>
            <p:nvPr/>
          </p:nvSpPr>
          <p:spPr>
            <a:xfrm>
              <a:off x="1082707" y="2039738"/>
              <a:ext cx="120761" cy="117229"/>
            </a:xfrm>
            <a:custGeom>
              <a:avLst/>
              <a:gdLst/>
              <a:ahLst/>
              <a:cxnLst/>
              <a:rect l="l" t="t" r="r" b="b"/>
              <a:pathLst>
                <a:path w="12310" h="11950" extrusionOk="0">
                  <a:moveTo>
                    <a:pt x="5922" y="1"/>
                  </a:moveTo>
                  <a:cubicBezTo>
                    <a:pt x="4593" y="1"/>
                    <a:pt x="3287" y="446"/>
                    <a:pt x="2236" y="1295"/>
                  </a:cubicBezTo>
                  <a:cubicBezTo>
                    <a:pt x="1168" y="2129"/>
                    <a:pt x="435" y="3330"/>
                    <a:pt x="134" y="4631"/>
                  </a:cubicBezTo>
                  <a:cubicBezTo>
                    <a:pt x="101" y="4831"/>
                    <a:pt x="68" y="5031"/>
                    <a:pt x="34" y="5265"/>
                  </a:cubicBezTo>
                  <a:cubicBezTo>
                    <a:pt x="1" y="5398"/>
                    <a:pt x="1" y="5565"/>
                    <a:pt x="1" y="5699"/>
                  </a:cubicBezTo>
                  <a:lnTo>
                    <a:pt x="1" y="5999"/>
                  </a:lnTo>
                  <a:cubicBezTo>
                    <a:pt x="1" y="5999"/>
                    <a:pt x="1" y="6032"/>
                    <a:pt x="1" y="6065"/>
                  </a:cubicBezTo>
                  <a:cubicBezTo>
                    <a:pt x="34" y="5565"/>
                    <a:pt x="101" y="5098"/>
                    <a:pt x="201" y="4631"/>
                  </a:cubicBezTo>
                  <a:cubicBezTo>
                    <a:pt x="845" y="1946"/>
                    <a:pt x="3240" y="169"/>
                    <a:pt x="5855" y="169"/>
                  </a:cubicBezTo>
                  <a:cubicBezTo>
                    <a:pt x="6488" y="169"/>
                    <a:pt x="7135" y="274"/>
                    <a:pt x="7773" y="495"/>
                  </a:cubicBezTo>
                  <a:cubicBezTo>
                    <a:pt x="8307" y="662"/>
                    <a:pt x="8807" y="928"/>
                    <a:pt x="9241" y="1262"/>
                  </a:cubicBezTo>
                  <a:cubicBezTo>
                    <a:pt x="9741" y="1596"/>
                    <a:pt x="10141" y="1996"/>
                    <a:pt x="10508" y="2463"/>
                  </a:cubicBezTo>
                  <a:cubicBezTo>
                    <a:pt x="12043" y="4464"/>
                    <a:pt x="12076" y="7266"/>
                    <a:pt x="10608" y="9301"/>
                  </a:cubicBezTo>
                  <a:cubicBezTo>
                    <a:pt x="10275" y="9801"/>
                    <a:pt x="9875" y="10202"/>
                    <a:pt x="9408" y="10569"/>
                  </a:cubicBezTo>
                  <a:cubicBezTo>
                    <a:pt x="8974" y="10902"/>
                    <a:pt x="8474" y="11169"/>
                    <a:pt x="7940" y="11369"/>
                  </a:cubicBezTo>
                  <a:cubicBezTo>
                    <a:pt x="7275" y="11622"/>
                    <a:pt x="6578" y="11748"/>
                    <a:pt x="5872" y="11748"/>
                  </a:cubicBezTo>
                  <a:cubicBezTo>
                    <a:pt x="5551" y="11748"/>
                    <a:pt x="5228" y="11722"/>
                    <a:pt x="4904" y="11669"/>
                  </a:cubicBezTo>
                  <a:cubicBezTo>
                    <a:pt x="4037" y="11536"/>
                    <a:pt x="3170" y="11169"/>
                    <a:pt x="2436" y="10635"/>
                  </a:cubicBezTo>
                  <a:cubicBezTo>
                    <a:pt x="1369" y="9868"/>
                    <a:pt x="601" y="8767"/>
                    <a:pt x="268" y="7500"/>
                  </a:cubicBezTo>
                  <a:cubicBezTo>
                    <a:pt x="134" y="7033"/>
                    <a:pt x="68" y="6532"/>
                    <a:pt x="1" y="6065"/>
                  </a:cubicBezTo>
                  <a:cubicBezTo>
                    <a:pt x="1" y="6099"/>
                    <a:pt x="1" y="6132"/>
                    <a:pt x="1" y="6166"/>
                  </a:cubicBezTo>
                  <a:lnTo>
                    <a:pt x="1" y="6432"/>
                  </a:lnTo>
                  <a:cubicBezTo>
                    <a:pt x="1" y="6599"/>
                    <a:pt x="34" y="6733"/>
                    <a:pt x="34" y="6899"/>
                  </a:cubicBezTo>
                  <a:cubicBezTo>
                    <a:pt x="68" y="7100"/>
                    <a:pt x="101" y="7300"/>
                    <a:pt x="168" y="7500"/>
                  </a:cubicBezTo>
                  <a:cubicBezTo>
                    <a:pt x="501" y="8801"/>
                    <a:pt x="1268" y="9968"/>
                    <a:pt x="2336" y="10769"/>
                  </a:cubicBezTo>
                  <a:cubicBezTo>
                    <a:pt x="3379" y="11556"/>
                    <a:pt x="4625" y="11950"/>
                    <a:pt x="5884" y="11950"/>
                  </a:cubicBezTo>
                  <a:cubicBezTo>
                    <a:pt x="6599" y="11950"/>
                    <a:pt x="7318" y="11823"/>
                    <a:pt x="8007" y="11569"/>
                  </a:cubicBezTo>
                  <a:cubicBezTo>
                    <a:pt x="9141" y="11136"/>
                    <a:pt x="10075" y="10402"/>
                    <a:pt x="10775" y="9435"/>
                  </a:cubicBezTo>
                  <a:cubicBezTo>
                    <a:pt x="12310" y="7300"/>
                    <a:pt x="12243" y="4431"/>
                    <a:pt x="10675" y="2363"/>
                  </a:cubicBezTo>
                  <a:cubicBezTo>
                    <a:pt x="10308" y="1862"/>
                    <a:pt x="9875" y="1429"/>
                    <a:pt x="9374" y="1095"/>
                  </a:cubicBezTo>
                  <a:cubicBezTo>
                    <a:pt x="8907" y="762"/>
                    <a:pt x="8407" y="495"/>
                    <a:pt x="7873" y="328"/>
                  </a:cubicBezTo>
                  <a:cubicBezTo>
                    <a:pt x="7236" y="108"/>
                    <a:pt x="6576" y="1"/>
                    <a:pt x="5922" y="1"/>
                  </a:cubicBezTo>
                  <a:close/>
                </a:path>
              </a:pathLst>
            </a:custGeom>
            <a:solidFill>
              <a:srgbClr val="455A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59" name="Google Shape;518;p29">
              <a:extLst>
                <a:ext uri="{FF2B5EF4-FFF2-40B4-BE49-F238E27FC236}">
                  <a16:creationId xmlns:a16="http://schemas.microsoft.com/office/drawing/2014/main" id="{689C9C2F-32B1-26DE-3A23-04E22F677D09}"/>
                </a:ext>
              </a:extLst>
            </p:cNvPr>
            <p:cNvSpPr/>
            <p:nvPr/>
          </p:nvSpPr>
          <p:spPr>
            <a:xfrm>
              <a:off x="924001" y="2042171"/>
              <a:ext cx="121085" cy="117288"/>
            </a:xfrm>
            <a:custGeom>
              <a:avLst/>
              <a:gdLst/>
              <a:ahLst/>
              <a:cxnLst/>
              <a:rect l="l" t="t" r="r" b="b"/>
              <a:pathLst>
                <a:path w="12343" h="11956" extrusionOk="0">
                  <a:moveTo>
                    <a:pt x="5920" y="1"/>
                  </a:moveTo>
                  <a:cubicBezTo>
                    <a:pt x="5522" y="1"/>
                    <a:pt x="5125" y="38"/>
                    <a:pt x="4737" y="113"/>
                  </a:cubicBezTo>
                  <a:cubicBezTo>
                    <a:pt x="2436" y="580"/>
                    <a:pt x="634" y="2348"/>
                    <a:pt x="134" y="4617"/>
                  </a:cubicBezTo>
                  <a:cubicBezTo>
                    <a:pt x="101" y="4817"/>
                    <a:pt x="67" y="5017"/>
                    <a:pt x="34" y="5250"/>
                  </a:cubicBezTo>
                  <a:cubicBezTo>
                    <a:pt x="1" y="5384"/>
                    <a:pt x="1" y="5551"/>
                    <a:pt x="1" y="5684"/>
                  </a:cubicBezTo>
                  <a:lnTo>
                    <a:pt x="1" y="5984"/>
                  </a:lnTo>
                  <a:cubicBezTo>
                    <a:pt x="34" y="6018"/>
                    <a:pt x="34" y="6051"/>
                    <a:pt x="67" y="6084"/>
                  </a:cubicBezTo>
                  <a:cubicBezTo>
                    <a:pt x="101" y="5584"/>
                    <a:pt x="167" y="5117"/>
                    <a:pt x="268" y="4650"/>
                  </a:cubicBezTo>
                  <a:cubicBezTo>
                    <a:pt x="568" y="3349"/>
                    <a:pt x="1302" y="2215"/>
                    <a:pt x="2336" y="1414"/>
                  </a:cubicBezTo>
                  <a:cubicBezTo>
                    <a:pt x="3070" y="847"/>
                    <a:pt x="3903" y="480"/>
                    <a:pt x="4771" y="280"/>
                  </a:cubicBezTo>
                  <a:cubicBezTo>
                    <a:pt x="5129" y="211"/>
                    <a:pt x="5488" y="177"/>
                    <a:pt x="5845" y="177"/>
                  </a:cubicBezTo>
                  <a:cubicBezTo>
                    <a:pt x="6518" y="177"/>
                    <a:pt x="7186" y="296"/>
                    <a:pt x="7840" y="514"/>
                  </a:cubicBezTo>
                  <a:cubicBezTo>
                    <a:pt x="8340" y="680"/>
                    <a:pt x="8840" y="947"/>
                    <a:pt x="9307" y="1281"/>
                  </a:cubicBezTo>
                  <a:cubicBezTo>
                    <a:pt x="9774" y="1614"/>
                    <a:pt x="10208" y="2015"/>
                    <a:pt x="10542" y="2482"/>
                  </a:cubicBezTo>
                  <a:cubicBezTo>
                    <a:pt x="12076" y="4483"/>
                    <a:pt x="12143" y="7252"/>
                    <a:pt x="10675" y="9320"/>
                  </a:cubicBezTo>
                  <a:cubicBezTo>
                    <a:pt x="10341" y="9787"/>
                    <a:pt x="9908" y="10221"/>
                    <a:pt x="9474" y="10554"/>
                  </a:cubicBezTo>
                  <a:cubicBezTo>
                    <a:pt x="9007" y="10921"/>
                    <a:pt x="8540" y="11188"/>
                    <a:pt x="8006" y="11388"/>
                  </a:cubicBezTo>
                  <a:cubicBezTo>
                    <a:pt x="7341" y="11640"/>
                    <a:pt x="6645" y="11767"/>
                    <a:pt x="5938" y="11767"/>
                  </a:cubicBezTo>
                  <a:cubicBezTo>
                    <a:pt x="5617" y="11767"/>
                    <a:pt x="5294" y="11740"/>
                    <a:pt x="4971" y="11688"/>
                  </a:cubicBezTo>
                  <a:cubicBezTo>
                    <a:pt x="4070" y="11555"/>
                    <a:pt x="3236" y="11188"/>
                    <a:pt x="2502" y="10654"/>
                  </a:cubicBezTo>
                  <a:cubicBezTo>
                    <a:pt x="1435" y="9887"/>
                    <a:pt x="668" y="8753"/>
                    <a:pt x="301" y="7485"/>
                  </a:cubicBezTo>
                  <a:cubicBezTo>
                    <a:pt x="201" y="7018"/>
                    <a:pt x="101" y="6551"/>
                    <a:pt x="67" y="6084"/>
                  </a:cubicBezTo>
                  <a:cubicBezTo>
                    <a:pt x="67" y="6084"/>
                    <a:pt x="67" y="6118"/>
                    <a:pt x="67" y="6151"/>
                  </a:cubicBezTo>
                  <a:lnTo>
                    <a:pt x="67" y="6451"/>
                  </a:lnTo>
                  <a:cubicBezTo>
                    <a:pt x="67" y="6585"/>
                    <a:pt x="67" y="6751"/>
                    <a:pt x="101" y="6918"/>
                  </a:cubicBezTo>
                  <a:cubicBezTo>
                    <a:pt x="134" y="7118"/>
                    <a:pt x="167" y="7319"/>
                    <a:pt x="234" y="7519"/>
                  </a:cubicBezTo>
                  <a:cubicBezTo>
                    <a:pt x="568" y="8820"/>
                    <a:pt x="1335" y="9987"/>
                    <a:pt x="2402" y="10788"/>
                  </a:cubicBezTo>
                  <a:cubicBezTo>
                    <a:pt x="3136" y="11321"/>
                    <a:pt x="4004" y="11688"/>
                    <a:pt x="4904" y="11855"/>
                  </a:cubicBezTo>
                  <a:cubicBezTo>
                    <a:pt x="5260" y="11922"/>
                    <a:pt x="5616" y="11955"/>
                    <a:pt x="5969" y="11955"/>
                  </a:cubicBezTo>
                  <a:cubicBezTo>
                    <a:pt x="6676" y="11955"/>
                    <a:pt x="7373" y="11822"/>
                    <a:pt x="8040" y="11555"/>
                  </a:cubicBezTo>
                  <a:cubicBezTo>
                    <a:pt x="9174" y="11155"/>
                    <a:pt x="10108" y="10421"/>
                    <a:pt x="10808" y="9453"/>
                  </a:cubicBezTo>
                  <a:cubicBezTo>
                    <a:pt x="12343" y="7319"/>
                    <a:pt x="12276" y="4416"/>
                    <a:pt x="10708" y="2348"/>
                  </a:cubicBezTo>
                  <a:cubicBezTo>
                    <a:pt x="9974" y="1414"/>
                    <a:pt x="9007" y="714"/>
                    <a:pt x="7873" y="314"/>
                  </a:cubicBezTo>
                  <a:cubicBezTo>
                    <a:pt x="7248" y="105"/>
                    <a:pt x="6583" y="1"/>
                    <a:pt x="5920" y="1"/>
                  </a:cubicBezTo>
                  <a:close/>
                </a:path>
              </a:pathLst>
            </a:custGeom>
            <a:solidFill>
              <a:srgbClr val="455A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60" name="Google Shape;519;p29">
              <a:extLst>
                <a:ext uri="{FF2B5EF4-FFF2-40B4-BE49-F238E27FC236}">
                  <a16:creationId xmlns:a16="http://schemas.microsoft.com/office/drawing/2014/main" id="{8D833E93-DD9A-DFEC-63C5-34E5348E7334}"/>
                </a:ext>
              </a:extLst>
            </p:cNvPr>
            <p:cNvSpPr/>
            <p:nvPr/>
          </p:nvSpPr>
          <p:spPr>
            <a:xfrm>
              <a:off x="1037551" y="2083403"/>
              <a:ext cx="46480" cy="13911"/>
            </a:xfrm>
            <a:custGeom>
              <a:avLst/>
              <a:gdLst/>
              <a:ahLst/>
              <a:cxnLst/>
              <a:rect l="l" t="t" r="r" b="b"/>
              <a:pathLst>
                <a:path w="4738" h="1418" extrusionOk="0">
                  <a:moveTo>
                    <a:pt x="2393" y="0"/>
                  </a:moveTo>
                  <a:cubicBezTo>
                    <a:pt x="1704" y="0"/>
                    <a:pt x="1015" y="251"/>
                    <a:pt x="468" y="747"/>
                  </a:cubicBezTo>
                  <a:cubicBezTo>
                    <a:pt x="267" y="914"/>
                    <a:pt x="101" y="1147"/>
                    <a:pt x="1" y="1414"/>
                  </a:cubicBezTo>
                  <a:cubicBezTo>
                    <a:pt x="3" y="1416"/>
                    <a:pt x="5" y="1417"/>
                    <a:pt x="8" y="1417"/>
                  </a:cubicBezTo>
                  <a:cubicBezTo>
                    <a:pt x="54" y="1417"/>
                    <a:pt x="222" y="1164"/>
                    <a:pt x="568" y="881"/>
                  </a:cubicBezTo>
                  <a:cubicBezTo>
                    <a:pt x="1100" y="434"/>
                    <a:pt x="1747" y="209"/>
                    <a:pt x="2395" y="209"/>
                  </a:cubicBezTo>
                  <a:cubicBezTo>
                    <a:pt x="3007" y="209"/>
                    <a:pt x="3619" y="409"/>
                    <a:pt x="4137" y="814"/>
                  </a:cubicBezTo>
                  <a:cubicBezTo>
                    <a:pt x="4514" y="1097"/>
                    <a:pt x="4684" y="1350"/>
                    <a:pt x="4730" y="1350"/>
                  </a:cubicBezTo>
                  <a:cubicBezTo>
                    <a:pt x="4733" y="1350"/>
                    <a:pt x="4735" y="1350"/>
                    <a:pt x="4737" y="1348"/>
                  </a:cubicBezTo>
                  <a:cubicBezTo>
                    <a:pt x="4637" y="1081"/>
                    <a:pt x="4470" y="847"/>
                    <a:pt x="4237" y="680"/>
                  </a:cubicBezTo>
                  <a:cubicBezTo>
                    <a:pt x="3701" y="226"/>
                    <a:pt x="3047" y="0"/>
                    <a:pt x="2393" y="0"/>
                  </a:cubicBezTo>
                  <a:close/>
                </a:path>
              </a:pathLst>
            </a:custGeom>
            <a:solidFill>
              <a:srgbClr val="455A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61" name="Google Shape;520;p29">
              <a:extLst>
                <a:ext uri="{FF2B5EF4-FFF2-40B4-BE49-F238E27FC236}">
                  <a16:creationId xmlns:a16="http://schemas.microsoft.com/office/drawing/2014/main" id="{8BA1D56D-6179-6957-D7CC-9F4A7AB15156}"/>
                </a:ext>
              </a:extLst>
            </p:cNvPr>
            <p:cNvSpPr/>
            <p:nvPr/>
          </p:nvSpPr>
          <p:spPr>
            <a:xfrm>
              <a:off x="845462" y="2078615"/>
              <a:ext cx="80187" cy="9172"/>
            </a:xfrm>
            <a:custGeom>
              <a:avLst/>
              <a:gdLst/>
              <a:ahLst/>
              <a:cxnLst/>
              <a:rect l="l" t="t" r="r" b="b"/>
              <a:pathLst>
                <a:path w="8174" h="935" extrusionOk="0">
                  <a:moveTo>
                    <a:pt x="1" y="1"/>
                  </a:moveTo>
                  <a:cubicBezTo>
                    <a:pt x="401" y="134"/>
                    <a:pt x="768" y="201"/>
                    <a:pt x="1202" y="268"/>
                  </a:cubicBezTo>
                  <a:cubicBezTo>
                    <a:pt x="1936" y="368"/>
                    <a:pt x="2936" y="468"/>
                    <a:pt x="4071" y="568"/>
                  </a:cubicBezTo>
                  <a:lnTo>
                    <a:pt x="6973" y="835"/>
                  </a:lnTo>
                  <a:cubicBezTo>
                    <a:pt x="7340" y="902"/>
                    <a:pt x="7740" y="935"/>
                    <a:pt x="8173" y="935"/>
                  </a:cubicBezTo>
                  <a:cubicBezTo>
                    <a:pt x="7773" y="802"/>
                    <a:pt x="7373" y="735"/>
                    <a:pt x="6973" y="701"/>
                  </a:cubicBezTo>
                  <a:cubicBezTo>
                    <a:pt x="6239" y="568"/>
                    <a:pt x="5205" y="468"/>
                    <a:pt x="4104" y="368"/>
                  </a:cubicBezTo>
                  <a:lnTo>
                    <a:pt x="1202" y="101"/>
                  </a:lnTo>
                  <a:cubicBezTo>
                    <a:pt x="802" y="34"/>
                    <a:pt x="401" y="1"/>
                    <a:pt x="1" y="1"/>
                  </a:cubicBezTo>
                  <a:close/>
                </a:path>
              </a:pathLst>
            </a:custGeom>
            <a:solidFill>
              <a:srgbClr val="455A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62" name="Google Shape;521;p29">
              <a:extLst>
                <a:ext uri="{FF2B5EF4-FFF2-40B4-BE49-F238E27FC236}">
                  <a16:creationId xmlns:a16="http://schemas.microsoft.com/office/drawing/2014/main" id="{79AE0E42-D9C1-60BB-4F98-43F65F2D564B}"/>
                </a:ext>
              </a:extLst>
            </p:cNvPr>
            <p:cNvSpPr/>
            <p:nvPr/>
          </p:nvSpPr>
          <p:spPr>
            <a:xfrm>
              <a:off x="1174008" y="2091712"/>
              <a:ext cx="17030" cy="42919"/>
            </a:xfrm>
            <a:custGeom>
              <a:avLst/>
              <a:gdLst/>
              <a:ahLst/>
              <a:cxnLst/>
              <a:rect l="l" t="t" r="r" b="b"/>
              <a:pathLst>
                <a:path w="1736" h="4375" extrusionOk="0">
                  <a:moveTo>
                    <a:pt x="1602" y="0"/>
                  </a:moveTo>
                  <a:cubicBezTo>
                    <a:pt x="1602" y="801"/>
                    <a:pt x="1502" y="1601"/>
                    <a:pt x="1235" y="2335"/>
                  </a:cubicBezTo>
                  <a:cubicBezTo>
                    <a:pt x="935" y="3069"/>
                    <a:pt x="501" y="3770"/>
                    <a:pt x="1" y="4370"/>
                  </a:cubicBezTo>
                  <a:cubicBezTo>
                    <a:pt x="1" y="4373"/>
                    <a:pt x="2" y="4374"/>
                    <a:pt x="5" y="4374"/>
                  </a:cubicBezTo>
                  <a:cubicBezTo>
                    <a:pt x="40" y="4374"/>
                    <a:pt x="259" y="4209"/>
                    <a:pt x="534" y="3903"/>
                  </a:cubicBezTo>
                  <a:cubicBezTo>
                    <a:pt x="935" y="3469"/>
                    <a:pt x="1235" y="2969"/>
                    <a:pt x="1435" y="2435"/>
                  </a:cubicBezTo>
                  <a:cubicBezTo>
                    <a:pt x="1635" y="1868"/>
                    <a:pt x="1735" y="1301"/>
                    <a:pt x="1735" y="701"/>
                  </a:cubicBezTo>
                  <a:cubicBezTo>
                    <a:pt x="1735" y="467"/>
                    <a:pt x="1702" y="234"/>
                    <a:pt x="160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63" name="Google Shape;522;p29">
              <a:extLst>
                <a:ext uri="{FF2B5EF4-FFF2-40B4-BE49-F238E27FC236}">
                  <a16:creationId xmlns:a16="http://schemas.microsoft.com/office/drawing/2014/main" id="{B7757ED2-BBE7-5BAF-5723-1B78DC5F3785}"/>
                </a:ext>
              </a:extLst>
            </p:cNvPr>
            <p:cNvSpPr/>
            <p:nvPr/>
          </p:nvSpPr>
          <p:spPr>
            <a:xfrm>
              <a:off x="1183495" y="2069737"/>
              <a:ext cx="5906" cy="8888"/>
            </a:xfrm>
            <a:custGeom>
              <a:avLst/>
              <a:gdLst/>
              <a:ahLst/>
              <a:cxnLst/>
              <a:rect l="l" t="t" r="r" b="b"/>
              <a:pathLst>
                <a:path w="602" h="906" extrusionOk="0">
                  <a:moveTo>
                    <a:pt x="50" y="0"/>
                  </a:moveTo>
                  <a:cubicBezTo>
                    <a:pt x="43" y="0"/>
                    <a:pt x="38" y="2"/>
                    <a:pt x="34" y="5"/>
                  </a:cubicBezTo>
                  <a:cubicBezTo>
                    <a:pt x="1" y="72"/>
                    <a:pt x="134" y="239"/>
                    <a:pt x="268" y="472"/>
                  </a:cubicBezTo>
                  <a:cubicBezTo>
                    <a:pt x="368" y="706"/>
                    <a:pt x="435" y="906"/>
                    <a:pt x="468" y="906"/>
                  </a:cubicBezTo>
                  <a:cubicBezTo>
                    <a:pt x="535" y="906"/>
                    <a:pt x="601" y="672"/>
                    <a:pt x="468" y="372"/>
                  </a:cubicBezTo>
                  <a:cubicBezTo>
                    <a:pt x="318" y="132"/>
                    <a:pt x="114" y="0"/>
                    <a:pt x="5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64" name="Google Shape;523;p29">
              <a:extLst>
                <a:ext uri="{FF2B5EF4-FFF2-40B4-BE49-F238E27FC236}">
                  <a16:creationId xmlns:a16="http://schemas.microsoft.com/office/drawing/2014/main" id="{6DD5695D-C3D7-FCA9-784C-58D489DAF1B3}"/>
                </a:ext>
              </a:extLst>
            </p:cNvPr>
            <p:cNvSpPr/>
            <p:nvPr/>
          </p:nvSpPr>
          <p:spPr>
            <a:xfrm>
              <a:off x="1018902" y="2066186"/>
              <a:ext cx="17354" cy="55966"/>
            </a:xfrm>
            <a:custGeom>
              <a:avLst/>
              <a:gdLst/>
              <a:ahLst/>
              <a:cxnLst/>
              <a:rect l="l" t="t" r="r" b="b"/>
              <a:pathLst>
                <a:path w="1769" h="5705" extrusionOk="0">
                  <a:moveTo>
                    <a:pt x="34" y="0"/>
                  </a:moveTo>
                  <a:lnTo>
                    <a:pt x="34" y="0"/>
                  </a:lnTo>
                  <a:cubicBezTo>
                    <a:pt x="0" y="34"/>
                    <a:pt x="234" y="267"/>
                    <a:pt x="501" y="734"/>
                  </a:cubicBezTo>
                  <a:cubicBezTo>
                    <a:pt x="1234" y="1968"/>
                    <a:pt x="1501" y="3436"/>
                    <a:pt x="1268" y="4837"/>
                  </a:cubicBezTo>
                  <a:cubicBezTo>
                    <a:pt x="1168" y="5371"/>
                    <a:pt x="1068" y="5704"/>
                    <a:pt x="1101" y="5704"/>
                  </a:cubicBezTo>
                  <a:cubicBezTo>
                    <a:pt x="1268" y="5438"/>
                    <a:pt x="1368" y="5171"/>
                    <a:pt x="1435" y="4871"/>
                  </a:cubicBezTo>
                  <a:cubicBezTo>
                    <a:pt x="1768" y="3403"/>
                    <a:pt x="1468" y="1868"/>
                    <a:pt x="634" y="668"/>
                  </a:cubicBezTo>
                  <a:cubicBezTo>
                    <a:pt x="467" y="401"/>
                    <a:pt x="267" y="167"/>
                    <a:pt x="3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65" name="Google Shape;524;p29">
              <a:extLst>
                <a:ext uri="{FF2B5EF4-FFF2-40B4-BE49-F238E27FC236}">
                  <a16:creationId xmlns:a16="http://schemas.microsoft.com/office/drawing/2014/main" id="{2883FD29-3BCE-E544-FF28-A69F87B611D8}"/>
                </a:ext>
              </a:extLst>
            </p:cNvPr>
            <p:cNvSpPr/>
            <p:nvPr/>
          </p:nvSpPr>
          <p:spPr>
            <a:xfrm>
              <a:off x="805545" y="2167298"/>
              <a:ext cx="44184" cy="40721"/>
            </a:xfrm>
            <a:custGeom>
              <a:avLst/>
              <a:gdLst/>
              <a:ahLst/>
              <a:cxnLst/>
              <a:rect l="l" t="t" r="r" b="b"/>
              <a:pathLst>
                <a:path w="4504" h="4151" extrusionOk="0">
                  <a:moveTo>
                    <a:pt x="3169" y="1"/>
                  </a:moveTo>
                  <a:cubicBezTo>
                    <a:pt x="3169" y="34"/>
                    <a:pt x="3303" y="101"/>
                    <a:pt x="3503" y="268"/>
                  </a:cubicBezTo>
                  <a:cubicBezTo>
                    <a:pt x="3770" y="501"/>
                    <a:pt x="3970" y="835"/>
                    <a:pt x="4103" y="1168"/>
                  </a:cubicBezTo>
                  <a:cubicBezTo>
                    <a:pt x="4303" y="1669"/>
                    <a:pt x="4303" y="2236"/>
                    <a:pt x="4070" y="2736"/>
                  </a:cubicBezTo>
                  <a:cubicBezTo>
                    <a:pt x="3770" y="3336"/>
                    <a:pt x="3236" y="3770"/>
                    <a:pt x="2569" y="3904"/>
                  </a:cubicBezTo>
                  <a:cubicBezTo>
                    <a:pt x="2457" y="3920"/>
                    <a:pt x="2344" y="3929"/>
                    <a:pt x="2233" y="3929"/>
                  </a:cubicBezTo>
                  <a:cubicBezTo>
                    <a:pt x="1683" y="3929"/>
                    <a:pt x="1156" y="3725"/>
                    <a:pt x="768" y="3336"/>
                  </a:cubicBezTo>
                  <a:cubicBezTo>
                    <a:pt x="367" y="2936"/>
                    <a:pt x="167" y="2436"/>
                    <a:pt x="167" y="1869"/>
                  </a:cubicBezTo>
                  <a:cubicBezTo>
                    <a:pt x="167" y="1502"/>
                    <a:pt x="267" y="1135"/>
                    <a:pt x="467" y="835"/>
                  </a:cubicBezTo>
                  <a:cubicBezTo>
                    <a:pt x="567" y="601"/>
                    <a:pt x="668" y="468"/>
                    <a:pt x="668" y="468"/>
                  </a:cubicBezTo>
                  <a:lnTo>
                    <a:pt x="668" y="468"/>
                  </a:lnTo>
                  <a:cubicBezTo>
                    <a:pt x="667" y="468"/>
                    <a:pt x="534" y="535"/>
                    <a:pt x="401" y="768"/>
                  </a:cubicBezTo>
                  <a:cubicBezTo>
                    <a:pt x="167" y="1102"/>
                    <a:pt x="34" y="1468"/>
                    <a:pt x="34" y="1869"/>
                  </a:cubicBezTo>
                  <a:cubicBezTo>
                    <a:pt x="0" y="2469"/>
                    <a:pt x="201" y="3036"/>
                    <a:pt x="634" y="3470"/>
                  </a:cubicBezTo>
                  <a:cubicBezTo>
                    <a:pt x="1082" y="3932"/>
                    <a:pt x="1663" y="4150"/>
                    <a:pt x="2237" y="4150"/>
                  </a:cubicBezTo>
                  <a:cubicBezTo>
                    <a:pt x="3073" y="4150"/>
                    <a:pt x="3894" y="3687"/>
                    <a:pt x="4270" y="2836"/>
                  </a:cubicBezTo>
                  <a:cubicBezTo>
                    <a:pt x="4504" y="2269"/>
                    <a:pt x="4504" y="1669"/>
                    <a:pt x="4270" y="1102"/>
                  </a:cubicBezTo>
                  <a:cubicBezTo>
                    <a:pt x="4103" y="735"/>
                    <a:pt x="3870" y="434"/>
                    <a:pt x="3536" y="201"/>
                  </a:cubicBezTo>
                  <a:cubicBezTo>
                    <a:pt x="3436" y="101"/>
                    <a:pt x="3303" y="34"/>
                    <a:pt x="3169" y="1"/>
                  </a:cubicBezTo>
                  <a:close/>
                </a:path>
              </a:pathLst>
            </a:custGeom>
            <a:solidFill>
              <a:srgbClr val="E0E0E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66" name="Google Shape;525;p29">
              <a:extLst>
                <a:ext uri="{FF2B5EF4-FFF2-40B4-BE49-F238E27FC236}">
                  <a16:creationId xmlns:a16="http://schemas.microsoft.com/office/drawing/2014/main" id="{BCBDA01F-3E1D-DB10-51CB-C3EA03E50FD2}"/>
                </a:ext>
              </a:extLst>
            </p:cNvPr>
            <p:cNvSpPr/>
            <p:nvPr/>
          </p:nvSpPr>
          <p:spPr>
            <a:xfrm>
              <a:off x="1157645" y="2172732"/>
              <a:ext cx="30440" cy="49913"/>
            </a:xfrm>
            <a:custGeom>
              <a:avLst/>
              <a:gdLst/>
              <a:ahLst/>
              <a:cxnLst/>
              <a:rect l="l" t="t" r="r" b="b"/>
              <a:pathLst>
                <a:path w="3103" h="5088" extrusionOk="0">
                  <a:moveTo>
                    <a:pt x="956" y="0"/>
                  </a:moveTo>
                  <a:cubicBezTo>
                    <a:pt x="927" y="0"/>
                    <a:pt x="897" y="4"/>
                    <a:pt x="868" y="14"/>
                  </a:cubicBezTo>
                  <a:cubicBezTo>
                    <a:pt x="1235" y="147"/>
                    <a:pt x="1568" y="314"/>
                    <a:pt x="1869" y="548"/>
                  </a:cubicBezTo>
                  <a:cubicBezTo>
                    <a:pt x="2169" y="814"/>
                    <a:pt x="2436" y="1148"/>
                    <a:pt x="2603" y="1515"/>
                  </a:cubicBezTo>
                  <a:cubicBezTo>
                    <a:pt x="2836" y="1949"/>
                    <a:pt x="2869" y="2482"/>
                    <a:pt x="2803" y="2949"/>
                  </a:cubicBezTo>
                  <a:cubicBezTo>
                    <a:pt x="2703" y="3450"/>
                    <a:pt x="2469" y="3917"/>
                    <a:pt x="2136" y="4284"/>
                  </a:cubicBezTo>
                  <a:cubicBezTo>
                    <a:pt x="1869" y="4584"/>
                    <a:pt x="1502" y="4784"/>
                    <a:pt x="1101" y="4884"/>
                  </a:cubicBezTo>
                  <a:cubicBezTo>
                    <a:pt x="941" y="4928"/>
                    <a:pt x="775" y="4952"/>
                    <a:pt x="610" y="4952"/>
                  </a:cubicBezTo>
                  <a:cubicBezTo>
                    <a:pt x="398" y="4952"/>
                    <a:pt x="189" y="4911"/>
                    <a:pt x="1" y="4817"/>
                  </a:cubicBezTo>
                  <a:lnTo>
                    <a:pt x="1" y="4817"/>
                  </a:lnTo>
                  <a:cubicBezTo>
                    <a:pt x="1" y="4851"/>
                    <a:pt x="67" y="4917"/>
                    <a:pt x="268" y="5017"/>
                  </a:cubicBezTo>
                  <a:cubicBezTo>
                    <a:pt x="432" y="5059"/>
                    <a:pt x="610" y="5087"/>
                    <a:pt x="793" y="5087"/>
                  </a:cubicBezTo>
                  <a:cubicBezTo>
                    <a:pt x="905" y="5087"/>
                    <a:pt x="1020" y="5076"/>
                    <a:pt x="1135" y="5051"/>
                  </a:cubicBezTo>
                  <a:cubicBezTo>
                    <a:pt x="1568" y="4951"/>
                    <a:pt x="1969" y="4717"/>
                    <a:pt x="2269" y="4417"/>
                  </a:cubicBezTo>
                  <a:cubicBezTo>
                    <a:pt x="2636" y="4017"/>
                    <a:pt x="2903" y="3516"/>
                    <a:pt x="3003" y="2983"/>
                  </a:cubicBezTo>
                  <a:cubicBezTo>
                    <a:pt x="3103" y="2449"/>
                    <a:pt x="3036" y="1915"/>
                    <a:pt x="2803" y="1415"/>
                  </a:cubicBezTo>
                  <a:cubicBezTo>
                    <a:pt x="2603" y="1015"/>
                    <a:pt x="2302" y="681"/>
                    <a:pt x="1969" y="414"/>
                  </a:cubicBezTo>
                  <a:cubicBezTo>
                    <a:pt x="1735" y="247"/>
                    <a:pt x="1468" y="114"/>
                    <a:pt x="1168" y="47"/>
                  </a:cubicBezTo>
                  <a:cubicBezTo>
                    <a:pt x="1097" y="24"/>
                    <a:pt x="1027" y="0"/>
                    <a:pt x="956" y="0"/>
                  </a:cubicBezTo>
                  <a:close/>
                </a:path>
              </a:pathLst>
            </a:custGeom>
            <a:solidFill>
              <a:srgbClr val="E0E0E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67" name="Google Shape;526;p29">
              <a:extLst>
                <a:ext uri="{FF2B5EF4-FFF2-40B4-BE49-F238E27FC236}">
                  <a16:creationId xmlns:a16="http://schemas.microsoft.com/office/drawing/2014/main" id="{C8331A01-35BE-A99A-FDBC-9390DE1BE419}"/>
                </a:ext>
              </a:extLst>
            </p:cNvPr>
            <p:cNvSpPr/>
            <p:nvPr/>
          </p:nvSpPr>
          <p:spPr>
            <a:xfrm>
              <a:off x="637019" y="2855146"/>
              <a:ext cx="515074" cy="214888"/>
            </a:xfrm>
            <a:custGeom>
              <a:avLst/>
              <a:gdLst/>
              <a:ahLst/>
              <a:cxnLst/>
              <a:rect l="l" t="t" r="r" b="b"/>
              <a:pathLst>
                <a:path w="52505" h="21905" extrusionOk="0">
                  <a:moveTo>
                    <a:pt x="43698" y="1"/>
                  </a:moveTo>
                  <a:cubicBezTo>
                    <a:pt x="43698" y="1"/>
                    <a:pt x="38061" y="701"/>
                    <a:pt x="37227" y="1068"/>
                  </a:cubicBezTo>
                  <a:cubicBezTo>
                    <a:pt x="36393" y="1435"/>
                    <a:pt x="35459" y="3036"/>
                    <a:pt x="35459" y="3036"/>
                  </a:cubicBezTo>
                  <a:lnTo>
                    <a:pt x="33958" y="3670"/>
                  </a:lnTo>
                  <a:cubicBezTo>
                    <a:pt x="31590" y="4337"/>
                    <a:pt x="31656" y="6705"/>
                    <a:pt x="30889" y="6772"/>
                  </a:cubicBezTo>
                  <a:cubicBezTo>
                    <a:pt x="30880" y="6773"/>
                    <a:pt x="30869" y="6774"/>
                    <a:pt x="30855" y="6774"/>
                  </a:cubicBezTo>
                  <a:cubicBezTo>
                    <a:pt x="29618" y="6774"/>
                    <a:pt x="7906" y="2536"/>
                    <a:pt x="7906" y="2536"/>
                  </a:cubicBezTo>
                  <a:lnTo>
                    <a:pt x="5871" y="2002"/>
                  </a:lnTo>
                  <a:cubicBezTo>
                    <a:pt x="2536" y="4537"/>
                    <a:pt x="1201" y="8707"/>
                    <a:pt x="634" y="12410"/>
                  </a:cubicBezTo>
                  <a:cubicBezTo>
                    <a:pt x="634" y="12410"/>
                    <a:pt x="0" y="14244"/>
                    <a:pt x="634" y="15245"/>
                  </a:cubicBezTo>
                  <a:lnTo>
                    <a:pt x="29955" y="18047"/>
                  </a:lnTo>
                  <a:lnTo>
                    <a:pt x="36126" y="19882"/>
                  </a:lnTo>
                  <a:cubicBezTo>
                    <a:pt x="36126" y="19882"/>
                    <a:pt x="39529" y="21349"/>
                    <a:pt x="41197" y="21750"/>
                  </a:cubicBezTo>
                  <a:cubicBezTo>
                    <a:pt x="41662" y="21855"/>
                    <a:pt x="42094" y="21904"/>
                    <a:pt x="42485" y="21904"/>
                  </a:cubicBezTo>
                  <a:cubicBezTo>
                    <a:pt x="43828" y="21904"/>
                    <a:pt x="44681" y="21320"/>
                    <a:pt x="44732" y="20415"/>
                  </a:cubicBezTo>
                  <a:cubicBezTo>
                    <a:pt x="44799" y="19281"/>
                    <a:pt x="43198" y="19114"/>
                    <a:pt x="43198" y="19114"/>
                  </a:cubicBezTo>
                  <a:cubicBezTo>
                    <a:pt x="41830" y="18614"/>
                    <a:pt x="40529" y="17980"/>
                    <a:pt x="39262" y="17313"/>
                  </a:cubicBezTo>
                  <a:cubicBezTo>
                    <a:pt x="38328" y="16646"/>
                    <a:pt x="37561" y="15779"/>
                    <a:pt x="37027" y="14811"/>
                  </a:cubicBezTo>
                  <a:lnTo>
                    <a:pt x="37027" y="14811"/>
                  </a:lnTo>
                  <a:lnTo>
                    <a:pt x="39262" y="15111"/>
                  </a:lnTo>
                  <a:cubicBezTo>
                    <a:pt x="39262" y="15111"/>
                    <a:pt x="43898" y="18447"/>
                    <a:pt x="45633" y="19448"/>
                  </a:cubicBezTo>
                  <a:cubicBezTo>
                    <a:pt x="46011" y="19662"/>
                    <a:pt x="46325" y="19749"/>
                    <a:pt x="46586" y="19749"/>
                  </a:cubicBezTo>
                  <a:cubicBezTo>
                    <a:pt x="47549" y="19749"/>
                    <a:pt x="47804" y="18567"/>
                    <a:pt x="47935" y="18147"/>
                  </a:cubicBezTo>
                  <a:cubicBezTo>
                    <a:pt x="48068" y="17613"/>
                    <a:pt x="42765" y="12210"/>
                    <a:pt x="42764" y="12209"/>
                  </a:cubicBezTo>
                  <a:lnTo>
                    <a:pt x="42764" y="12209"/>
                  </a:lnTo>
                  <a:cubicBezTo>
                    <a:pt x="42765" y="12210"/>
                    <a:pt x="47868" y="15478"/>
                    <a:pt x="48769" y="16312"/>
                  </a:cubicBezTo>
                  <a:cubicBezTo>
                    <a:pt x="49350" y="16829"/>
                    <a:pt x="50140" y="17124"/>
                    <a:pt x="50708" y="17124"/>
                  </a:cubicBezTo>
                  <a:cubicBezTo>
                    <a:pt x="51020" y="17124"/>
                    <a:pt x="51264" y="17035"/>
                    <a:pt x="51370" y="16846"/>
                  </a:cubicBezTo>
                  <a:cubicBezTo>
                    <a:pt x="51671" y="16312"/>
                    <a:pt x="52505" y="16312"/>
                    <a:pt x="51370" y="14077"/>
                  </a:cubicBezTo>
                  <a:cubicBezTo>
                    <a:pt x="50236" y="11809"/>
                    <a:pt x="41063" y="5738"/>
                    <a:pt x="41063" y="5738"/>
                  </a:cubicBezTo>
                  <a:lnTo>
                    <a:pt x="43565" y="5204"/>
                  </a:lnTo>
                  <a:lnTo>
                    <a:pt x="46334" y="6405"/>
                  </a:lnTo>
                  <a:cubicBezTo>
                    <a:pt x="46500" y="7339"/>
                    <a:pt x="46901" y="8240"/>
                    <a:pt x="47468" y="9007"/>
                  </a:cubicBezTo>
                  <a:cubicBezTo>
                    <a:pt x="47801" y="9496"/>
                    <a:pt x="48216" y="9659"/>
                    <a:pt x="48622" y="9659"/>
                  </a:cubicBezTo>
                  <a:cubicBezTo>
                    <a:pt x="49432" y="9659"/>
                    <a:pt x="50203" y="9007"/>
                    <a:pt x="50203" y="9007"/>
                  </a:cubicBezTo>
                  <a:lnTo>
                    <a:pt x="49136" y="3403"/>
                  </a:lnTo>
                  <a:lnTo>
                    <a:pt x="43698" y="1"/>
                  </a:lnTo>
                  <a:close/>
                </a:path>
              </a:pathLst>
            </a:custGeom>
            <a:solidFill>
              <a:srgbClr val="FFBE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68" name="Google Shape;527;p29">
              <a:extLst>
                <a:ext uri="{FF2B5EF4-FFF2-40B4-BE49-F238E27FC236}">
                  <a16:creationId xmlns:a16="http://schemas.microsoft.com/office/drawing/2014/main" id="{6F3A1FE4-BDD7-52B1-9516-B350C68E559D}"/>
                </a:ext>
              </a:extLst>
            </p:cNvPr>
            <p:cNvSpPr/>
            <p:nvPr/>
          </p:nvSpPr>
          <p:spPr>
            <a:xfrm>
              <a:off x="890293" y="2921903"/>
              <a:ext cx="50080" cy="71672"/>
            </a:xfrm>
            <a:custGeom>
              <a:avLst/>
              <a:gdLst/>
              <a:ahLst/>
              <a:cxnLst/>
              <a:rect l="l" t="t" r="r" b="b"/>
              <a:pathLst>
                <a:path w="5105" h="7306" extrusionOk="0">
                  <a:moveTo>
                    <a:pt x="5105" y="1"/>
                  </a:moveTo>
                  <a:lnTo>
                    <a:pt x="5105" y="1"/>
                  </a:lnTo>
                  <a:cubicBezTo>
                    <a:pt x="4704" y="201"/>
                    <a:pt x="4337" y="501"/>
                    <a:pt x="4037" y="801"/>
                  </a:cubicBezTo>
                  <a:cubicBezTo>
                    <a:pt x="3170" y="1468"/>
                    <a:pt x="2403" y="2269"/>
                    <a:pt x="1702" y="3103"/>
                  </a:cubicBezTo>
                  <a:cubicBezTo>
                    <a:pt x="1002" y="3937"/>
                    <a:pt x="468" y="4904"/>
                    <a:pt x="168" y="5971"/>
                  </a:cubicBezTo>
                  <a:cubicBezTo>
                    <a:pt x="101" y="6138"/>
                    <a:pt x="68" y="6338"/>
                    <a:pt x="68" y="6505"/>
                  </a:cubicBezTo>
                  <a:cubicBezTo>
                    <a:pt x="34" y="6639"/>
                    <a:pt x="1" y="6805"/>
                    <a:pt x="34" y="6939"/>
                  </a:cubicBezTo>
                  <a:cubicBezTo>
                    <a:pt x="1" y="7072"/>
                    <a:pt x="1" y="7172"/>
                    <a:pt x="34" y="7306"/>
                  </a:cubicBezTo>
                  <a:cubicBezTo>
                    <a:pt x="101" y="7306"/>
                    <a:pt x="68" y="6772"/>
                    <a:pt x="301" y="5971"/>
                  </a:cubicBezTo>
                  <a:cubicBezTo>
                    <a:pt x="668" y="4971"/>
                    <a:pt x="1202" y="4037"/>
                    <a:pt x="1902" y="3203"/>
                  </a:cubicBezTo>
                  <a:cubicBezTo>
                    <a:pt x="2569" y="2369"/>
                    <a:pt x="3303" y="1602"/>
                    <a:pt x="4137" y="901"/>
                  </a:cubicBezTo>
                  <a:cubicBezTo>
                    <a:pt x="4471" y="601"/>
                    <a:pt x="4804" y="301"/>
                    <a:pt x="5105" y="1"/>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69" name="Google Shape;528;p29">
              <a:extLst>
                <a:ext uri="{FF2B5EF4-FFF2-40B4-BE49-F238E27FC236}">
                  <a16:creationId xmlns:a16="http://schemas.microsoft.com/office/drawing/2014/main" id="{16E53F51-D36F-B11D-56D9-27DCE6AE2576}"/>
                </a:ext>
              </a:extLst>
            </p:cNvPr>
            <p:cNvSpPr/>
            <p:nvPr/>
          </p:nvSpPr>
          <p:spPr>
            <a:xfrm>
              <a:off x="1009083" y="2899251"/>
              <a:ext cx="28478" cy="10487"/>
            </a:xfrm>
            <a:custGeom>
              <a:avLst/>
              <a:gdLst/>
              <a:ahLst/>
              <a:cxnLst/>
              <a:rect l="l" t="t" r="r" b="b"/>
              <a:pathLst>
                <a:path w="2903" h="1069" extrusionOk="0">
                  <a:moveTo>
                    <a:pt x="15" y="1"/>
                  </a:moveTo>
                  <a:cubicBezTo>
                    <a:pt x="8" y="1"/>
                    <a:pt x="3" y="3"/>
                    <a:pt x="1" y="8"/>
                  </a:cubicBezTo>
                  <a:cubicBezTo>
                    <a:pt x="636" y="701"/>
                    <a:pt x="1546" y="1069"/>
                    <a:pt x="2471" y="1069"/>
                  </a:cubicBezTo>
                  <a:cubicBezTo>
                    <a:pt x="2615" y="1069"/>
                    <a:pt x="2759" y="1060"/>
                    <a:pt x="2903" y="1042"/>
                  </a:cubicBezTo>
                  <a:cubicBezTo>
                    <a:pt x="2903" y="975"/>
                    <a:pt x="2202" y="942"/>
                    <a:pt x="1402" y="675"/>
                  </a:cubicBezTo>
                  <a:cubicBezTo>
                    <a:pt x="657" y="396"/>
                    <a:pt x="114" y="1"/>
                    <a:pt x="15" y="1"/>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70" name="Google Shape;529;p29">
              <a:extLst>
                <a:ext uri="{FF2B5EF4-FFF2-40B4-BE49-F238E27FC236}">
                  <a16:creationId xmlns:a16="http://schemas.microsoft.com/office/drawing/2014/main" id="{3B2CAA54-29BF-7335-4D64-BB31BE41EBD3}"/>
                </a:ext>
              </a:extLst>
            </p:cNvPr>
            <p:cNvSpPr/>
            <p:nvPr/>
          </p:nvSpPr>
          <p:spPr>
            <a:xfrm>
              <a:off x="1006797" y="2950371"/>
              <a:ext cx="44832" cy="19640"/>
            </a:xfrm>
            <a:custGeom>
              <a:avLst/>
              <a:gdLst/>
              <a:ahLst/>
              <a:cxnLst/>
              <a:rect l="l" t="t" r="r" b="b"/>
              <a:pathLst>
                <a:path w="4570" h="2002" extrusionOk="0">
                  <a:moveTo>
                    <a:pt x="0" y="1"/>
                  </a:moveTo>
                  <a:lnTo>
                    <a:pt x="0" y="1"/>
                  </a:lnTo>
                  <a:cubicBezTo>
                    <a:pt x="701" y="434"/>
                    <a:pt x="1468" y="801"/>
                    <a:pt x="2235" y="1101"/>
                  </a:cubicBezTo>
                  <a:cubicBezTo>
                    <a:pt x="3002" y="1468"/>
                    <a:pt x="3769" y="1769"/>
                    <a:pt x="4570" y="2002"/>
                  </a:cubicBezTo>
                  <a:cubicBezTo>
                    <a:pt x="3869" y="1568"/>
                    <a:pt x="3102" y="1201"/>
                    <a:pt x="2335" y="901"/>
                  </a:cubicBezTo>
                  <a:cubicBezTo>
                    <a:pt x="1568" y="534"/>
                    <a:pt x="801" y="234"/>
                    <a:pt x="0" y="1"/>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71" name="Google Shape;530;p29">
              <a:extLst>
                <a:ext uri="{FF2B5EF4-FFF2-40B4-BE49-F238E27FC236}">
                  <a16:creationId xmlns:a16="http://schemas.microsoft.com/office/drawing/2014/main" id="{21A48E89-449B-AB1D-20BA-B5BAD453EC74}"/>
                </a:ext>
              </a:extLst>
            </p:cNvPr>
            <p:cNvSpPr/>
            <p:nvPr/>
          </p:nvSpPr>
          <p:spPr>
            <a:xfrm>
              <a:off x="979309" y="2990298"/>
              <a:ext cx="23240" cy="9496"/>
            </a:xfrm>
            <a:custGeom>
              <a:avLst/>
              <a:gdLst/>
              <a:ahLst/>
              <a:cxnLst/>
              <a:rect l="l" t="t" r="r" b="b"/>
              <a:pathLst>
                <a:path w="2369" h="968" extrusionOk="0">
                  <a:moveTo>
                    <a:pt x="0" y="0"/>
                  </a:moveTo>
                  <a:cubicBezTo>
                    <a:pt x="767" y="367"/>
                    <a:pt x="1534" y="701"/>
                    <a:pt x="2368" y="968"/>
                  </a:cubicBezTo>
                  <a:cubicBezTo>
                    <a:pt x="2035" y="667"/>
                    <a:pt x="1668" y="434"/>
                    <a:pt x="1234" y="300"/>
                  </a:cubicBezTo>
                  <a:cubicBezTo>
                    <a:pt x="867" y="100"/>
                    <a:pt x="434" y="0"/>
                    <a:pt x="0" y="0"/>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72" name="Google Shape;531;p29">
              <a:extLst>
                <a:ext uri="{FF2B5EF4-FFF2-40B4-BE49-F238E27FC236}">
                  <a16:creationId xmlns:a16="http://schemas.microsoft.com/office/drawing/2014/main" id="{B148AD00-CC8B-5D2D-7A0E-B24F8FDF46D1}"/>
                </a:ext>
              </a:extLst>
            </p:cNvPr>
            <p:cNvSpPr/>
            <p:nvPr/>
          </p:nvSpPr>
          <p:spPr>
            <a:xfrm>
              <a:off x="1029046" y="2973601"/>
              <a:ext cx="15058" cy="18335"/>
            </a:xfrm>
            <a:custGeom>
              <a:avLst/>
              <a:gdLst/>
              <a:ahLst/>
              <a:cxnLst/>
              <a:rect l="l" t="t" r="r" b="b"/>
              <a:pathLst>
                <a:path w="1535" h="1869" extrusionOk="0">
                  <a:moveTo>
                    <a:pt x="1535" y="1"/>
                  </a:moveTo>
                  <a:cubicBezTo>
                    <a:pt x="1535" y="1"/>
                    <a:pt x="1368" y="1"/>
                    <a:pt x="1168" y="101"/>
                  </a:cubicBezTo>
                  <a:cubicBezTo>
                    <a:pt x="601" y="335"/>
                    <a:pt x="200" y="868"/>
                    <a:pt x="67" y="1502"/>
                  </a:cubicBezTo>
                  <a:cubicBezTo>
                    <a:pt x="0" y="1736"/>
                    <a:pt x="34" y="1869"/>
                    <a:pt x="67" y="1869"/>
                  </a:cubicBezTo>
                  <a:cubicBezTo>
                    <a:pt x="267" y="1068"/>
                    <a:pt x="801" y="401"/>
                    <a:pt x="1535" y="1"/>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73" name="Google Shape;532;p29">
              <a:extLst>
                <a:ext uri="{FF2B5EF4-FFF2-40B4-BE49-F238E27FC236}">
                  <a16:creationId xmlns:a16="http://schemas.microsoft.com/office/drawing/2014/main" id="{F677E328-629F-F0DB-FCA8-91A69BF4A965}"/>
                </a:ext>
              </a:extLst>
            </p:cNvPr>
            <p:cNvSpPr/>
            <p:nvPr/>
          </p:nvSpPr>
          <p:spPr>
            <a:xfrm>
              <a:off x="1054895" y="2940414"/>
              <a:ext cx="11468" cy="16510"/>
            </a:xfrm>
            <a:custGeom>
              <a:avLst/>
              <a:gdLst/>
              <a:ahLst/>
              <a:cxnLst/>
              <a:rect l="l" t="t" r="r" b="b"/>
              <a:pathLst>
                <a:path w="1169" h="1683" extrusionOk="0">
                  <a:moveTo>
                    <a:pt x="1106" y="1"/>
                  </a:moveTo>
                  <a:cubicBezTo>
                    <a:pt x="992" y="1"/>
                    <a:pt x="560" y="188"/>
                    <a:pt x="301" y="649"/>
                  </a:cubicBezTo>
                  <a:cubicBezTo>
                    <a:pt x="67" y="916"/>
                    <a:pt x="1" y="1316"/>
                    <a:pt x="134" y="1683"/>
                  </a:cubicBezTo>
                  <a:cubicBezTo>
                    <a:pt x="234" y="1349"/>
                    <a:pt x="334" y="1049"/>
                    <a:pt x="468" y="749"/>
                  </a:cubicBezTo>
                  <a:cubicBezTo>
                    <a:pt x="768" y="282"/>
                    <a:pt x="1168" y="82"/>
                    <a:pt x="1135" y="15"/>
                  </a:cubicBezTo>
                  <a:cubicBezTo>
                    <a:pt x="1135" y="6"/>
                    <a:pt x="1125" y="1"/>
                    <a:pt x="1106" y="1"/>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74" name="Google Shape;533;p29">
              <a:extLst>
                <a:ext uri="{FF2B5EF4-FFF2-40B4-BE49-F238E27FC236}">
                  <a16:creationId xmlns:a16="http://schemas.microsoft.com/office/drawing/2014/main" id="{F19DFAFC-9ABE-60FA-3C79-3FD2DCE96EA6}"/>
                </a:ext>
              </a:extLst>
            </p:cNvPr>
            <p:cNvSpPr/>
            <p:nvPr/>
          </p:nvSpPr>
          <p:spPr>
            <a:xfrm>
              <a:off x="1057515" y="2860629"/>
              <a:ext cx="7534" cy="19728"/>
            </a:xfrm>
            <a:custGeom>
              <a:avLst/>
              <a:gdLst/>
              <a:ahLst/>
              <a:cxnLst/>
              <a:rect l="l" t="t" r="r" b="b"/>
              <a:pathLst>
                <a:path w="768" h="2011" extrusionOk="0">
                  <a:moveTo>
                    <a:pt x="757" y="0"/>
                  </a:moveTo>
                  <a:cubicBezTo>
                    <a:pt x="722" y="0"/>
                    <a:pt x="611" y="65"/>
                    <a:pt x="501" y="175"/>
                  </a:cubicBezTo>
                  <a:cubicBezTo>
                    <a:pt x="301" y="376"/>
                    <a:pt x="134" y="609"/>
                    <a:pt x="67" y="909"/>
                  </a:cubicBezTo>
                  <a:cubicBezTo>
                    <a:pt x="0" y="1176"/>
                    <a:pt x="0" y="1443"/>
                    <a:pt x="67" y="1743"/>
                  </a:cubicBezTo>
                  <a:cubicBezTo>
                    <a:pt x="134" y="1943"/>
                    <a:pt x="234" y="2010"/>
                    <a:pt x="234" y="2010"/>
                  </a:cubicBezTo>
                  <a:cubicBezTo>
                    <a:pt x="234" y="1677"/>
                    <a:pt x="234" y="1310"/>
                    <a:pt x="301" y="943"/>
                  </a:cubicBezTo>
                  <a:cubicBezTo>
                    <a:pt x="434" y="609"/>
                    <a:pt x="567" y="309"/>
                    <a:pt x="768" y="9"/>
                  </a:cubicBezTo>
                  <a:cubicBezTo>
                    <a:pt x="768" y="3"/>
                    <a:pt x="764" y="0"/>
                    <a:pt x="757" y="0"/>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75" name="Google Shape;534;p29">
              <a:extLst>
                <a:ext uri="{FF2B5EF4-FFF2-40B4-BE49-F238E27FC236}">
                  <a16:creationId xmlns:a16="http://schemas.microsoft.com/office/drawing/2014/main" id="{900A431A-F755-A415-5ABC-5AED5A2015D9}"/>
                </a:ext>
              </a:extLst>
            </p:cNvPr>
            <p:cNvSpPr/>
            <p:nvPr/>
          </p:nvSpPr>
          <p:spPr>
            <a:xfrm>
              <a:off x="1017588" y="2778902"/>
              <a:ext cx="688839" cy="305650"/>
            </a:xfrm>
            <a:custGeom>
              <a:avLst/>
              <a:gdLst/>
              <a:ahLst/>
              <a:cxnLst/>
              <a:rect l="l" t="t" r="r" b="b"/>
              <a:pathLst>
                <a:path w="70218" h="31157" extrusionOk="0">
                  <a:moveTo>
                    <a:pt x="68149" y="0"/>
                  </a:moveTo>
                  <a:cubicBezTo>
                    <a:pt x="68149" y="0"/>
                    <a:pt x="62912" y="3603"/>
                    <a:pt x="59443" y="5171"/>
                  </a:cubicBezTo>
                  <a:cubicBezTo>
                    <a:pt x="55974" y="6739"/>
                    <a:pt x="50937" y="9440"/>
                    <a:pt x="49403" y="12276"/>
                  </a:cubicBezTo>
                  <a:cubicBezTo>
                    <a:pt x="49403" y="12276"/>
                    <a:pt x="49103" y="6805"/>
                    <a:pt x="43432" y="5671"/>
                  </a:cubicBezTo>
                  <a:cubicBezTo>
                    <a:pt x="42833" y="5551"/>
                    <a:pt x="42187" y="5498"/>
                    <a:pt x="41510" y="5498"/>
                  </a:cubicBezTo>
                  <a:cubicBezTo>
                    <a:pt x="35779" y="5498"/>
                    <a:pt x="27854" y="9340"/>
                    <a:pt x="27854" y="9340"/>
                  </a:cubicBezTo>
                  <a:lnTo>
                    <a:pt x="1" y="28754"/>
                  </a:lnTo>
                  <a:lnTo>
                    <a:pt x="835" y="31156"/>
                  </a:lnTo>
                  <a:lnTo>
                    <a:pt x="29088" y="27220"/>
                  </a:lnTo>
                  <a:lnTo>
                    <a:pt x="31690" y="28187"/>
                  </a:lnTo>
                  <a:lnTo>
                    <a:pt x="51504" y="15178"/>
                  </a:lnTo>
                  <a:lnTo>
                    <a:pt x="70218" y="1635"/>
                  </a:lnTo>
                  <a:lnTo>
                    <a:pt x="68149" y="0"/>
                  </a:lnTo>
                  <a:close/>
                </a:path>
              </a:pathLst>
            </a:custGeom>
            <a:solidFill>
              <a:srgbClr val="F5F5F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76" name="Google Shape;535;p29">
              <a:extLst>
                <a:ext uri="{FF2B5EF4-FFF2-40B4-BE49-F238E27FC236}">
                  <a16:creationId xmlns:a16="http://schemas.microsoft.com/office/drawing/2014/main" id="{58CBB301-3C6B-0A95-2829-546AE2DAE0A5}"/>
                </a:ext>
              </a:extLst>
            </p:cNvPr>
            <p:cNvSpPr/>
            <p:nvPr/>
          </p:nvSpPr>
          <p:spPr>
            <a:xfrm>
              <a:off x="1013340" y="2783807"/>
              <a:ext cx="713050" cy="308269"/>
            </a:xfrm>
            <a:custGeom>
              <a:avLst/>
              <a:gdLst/>
              <a:ahLst/>
              <a:cxnLst/>
              <a:rect l="l" t="t" r="r" b="b"/>
              <a:pathLst>
                <a:path w="72686" h="31424" extrusionOk="0">
                  <a:moveTo>
                    <a:pt x="72285" y="1"/>
                  </a:moveTo>
                  <a:lnTo>
                    <a:pt x="51837" y="14178"/>
                  </a:lnTo>
                  <a:cubicBezTo>
                    <a:pt x="51608" y="14224"/>
                    <a:pt x="51389" y="14245"/>
                    <a:pt x="51181" y="14245"/>
                  </a:cubicBezTo>
                  <a:cubicBezTo>
                    <a:pt x="49451" y="14245"/>
                    <a:pt x="48468" y="12810"/>
                    <a:pt x="48468" y="12810"/>
                  </a:cubicBezTo>
                  <a:lnTo>
                    <a:pt x="23550" y="16813"/>
                  </a:lnTo>
                  <a:lnTo>
                    <a:pt x="0" y="31423"/>
                  </a:lnTo>
                  <a:lnTo>
                    <a:pt x="0" y="31423"/>
                  </a:lnTo>
                  <a:lnTo>
                    <a:pt x="29521" y="28088"/>
                  </a:lnTo>
                  <a:cubicBezTo>
                    <a:pt x="30157" y="28655"/>
                    <a:pt x="30978" y="28960"/>
                    <a:pt x="31817" y="28960"/>
                  </a:cubicBezTo>
                  <a:cubicBezTo>
                    <a:pt x="32210" y="28960"/>
                    <a:pt x="32607" y="28893"/>
                    <a:pt x="32990" y="28755"/>
                  </a:cubicBezTo>
                  <a:lnTo>
                    <a:pt x="72685" y="868"/>
                  </a:lnTo>
                  <a:lnTo>
                    <a:pt x="72285" y="1"/>
                  </a:lnTo>
                  <a:close/>
                </a:path>
              </a:pathLst>
            </a:custGeom>
            <a:solidFill>
              <a:srgbClr val="F2484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77" name="Google Shape;536;p29">
              <a:extLst>
                <a:ext uri="{FF2B5EF4-FFF2-40B4-BE49-F238E27FC236}">
                  <a16:creationId xmlns:a16="http://schemas.microsoft.com/office/drawing/2014/main" id="{FAE10AF0-86C3-20B7-716E-A769AB6F28A7}"/>
                </a:ext>
              </a:extLst>
            </p:cNvPr>
            <p:cNvSpPr/>
            <p:nvPr/>
          </p:nvSpPr>
          <p:spPr>
            <a:xfrm>
              <a:off x="1302941" y="2909463"/>
              <a:ext cx="185880" cy="149887"/>
            </a:xfrm>
            <a:custGeom>
              <a:avLst/>
              <a:gdLst/>
              <a:ahLst/>
              <a:cxnLst/>
              <a:rect l="l" t="t" r="r" b="b"/>
              <a:pathLst>
                <a:path w="18948" h="15279" extrusionOk="0">
                  <a:moveTo>
                    <a:pt x="18947" y="1"/>
                  </a:moveTo>
                  <a:lnTo>
                    <a:pt x="18947" y="1"/>
                  </a:lnTo>
                  <a:cubicBezTo>
                    <a:pt x="18847" y="34"/>
                    <a:pt x="18780" y="68"/>
                    <a:pt x="18714" y="134"/>
                  </a:cubicBezTo>
                  <a:lnTo>
                    <a:pt x="18113" y="501"/>
                  </a:lnTo>
                  <a:cubicBezTo>
                    <a:pt x="17613" y="835"/>
                    <a:pt x="16879" y="1335"/>
                    <a:pt x="15978" y="2002"/>
                  </a:cubicBezTo>
                  <a:cubicBezTo>
                    <a:pt x="14177" y="3270"/>
                    <a:pt x="11775" y="5138"/>
                    <a:pt x="9173" y="7273"/>
                  </a:cubicBezTo>
                  <a:cubicBezTo>
                    <a:pt x="6572" y="9408"/>
                    <a:pt x="4270" y="11376"/>
                    <a:pt x="2602" y="12843"/>
                  </a:cubicBezTo>
                  <a:cubicBezTo>
                    <a:pt x="1802" y="13577"/>
                    <a:pt x="1134" y="14178"/>
                    <a:pt x="667" y="14611"/>
                  </a:cubicBezTo>
                  <a:lnTo>
                    <a:pt x="167" y="15078"/>
                  </a:lnTo>
                  <a:cubicBezTo>
                    <a:pt x="67" y="15212"/>
                    <a:pt x="0" y="15279"/>
                    <a:pt x="0" y="15279"/>
                  </a:cubicBezTo>
                  <a:cubicBezTo>
                    <a:pt x="67" y="15245"/>
                    <a:pt x="134" y="15178"/>
                    <a:pt x="200" y="15112"/>
                  </a:cubicBezTo>
                  <a:lnTo>
                    <a:pt x="734" y="14678"/>
                  </a:lnTo>
                  <a:lnTo>
                    <a:pt x="2736" y="12944"/>
                  </a:lnTo>
                  <a:cubicBezTo>
                    <a:pt x="4403" y="11509"/>
                    <a:pt x="6738" y="9541"/>
                    <a:pt x="9340" y="7406"/>
                  </a:cubicBezTo>
                  <a:cubicBezTo>
                    <a:pt x="11909" y="5305"/>
                    <a:pt x="14310" y="3437"/>
                    <a:pt x="16078" y="2102"/>
                  </a:cubicBezTo>
                  <a:cubicBezTo>
                    <a:pt x="16946" y="1469"/>
                    <a:pt x="17680" y="935"/>
                    <a:pt x="18180" y="568"/>
                  </a:cubicBezTo>
                  <a:lnTo>
                    <a:pt x="18747" y="168"/>
                  </a:lnTo>
                  <a:cubicBezTo>
                    <a:pt x="18814" y="101"/>
                    <a:pt x="18880" y="68"/>
                    <a:pt x="1894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78" name="Google Shape;537;p29">
              <a:extLst>
                <a:ext uri="{FF2B5EF4-FFF2-40B4-BE49-F238E27FC236}">
                  <a16:creationId xmlns:a16="http://schemas.microsoft.com/office/drawing/2014/main" id="{2BEFA6C0-9AAB-96F4-6E1A-9CF0A5E2BF2D}"/>
                </a:ext>
              </a:extLst>
            </p:cNvPr>
            <p:cNvSpPr/>
            <p:nvPr/>
          </p:nvSpPr>
          <p:spPr>
            <a:xfrm>
              <a:off x="1020864" y="2848691"/>
              <a:ext cx="479405" cy="221127"/>
            </a:xfrm>
            <a:custGeom>
              <a:avLst/>
              <a:gdLst/>
              <a:ahLst/>
              <a:cxnLst/>
              <a:rect l="l" t="t" r="r" b="b"/>
              <a:pathLst>
                <a:path w="48869" h="22541" extrusionOk="0">
                  <a:moveTo>
                    <a:pt x="48834" y="5823"/>
                  </a:moveTo>
                  <a:cubicBezTo>
                    <a:pt x="48835" y="5836"/>
                    <a:pt x="48835" y="5849"/>
                    <a:pt x="48835" y="5862"/>
                  </a:cubicBezTo>
                  <a:cubicBezTo>
                    <a:pt x="48840" y="5867"/>
                    <a:pt x="48844" y="5872"/>
                    <a:pt x="48848" y="5877"/>
                  </a:cubicBezTo>
                  <a:lnTo>
                    <a:pt x="48848" y="5877"/>
                  </a:lnTo>
                  <a:cubicBezTo>
                    <a:pt x="48843" y="5859"/>
                    <a:pt x="48838" y="5841"/>
                    <a:pt x="48834" y="5823"/>
                  </a:cubicBezTo>
                  <a:close/>
                  <a:moveTo>
                    <a:pt x="48848" y="5877"/>
                  </a:moveTo>
                  <a:lnTo>
                    <a:pt x="48848" y="5877"/>
                  </a:lnTo>
                  <a:cubicBezTo>
                    <a:pt x="48855" y="5905"/>
                    <a:pt x="48862" y="5934"/>
                    <a:pt x="48869" y="5962"/>
                  </a:cubicBezTo>
                  <a:cubicBezTo>
                    <a:pt x="48869" y="5934"/>
                    <a:pt x="48869" y="5905"/>
                    <a:pt x="48848" y="5877"/>
                  </a:cubicBezTo>
                  <a:close/>
                  <a:moveTo>
                    <a:pt x="39345" y="0"/>
                  </a:moveTo>
                  <a:cubicBezTo>
                    <a:pt x="38739" y="0"/>
                    <a:pt x="38132" y="42"/>
                    <a:pt x="37527" y="125"/>
                  </a:cubicBezTo>
                  <a:cubicBezTo>
                    <a:pt x="34492" y="625"/>
                    <a:pt x="31556" y="1493"/>
                    <a:pt x="28754" y="2760"/>
                  </a:cubicBezTo>
                  <a:lnTo>
                    <a:pt x="23851" y="6096"/>
                  </a:lnTo>
                  <a:lnTo>
                    <a:pt x="6972" y="17704"/>
                  </a:lnTo>
                  <a:lnTo>
                    <a:pt x="1868" y="21240"/>
                  </a:lnTo>
                  <a:lnTo>
                    <a:pt x="467" y="22207"/>
                  </a:lnTo>
                  <a:lnTo>
                    <a:pt x="134" y="22441"/>
                  </a:lnTo>
                  <a:cubicBezTo>
                    <a:pt x="67" y="22474"/>
                    <a:pt x="34" y="22508"/>
                    <a:pt x="0" y="22541"/>
                  </a:cubicBezTo>
                  <a:cubicBezTo>
                    <a:pt x="67" y="22541"/>
                    <a:pt x="100" y="22508"/>
                    <a:pt x="167" y="22474"/>
                  </a:cubicBezTo>
                  <a:lnTo>
                    <a:pt x="534" y="22241"/>
                  </a:lnTo>
                  <a:lnTo>
                    <a:pt x="1935" y="21307"/>
                  </a:lnTo>
                  <a:lnTo>
                    <a:pt x="7072" y="17804"/>
                  </a:lnTo>
                  <a:lnTo>
                    <a:pt x="23984" y="6263"/>
                  </a:lnTo>
                  <a:lnTo>
                    <a:pt x="28888" y="2927"/>
                  </a:lnTo>
                  <a:lnTo>
                    <a:pt x="28854" y="2927"/>
                  </a:lnTo>
                  <a:cubicBezTo>
                    <a:pt x="31623" y="1693"/>
                    <a:pt x="34558" y="792"/>
                    <a:pt x="37561" y="325"/>
                  </a:cubicBezTo>
                  <a:cubicBezTo>
                    <a:pt x="38198" y="228"/>
                    <a:pt x="38837" y="180"/>
                    <a:pt x="39474" y="180"/>
                  </a:cubicBezTo>
                  <a:cubicBezTo>
                    <a:pt x="41240" y="180"/>
                    <a:pt x="42990" y="548"/>
                    <a:pt x="44632" y="1259"/>
                  </a:cubicBezTo>
                  <a:cubicBezTo>
                    <a:pt x="45466" y="1659"/>
                    <a:pt x="46233" y="2160"/>
                    <a:pt x="46934" y="2760"/>
                  </a:cubicBezTo>
                  <a:cubicBezTo>
                    <a:pt x="47434" y="3227"/>
                    <a:pt x="47868" y="3761"/>
                    <a:pt x="48201" y="4361"/>
                  </a:cubicBezTo>
                  <a:cubicBezTo>
                    <a:pt x="48477" y="4820"/>
                    <a:pt x="48696" y="5308"/>
                    <a:pt x="48834" y="5823"/>
                  </a:cubicBezTo>
                  <a:lnTo>
                    <a:pt x="48834" y="5823"/>
                  </a:lnTo>
                  <a:cubicBezTo>
                    <a:pt x="48827" y="5735"/>
                    <a:pt x="48798" y="5645"/>
                    <a:pt x="48769" y="5529"/>
                  </a:cubicBezTo>
                  <a:cubicBezTo>
                    <a:pt x="48668" y="5095"/>
                    <a:pt x="48502" y="4695"/>
                    <a:pt x="48268" y="4328"/>
                  </a:cubicBezTo>
                  <a:cubicBezTo>
                    <a:pt x="47935" y="3694"/>
                    <a:pt x="47501" y="3160"/>
                    <a:pt x="47001" y="2693"/>
                  </a:cubicBezTo>
                  <a:cubicBezTo>
                    <a:pt x="46300" y="2060"/>
                    <a:pt x="45533" y="1526"/>
                    <a:pt x="44699" y="1159"/>
                  </a:cubicBezTo>
                  <a:cubicBezTo>
                    <a:pt x="42994" y="382"/>
                    <a:pt x="41177" y="0"/>
                    <a:pt x="3934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79" name="Google Shape;538;p29">
              <a:extLst>
                <a:ext uri="{FF2B5EF4-FFF2-40B4-BE49-F238E27FC236}">
                  <a16:creationId xmlns:a16="http://schemas.microsoft.com/office/drawing/2014/main" id="{AABDCE95-E84A-4F30-3F95-F11DEF241B80}"/>
                </a:ext>
              </a:extLst>
            </p:cNvPr>
            <p:cNvSpPr/>
            <p:nvPr/>
          </p:nvSpPr>
          <p:spPr>
            <a:xfrm>
              <a:off x="1268253" y="2880122"/>
              <a:ext cx="232674" cy="43429"/>
            </a:xfrm>
            <a:custGeom>
              <a:avLst/>
              <a:gdLst/>
              <a:ahLst/>
              <a:cxnLst/>
              <a:rect l="l" t="t" r="r" b="b"/>
              <a:pathLst>
                <a:path w="23718" h="4427" extrusionOk="0">
                  <a:moveTo>
                    <a:pt x="14556" y="0"/>
                  </a:moveTo>
                  <a:cubicBezTo>
                    <a:pt x="13617" y="0"/>
                    <a:pt x="12676" y="75"/>
                    <a:pt x="11742" y="223"/>
                  </a:cubicBezTo>
                  <a:cubicBezTo>
                    <a:pt x="8807" y="657"/>
                    <a:pt x="5971" y="1524"/>
                    <a:pt x="3269" y="2792"/>
                  </a:cubicBezTo>
                  <a:cubicBezTo>
                    <a:pt x="2235" y="3259"/>
                    <a:pt x="1435" y="3659"/>
                    <a:pt x="868" y="3959"/>
                  </a:cubicBezTo>
                  <a:cubicBezTo>
                    <a:pt x="567" y="4093"/>
                    <a:pt x="367" y="4226"/>
                    <a:pt x="234" y="4293"/>
                  </a:cubicBezTo>
                  <a:cubicBezTo>
                    <a:pt x="134" y="4326"/>
                    <a:pt x="67" y="4393"/>
                    <a:pt x="0" y="4426"/>
                  </a:cubicBezTo>
                  <a:cubicBezTo>
                    <a:pt x="100" y="4426"/>
                    <a:pt x="167" y="4393"/>
                    <a:pt x="234" y="4360"/>
                  </a:cubicBezTo>
                  <a:lnTo>
                    <a:pt x="901" y="4059"/>
                  </a:lnTo>
                  <a:cubicBezTo>
                    <a:pt x="1468" y="3759"/>
                    <a:pt x="2302" y="3392"/>
                    <a:pt x="3336" y="2925"/>
                  </a:cubicBezTo>
                  <a:cubicBezTo>
                    <a:pt x="6005" y="1724"/>
                    <a:pt x="8840" y="890"/>
                    <a:pt x="11742" y="423"/>
                  </a:cubicBezTo>
                  <a:cubicBezTo>
                    <a:pt x="12665" y="287"/>
                    <a:pt x="13590" y="220"/>
                    <a:pt x="14513" y="220"/>
                  </a:cubicBezTo>
                  <a:cubicBezTo>
                    <a:pt x="16527" y="220"/>
                    <a:pt x="18527" y="540"/>
                    <a:pt x="20448" y="1157"/>
                  </a:cubicBezTo>
                  <a:cubicBezTo>
                    <a:pt x="21282" y="1457"/>
                    <a:pt x="22083" y="1824"/>
                    <a:pt x="22883" y="2258"/>
                  </a:cubicBezTo>
                  <a:cubicBezTo>
                    <a:pt x="23417" y="2558"/>
                    <a:pt x="23717" y="2758"/>
                    <a:pt x="23717" y="2758"/>
                  </a:cubicBezTo>
                  <a:cubicBezTo>
                    <a:pt x="23651" y="2692"/>
                    <a:pt x="23584" y="2625"/>
                    <a:pt x="23517" y="2592"/>
                  </a:cubicBezTo>
                  <a:cubicBezTo>
                    <a:pt x="23384" y="2492"/>
                    <a:pt x="23184" y="2325"/>
                    <a:pt x="22917" y="2158"/>
                  </a:cubicBezTo>
                  <a:cubicBezTo>
                    <a:pt x="22150" y="1691"/>
                    <a:pt x="21349" y="1324"/>
                    <a:pt x="20482" y="1024"/>
                  </a:cubicBezTo>
                  <a:cubicBezTo>
                    <a:pt x="18571" y="342"/>
                    <a:pt x="16568" y="0"/>
                    <a:pt x="1455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80" name="Google Shape;539;p29">
              <a:extLst>
                <a:ext uri="{FF2B5EF4-FFF2-40B4-BE49-F238E27FC236}">
                  <a16:creationId xmlns:a16="http://schemas.microsoft.com/office/drawing/2014/main" id="{2ABB90A1-71D7-A2E8-F3F9-F2A5AC3B2A5A}"/>
                </a:ext>
              </a:extLst>
            </p:cNvPr>
            <p:cNvSpPr/>
            <p:nvPr/>
          </p:nvSpPr>
          <p:spPr>
            <a:xfrm>
              <a:off x="1517604" y="2789046"/>
              <a:ext cx="181622" cy="119780"/>
            </a:xfrm>
            <a:custGeom>
              <a:avLst/>
              <a:gdLst/>
              <a:ahLst/>
              <a:cxnLst/>
              <a:rect l="l" t="t" r="r" b="b"/>
              <a:pathLst>
                <a:path w="18514" h="12210" extrusionOk="0">
                  <a:moveTo>
                    <a:pt x="18514" y="0"/>
                  </a:moveTo>
                  <a:lnTo>
                    <a:pt x="18514" y="0"/>
                  </a:lnTo>
                  <a:cubicBezTo>
                    <a:pt x="18447" y="34"/>
                    <a:pt x="18380" y="67"/>
                    <a:pt x="18347" y="101"/>
                  </a:cubicBezTo>
                  <a:lnTo>
                    <a:pt x="17780" y="434"/>
                  </a:lnTo>
                  <a:cubicBezTo>
                    <a:pt x="17280" y="734"/>
                    <a:pt x="16579" y="1135"/>
                    <a:pt x="15745" y="1668"/>
                  </a:cubicBezTo>
                  <a:cubicBezTo>
                    <a:pt x="14011" y="2702"/>
                    <a:pt x="11676" y="4203"/>
                    <a:pt x="9107" y="5871"/>
                  </a:cubicBezTo>
                  <a:cubicBezTo>
                    <a:pt x="6572" y="7573"/>
                    <a:pt x="4270" y="9140"/>
                    <a:pt x="2636" y="10274"/>
                  </a:cubicBezTo>
                  <a:cubicBezTo>
                    <a:pt x="1802" y="10875"/>
                    <a:pt x="1135" y="11342"/>
                    <a:pt x="701" y="11676"/>
                  </a:cubicBezTo>
                  <a:lnTo>
                    <a:pt x="167" y="12042"/>
                  </a:lnTo>
                  <a:cubicBezTo>
                    <a:pt x="134" y="12109"/>
                    <a:pt x="67" y="12143"/>
                    <a:pt x="1" y="12209"/>
                  </a:cubicBezTo>
                  <a:cubicBezTo>
                    <a:pt x="67" y="12176"/>
                    <a:pt x="134" y="12143"/>
                    <a:pt x="201" y="12109"/>
                  </a:cubicBezTo>
                  <a:lnTo>
                    <a:pt x="734" y="11742"/>
                  </a:lnTo>
                  <a:lnTo>
                    <a:pt x="2736" y="10408"/>
                  </a:lnTo>
                  <a:cubicBezTo>
                    <a:pt x="4404" y="9274"/>
                    <a:pt x="6672" y="7739"/>
                    <a:pt x="9240" y="6071"/>
                  </a:cubicBezTo>
                  <a:cubicBezTo>
                    <a:pt x="11776" y="4370"/>
                    <a:pt x="14111" y="2869"/>
                    <a:pt x="15812" y="1802"/>
                  </a:cubicBezTo>
                  <a:lnTo>
                    <a:pt x="17813" y="501"/>
                  </a:lnTo>
                  <a:lnTo>
                    <a:pt x="18347" y="134"/>
                  </a:lnTo>
                  <a:cubicBezTo>
                    <a:pt x="18480" y="67"/>
                    <a:pt x="18514" y="1"/>
                    <a:pt x="1851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81" name="Google Shape;540;p29">
              <a:extLst>
                <a:ext uri="{FF2B5EF4-FFF2-40B4-BE49-F238E27FC236}">
                  <a16:creationId xmlns:a16="http://schemas.microsoft.com/office/drawing/2014/main" id="{95DA3F32-8CB7-909B-D985-EED3F4006A22}"/>
                </a:ext>
              </a:extLst>
            </p:cNvPr>
            <p:cNvSpPr/>
            <p:nvPr/>
          </p:nvSpPr>
          <p:spPr>
            <a:xfrm>
              <a:off x="1282321" y="2871175"/>
              <a:ext cx="342977" cy="199957"/>
            </a:xfrm>
            <a:custGeom>
              <a:avLst/>
              <a:gdLst/>
              <a:ahLst/>
              <a:cxnLst/>
              <a:rect l="l" t="t" r="r" b="b"/>
              <a:pathLst>
                <a:path w="34962" h="20383" extrusionOk="0">
                  <a:moveTo>
                    <a:pt x="33574" y="1"/>
                  </a:moveTo>
                  <a:cubicBezTo>
                    <a:pt x="33563" y="1"/>
                    <a:pt x="33558" y="1"/>
                    <a:pt x="33558" y="1"/>
                  </a:cubicBezTo>
                  <a:lnTo>
                    <a:pt x="21983" y="8441"/>
                  </a:lnTo>
                  <a:cubicBezTo>
                    <a:pt x="21983" y="8441"/>
                    <a:pt x="19481" y="6739"/>
                    <a:pt x="18781" y="6106"/>
                  </a:cubicBezTo>
                  <a:cubicBezTo>
                    <a:pt x="18237" y="5610"/>
                    <a:pt x="17678" y="5421"/>
                    <a:pt x="17192" y="5421"/>
                  </a:cubicBezTo>
                  <a:cubicBezTo>
                    <a:pt x="16664" y="5421"/>
                    <a:pt x="16222" y="5644"/>
                    <a:pt x="15979" y="5939"/>
                  </a:cubicBezTo>
                  <a:cubicBezTo>
                    <a:pt x="15679" y="6372"/>
                    <a:pt x="15745" y="6673"/>
                    <a:pt x="16079" y="7173"/>
                  </a:cubicBezTo>
                  <a:cubicBezTo>
                    <a:pt x="16412" y="7673"/>
                    <a:pt x="18514" y="10342"/>
                    <a:pt x="18781" y="10909"/>
                  </a:cubicBezTo>
                  <a:cubicBezTo>
                    <a:pt x="19081" y="11476"/>
                    <a:pt x="18781" y="11743"/>
                    <a:pt x="18781" y="11743"/>
                  </a:cubicBezTo>
                  <a:cubicBezTo>
                    <a:pt x="18781" y="11743"/>
                    <a:pt x="12476" y="8641"/>
                    <a:pt x="11509" y="8207"/>
                  </a:cubicBezTo>
                  <a:cubicBezTo>
                    <a:pt x="10549" y="7823"/>
                    <a:pt x="9571" y="7370"/>
                    <a:pt x="8788" y="7370"/>
                  </a:cubicBezTo>
                  <a:cubicBezTo>
                    <a:pt x="8482" y="7370"/>
                    <a:pt x="8207" y="7438"/>
                    <a:pt x="7973" y="7607"/>
                  </a:cubicBezTo>
                  <a:cubicBezTo>
                    <a:pt x="7273" y="8140"/>
                    <a:pt x="7206" y="8474"/>
                    <a:pt x="7306" y="9174"/>
                  </a:cubicBezTo>
                  <a:cubicBezTo>
                    <a:pt x="7406" y="9808"/>
                    <a:pt x="14278" y="14445"/>
                    <a:pt x="14278" y="14445"/>
                  </a:cubicBezTo>
                  <a:cubicBezTo>
                    <a:pt x="14278" y="14445"/>
                    <a:pt x="13610" y="14178"/>
                    <a:pt x="12777" y="13878"/>
                  </a:cubicBezTo>
                  <a:cubicBezTo>
                    <a:pt x="11809" y="13511"/>
                    <a:pt x="6439" y="11276"/>
                    <a:pt x="5505" y="10976"/>
                  </a:cubicBezTo>
                  <a:cubicBezTo>
                    <a:pt x="4982" y="10802"/>
                    <a:pt x="4157" y="10571"/>
                    <a:pt x="3393" y="10571"/>
                  </a:cubicBezTo>
                  <a:cubicBezTo>
                    <a:pt x="2840" y="10571"/>
                    <a:pt x="2319" y="10692"/>
                    <a:pt x="1969" y="11042"/>
                  </a:cubicBezTo>
                  <a:cubicBezTo>
                    <a:pt x="1001" y="12010"/>
                    <a:pt x="1669" y="12577"/>
                    <a:pt x="1669" y="12577"/>
                  </a:cubicBezTo>
                  <a:lnTo>
                    <a:pt x="1402" y="12610"/>
                  </a:lnTo>
                  <a:cubicBezTo>
                    <a:pt x="801" y="12710"/>
                    <a:pt x="301" y="13144"/>
                    <a:pt x="134" y="13744"/>
                  </a:cubicBezTo>
                  <a:cubicBezTo>
                    <a:pt x="1" y="14278"/>
                    <a:pt x="368" y="14845"/>
                    <a:pt x="901" y="14979"/>
                  </a:cubicBezTo>
                  <a:lnTo>
                    <a:pt x="12777" y="19649"/>
                  </a:lnTo>
                  <a:lnTo>
                    <a:pt x="20215" y="20382"/>
                  </a:lnTo>
                  <a:cubicBezTo>
                    <a:pt x="21916" y="19815"/>
                    <a:pt x="23451" y="18815"/>
                    <a:pt x="24685" y="17447"/>
                  </a:cubicBezTo>
                  <a:cubicBezTo>
                    <a:pt x="26553" y="15312"/>
                    <a:pt x="26286" y="12477"/>
                    <a:pt x="26420" y="11276"/>
                  </a:cubicBezTo>
                  <a:cubicBezTo>
                    <a:pt x="26553" y="10075"/>
                    <a:pt x="28288" y="9208"/>
                    <a:pt x="28821" y="8574"/>
                  </a:cubicBezTo>
                  <a:cubicBezTo>
                    <a:pt x="29255" y="7974"/>
                    <a:pt x="29622" y="7306"/>
                    <a:pt x="29922" y="6639"/>
                  </a:cubicBezTo>
                  <a:cubicBezTo>
                    <a:pt x="29922" y="6639"/>
                    <a:pt x="33992" y="3971"/>
                    <a:pt x="34492" y="1969"/>
                  </a:cubicBezTo>
                  <a:cubicBezTo>
                    <a:pt x="34962" y="60"/>
                    <a:pt x="33727" y="1"/>
                    <a:pt x="33574" y="1"/>
                  </a:cubicBezTo>
                  <a:close/>
                </a:path>
              </a:pathLst>
            </a:custGeom>
            <a:solidFill>
              <a:srgbClr val="FFBE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82" name="Google Shape;541;p29">
              <a:extLst>
                <a:ext uri="{FF2B5EF4-FFF2-40B4-BE49-F238E27FC236}">
                  <a16:creationId xmlns:a16="http://schemas.microsoft.com/office/drawing/2014/main" id="{EE85070D-FEFD-1AFA-9B94-508E79B71757}"/>
                </a:ext>
              </a:extLst>
            </p:cNvPr>
            <p:cNvSpPr/>
            <p:nvPr/>
          </p:nvSpPr>
          <p:spPr>
            <a:xfrm>
              <a:off x="1470810" y="2987993"/>
              <a:ext cx="20621" cy="17364"/>
            </a:xfrm>
            <a:custGeom>
              <a:avLst/>
              <a:gdLst/>
              <a:ahLst/>
              <a:cxnLst/>
              <a:rect l="l" t="t" r="r" b="b"/>
              <a:pathLst>
                <a:path w="2102" h="1770" extrusionOk="0">
                  <a:moveTo>
                    <a:pt x="4" y="0"/>
                  </a:moveTo>
                  <a:cubicBezTo>
                    <a:pt x="3" y="0"/>
                    <a:pt x="1" y="1"/>
                    <a:pt x="0" y="2"/>
                  </a:cubicBezTo>
                  <a:cubicBezTo>
                    <a:pt x="367" y="902"/>
                    <a:pt x="1135" y="1536"/>
                    <a:pt x="2069" y="1770"/>
                  </a:cubicBezTo>
                  <a:cubicBezTo>
                    <a:pt x="2102" y="1703"/>
                    <a:pt x="1535" y="1436"/>
                    <a:pt x="968" y="969"/>
                  </a:cubicBezTo>
                  <a:cubicBezTo>
                    <a:pt x="385" y="516"/>
                    <a:pt x="54" y="0"/>
                    <a:pt x="4" y="0"/>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83" name="Google Shape;542;p29">
              <a:extLst>
                <a:ext uri="{FF2B5EF4-FFF2-40B4-BE49-F238E27FC236}">
                  <a16:creationId xmlns:a16="http://schemas.microsoft.com/office/drawing/2014/main" id="{AE8FF9B0-EA99-A6A4-8A14-1578D5F0F58D}"/>
                </a:ext>
              </a:extLst>
            </p:cNvPr>
            <p:cNvSpPr/>
            <p:nvPr/>
          </p:nvSpPr>
          <p:spPr>
            <a:xfrm>
              <a:off x="1500583" y="2955472"/>
              <a:ext cx="18992" cy="15853"/>
            </a:xfrm>
            <a:custGeom>
              <a:avLst/>
              <a:gdLst/>
              <a:ahLst/>
              <a:cxnLst/>
              <a:rect l="l" t="t" r="r" b="b"/>
              <a:pathLst>
                <a:path w="1936" h="1616" extrusionOk="0">
                  <a:moveTo>
                    <a:pt x="201" y="0"/>
                  </a:moveTo>
                  <a:cubicBezTo>
                    <a:pt x="68" y="0"/>
                    <a:pt x="1" y="24"/>
                    <a:pt x="1" y="48"/>
                  </a:cubicBezTo>
                  <a:cubicBezTo>
                    <a:pt x="401" y="148"/>
                    <a:pt x="802" y="315"/>
                    <a:pt x="1168" y="581"/>
                  </a:cubicBezTo>
                  <a:cubicBezTo>
                    <a:pt x="1469" y="882"/>
                    <a:pt x="1702" y="1215"/>
                    <a:pt x="1902" y="1615"/>
                  </a:cubicBezTo>
                  <a:cubicBezTo>
                    <a:pt x="1902" y="1615"/>
                    <a:pt x="1936" y="1449"/>
                    <a:pt x="1836" y="1215"/>
                  </a:cubicBezTo>
                  <a:cubicBezTo>
                    <a:pt x="1635" y="548"/>
                    <a:pt x="1068" y="114"/>
                    <a:pt x="401" y="14"/>
                  </a:cubicBezTo>
                  <a:cubicBezTo>
                    <a:pt x="323" y="5"/>
                    <a:pt x="256" y="0"/>
                    <a:pt x="201" y="0"/>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84" name="Google Shape;543;p29">
              <a:extLst>
                <a:ext uri="{FF2B5EF4-FFF2-40B4-BE49-F238E27FC236}">
                  <a16:creationId xmlns:a16="http://schemas.microsoft.com/office/drawing/2014/main" id="{9744DE9E-52F0-AF26-0876-5B26450CB888}"/>
                </a:ext>
              </a:extLst>
            </p:cNvPr>
            <p:cNvSpPr/>
            <p:nvPr/>
          </p:nvSpPr>
          <p:spPr>
            <a:xfrm>
              <a:off x="1496659" y="2953314"/>
              <a:ext cx="10153" cy="25212"/>
            </a:xfrm>
            <a:custGeom>
              <a:avLst/>
              <a:gdLst/>
              <a:ahLst/>
              <a:cxnLst/>
              <a:rect l="l" t="t" r="r" b="b"/>
              <a:pathLst>
                <a:path w="1035" h="2570" extrusionOk="0">
                  <a:moveTo>
                    <a:pt x="34" y="1"/>
                  </a:moveTo>
                  <a:lnTo>
                    <a:pt x="34" y="1"/>
                  </a:lnTo>
                  <a:cubicBezTo>
                    <a:pt x="1" y="34"/>
                    <a:pt x="334" y="535"/>
                    <a:pt x="601" y="1268"/>
                  </a:cubicBezTo>
                  <a:cubicBezTo>
                    <a:pt x="835" y="1969"/>
                    <a:pt x="868" y="2569"/>
                    <a:pt x="935" y="2569"/>
                  </a:cubicBezTo>
                  <a:cubicBezTo>
                    <a:pt x="1035" y="2102"/>
                    <a:pt x="968" y="1635"/>
                    <a:pt x="801" y="1202"/>
                  </a:cubicBezTo>
                  <a:cubicBezTo>
                    <a:pt x="668" y="735"/>
                    <a:pt x="401" y="301"/>
                    <a:pt x="34" y="1"/>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85" name="Google Shape;544;p29">
              <a:extLst>
                <a:ext uri="{FF2B5EF4-FFF2-40B4-BE49-F238E27FC236}">
                  <a16:creationId xmlns:a16="http://schemas.microsoft.com/office/drawing/2014/main" id="{3CDF1BA0-B91B-061F-FD4D-2F230E033745}"/>
                </a:ext>
              </a:extLst>
            </p:cNvPr>
            <p:cNvSpPr/>
            <p:nvPr/>
          </p:nvSpPr>
          <p:spPr>
            <a:xfrm>
              <a:off x="1565378" y="2906471"/>
              <a:ext cx="7534" cy="23946"/>
            </a:xfrm>
            <a:custGeom>
              <a:avLst/>
              <a:gdLst/>
              <a:ahLst/>
              <a:cxnLst/>
              <a:rect l="l" t="t" r="r" b="b"/>
              <a:pathLst>
                <a:path w="768" h="2441" extrusionOk="0">
                  <a:moveTo>
                    <a:pt x="489" y="1"/>
                  </a:moveTo>
                  <a:cubicBezTo>
                    <a:pt x="447" y="1"/>
                    <a:pt x="357" y="126"/>
                    <a:pt x="268" y="306"/>
                  </a:cubicBezTo>
                  <a:cubicBezTo>
                    <a:pt x="1" y="940"/>
                    <a:pt x="101" y="1640"/>
                    <a:pt x="468" y="2174"/>
                  </a:cubicBezTo>
                  <a:cubicBezTo>
                    <a:pt x="634" y="2374"/>
                    <a:pt x="768" y="2441"/>
                    <a:pt x="768" y="2441"/>
                  </a:cubicBezTo>
                  <a:cubicBezTo>
                    <a:pt x="301" y="1707"/>
                    <a:pt x="201" y="806"/>
                    <a:pt x="501" y="6"/>
                  </a:cubicBezTo>
                  <a:cubicBezTo>
                    <a:pt x="498" y="2"/>
                    <a:pt x="493" y="1"/>
                    <a:pt x="489" y="1"/>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86" name="Google Shape;545;p29">
              <a:extLst>
                <a:ext uri="{FF2B5EF4-FFF2-40B4-BE49-F238E27FC236}">
                  <a16:creationId xmlns:a16="http://schemas.microsoft.com/office/drawing/2014/main" id="{2A44A91B-9D03-F63B-2341-F875853B7D50}"/>
                </a:ext>
              </a:extLst>
            </p:cNvPr>
            <p:cNvSpPr/>
            <p:nvPr/>
          </p:nvSpPr>
          <p:spPr>
            <a:xfrm>
              <a:off x="1423359" y="3010251"/>
              <a:ext cx="47137" cy="24064"/>
            </a:xfrm>
            <a:custGeom>
              <a:avLst/>
              <a:gdLst/>
              <a:ahLst/>
              <a:cxnLst/>
              <a:rect l="l" t="t" r="r" b="b"/>
              <a:pathLst>
                <a:path w="4805" h="2453" extrusionOk="0">
                  <a:moveTo>
                    <a:pt x="1" y="1"/>
                  </a:moveTo>
                  <a:lnTo>
                    <a:pt x="1" y="1"/>
                  </a:lnTo>
                  <a:cubicBezTo>
                    <a:pt x="167" y="201"/>
                    <a:pt x="334" y="401"/>
                    <a:pt x="568" y="568"/>
                  </a:cubicBezTo>
                  <a:cubicBezTo>
                    <a:pt x="1068" y="1002"/>
                    <a:pt x="1568" y="1369"/>
                    <a:pt x="2136" y="1702"/>
                  </a:cubicBezTo>
                  <a:cubicBezTo>
                    <a:pt x="2703" y="2036"/>
                    <a:pt x="3336" y="2269"/>
                    <a:pt x="3970" y="2403"/>
                  </a:cubicBezTo>
                  <a:cubicBezTo>
                    <a:pt x="4104" y="2436"/>
                    <a:pt x="4245" y="2453"/>
                    <a:pt x="4387" y="2453"/>
                  </a:cubicBezTo>
                  <a:cubicBezTo>
                    <a:pt x="4529" y="2453"/>
                    <a:pt x="4671" y="2436"/>
                    <a:pt x="4804" y="2403"/>
                  </a:cubicBezTo>
                  <a:cubicBezTo>
                    <a:pt x="4804" y="2369"/>
                    <a:pt x="4471" y="2336"/>
                    <a:pt x="4004" y="2236"/>
                  </a:cubicBezTo>
                  <a:cubicBezTo>
                    <a:pt x="3403" y="2102"/>
                    <a:pt x="2803" y="1836"/>
                    <a:pt x="2269" y="1535"/>
                  </a:cubicBezTo>
                  <a:cubicBezTo>
                    <a:pt x="1702" y="1202"/>
                    <a:pt x="1168" y="835"/>
                    <a:pt x="668" y="435"/>
                  </a:cubicBezTo>
                  <a:cubicBezTo>
                    <a:pt x="468" y="268"/>
                    <a:pt x="234" y="134"/>
                    <a:pt x="1" y="1"/>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87" name="Google Shape;546;p29">
              <a:extLst>
                <a:ext uri="{FF2B5EF4-FFF2-40B4-BE49-F238E27FC236}">
                  <a16:creationId xmlns:a16="http://schemas.microsoft.com/office/drawing/2014/main" id="{4279944C-097E-C00E-9F41-E578F05BB7A3}"/>
                </a:ext>
              </a:extLst>
            </p:cNvPr>
            <p:cNvSpPr/>
            <p:nvPr/>
          </p:nvSpPr>
          <p:spPr>
            <a:xfrm>
              <a:off x="1478991" y="3022033"/>
              <a:ext cx="11134" cy="10497"/>
            </a:xfrm>
            <a:custGeom>
              <a:avLst/>
              <a:gdLst/>
              <a:ahLst/>
              <a:cxnLst/>
              <a:rect l="l" t="t" r="r" b="b"/>
              <a:pathLst>
                <a:path w="1135" h="1070" extrusionOk="0">
                  <a:moveTo>
                    <a:pt x="1068" y="1"/>
                  </a:moveTo>
                  <a:cubicBezTo>
                    <a:pt x="1001" y="1"/>
                    <a:pt x="901" y="334"/>
                    <a:pt x="601" y="635"/>
                  </a:cubicBezTo>
                  <a:cubicBezTo>
                    <a:pt x="334" y="901"/>
                    <a:pt x="0" y="968"/>
                    <a:pt x="0" y="1035"/>
                  </a:cubicBezTo>
                  <a:cubicBezTo>
                    <a:pt x="0" y="1056"/>
                    <a:pt x="42" y="1070"/>
                    <a:pt x="109" y="1070"/>
                  </a:cubicBezTo>
                  <a:cubicBezTo>
                    <a:pt x="259" y="1070"/>
                    <a:pt x="537" y="999"/>
                    <a:pt x="768" y="768"/>
                  </a:cubicBezTo>
                  <a:cubicBezTo>
                    <a:pt x="1135" y="434"/>
                    <a:pt x="1101" y="1"/>
                    <a:pt x="1068" y="1"/>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88" name="Google Shape;547;p29">
              <a:extLst>
                <a:ext uri="{FF2B5EF4-FFF2-40B4-BE49-F238E27FC236}">
                  <a16:creationId xmlns:a16="http://schemas.microsoft.com/office/drawing/2014/main" id="{EA2110D4-35B6-32DD-591E-050D96D90776}"/>
                </a:ext>
              </a:extLst>
            </p:cNvPr>
            <p:cNvSpPr/>
            <p:nvPr/>
          </p:nvSpPr>
          <p:spPr>
            <a:xfrm>
              <a:off x="1503536" y="3001727"/>
              <a:ext cx="14077" cy="7681"/>
            </a:xfrm>
            <a:custGeom>
              <a:avLst/>
              <a:gdLst/>
              <a:ahLst/>
              <a:cxnLst/>
              <a:rect l="l" t="t" r="r" b="b"/>
              <a:pathLst>
                <a:path w="1435" h="783" extrusionOk="0">
                  <a:moveTo>
                    <a:pt x="1390" y="0"/>
                  </a:moveTo>
                  <a:cubicBezTo>
                    <a:pt x="1317" y="0"/>
                    <a:pt x="1147" y="280"/>
                    <a:pt x="767" y="470"/>
                  </a:cubicBezTo>
                  <a:cubicBezTo>
                    <a:pt x="400" y="670"/>
                    <a:pt x="0" y="603"/>
                    <a:pt x="0" y="636"/>
                  </a:cubicBezTo>
                  <a:cubicBezTo>
                    <a:pt x="0" y="670"/>
                    <a:pt x="67" y="737"/>
                    <a:pt x="234" y="770"/>
                  </a:cubicBezTo>
                  <a:cubicBezTo>
                    <a:pt x="292" y="778"/>
                    <a:pt x="348" y="782"/>
                    <a:pt x="403" y="782"/>
                  </a:cubicBezTo>
                  <a:cubicBezTo>
                    <a:pt x="567" y="782"/>
                    <a:pt x="717" y="745"/>
                    <a:pt x="867" y="670"/>
                  </a:cubicBezTo>
                  <a:cubicBezTo>
                    <a:pt x="1068" y="570"/>
                    <a:pt x="1234" y="436"/>
                    <a:pt x="1334" y="270"/>
                  </a:cubicBezTo>
                  <a:cubicBezTo>
                    <a:pt x="1435" y="103"/>
                    <a:pt x="1435" y="3"/>
                    <a:pt x="1401" y="3"/>
                  </a:cubicBezTo>
                  <a:cubicBezTo>
                    <a:pt x="1398" y="1"/>
                    <a:pt x="1394" y="0"/>
                    <a:pt x="1390" y="0"/>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89" name="Google Shape;548;p29">
              <a:extLst>
                <a:ext uri="{FF2B5EF4-FFF2-40B4-BE49-F238E27FC236}">
                  <a16:creationId xmlns:a16="http://schemas.microsoft.com/office/drawing/2014/main" id="{BF0243FA-3A9A-EA57-6DB9-BD0318ABAB8A}"/>
                </a:ext>
              </a:extLst>
            </p:cNvPr>
            <p:cNvSpPr/>
            <p:nvPr/>
          </p:nvSpPr>
          <p:spPr>
            <a:xfrm>
              <a:off x="1298360" y="2995527"/>
              <a:ext cx="120761" cy="52709"/>
            </a:xfrm>
            <a:custGeom>
              <a:avLst/>
              <a:gdLst/>
              <a:ahLst/>
              <a:cxnLst/>
              <a:rect l="l" t="t" r="r" b="b"/>
              <a:pathLst>
                <a:path w="12310" h="5373" extrusionOk="0">
                  <a:moveTo>
                    <a:pt x="70" y="0"/>
                  </a:moveTo>
                  <a:cubicBezTo>
                    <a:pt x="68" y="0"/>
                    <a:pt x="67" y="0"/>
                    <a:pt x="67" y="1"/>
                  </a:cubicBezTo>
                  <a:cubicBezTo>
                    <a:pt x="0" y="68"/>
                    <a:pt x="2736" y="1302"/>
                    <a:pt x="6138" y="2770"/>
                  </a:cubicBezTo>
                  <a:cubicBezTo>
                    <a:pt x="9459" y="4249"/>
                    <a:pt x="12196" y="5372"/>
                    <a:pt x="12306" y="5372"/>
                  </a:cubicBezTo>
                  <a:cubicBezTo>
                    <a:pt x="12308" y="5372"/>
                    <a:pt x="12309" y="5372"/>
                    <a:pt x="12309" y="5371"/>
                  </a:cubicBezTo>
                  <a:cubicBezTo>
                    <a:pt x="12309" y="5305"/>
                    <a:pt x="9607" y="4070"/>
                    <a:pt x="6238" y="2569"/>
                  </a:cubicBezTo>
                  <a:cubicBezTo>
                    <a:pt x="2884" y="1123"/>
                    <a:pt x="179" y="0"/>
                    <a:pt x="70" y="0"/>
                  </a:cubicBezTo>
                  <a:close/>
                </a:path>
              </a:pathLst>
            </a:custGeom>
            <a:solidFill>
              <a:srgbClr val="EB99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90" name="Google Shape;549;p29">
              <a:extLst>
                <a:ext uri="{FF2B5EF4-FFF2-40B4-BE49-F238E27FC236}">
                  <a16:creationId xmlns:a16="http://schemas.microsoft.com/office/drawing/2014/main" id="{4BA9D6B4-78CB-A8D4-D9CB-70F02AD40BA8}"/>
                </a:ext>
              </a:extLst>
            </p:cNvPr>
            <p:cNvSpPr/>
            <p:nvPr/>
          </p:nvSpPr>
          <p:spPr>
            <a:xfrm>
              <a:off x="105297" y="2628691"/>
              <a:ext cx="876631" cy="455861"/>
            </a:xfrm>
            <a:custGeom>
              <a:avLst/>
              <a:gdLst/>
              <a:ahLst/>
              <a:cxnLst/>
              <a:rect l="l" t="t" r="r" b="b"/>
              <a:pathLst>
                <a:path w="89361" h="46469" extrusionOk="0">
                  <a:moveTo>
                    <a:pt x="1878" y="1"/>
                  </a:moveTo>
                  <a:cubicBezTo>
                    <a:pt x="804" y="1"/>
                    <a:pt x="1" y="986"/>
                    <a:pt x="231" y="2036"/>
                  </a:cubicBezTo>
                  <a:lnTo>
                    <a:pt x="9270" y="46468"/>
                  </a:lnTo>
                  <a:lnTo>
                    <a:pt x="87793" y="46468"/>
                  </a:lnTo>
                  <a:cubicBezTo>
                    <a:pt x="88660" y="46468"/>
                    <a:pt x="89361" y="45768"/>
                    <a:pt x="89361" y="44900"/>
                  </a:cubicBezTo>
                  <a:cubicBezTo>
                    <a:pt x="89361" y="44033"/>
                    <a:pt x="88660" y="43332"/>
                    <a:pt x="87793" y="43332"/>
                  </a:cubicBezTo>
                  <a:lnTo>
                    <a:pt x="71982" y="43332"/>
                  </a:lnTo>
                  <a:lnTo>
                    <a:pt x="63609" y="2003"/>
                  </a:lnTo>
                  <a:cubicBezTo>
                    <a:pt x="63442" y="1202"/>
                    <a:pt x="62742" y="635"/>
                    <a:pt x="61941" y="635"/>
                  </a:cubicBezTo>
                  <a:lnTo>
                    <a:pt x="1932" y="1"/>
                  </a:lnTo>
                  <a:cubicBezTo>
                    <a:pt x="1914" y="1"/>
                    <a:pt x="1896" y="1"/>
                    <a:pt x="1878" y="1"/>
                  </a:cubicBezTo>
                  <a:close/>
                </a:path>
              </a:pathLst>
            </a:custGeom>
            <a:solidFill>
              <a:srgbClr val="185F8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91" name="Google Shape;550;p29">
              <a:extLst>
                <a:ext uri="{FF2B5EF4-FFF2-40B4-BE49-F238E27FC236}">
                  <a16:creationId xmlns:a16="http://schemas.microsoft.com/office/drawing/2014/main" id="{1B5A55B7-0F31-BD93-62A0-B3B2EA94BF6F}"/>
                </a:ext>
              </a:extLst>
            </p:cNvPr>
            <p:cNvSpPr/>
            <p:nvPr/>
          </p:nvSpPr>
          <p:spPr>
            <a:xfrm>
              <a:off x="411556" y="2822753"/>
              <a:ext cx="50728" cy="50728"/>
            </a:xfrm>
            <a:custGeom>
              <a:avLst/>
              <a:gdLst/>
              <a:ahLst/>
              <a:cxnLst/>
              <a:rect l="l" t="t" r="r" b="b"/>
              <a:pathLst>
                <a:path w="5171" h="5171" extrusionOk="0">
                  <a:moveTo>
                    <a:pt x="2602" y="0"/>
                  </a:moveTo>
                  <a:cubicBezTo>
                    <a:pt x="1168" y="0"/>
                    <a:pt x="0" y="1168"/>
                    <a:pt x="0" y="2602"/>
                  </a:cubicBezTo>
                  <a:cubicBezTo>
                    <a:pt x="0" y="4036"/>
                    <a:pt x="1168" y="5171"/>
                    <a:pt x="2602" y="5171"/>
                  </a:cubicBezTo>
                  <a:cubicBezTo>
                    <a:pt x="4037" y="5171"/>
                    <a:pt x="5171" y="4036"/>
                    <a:pt x="5171" y="2602"/>
                  </a:cubicBezTo>
                  <a:cubicBezTo>
                    <a:pt x="5171" y="1168"/>
                    <a:pt x="4037" y="0"/>
                    <a:pt x="260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92" name="Google Shape;551;p29">
              <a:extLst>
                <a:ext uri="{FF2B5EF4-FFF2-40B4-BE49-F238E27FC236}">
                  <a16:creationId xmlns:a16="http://schemas.microsoft.com/office/drawing/2014/main" id="{E36DC588-140B-7315-D1C2-5D66E1850487}"/>
                </a:ext>
              </a:extLst>
            </p:cNvPr>
            <p:cNvSpPr/>
            <p:nvPr/>
          </p:nvSpPr>
          <p:spPr>
            <a:xfrm>
              <a:off x="118678" y="2652589"/>
              <a:ext cx="671171" cy="431964"/>
            </a:xfrm>
            <a:custGeom>
              <a:avLst/>
              <a:gdLst/>
              <a:ahLst/>
              <a:cxnLst/>
              <a:rect l="l" t="t" r="r" b="b"/>
              <a:pathLst>
                <a:path w="68417" h="44033" extrusionOk="0">
                  <a:moveTo>
                    <a:pt x="1" y="1"/>
                  </a:moveTo>
                  <a:lnTo>
                    <a:pt x="3036" y="67"/>
                  </a:lnTo>
                  <a:lnTo>
                    <a:pt x="14278" y="201"/>
                  </a:lnTo>
                  <a:lnTo>
                    <a:pt x="51304" y="534"/>
                  </a:lnTo>
                  <a:lnTo>
                    <a:pt x="56675" y="568"/>
                  </a:lnTo>
                  <a:lnTo>
                    <a:pt x="57975" y="568"/>
                  </a:lnTo>
                  <a:cubicBezTo>
                    <a:pt x="58044" y="558"/>
                    <a:pt x="58109" y="554"/>
                    <a:pt x="58173" y="554"/>
                  </a:cubicBezTo>
                  <a:cubicBezTo>
                    <a:pt x="58326" y="554"/>
                    <a:pt x="58468" y="577"/>
                    <a:pt x="58609" y="601"/>
                  </a:cubicBezTo>
                  <a:cubicBezTo>
                    <a:pt x="58809" y="634"/>
                    <a:pt x="59010" y="701"/>
                    <a:pt x="59176" y="834"/>
                  </a:cubicBezTo>
                  <a:cubicBezTo>
                    <a:pt x="59543" y="1035"/>
                    <a:pt x="59777" y="1402"/>
                    <a:pt x="59877" y="1768"/>
                  </a:cubicBezTo>
                  <a:cubicBezTo>
                    <a:pt x="59977" y="2202"/>
                    <a:pt x="60077" y="2602"/>
                    <a:pt x="60144" y="3036"/>
                  </a:cubicBezTo>
                  <a:cubicBezTo>
                    <a:pt x="60811" y="6372"/>
                    <a:pt x="61478" y="9607"/>
                    <a:pt x="62078" y="12676"/>
                  </a:cubicBezTo>
                  <a:cubicBezTo>
                    <a:pt x="63313" y="18814"/>
                    <a:pt x="64413" y="24385"/>
                    <a:pt x="65347" y="29021"/>
                  </a:cubicBezTo>
                  <a:cubicBezTo>
                    <a:pt x="66281" y="33658"/>
                    <a:pt x="67049" y="37394"/>
                    <a:pt x="67582" y="40029"/>
                  </a:cubicBezTo>
                  <a:lnTo>
                    <a:pt x="68183" y="42998"/>
                  </a:lnTo>
                  <a:cubicBezTo>
                    <a:pt x="68249" y="43332"/>
                    <a:pt x="68316" y="43598"/>
                    <a:pt x="68350" y="43765"/>
                  </a:cubicBezTo>
                  <a:cubicBezTo>
                    <a:pt x="68383" y="43932"/>
                    <a:pt x="68416" y="44032"/>
                    <a:pt x="68416" y="44032"/>
                  </a:cubicBezTo>
                  <a:cubicBezTo>
                    <a:pt x="68416" y="44032"/>
                    <a:pt x="68416" y="43932"/>
                    <a:pt x="68383" y="43765"/>
                  </a:cubicBezTo>
                  <a:cubicBezTo>
                    <a:pt x="68350" y="43565"/>
                    <a:pt x="68283" y="43332"/>
                    <a:pt x="68249" y="42965"/>
                  </a:cubicBezTo>
                  <a:cubicBezTo>
                    <a:pt x="68116" y="42297"/>
                    <a:pt x="67916" y="41263"/>
                    <a:pt x="67649" y="39996"/>
                  </a:cubicBezTo>
                  <a:cubicBezTo>
                    <a:pt x="67182" y="37361"/>
                    <a:pt x="66415" y="33625"/>
                    <a:pt x="65514" y="28955"/>
                  </a:cubicBezTo>
                  <a:cubicBezTo>
                    <a:pt x="64580" y="24285"/>
                    <a:pt x="63479" y="18781"/>
                    <a:pt x="62279" y="12610"/>
                  </a:cubicBezTo>
                  <a:lnTo>
                    <a:pt x="60344" y="2969"/>
                  </a:lnTo>
                  <a:cubicBezTo>
                    <a:pt x="60277" y="2569"/>
                    <a:pt x="60210" y="2135"/>
                    <a:pt x="60110" y="1735"/>
                  </a:cubicBezTo>
                  <a:cubicBezTo>
                    <a:pt x="59910" y="1035"/>
                    <a:pt x="59343" y="534"/>
                    <a:pt x="58676" y="401"/>
                  </a:cubicBezTo>
                  <a:cubicBezTo>
                    <a:pt x="58442" y="334"/>
                    <a:pt x="58209" y="334"/>
                    <a:pt x="57975" y="334"/>
                  </a:cubicBezTo>
                  <a:lnTo>
                    <a:pt x="56675" y="334"/>
                  </a:lnTo>
                  <a:lnTo>
                    <a:pt x="51304" y="301"/>
                  </a:lnTo>
                  <a:lnTo>
                    <a:pt x="14278" y="34"/>
                  </a:lnTo>
                  <a:lnTo>
                    <a:pt x="303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93" name="Google Shape;552;p29">
              <a:extLst>
                <a:ext uri="{FF2B5EF4-FFF2-40B4-BE49-F238E27FC236}">
                  <a16:creationId xmlns:a16="http://schemas.microsoft.com/office/drawing/2014/main" id="{3EABB028-C028-8545-EEF6-42B8265F24C1}"/>
                </a:ext>
              </a:extLst>
            </p:cNvPr>
            <p:cNvSpPr/>
            <p:nvPr/>
          </p:nvSpPr>
          <p:spPr>
            <a:xfrm>
              <a:off x="106896" y="2628240"/>
              <a:ext cx="876671" cy="457293"/>
            </a:xfrm>
            <a:custGeom>
              <a:avLst/>
              <a:gdLst/>
              <a:ahLst/>
              <a:cxnLst/>
              <a:rect l="l" t="t" r="r" b="b"/>
              <a:pathLst>
                <a:path w="89365" h="46615" extrusionOk="0">
                  <a:moveTo>
                    <a:pt x="34" y="1549"/>
                  </a:moveTo>
                  <a:cubicBezTo>
                    <a:pt x="1" y="1682"/>
                    <a:pt x="1" y="1815"/>
                    <a:pt x="34" y="1949"/>
                  </a:cubicBezTo>
                  <a:lnTo>
                    <a:pt x="68" y="2082"/>
                  </a:lnTo>
                  <a:cubicBezTo>
                    <a:pt x="34" y="1915"/>
                    <a:pt x="34" y="1749"/>
                    <a:pt x="34" y="1549"/>
                  </a:cubicBezTo>
                  <a:close/>
                  <a:moveTo>
                    <a:pt x="1820" y="0"/>
                  </a:moveTo>
                  <a:cubicBezTo>
                    <a:pt x="1668" y="0"/>
                    <a:pt x="1510" y="24"/>
                    <a:pt x="1369" y="47"/>
                  </a:cubicBezTo>
                  <a:cubicBezTo>
                    <a:pt x="1202" y="81"/>
                    <a:pt x="1035" y="148"/>
                    <a:pt x="868" y="248"/>
                  </a:cubicBezTo>
                  <a:cubicBezTo>
                    <a:pt x="401" y="514"/>
                    <a:pt x="101" y="1015"/>
                    <a:pt x="34" y="1549"/>
                  </a:cubicBezTo>
                  <a:cubicBezTo>
                    <a:pt x="101" y="1048"/>
                    <a:pt x="435" y="581"/>
                    <a:pt x="868" y="314"/>
                  </a:cubicBezTo>
                  <a:cubicBezTo>
                    <a:pt x="1035" y="214"/>
                    <a:pt x="1202" y="148"/>
                    <a:pt x="1369" y="114"/>
                  </a:cubicBezTo>
                  <a:cubicBezTo>
                    <a:pt x="1602" y="81"/>
                    <a:pt x="1802" y="81"/>
                    <a:pt x="2002" y="81"/>
                  </a:cubicBezTo>
                  <a:lnTo>
                    <a:pt x="3403" y="81"/>
                  </a:lnTo>
                  <a:lnTo>
                    <a:pt x="6939" y="148"/>
                  </a:lnTo>
                  <a:lnTo>
                    <a:pt x="29622" y="414"/>
                  </a:lnTo>
                  <a:lnTo>
                    <a:pt x="45467" y="615"/>
                  </a:lnTo>
                  <a:lnTo>
                    <a:pt x="54306" y="715"/>
                  </a:lnTo>
                  <a:lnTo>
                    <a:pt x="58976" y="748"/>
                  </a:lnTo>
                  <a:lnTo>
                    <a:pt x="61345" y="781"/>
                  </a:lnTo>
                  <a:lnTo>
                    <a:pt x="61945" y="781"/>
                  </a:lnTo>
                  <a:cubicBezTo>
                    <a:pt x="62512" y="848"/>
                    <a:pt x="63013" y="1215"/>
                    <a:pt x="63246" y="1749"/>
                  </a:cubicBezTo>
                  <a:cubicBezTo>
                    <a:pt x="63313" y="1949"/>
                    <a:pt x="63379" y="2149"/>
                    <a:pt x="63413" y="2316"/>
                  </a:cubicBezTo>
                  <a:lnTo>
                    <a:pt x="63513" y="2916"/>
                  </a:lnTo>
                  <a:cubicBezTo>
                    <a:pt x="63613" y="3316"/>
                    <a:pt x="63680" y="3717"/>
                    <a:pt x="63746" y="4117"/>
                  </a:cubicBezTo>
                  <a:cubicBezTo>
                    <a:pt x="63913" y="4918"/>
                    <a:pt x="64080" y="5752"/>
                    <a:pt x="64247" y="6552"/>
                  </a:cubicBezTo>
                  <a:lnTo>
                    <a:pt x="65247" y="11489"/>
                  </a:lnTo>
                  <a:cubicBezTo>
                    <a:pt x="65948" y="14825"/>
                    <a:pt x="66615" y="18227"/>
                    <a:pt x="67349" y="21730"/>
                  </a:cubicBezTo>
                  <a:cubicBezTo>
                    <a:pt x="68750" y="28701"/>
                    <a:pt x="70218" y="35940"/>
                    <a:pt x="71719" y="43412"/>
                  </a:cubicBezTo>
                  <a:lnTo>
                    <a:pt x="71719" y="43479"/>
                  </a:lnTo>
                  <a:lnTo>
                    <a:pt x="87363" y="43479"/>
                  </a:lnTo>
                  <a:cubicBezTo>
                    <a:pt x="87563" y="43479"/>
                    <a:pt x="87764" y="43512"/>
                    <a:pt x="87930" y="43512"/>
                  </a:cubicBezTo>
                  <a:cubicBezTo>
                    <a:pt x="88297" y="43612"/>
                    <a:pt x="88631" y="43812"/>
                    <a:pt x="88831" y="44112"/>
                  </a:cubicBezTo>
                  <a:cubicBezTo>
                    <a:pt x="89031" y="44446"/>
                    <a:pt x="89131" y="44813"/>
                    <a:pt x="89064" y="45180"/>
                  </a:cubicBezTo>
                  <a:cubicBezTo>
                    <a:pt x="88998" y="45613"/>
                    <a:pt x="88731" y="46014"/>
                    <a:pt x="88331" y="46247"/>
                  </a:cubicBezTo>
                  <a:cubicBezTo>
                    <a:pt x="88130" y="46347"/>
                    <a:pt x="87897" y="46414"/>
                    <a:pt x="87697" y="46414"/>
                  </a:cubicBezTo>
                  <a:lnTo>
                    <a:pt x="9187" y="46414"/>
                  </a:lnTo>
                  <a:cubicBezTo>
                    <a:pt x="6394" y="32784"/>
                    <a:pt x="4133" y="21744"/>
                    <a:pt x="2536" y="14057"/>
                  </a:cubicBezTo>
                  <a:cubicBezTo>
                    <a:pt x="1769" y="10221"/>
                    <a:pt x="1135" y="7219"/>
                    <a:pt x="701" y="5184"/>
                  </a:cubicBezTo>
                  <a:cubicBezTo>
                    <a:pt x="501" y="4184"/>
                    <a:pt x="334" y="3383"/>
                    <a:pt x="234" y="2883"/>
                  </a:cubicBezTo>
                  <a:cubicBezTo>
                    <a:pt x="134" y="2349"/>
                    <a:pt x="68" y="2082"/>
                    <a:pt x="68" y="2082"/>
                  </a:cubicBezTo>
                  <a:lnTo>
                    <a:pt x="68" y="2082"/>
                  </a:lnTo>
                  <a:cubicBezTo>
                    <a:pt x="68" y="2082"/>
                    <a:pt x="101" y="2349"/>
                    <a:pt x="201" y="2883"/>
                  </a:cubicBezTo>
                  <a:cubicBezTo>
                    <a:pt x="334" y="3417"/>
                    <a:pt x="468" y="4184"/>
                    <a:pt x="668" y="5184"/>
                  </a:cubicBezTo>
                  <a:cubicBezTo>
                    <a:pt x="1068" y="7219"/>
                    <a:pt x="1669" y="10221"/>
                    <a:pt x="2469" y="14057"/>
                  </a:cubicBezTo>
                  <a:cubicBezTo>
                    <a:pt x="4037" y="21763"/>
                    <a:pt x="6272" y="32871"/>
                    <a:pt x="9041" y="46514"/>
                  </a:cubicBezTo>
                  <a:lnTo>
                    <a:pt x="9041" y="46614"/>
                  </a:lnTo>
                  <a:lnTo>
                    <a:pt x="87697" y="46614"/>
                  </a:lnTo>
                  <a:cubicBezTo>
                    <a:pt x="87964" y="46581"/>
                    <a:pt x="88231" y="46514"/>
                    <a:pt x="88431" y="46381"/>
                  </a:cubicBezTo>
                  <a:cubicBezTo>
                    <a:pt x="88898" y="46147"/>
                    <a:pt x="89231" y="45680"/>
                    <a:pt x="89298" y="45180"/>
                  </a:cubicBezTo>
                  <a:cubicBezTo>
                    <a:pt x="89365" y="44746"/>
                    <a:pt x="89265" y="44312"/>
                    <a:pt x="89031" y="43979"/>
                  </a:cubicBezTo>
                  <a:cubicBezTo>
                    <a:pt x="88798" y="43612"/>
                    <a:pt x="88431" y="43378"/>
                    <a:pt x="87997" y="43278"/>
                  </a:cubicBezTo>
                  <a:cubicBezTo>
                    <a:pt x="87797" y="43245"/>
                    <a:pt x="87597" y="43245"/>
                    <a:pt x="87397" y="43245"/>
                  </a:cubicBezTo>
                  <a:lnTo>
                    <a:pt x="71932" y="43245"/>
                  </a:lnTo>
                  <a:cubicBezTo>
                    <a:pt x="70405" y="35775"/>
                    <a:pt x="68944" y="28570"/>
                    <a:pt x="67549" y="21663"/>
                  </a:cubicBezTo>
                  <a:cubicBezTo>
                    <a:pt x="66815" y="18160"/>
                    <a:pt x="66115" y="14758"/>
                    <a:pt x="65448" y="11422"/>
                  </a:cubicBezTo>
                  <a:cubicBezTo>
                    <a:pt x="65114" y="9754"/>
                    <a:pt x="64780" y="8120"/>
                    <a:pt x="64447" y="6485"/>
                  </a:cubicBezTo>
                  <a:cubicBezTo>
                    <a:pt x="64280" y="5651"/>
                    <a:pt x="64113" y="4851"/>
                    <a:pt x="63947" y="4050"/>
                  </a:cubicBezTo>
                  <a:cubicBezTo>
                    <a:pt x="63880" y="3650"/>
                    <a:pt x="63780" y="3283"/>
                    <a:pt x="63713" y="2849"/>
                  </a:cubicBezTo>
                  <a:lnTo>
                    <a:pt x="63580" y="2249"/>
                  </a:lnTo>
                  <a:cubicBezTo>
                    <a:pt x="63546" y="2049"/>
                    <a:pt x="63513" y="1849"/>
                    <a:pt x="63413" y="1649"/>
                  </a:cubicBezTo>
                  <a:cubicBezTo>
                    <a:pt x="63246" y="1248"/>
                    <a:pt x="62946" y="948"/>
                    <a:pt x="62579" y="748"/>
                  </a:cubicBezTo>
                  <a:cubicBezTo>
                    <a:pt x="62379" y="648"/>
                    <a:pt x="62179" y="581"/>
                    <a:pt x="61945" y="581"/>
                  </a:cubicBezTo>
                  <a:lnTo>
                    <a:pt x="61345" y="581"/>
                  </a:lnTo>
                  <a:lnTo>
                    <a:pt x="58976" y="548"/>
                  </a:lnTo>
                  <a:lnTo>
                    <a:pt x="54340" y="481"/>
                  </a:lnTo>
                  <a:lnTo>
                    <a:pt x="45467" y="414"/>
                  </a:lnTo>
                  <a:lnTo>
                    <a:pt x="29655" y="248"/>
                  </a:lnTo>
                  <a:lnTo>
                    <a:pt x="6939" y="47"/>
                  </a:lnTo>
                  <a:lnTo>
                    <a:pt x="3403" y="14"/>
                  </a:lnTo>
                  <a:lnTo>
                    <a:pt x="2002" y="14"/>
                  </a:lnTo>
                  <a:cubicBezTo>
                    <a:pt x="1944" y="4"/>
                    <a:pt x="1882" y="0"/>
                    <a:pt x="182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grpSp>
      <p:sp>
        <p:nvSpPr>
          <p:cNvPr id="295" name="Google Shape;4365;p58">
            <a:extLst>
              <a:ext uri="{FF2B5EF4-FFF2-40B4-BE49-F238E27FC236}">
                <a16:creationId xmlns:a16="http://schemas.microsoft.com/office/drawing/2014/main" id="{A424463B-61CA-4FF5-842B-5DBB5A23C40F}"/>
              </a:ext>
            </a:extLst>
          </p:cNvPr>
          <p:cNvSpPr txBox="1"/>
          <p:nvPr/>
        </p:nvSpPr>
        <p:spPr>
          <a:xfrm>
            <a:off x="6524641" y="1544937"/>
            <a:ext cx="2066244" cy="79754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800" b="1" i="0" u="none" strike="noStrike" kern="0" cap="none" spc="0" normalizeH="0" baseline="0" noProof="0" dirty="0">
                <a:ln>
                  <a:noFill/>
                </a:ln>
                <a:solidFill>
                  <a:srgbClr val="000000"/>
                </a:solidFill>
                <a:effectLst/>
                <a:uLnTx/>
                <a:uFillTx/>
                <a:latin typeface="Arial" panose="020B0604020202020204" pitchFamily="34" charset="0"/>
                <a:ea typeface="Fira Sans Extra Condensed SemiBold"/>
                <a:cs typeface="Arial" panose="020B0604020202020204" pitchFamily="34" charset="0"/>
                <a:sym typeface="Fira Sans Extra Condensed SemiBold"/>
              </a:rPr>
              <a:t>Tiêu chí</a:t>
            </a:r>
            <a:endParaRPr kumimoji="0" sz="2800" b="1" i="0" u="none" strike="noStrike" kern="0" cap="none" spc="0" normalizeH="0" baseline="0" noProof="0" dirty="0">
              <a:ln>
                <a:noFill/>
              </a:ln>
              <a:solidFill>
                <a:srgbClr val="000000"/>
              </a:solidFill>
              <a:effectLst/>
              <a:uLnTx/>
              <a:uFillTx/>
              <a:latin typeface="Arial" panose="020B0604020202020204" pitchFamily="34" charset="0"/>
              <a:ea typeface="Fira Sans Extra Condensed SemiBold"/>
              <a:cs typeface="Arial" panose="020B0604020202020204" pitchFamily="34" charset="0"/>
              <a:sym typeface="Fira Sans Extra Condensed SemiBold"/>
            </a:endParaRPr>
          </a:p>
        </p:txBody>
      </p:sp>
      <p:sp>
        <p:nvSpPr>
          <p:cNvPr id="296" name="Google Shape;4366;p58">
            <a:extLst>
              <a:ext uri="{FF2B5EF4-FFF2-40B4-BE49-F238E27FC236}">
                <a16:creationId xmlns:a16="http://schemas.microsoft.com/office/drawing/2014/main" id="{E8BD735F-5ADE-8343-17BC-85B01B8A24C7}"/>
              </a:ext>
            </a:extLst>
          </p:cNvPr>
          <p:cNvSpPr txBox="1"/>
          <p:nvPr/>
        </p:nvSpPr>
        <p:spPr>
          <a:xfrm>
            <a:off x="3719577" y="3421321"/>
            <a:ext cx="3838185" cy="1891742"/>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vi-VN" sz="2400" dirty="0">
                <a:latin typeface="Arial" panose="020B0604020202020204" pitchFamily="34" charset="0"/>
                <a:ea typeface="Roboto" panose="02000000000000000000" pitchFamily="2" charset="0"/>
                <a:cs typeface="Times New Roman" panose="02020603050405020304" pitchFamily="18" charset="0"/>
              </a:rPr>
              <a:t>Có vai trò định hướng mục tiêu, nội dung và cách thức tổ chức </a:t>
            </a:r>
            <a:endParaRPr lang="vi-VN" sz="1800" dirty="0">
              <a:solidFill>
                <a:schemeClr val="dk1"/>
              </a:solidFill>
              <a:latin typeface="Arial" panose="020B0604020202020204" pitchFamily="34" charset="0"/>
              <a:ea typeface="Roboto" panose="02000000000000000000" pitchFamily="2" charset="0"/>
              <a:cs typeface="Times New Roman" panose="02020603050405020304" pitchFamily="18" charset="0"/>
              <a:sym typeface="Roboto"/>
            </a:endParaRPr>
          </a:p>
        </p:txBody>
      </p:sp>
      <p:sp>
        <p:nvSpPr>
          <p:cNvPr id="297" name="Google Shape;4372;p58">
            <a:extLst>
              <a:ext uri="{FF2B5EF4-FFF2-40B4-BE49-F238E27FC236}">
                <a16:creationId xmlns:a16="http://schemas.microsoft.com/office/drawing/2014/main" id="{8168AA79-08C2-0800-5A6B-831FF9AE9CD9}"/>
              </a:ext>
            </a:extLst>
          </p:cNvPr>
          <p:cNvSpPr txBox="1"/>
          <p:nvPr/>
        </p:nvSpPr>
        <p:spPr>
          <a:xfrm>
            <a:off x="7781867" y="3444890"/>
            <a:ext cx="3446114" cy="1775696"/>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2400" dirty="0" err="1">
                <a:latin typeface="Arial" panose="020B0604020202020204" pitchFamily="34" charset="0"/>
                <a:ea typeface="Roboto" panose="02000000000000000000" pitchFamily="2" charset="0"/>
                <a:cs typeface="Arial" panose="020B0604020202020204" pitchFamily="34" charset="0"/>
              </a:rPr>
              <a:t>Là</a:t>
            </a:r>
            <a:r>
              <a:rPr lang="en-US" sz="2400" dirty="0">
                <a:latin typeface="Arial" panose="020B0604020202020204" pitchFamily="34" charset="0"/>
                <a:ea typeface="Roboto" panose="02000000000000000000" pitchFamily="2" charset="0"/>
                <a:cs typeface="Arial" panose="020B0604020202020204" pitchFamily="34" charset="0"/>
              </a:rPr>
              <a:t> </a:t>
            </a:r>
            <a:r>
              <a:rPr lang="en-US" sz="2400" dirty="0" err="1">
                <a:latin typeface="Arial" panose="020B0604020202020204" pitchFamily="34" charset="0"/>
                <a:ea typeface="Roboto" panose="02000000000000000000" pitchFamily="2" charset="0"/>
                <a:cs typeface="Arial" panose="020B0604020202020204" pitchFamily="34" charset="0"/>
              </a:rPr>
              <a:t>căn</a:t>
            </a:r>
            <a:r>
              <a:rPr lang="en-US" sz="2400" dirty="0">
                <a:latin typeface="Arial" panose="020B0604020202020204" pitchFamily="34" charset="0"/>
                <a:ea typeface="Roboto" panose="02000000000000000000" pitchFamily="2" charset="0"/>
                <a:cs typeface="Arial" panose="020B0604020202020204" pitchFamily="34" charset="0"/>
              </a:rPr>
              <a:t> </a:t>
            </a:r>
            <a:r>
              <a:rPr lang="en-US" sz="2400" dirty="0" err="1">
                <a:latin typeface="Arial" panose="020B0604020202020204" pitchFamily="34" charset="0"/>
                <a:ea typeface="Roboto" panose="02000000000000000000" pitchFamily="2" charset="0"/>
                <a:cs typeface="Arial" panose="020B0604020202020204" pitchFamily="34" charset="0"/>
              </a:rPr>
              <a:t>cứ</a:t>
            </a:r>
            <a:r>
              <a:rPr lang="en-US" sz="2400" dirty="0">
                <a:latin typeface="Arial" panose="020B0604020202020204" pitchFamily="34" charset="0"/>
                <a:ea typeface="Roboto" panose="02000000000000000000" pitchFamily="2" charset="0"/>
                <a:cs typeface="Arial" panose="020B0604020202020204" pitchFamily="34" charset="0"/>
              </a:rPr>
              <a:t> </a:t>
            </a:r>
            <a:r>
              <a:rPr lang="en-US" sz="2400" dirty="0" err="1">
                <a:latin typeface="Arial" panose="020B0604020202020204" pitchFamily="34" charset="0"/>
                <a:ea typeface="Roboto" panose="02000000000000000000" pitchFamily="2" charset="0"/>
                <a:cs typeface="Arial" panose="020B0604020202020204" pitchFamily="34" charset="0"/>
              </a:rPr>
              <a:t>để</a:t>
            </a:r>
            <a:r>
              <a:rPr lang="en-US" sz="2400" dirty="0">
                <a:latin typeface="Arial" panose="020B0604020202020204" pitchFamily="34" charset="0"/>
                <a:ea typeface="Roboto" panose="02000000000000000000" pitchFamily="2" charset="0"/>
                <a:cs typeface="Arial" panose="020B0604020202020204" pitchFamily="34" charset="0"/>
              </a:rPr>
              <a:t> </a:t>
            </a:r>
            <a:r>
              <a:rPr lang="en-US" sz="2400" dirty="0" err="1">
                <a:latin typeface="Arial" panose="020B0604020202020204" pitchFamily="34" charset="0"/>
                <a:ea typeface="Roboto" panose="02000000000000000000" pitchFamily="2" charset="0"/>
                <a:cs typeface="Arial" panose="020B0604020202020204" pitchFamily="34" charset="0"/>
              </a:rPr>
              <a:t>đề</a:t>
            </a:r>
            <a:r>
              <a:rPr lang="en-US" sz="2400" dirty="0">
                <a:latin typeface="Arial" panose="020B0604020202020204" pitchFamily="34" charset="0"/>
                <a:ea typeface="Roboto" panose="02000000000000000000" pitchFamily="2" charset="0"/>
                <a:cs typeface="Arial" panose="020B0604020202020204" pitchFamily="34" charset="0"/>
              </a:rPr>
              <a:t> </a:t>
            </a:r>
            <a:r>
              <a:rPr lang="en-US" sz="2400" dirty="0" err="1">
                <a:latin typeface="Arial" panose="020B0604020202020204" pitchFamily="34" charset="0"/>
                <a:ea typeface="Roboto" panose="02000000000000000000" pitchFamily="2" charset="0"/>
                <a:cs typeface="Arial" panose="020B0604020202020204" pitchFamily="34" charset="0"/>
              </a:rPr>
              <a:t>xuất</a:t>
            </a:r>
            <a:r>
              <a:rPr lang="en-US" sz="2400" dirty="0">
                <a:latin typeface="Arial" panose="020B0604020202020204" pitchFamily="34" charset="0"/>
                <a:ea typeface="Roboto" panose="02000000000000000000" pitchFamily="2" charset="0"/>
                <a:cs typeface="Arial" panose="020B0604020202020204" pitchFamily="34" charset="0"/>
              </a:rPr>
              <a:t> </a:t>
            </a:r>
            <a:r>
              <a:rPr lang="en-US" sz="2400" dirty="0" err="1">
                <a:latin typeface="Arial" panose="020B0604020202020204" pitchFamily="34" charset="0"/>
                <a:ea typeface="Roboto" panose="02000000000000000000" pitchFamily="2" charset="0"/>
                <a:cs typeface="Arial" panose="020B0604020202020204" pitchFamily="34" charset="0"/>
              </a:rPr>
              <a:t>giải</a:t>
            </a:r>
            <a:r>
              <a:rPr lang="en-US" sz="2400" dirty="0">
                <a:latin typeface="Arial" panose="020B0604020202020204" pitchFamily="34" charset="0"/>
                <a:ea typeface="Roboto" panose="02000000000000000000" pitchFamily="2" charset="0"/>
                <a:cs typeface="Arial" panose="020B0604020202020204" pitchFamily="34" charset="0"/>
              </a:rPr>
              <a:t> </a:t>
            </a:r>
            <a:r>
              <a:rPr lang="en-US" sz="2400" dirty="0" err="1">
                <a:latin typeface="Arial" panose="020B0604020202020204" pitchFamily="34" charset="0"/>
                <a:ea typeface="Roboto" panose="02000000000000000000" pitchFamily="2" charset="0"/>
                <a:cs typeface="Arial" panose="020B0604020202020204" pitchFamily="34" charset="0"/>
              </a:rPr>
              <a:t>pháp</a:t>
            </a:r>
            <a:r>
              <a:rPr lang="en-US" sz="2400" dirty="0">
                <a:latin typeface="Arial" panose="020B0604020202020204" pitchFamily="34" charset="0"/>
                <a:ea typeface="Roboto" panose="02000000000000000000" pitchFamily="2" charset="0"/>
                <a:cs typeface="Arial" panose="020B0604020202020204" pitchFamily="34" charset="0"/>
              </a:rPr>
              <a:t>, </a:t>
            </a:r>
            <a:r>
              <a:rPr lang="en-US" sz="2400" dirty="0" err="1">
                <a:latin typeface="Arial" panose="020B0604020202020204" pitchFamily="34" charset="0"/>
                <a:ea typeface="Roboto" panose="02000000000000000000" pitchFamily="2" charset="0"/>
                <a:cs typeface="Arial" panose="020B0604020202020204" pitchFamily="34" charset="0"/>
              </a:rPr>
              <a:t>lập</a:t>
            </a:r>
            <a:r>
              <a:rPr lang="en-US" sz="2400" dirty="0">
                <a:latin typeface="Arial" panose="020B0604020202020204" pitchFamily="34" charset="0"/>
                <a:ea typeface="Roboto" panose="02000000000000000000" pitchFamily="2" charset="0"/>
                <a:cs typeface="Arial" panose="020B0604020202020204" pitchFamily="34" charset="0"/>
              </a:rPr>
              <a:t> </a:t>
            </a:r>
            <a:r>
              <a:rPr lang="en-US" sz="2400" dirty="0" err="1">
                <a:latin typeface="Arial" panose="020B0604020202020204" pitchFamily="34" charset="0"/>
                <a:ea typeface="Roboto" panose="02000000000000000000" pitchFamily="2" charset="0"/>
                <a:cs typeface="Arial" panose="020B0604020202020204" pitchFamily="34" charset="0"/>
              </a:rPr>
              <a:t>kế</a:t>
            </a:r>
            <a:r>
              <a:rPr lang="en-US" sz="2400" dirty="0">
                <a:latin typeface="Arial" panose="020B0604020202020204" pitchFamily="34" charset="0"/>
                <a:ea typeface="Roboto" panose="02000000000000000000" pitchFamily="2" charset="0"/>
                <a:cs typeface="Arial" panose="020B0604020202020204" pitchFamily="34" charset="0"/>
              </a:rPr>
              <a:t> </a:t>
            </a:r>
            <a:r>
              <a:rPr lang="en-US" sz="2400" dirty="0" err="1">
                <a:latin typeface="Arial" panose="020B0604020202020204" pitchFamily="34" charset="0"/>
                <a:ea typeface="Roboto" panose="02000000000000000000" pitchFamily="2" charset="0"/>
                <a:cs typeface="Arial" panose="020B0604020202020204" pitchFamily="34" charset="0"/>
              </a:rPr>
              <a:t>hoạch</a:t>
            </a:r>
            <a:r>
              <a:rPr lang="en-US" sz="2400" dirty="0">
                <a:latin typeface="Arial" panose="020B0604020202020204" pitchFamily="34" charset="0"/>
                <a:ea typeface="Roboto" panose="02000000000000000000" pitchFamily="2" charset="0"/>
                <a:cs typeface="Arial" panose="020B0604020202020204" pitchFamily="34" charset="0"/>
              </a:rPr>
              <a:t>, </a:t>
            </a:r>
            <a:r>
              <a:rPr lang="en-US" sz="2400" dirty="0" err="1">
                <a:latin typeface="Arial" panose="020B0604020202020204" pitchFamily="34" charset="0"/>
                <a:ea typeface="Roboto" panose="02000000000000000000" pitchFamily="2" charset="0"/>
                <a:cs typeface="Arial" panose="020B0604020202020204" pitchFamily="34" charset="0"/>
              </a:rPr>
              <a:t>hoạt</a:t>
            </a:r>
            <a:r>
              <a:rPr lang="en-US" sz="2400" dirty="0">
                <a:latin typeface="Arial" panose="020B0604020202020204" pitchFamily="34" charset="0"/>
                <a:ea typeface="Roboto" panose="02000000000000000000" pitchFamily="2" charset="0"/>
                <a:cs typeface="Arial" panose="020B0604020202020204" pitchFamily="34" charset="0"/>
              </a:rPr>
              <a:t> </a:t>
            </a:r>
            <a:r>
              <a:rPr lang="en-US" sz="2400" dirty="0" err="1">
                <a:latin typeface="Arial" panose="020B0604020202020204" pitchFamily="34" charset="0"/>
                <a:ea typeface="Roboto" panose="02000000000000000000" pitchFamily="2" charset="0"/>
                <a:cs typeface="Arial" panose="020B0604020202020204" pitchFamily="34" charset="0"/>
              </a:rPr>
              <a:t>động</a:t>
            </a:r>
            <a:r>
              <a:rPr lang="en-US" sz="2400" dirty="0">
                <a:latin typeface="Arial" panose="020B0604020202020204" pitchFamily="34" charset="0"/>
                <a:ea typeface="Roboto" panose="02000000000000000000" pitchFamily="2" charset="0"/>
                <a:cs typeface="Arial" panose="020B0604020202020204" pitchFamily="34" charset="0"/>
              </a:rPr>
              <a:t> </a:t>
            </a:r>
            <a:r>
              <a:rPr lang="en-US" sz="2400" dirty="0" err="1">
                <a:latin typeface="Arial" panose="020B0604020202020204" pitchFamily="34" charset="0"/>
                <a:ea typeface="Roboto" panose="02000000000000000000" pitchFamily="2" charset="0"/>
                <a:cs typeface="Arial" panose="020B0604020202020204" pitchFamily="34" charset="0"/>
              </a:rPr>
              <a:t>chế</a:t>
            </a:r>
            <a:r>
              <a:rPr lang="en-US" sz="2400" dirty="0">
                <a:latin typeface="Arial" panose="020B0604020202020204" pitchFamily="34" charset="0"/>
                <a:ea typeface="Roboto" panose="02000000000000000000" pitchFamily="2" charset="0"/>
                <a:cs typeface="Arial" panose="020B0604020202020204" pitchFamily="34" charset="0"/>
              </a:rPr>
              <a:t> </a:t>
            </a:r>
            <a:r>
              <a:rPr lang="en-US" sz="2400" dirty="0" err="1">
                <a:latin typeface="Arial" panose="020B0604020202020204" pitchFamily="34" charset="0"/>
                <a:ea typeface="Roboto" panose="02000000000000000000" pitchFamily="2" charset="0"/>
                <a:cs typeface="Arial" panose="020B0604020202020204" pitchFamily="34" charset="0"/>
              </a:rPr>
              <a:t>tạo</a:t>
            </a:r>
            <a:r>
              <a:rPr lang="en-US" sz="2400" dirty="0">
                <a:latin typeface="Arial" panose="020B0604020202020204" pitchFamily="34" charset="0"/>
                <a:ea typeface="Roboto" panose="02000000000000000000" pitchFamily="2" charset="0"/>
                <a:cs typeface="Arial" panose="020B0604020202020204" pitchFamily="34" charset="0"/>
              </a:rPr>
              <a:t> </a:t>
            </a:r>
            <a:endParaRPr lang="en-US" sz="1800" dirty="0">
              <a:solidFill>
                <a:schemeClr val="dk1"/>
              </a:solidFill>
              <a:latin typeface="Arial" panose="020B0604020202020204" pitchFamily="34" charset="0"/>
              <a:ea typeface="Roboto" panose="02000000000000000000" pitchFamily="2" charset="0"/>
              <a:cs typeface="Arial" panose="020B0604020202020204" pitchFamily="34" charset="0"/>
              <a:sym typeface="Roboto"/>
            </a:endParaRPr>
          </a:p>
        </p:txBody>
      </p:sp>
      <p:cxnSp>
        <p:nvCxnSpPr>
          <p:cNvPr id="298" name="Google Shape;4381;p58">
            <a:extLst>
              <a:ext uri="{FF2B5EF4-FFF2-40B4-BE49-F238E27FC236}">
                <a16:creationId xmlns:a16="http://schemas.microsoft.com/office/drawing/2014/main" id="{389A3539-8892-26DB-9E55-07F6A410FED8}"/>
              </a:ext>
            </a:extLst>
          </p:cNvPr>
          <p:cNvCxnSpPr>
            <a:cxnSpLocks/>
            <a:stCxn id="295" idx="2"/>
            <a:endCxn id="296" idx="0"/>
          </p:cNvCxnSpPr>
          <p:nvPr/>
        </p:nvCxnSpPr>
        <p:spPr>
          <a:xfrm flipH="1">
            <a:off x="5638670" y="2342479"/>
            <a:ext cx="1919093" cy="1078842"/>
          </a:xfrm>
          <a:prstGeom prst="straightConnector1">
            <a:avLst/>
          </a:prstGeom>
          <a:noFill/>
          <a:ln w="19050" cap="flat" cmpd="sng">
            <a:solidFill>
              <a:srgbClr val="185F8D"/>
            </a:solidFill>
            <a:prstDash val="dot"/>
            <a:round/>
            <a:headEnd type="none" w="med" len="med"/>
            <a:tailEnd type="oval" w="med" len="med"/>
          </a:ln>
        </p:spPr>
      </p:cxnSp>
      <p:cxnSp>
        <p:nvCxnSpPr>
          <p:cNvPr id="299" name="Google Shape;4384;p58">
            <a:extLst>
              <a:ext uri="{FF2B5EF4-FFF2-40B4-BE49-F238E27FC236}">
                <a16:creationId xmlns:a16="http://schemas.microsoft.com/office/drawing/2014/main" id="{615EE04C-D9C9-3023-3844-E3FA222561F2}"/>
              </a:ext>
            </a:extLst>
          </p:cNvPr>
          <p:cNvCxnSpPr>
            <a:cxnSpLocks/>
            <a:stCxn id="295" idx="2"/>
            <a:endCxn id="297" idx="0"/>
          </p:cNvCxnSpPr>
          <p:nvPr/>
        </p:nvCxnSpPr>
        <p:spPr>
          <a:xfrm>
            <a:off x="7557763" y="2342479"/>
            <a:ext cx="1947161" cy="1102411"/>
          </a:xfrm>
          <a:prstGeom prst="straightConnector1">
            <a:avLst/>
          </a:prstGeom>
          <a:noFill/>
          <a:ln w="19050" cap="flat" cmpd="sng">
            <a:solidFill>
              <a:srgbClr val="185F8D"/>
            </a:solidFill>
            <a:prstDash val="dot"/>
            <a:round/>
            <a:headEnd type="none" w="med" len="med"/>
            <a:tailEnd type="oval" w="med" len="med"/>
          </a:ln>
        </p:spPr>
      </p:cxnSp>
      <p:sp>
        <p:nvSpPr>
          <p:cNvPr id="3" name="Title 2">
            <a:extLst>
              <a:ext uri="{FF2B5EF4-FFF2-40B4-BE49-F238E27FC236}">
                <a16:creationId xmlns:a16="http://schemas.microsoft.com/office/drawing/2014/main" id="{BEB4B894-48F7-AFD1-E0F6-138D57C7860F}"/>
              </a:ext>
            </a:extLst>
          </p:cNvPr>
          <p:cNvSpPr>
            <a:spLocks noGrp="1"/>
          </p:cNvSpPr>
          <p:nvPr>
            <p:ph type="title"/>
          </p:nvPr>
        </p:nvSpPr>
        <p:spPr>
          <a:xfrm>
            <a:off x="838200" y="33263"/>
            <a:ext cx="10515600" cy="1325563"/>
          </a:xfrm>
        </p:spPr>
        <p:txBody>
          <a:bodyPr>
            <a:noAutofit/>
          </a:bodyPr>
          <a:lstStyle/>
          <a:p>
            <a:r>
              <a:rPr lang="vi-VN" sz="3600" dirty="0">
                <a:solidFill>
                  <a:schemeClr val="accent6"/>
                </a:solidFill>
              </a:rPr>
              <a:t>BƯỚC 3: XÂY DỰNG TIÊU CHÍ SẢN PHẨM</a:t>
            </a:r>
            <a:br>
              <a:rPr lang="vi-VN" sz="3600" dirty="0">
                <a:solidFill>
                  <a:schemeClr val="accent6"/>
                </a:solidFill>
              </a:rPr>
            </a:br>
            <a:r>
              <a:rPr lang="vi-VN" sz="3600" dirty="0">
                <a:solidFill>
                  <a:schemeClr val="accent6"/>
                </a:solidFill>
              </a:rPr>
              <a:t>HOẶC GIẢI PHÁP GIẢI QUYẾT VẤN ĐỀ</a:t>
            </a:r>
            <a:endParaRPr lang="en-US" sz="3600" dirty="0">
              <a:solidFill>
                <a:schemeClr val="accent6"/>
              </a:solidFill>
            </a:endParaRPr>
          </a:p>
        </p:txBody>
      </p:sp>
      <p:sp>
        <p:nvSpPr>
          <p:cNvPr id="6" name="Slide Number Placeholder 5">
            <a:extLst>
              <a:ext uri="{FF2B5EF4-FFF2-40B4-BE49-F238E27FC236}">
                <a16:creationId xmlns:a16="http://schemas.microsoft.com/office/drawing/2014/main" id="{932E1BC2-F6D0-C4CC-831D-8DF1D3D97D35}"/>
              </a:ext>
            </a:extLst>
          </p:cNvPr>
          <p:cNvSpPr>
            <a:spLocks noGrp="1"/>
          </p:cNvSpPr>
          <p:nvPr>
            <p:ph type="sldNum" sz="quarter" idx="12"/>
          </p:nvPr>
        </p:nvSpPr>
        <p:spPr/>
        <p:txBody>
          <a:bodyPr/>
          <a:lstStyle/>
          <a:p>
            <a:fld id="{98AFA10F-1C91-4D6E-AF72-B6468A4B99E2}" type="slidenum">
              <a:rPr lang="en-US" smtClean="0"/>
              <a:pPr/>
              <a:t>40</a:t>
            </a:fld>
            <a:endParaRPr lang="en-US" dirty="0"/>
          </a:p>
        </p:txBody>
      </p:sp>
    </p:spTree>
    <p:extLst>
      <p:ext uri="{BB962C8B-B14F-4D97-AF65-F5344CB8AC3E}">
        <p14:creationId xmlns:p14="http://schemas.microsoft.com/office/powerpoint/2010/main" val="6067063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699696" y="2164937"/>
            <a:ext cx="6083875" cy="318317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342900" marR="0" lvl="0" indent="-342900" algn="just">
              <a:lnSpc>
                <a:spcPct val="115000"/>
              </a:lnSpc>
              <a:spcBef>
                <a:spcPts val="300"/>
              </a:spcBef>
              <a:spcAft>
                <a:spcPts val="100"/>
              </a:spcAft>
              <a:buFont typeface="Symbol" panose="05050102010706020507" pitchFamily="18" charset="2"/>
              <a:buChar char=""/>
              <a:tabLst>
                <a:tab pos="720090" algn="l"/>
              </a:tabLst>
            </a:pPr>
            <a:r>
              <a:rPr lang="vi-VN" sz="2400" dirty="0">
                <a:effectLst/>
                <a:latin typeface="Arial" panose="020B0604020202020204" pitchFamily="34" charset="0"/>
                <a:ea typeface="Roboto" panose="02000000000000000000" pitchFamily="2" charset="0"/>
                <a:cs typeface="Arial" panose="020B0604020202020204" pitchFamily="34" charset="0"/>
              </a:rPr>
              <a:t>Có </a:t>
            </a:r>
            <a:r>
              <a:rPr lang="en-US" sz="2400" dirty="0" err="1">
                <a:effectLst/>
                <a:latin typeface="Arial" panose="020B0604020202020204" pitchFamily="34" charset="0"/>
                <a:ea typeface="Roboto" panose="02000000000000000000" pitchFamily="2" charset="0"/>
                <a:cs typeface="Arial" panose="020B0604020202020204" pitchFamily="34" charset="0"/>
              </a:rPr>
              <a:t>các</a:t>
            </a:r>
            <a:r>
              <a:rPr lang="en-US" sz="2400" dirty="0">
                <a:effectLst/>
                <a:latin typeface="Arial" panose="020B0604020202020204" pitchFamily="34" charset="0"/>
                <a:ea typeface="Roboto" panose="02000000000000000000" pitchFamily="2" charset="0"/>
                <a:cs typeface="Arial" panose="020B0604020202020204" pitchFamily="34" charset="0"/>
              </a:rPr>
              <a:t> </a:t>
            </a:r>
            <a:r>
              <a:rPr lang="en-US" sz="2400" dirty="0" err="1">
                <a:effectLst/>
                <a:latin typeface="Arial" panose="020B0604020202020204" pitchFamily="34" charset="0"/>
                <a:ea typeface="Roboto" panose="02000000000000000000" pitchFamily="2" charset="0"/>
                <a:cs typeface="Arial" panose="020B0604020202020204" pitchFamily="34" charset="0"/>
              </a:rPr>
              <a:t>thông</a:t>
            </a:r>
            <a:r>
              <a:rPr lang="en-US" sz="2400" dirty="0">
                <a:effectLst/>
                <a:latin typeface="Arial" panose="020B0604020202020204" pitchFamily="34" charset="0"/>
                <a:ea typeface="Roboto" panose="02000000000000000000" pitchFamily="2" charset="0"/>
                <a:cs typeface="Arial" panose="020B0604020202020204" pitchFamily="34" charset="0"/>
              </a:rPr>
              <a:t> tin </a:t>
            </a:r>
            <a:r>
              <a:rPr lang="en-US" sz="2400" dirty="0" err="1">
                <a:effectLst/>
                <a:latin typeface="Arial" panose="020B0604020202020204" pitchFamily="34" charset="0"/>
                <a:ea typeface="Roboto" panose="02000000000000000000" pitchFamily="2" charset="0"/>
                <a:cs typeface="Arial" panose="020B0604020202020204" pitchFamily="34" charset="0"/>
              </a:rPr>
              <a:t>theo</a:t>
            </a:r>
            <a:r>
              <a:rPr lang="en-US" sz="2400" dirty="0">
                <a:effectLst/>
                <a:latin typeface="Arial" panose="020B0604020202020204" pitchFamily="34" charset="0"/>
                <a:ea typeface="Roboto" panose="02000000000000000000" pitchFamily="2" charset="0"/>
                <a:cs typeface="Arial" panose="020B0604020202020204" pitchFamily="34" charset="0"/>
              </a:rPr>
              <a:t> </a:t>
            </a:r>
            <a:r>
              <a:rPr lang="en-US" sz="2400" dirty="0" err="1">
                <a:effectLst/>
                <a:latin typeface="Arial" panose="020B0604020202020204" pitchFamily="34" charset="0"/>
                <a:ea typeface="Roboto" panose="02000000000000000000" pitchFamily="2" charset="0"/>
                <a:cs typeface="Arial" panose="020B0604020202020204" pitchFamily="34" charset="0"/>
              </a:rPr>
              <a:t>đúng</a:t>
            </a:r>
            <a:r>
              <a:rPr lang="en-US" sz="2400" dirty="0">
                <a:effectLst/>
                <a:latin typeface="Arial" panose="020B0604020202020204" pitchFamily="34" charset="0"/>
                <a:ea typeface="Roboto" panose="02000000000000000000" pitchFamily="2" charset="0"/>
                <a:cs typeface="Arial" panose="020B0604020202020204" pitchFamily="34" charset="0"/>
              </a:rPr>
              <a:t> </a:t>
            </a:r>
            <a:r>
              <a:rPr lang="en-US" sz="2400" dirty="0" err="1">
                <a:effectLst/>
                <a:latin typeface="Arial" panose="020B0604020202020204" pitchFamily="34" charset="0"/>
                <a:ea typeface="Roboto" panose="02000000000000000000" pitchFamily="2" charset="0"/>
                <a:cs typeface="Arial" panose="020B0604020202020204" pitchFamily="34" charset="0"/>
              </a:rPr>
              <a:t>chủ</a:t>
            </a:r>
            <a:r>
              <a:rPr lang="en-US" sz="2400" dirty="0">
                <a:effectLst/>
                <a:latin typeface="Arial" panose="020B0604020202020204" pitchFamily="34" charset="0"/>
                <a:ea typeface="Roboto" panose="02000000000000000000" pitchFamily="2" charset="0"/>
                <a:cs typeface="Arial" panose="020B0604020202020204" pitchFamily="34" charset="0"/>
              </a:rPr>
              <a:t> </a:t>
            </a:r>
            <a:r>
              <a:rPr lang="en-US" sz="2400" dirty="0" err="1">
                <a:effectLst/>
                <a:latin typeface="Arial" panose="020B0604020202020204" pitchFamily="34" charset="0"/>
                <a:ea typeface="Roboto" panose="02000000000000000000" pitchFamily="2" charset="0"/>
                <a:cs typeface="Arial" panose="020B0604020202020204" pitchFamily="34" charset="0"/>
              </a:rPr>
              <a:t>đề</a:t>
            </a:r>
            <a:endParaRPr lang="en-US" sz="2400" dirty="0">
              <a:effectLst/>
              <a:latin typeface="Arial" panose="020B0604020202020204" pitchFamily="34" charset="0"/>
              <a:ea typeface="Roboto" panose="02000000000000000000" pitchFamily="2" charset="0"/>
              <a:cs typeface="Arial" panose="020B0604020202020204" pitchFamily="34" charset="0"/>
            </a:endParaRPr>
          </a:p>
          <a:p>
            <a:pPr marL="342900" marR="0" lvl="0" indent="-342900" algn="just">
              <a:lnSpc>
                <a:spcPct val="115000"/>
              </a:lnSpc>
              <a:spcBef>
                <a:spcPts val="300"/>
              </a:spcBef>
              <a:spcAft>
                <a:spcPts val="100"/>
              </a:spcAft>
              <a:buFont typeface="Symbol" panose="05050102010706020507" pitchFamily="18" charset="2"/>
              <a:buChar char=""/>
              <a:tabLst>
                <a:tab pos="720090" algn="l"/>
              </a:tabLst>
            </a:pPr>
            <a:r>
              <a:rPr lang="vi-VN" sz="2400" dirty="0">
                <a:effectLst/>
                <a:latin typeface="Arial" panose="020B0604020202020204" pitchFamily="34" charset="0"/>
                <a:ea typeface="Roboto" panose="02000000000000000000" pitchFamily="2" charset="0"/>
                <a:cs typeface="Arial" panose="020B0604020202020204" pitchFamily="34" charset="0"/>
              </a:rPr>
              <a:t>Có đủ các yếu tố: các đối tượng đồ họa, đối tượng đường và văn bản</a:t>
            </a:r>
            <a:endParaRPr lang="en-US" sz="2400" dirty="0">
              <a:effectLst/>
              <a:latin typeface="Arial" panose="020B0604020202020204" pitchFamily="34" charset="0"/>
              <a:ea typeface="Roboto" panose="02000000000000000000" pitchFamily="2" charset="0"/>
              <a:cs typeface="Arial" panose="020B0604020202020204" pitchFamily="34" charset="0"/>
            </a:endParaRPr>
          </a:p>
          <a:p>
            <a:pPr marL="342900" marR="0" lvl="0" indent="-342900" algn="just">
              <a:lnSpc>
                <a:spcPct val="115000"/>
              </a:lnSpc>
              <a:spcBef>
                <a:spcPts val="300"/>
              </a:spcBef>
              <a:spcAft>
                <a:spcPts val="100"/>
              </a:spcAft>
              <a:buFont typeface="Symbol" panose="05050102010706020507" pitchFamily="18" charset="2"/>
              <a:buChar char=""/>
              <a:tabLst>
                <a:tab pos="720090" algn="l"/>
              </a:tabLst>
            </a:pPr>
            <a:r>
              <a:rPr lang="vi-VN" sz="2400" dirty="0">
                <a:effectLst/>
                <a:latin typeface="Arial" panose="020B0604020202020204" pitchFamily="34" charset="0"/>
                <a:ea typeface="Roboto" panose="02000000000000000000" pitchFamily="2" charset="0"/>
                <a:cs typeface="Arial" panose="020B0604020202020204" pitchFamily="34" charset="0"/>
              </a:rPr>
              <a:t>Bố cục khoa học, nội dung sinh động, hấp dẫn, có tính thẩm mĩ.</a:t>
            </a:r>
            <a:endParaRPr lang="en-US" sz="2400" dirty="0">
              <a:effectLst/>
              <a:latin typeface="Arial" panose="020B0604020202020204" pitchFamily="34" charset="0"/>
              <a:ea typeface="Roboto" panose="02000000000000000000" pitchFamily="2" charset="0"/>
              <a:cs typeface="Arial" panose="020B0604020202020204" pitchFamily="34" charset="0"/>
            </a:endParaRPr>
          </a:p>
          <a:p>
            <a:pPr marL="342900" marR="0" lvl="0" indent="-342900" algn="just">
              <a:lnSpc>
                <a:spcPct val="115000"/>
              </a:lnSpc>
              <a:spcBef>
                <a:spcPts val="300"/>
              </a:spcBef>
              <a:spcAft>
                <a:spcPts val="100"/>
              </a:spcAft>
              <a:buFont typeface="Symbol" panose="05050102010706020507" pitchFamily="18" charset="2"/>
              <a:buChar char=""/>
              <a:tabLst>
                <a:tab pos="720090" algn="l"/>
              </a:tabLst>
            </a:pPr>
            <a:r>
              <a:rPr lang="en-US" sz="2400" spc="100" dirty="0" err="1">
                <a:latin typeface="Arial" panose="020B0604020202020204" pitchFamily="34" charset="0"/>
                <a:ea typeface="Roboto" panose="02000000000000000000" pitchFamily="2" charset="0"/>
                <a:cs typeface="Arial" panose="020B0604020202020204" pitchFamily="34" charset="0"/>
              </a:rPr>
              <a:t>Giải</a:t>
            </a:r>
            <a:r>
              <a:rPr lang="en-US" sz="2400" spc="100" dirty="0">
                <a:latin typeface="Arial" panose="020B0604020202020204" pitchFamily="34" charset="0"/>
                <a:ea typeface="Roboto" panose="02000000000000000000" pitchFamily="2" charset="0"/>
                <a:cs typeface="Arial" panose="020B0604020202020204" pitchFamily="34" charset="0"/>
              </a:rPr>
              <a:t> </a:t>
            </a:r>
            <a:r>
              <a:rPr lang="en-US" sz="2400" spc="100" dirty="0" err="1">
                <a:latin typeface="Arial" panose="020B0604020202020204" pitchFamily="34" charset="0"/>
                <a:ea typeface="Roboto" panose="02000000000000000000" pitchFamily="2" charset="0"/>
                <a:cs typeface="Arial" panose="020B0604020202020204" pitchFamily="34" charset="0"/>
              </a:rPr>
              <a:t>thích</a:t>
            </a:r>
            <a:r>
              <a:rPr lang="en-US" sz="2400" spc="100" dirty="0">
                <a:latin typeface="Arial" panose="020B0604020202020204" pitchFamily="34" charset="0"/>
                <a:ea typeface="Roboto" panose="02000000000000000000" pitchFamily="2" charset="0"/>
                <a:cs typeface="Arial" panose="020B0604020202020204" pitchFamily="34" charset="0"/>
              </a:rPr>
              <a:t> </a:t>
            </a:r>
            <a:r>
              <a:rPr lang="en-US" sz="2400" spc="100" dirty="0" err="1">
                <a:latin typeface="Arial" panose="020B0604020202020204" pitchFamily="34" charset="0"/>
                <a:ea typeface="Roboto" panose="02000000000000000000" pitchFamily="2" charset="0"/>
                <a:cs typeface="Arial" panose="020B0604020202020204" pitchFamily="34" charset="0"/>
              </a:rPr>
              <a:t>được</a:t>
            </a:r>
            <a:r>
              <a:rPr lang="en-US" sz="2400" spc="100" dirty="0">
                <a:latin typeface="Arial" panose="020B0604020202020204" pitchFamily="34" charset="0"/>
                <a:ea typeface="Roboto" panose="02000000000000000000" pitchFamily="2" charset="0"/>
                <a:cs typeface="Arial" panose="020B0604020202020204" pitchFamily="34" charset="0"/>
              </a:rPr>
              <a:t> </a:t>
            </a:r>
            <a:r>
              <a:rPr lang="en-US" sz="2400" spc="100" dirty="0" err="1">
                <a:latin typeface="Arial" panose="020B0604020202020204" pitchFamily="34" charset="0"/>
                <a:ea typeface="Roboto" panose="02000000000000000000" pitchFamily="2" charset="0"/>
                <a:cs typeface="Arial" panose="020B0604020202020204" pitchFamily="34" charset="0"/>
              </a:rPr>
              <a:t>về</a:t>
            </a:r>
            <a:r>
              <a:rPr lang="en-US" sz="2400" spc="100" dirty="0">
                <a:latin typeface="Arial" panose="020B0604020202020204" pitchFamily="34" charset="0"/>
                <a:ea typeface="Roboto" panose="02000000000000000000" pitchFamily="2" charset="0"/>
                <a:cs typeface="Arial" panose="020B0604020202020204" pitchFamily="34" charset="0"/>
              </a:rPr>
              <a:t> </a:t>
            </a:r>
            <a:r>
              <a:rPr lang="en-US" sz="2400" spc="100" dirty="0" err="1">
                <a:latin typeface="Arial" panose="020B0604020202020204" pitchFamily="34" charset="0"/>
                <a:ea typeface="Roboto" panose="02000000000000000000" pitchFamily="2" charset="0"/>
                <a:cs typeface="Arial" panose="020B0604020202020204" pitchFamily="34" charset="0"/>
              </a:rPr>
              <a:t>bản</a:t>
            </a:r>
            <a:r>
              <a:rPr lang="en-US" sz="2400" spc="100" dirty="0">
                <a:latin typeface="Arial" panose="020B0604020202020204" pitchFamily="34" charset="0"/>
                <a:ea typeface="Roboto" panose="02000000000000000000" pitchFamily="2" charset="0"/>
                <a:cs typeface="Arial" panose="020B0604020202020204" pitchFamily="34" charset="0"/>
              </a:rPr>
              <a:t> </a:t>
            </a:r>
            <a:r>
              <a:rPr lang="en-US" sz="2400" spc="100" dirty="0" err="1">
                <a:latin typeface="Arial" panose="020B0604020202020204" pitchFamily="34" charset="0"/>
                <a:ea typeface="Roboto" panose="02000000000000000000" pitchFamily="2" charset="0"/>
                <a:cs typeface="Arial" panose="020B0604020202020204" pitchFamily="34" charset="0"/>
              </a:rPr>
              <a:t>thiết</a:t>
            </a:r>
            <a:r>
              <a:rPr lang="en-US" sz="2400" spc="100" dirty="0">
                <a:latin typeface="Arial" panose="020B0604020202020204" pitchFamily="34" charset="0"/>
                <a:ea typeface="Roboto" panose="02000000000000000000" pitchFamily="2" charset="0"/>
                <a:cs typeface="Arial" panose="020B0604020202020204" pitchFamily="34" charset="0"/>
              </a:rPr>
              <a:t> </a:t>
            </a:r>
            <a:r>
              <a:rPr lang="en-US" sz="2400" spc="100" dirty="0" err="1">
                <a:latin typeface="Arial" panose="020B0604020202020204" pitchFamily="34" charset="0"/>
                <a:ea typeface="Roboto" panose="02000000000000000000" pitchFamily="2" charset="0"/>
                <a:cs typeface="Arial" panose="020B0604020202020204" pitchFamily="34" charset="0"/>
              </a:rPr>
              <a:t>kế</a:t>
            </a:r>
            <a:r>
              <a:rPr lang="en-US" sz="2400" spc="100" dirty="0">
                <a:latin typeface="Arial" panose="020B0604020202020204" pitchFamily="34" charset="0"/>
                <a:ea typeface="Roboto" panose="02000000000000000000" pitchFamily="2" charset="0"/>
                <a:cs typeface="Arial" panose="020B0604020202020204" pitchFamily="34" charset="0"/>
              </a:rPr>
              <a:t> </a:t>
            </a:r>
            <a:r>
              <a:rPr lang="en-US" sz="2400" spc="100" dirty="0" err="1">
                <a:latin typeface="Arial" panose="020B0604020202020204" pitchFamily="34" charset="0"/>
                <a:ea typeface="Roboto" panose="02000000000000000000" pitchFamily="2" charset="0"/>
                <a:cs typeface="Arial" panose="020B0604020202020204" pitchFamily="34" charset="0"/>
              </a:rPr>
              <a:t>và</a:t>
            </a:r>
            <a:r>
              <a:rPr lang="en-US" sz="2400" spc="100" dirty="0">
                <a:latin typeface="Arial" panose="020B0604020202020204" pitchFamily="34" charset="0"/>
                <a:ea typeface="Roboto" panose="02000000000000000000" pitchFamily="2" charset="0"/>
                <a:cs typeface="Arial" panose="020B0604020202020204" pitchFamily="34" charset="0"/>
              </a:rPr>
              <a:t> </a:t>
            </a:r>
            <a:r>
              <a:rPr lang="en-US" sz="2400" spc="100" dirty="0" err="1">
                <a:latin typeface="Arial" panose="020B0604020202020204" pitchFamily="34" charset="0"/>
                <a:ea typeface="Roboto" panose="02000000000000000000" pitchFamily="2" charset="0"/>
                <a:cs typeface="Arial" panose="020B0604020202020204" pitchFamily="34" charset="0"/>
              </a:rPr>
              <a:t>sản</a:t>
            </a:r>
            <a:r>
              <a:rPr lang="en-US" sz="2400" spc="100" dirty="0">
                <a:latin typeface="Arial" panose="020B0604020202020204" pitchFamily="34" charset="0"/>
                <a:ea typeface="Roboto" panose="02000000000000000000" pitchFamily="2" charset="0"/>
                <a:cs typeface="Arial" panose="020B0604020202020204" pitchFamily="34" charset="0"/>
              </a:rPr>
              <a:t> </a:t>
            </a:r>
            <a:r>
              <a:rPr lang="en-US" sz="2400" spc="100" dirty="0" err="1">
                <a:latin typeface="Arial" panose="020B0604020202020204" pitchFamily="34" charset="0"/>
                <a:ea typeface="Roboto" panose="02000000000000000000" pitchFamily="2" charset="0"/>
                <a:cs typeface="Arial" panose="020B0604020202020204" pitchFamily="34" charset="0"/>
              </a:rPr>
              <a:t>phẩm</a:t>
            </a:r>
            <a:endParaRPr lang="en-US" sz="2400" spc="100" dirty="0">
              <a:effectLst/>
              <a:latin typeface="Arial" panose="020B0604020202020204" pitchFamily="34" charset="0"/>
              <a:ea typeface="Roboto" panose="02000000000000000000" pitchFamily="2" charset="0"/>
              <a:cs typeface="Arial" panose="020B0604020202020204" pitchFamily="34" charset="0"/>
            </a:endParaRPr>
          </a:p>
        </p:txBody>
      </p:sp>
      <p:sp>
        <p:nvSpPr>
          <p:cNvPr id="11" name="Rectangle 3"/>
          <p:cNvSpPr>
            <a:spLocks noChangeArrowheads="1"/>
          </p:cNvSpPr>
          <p:nvPr/>
        </p:nvSpPr>
        <p:spPr bwMode="auto">
          <a:xfrm>
            <a:off x="5083175" y="3845487"/>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prstClr val="black"/>
                </a:solidFill>
                <a:effectLst/>
                <a:uLnTx/>
                <a:uFillTx/>
                <a:latin typeface="Tahoma"/>
                <a:ea typeface="+mn-ea"/>
                <a:cs typeface="+mn-cs"/>
              </a:rPr>
              <a:t/>
            </a:r>
            <a:br>
              <a:rPr kumimoji="0" lang="en-US" altLang="en-US" sz="800" b="0" i="0" u="none" strike="noStrike" kern="1200" cap="none" spc="0" normalizeH="0" baseline="0" noProof="0" dirty="0">
                <a:ln>
                  <a:noFill/>
                </a:ln>
                <a:solidFill>
                  <a:prstClr val="black"/>
                </a:solidFill>
                <a:effectLst/>
                <a:uLnTx/>
                <a:uFillTx/>
                <a:latin typeface="Tahoma"/>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Box 3">
            <a:extLst>
              <a:ext uri="{FF2B5EF4-FFF2-40B4-BE49-F238E27FC236}">
                <a16:creationId xmlns:a16="http://schemas.microsoft.com/office/drawing/2014/main" id="{BBA34005-C612-8DAB-FFE1-62E56603DA21}"/>
              </a:ext>
            </a:extLst>
          </p:cNvPr>
          <p:cNvSpPr txBox="1"/>
          <p:nvPr/>
        </p:nvSpPr>
        <p:spPr>
          <a:xfrm>
            <a:off x="616689" y="1473829"/>
            <a:ext cx="6166882"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Tiêu</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chí</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đánh</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giá</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sản</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phẩm</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5" name="Picture 4">
            <a:extLst>
              <a:ext uri="{FF2B5EF4-FFF2-40B4-BE49-F238E27FC236}">
                <a16:creationId xmlns:a16="http://schemas.microsoft.com/office/drawing/2014/main" id="{F2D3A152-2063-2C1D-25F0-2E107AFE37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9888" y="1354267"/>
            <a:ext cx="3537676" cy="48045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itle 5">
            <a:extLst>
              <a:ext uri="{FF2B5EF4-FFF2-40B4-BE49-F238E27FC236}">
                <a16:creationId xmlns:a16="http://schemas.microsoft.com/office/drawing/2014/main" id="{F2F01DD8-C1A2-A83F-2C0D-B124B872D484}"/>
              </a:ext>
            </a:extLst>
          </p:cNvPr>
          <p:cNvSpPr>
            <a:spLocks noGrp="1"/>
          </p:cNvSpPr>
          <p:nvPr>
            <p:ph type="title"/>
          </p:nvPr>
        </p:nvSpPr>
        <p:spPr>
          <a:xfrm>
            <a:off x="616689" y="0"/>
            <a:ext cx="11713143" cy="1325563"/>
          </a:xfrm>
        </p:spPr>
        <p:txBody>
          <a:bodyPr>
            <a:normAutofit/>
          </a:bodyPr>
          <a:lstStyle/>
          <a:p>
            <a:r>
              <a:rPr lang="en-US" sz="3000" dirty="0" err="1" smtClean="0">
                <a:solidFill>
                  <a:schemeClr val="accent6"/>
                </a:solidFill>
              </a:rPr>
              <a:t>Ví</a:t>
            </a:r>
            <a:r>
              <a:rPr lang="en-US" sz="3000" dirty="0" smtClean="0">
                <a:solidFill>
                  <a:schemeClr val="accent6"/>
                </a:solidFill>
              </a:rPr>
              <a:t> </a:t>
            </a:r>
            <a:r>
              <a:rPr lang="en-US" sz="3000" dirty="0" err="1" smtClean="0">
                <a:solidFill>
                  <a:schemeClr val="accent6"/>
                </a:solidFill>
              </a:rPr>
              <a:t>dụ</a:t>
            </a:r>
            <a:r>
              <a:rPr lang="en-US" sz="3000" dirty="0" smtClean="0">
                <a:solidFill>
                  <a:schemeClr val="accent6"/>
                </a:solidFill>
              </a:rPr>
              <a:t>: </a:t>
            </a:r>
            <a:r>
              <a:rPr lang="en-US" sz="3000" dirty="0" err="1" smtClean="0">
                <a:solidFill>
                  <a:schemeClr val="accent6"/>
                </a:solidFill>
              </a:rPr>
              <a:t>Thiết</a:t>
            </a:r>
            <a:r>
              <a:rPr lang="en-US" sz="3000" dirty="0" smtClean="0">
                <a:solidFill>
                  <a:schemeClr val="accent6"/>
                </a:solidFill>
              </a:rPr>
              <a:t> </a:t>
            </a:r>
            <a:r>
              <a:rPr lang="en-US" sz="3000" dirty="0" err="1">
                <a:solidFill>
                  <a:schemeClr val="accent6"/>
                </a:solidFill>
              </a:rPr>
              <a:t>kế</a:t>
            </a:r>
            <a:r>
              <a:rPr lang="en-US" sz="3000" dirty="0">
                <a:solidFill>
                  <a:schemeClr val="accent6"/>
                </a:solidFill>
              </a:rPr>
              <a:t> poster: “Em </a:t>
            </a:r>
            <a:r>
              <a:rPr lang="en-US" sz="3000" dirty="0" err="1">
                <a:solidFill>
                  <a:schemeClr val="accent6"/>
                </a:solidFill>
              </a:rPr>
              <a:t>là</a:t>
            </a:r>
            <a:r>
              <a:rPr lang="en-US" sz="3000" dirty="0">
                <a:solidFill>
                  <a:schemeClr val="accent6"/>
                </a:solidFill>
              </a:rPr>
              <a:t> </a:t>
            </a:r>
            <a:r>
              <a:rPr lang="en-US" sz="3000" dirty="0" err="1">
                <a:solidFill>
                  <a:schemeClr val="accent6"/>
                </a:solidFill>
              </a:rPr>
              <a:t>tuyên</a:t>
            </a:r>
            <a:r>
              <a:rPr lang="en-US" sz="3000" dirty="0">
                <a:solidFill>
                  <a:schemeClr val="accent6"/>
                </a:solidFill>
              </a:rPr>
              <a:t> </a:t>
            </a:r>
            <a:r>
              <a:rPr lang="en-US" sz="3000" dirty="0" err="1">
                <a:solidFill>
                  <a:schemeClr val="accent6"/>
                </a:solidFill>
              </a:rPr>
              <a:t>truyền</a:t>
            </a:r>
            <a:r>
              <a:rPr lang="en-US" sz="3000" dirty="0">
                <a:solidFill>
                  <a:schemeClr val="accent6"/>
                </a:solidFill>
              </a:rPr>
              <a:t> </a:t>
            </a:r>
            <a:r>
              <a:rPr lang="en-US" sz="3000" dirty="0" err="1">
                <a:solidFill>
                  <a:schemeClr val="accent6"/>
                </a:solidFill>
              </a:rPr>
              <a:t>viên</a:t>
            </a:r>
            <a:r>
              <a:rPr lang="en-US" sz="3000" dirty="0">
                <a:solidFill>
                  <a:schemeClr val="accent6"/>
                </a:solidFill>
              </a:rPr>
              <a:t> </a:t>
            </a:r>
            <a:r>
              <a:rPr lang="en-US" sz="3000" dirty="0" err="1">
                <a:solidFill>
                  <a:schemeClr val="accent6"/>
                </a:solidFill>
              </a:rPr>
              <a:t>giỏi</a:t>
            </a:r>
            <a:r>
              <a:rPr lang="en-US" sz="3000" dirty="0">
                <a:solidFill>
                  <a:schemeClr val="accent6"/>
                </a:solidFill>
              </a:rPr>
              <a:t>”</a:t>
            </a:r>
          </a:p>
        </p:txBody>
      </p:sp>
      <p:sp>
        <p:nvSpPr>
          <p:cNvPr id="9" name="Slide Number Placeholder 8">
            <a:extLst>
              <a:ext uri="{FF2B5EF4-FFF2-40B4-BE49-F238E27FC236}">
                <a16:creationId xmlns:a16="http://schemas.microsoft.com/office/drawing/2014/main" id="{30433B4B-511D-63E1-DAEA-7493FFF5132B}"/>
              </a:ext>
            </a:extLst>
          </p:cNvPr>
          <p:cNvSpPr>
            <a:spLocks noGrp="1"/>
          </p:cNvSpPr>
          <p:nvPr>
            <p:ph type="sldNum" sz="quarter" idx="12"/>
          </p:nvPr>
        </p:nvSpPr>
        <p:spPr/>
        <p:txBody>
          <a:bodyPr/>
          <a:lstStyle/>
          <a:p>
            <a:fld id="{98AFA10F-1C91-4D6E-AF72-B6468A4B99E2}" type="slidenum">
              <a:rPr lang="en-US" smtClean="0"/>
              <a:pPr/>
              <a:t>41</a:t>
            </a:fld>
            <a:endParaRPr lang="en-US" dirty="0"/>
          </a:p>
        </p:txBody>
      </p:sp>
    </p:spTree>
    <p:extLst>
      <p:ext uri="{BB962C8B-B14F-4D97-AF65-F5344CB8AC3E}">
        <p14:creationId xmlns:p14="http://schemas.microsoft.com/office/powerpoint/2010/main" val="325217188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649;p31">
            <a:extLst>
              <a:ext uri="{FF2B5EF4-FFF2-40B4-BE49-F238E27FC236}">
                <a16:creationId xmlns:a16="http://schemas.microsoft.com/office/drawing/2014/main" id="{91C8E453-DEF9-50A7-BEB7-6FC0F98F7EE3}"/>
              </a:ext>
            </a:extLst>
          </p:cNvPr>
          <p:cNvGrpSpPr/>
          <p:nvPr/>
        </p:nvGrpSpPr>
        <p:grpSpPr>
          <a:xfrm>
            <a:off x="9700883" y="4090202"/>
            <a:ext cx="2675272" cy="2414800"/>
            <a:chOff x="6940322" y="2805539"/>
            <a:chExt cx="2006454" cy="1811100"/>
          </a:xfrm>
        </p:grpSpPr>
        <p:sp>
          <p:nvSpPr>
            <p:cNvPr id="3" name="Google Shape;650;p31">
              <a:extLst>
                <a:ext uri="{FF2B5EF4-FFF2-40B4-BE49-F238E27FC236}">
                  <a16:creationId xmlns:a16="http://schemas.microsoft.com/office/drawing/2014/main" id="{3FB9FBAD-3E3D-AD40-12D1-C66DC4762122}"/>
                </a:ext>
              </a:extLst>
            </p:cNvPr>
            <p:cNvSpPr/>
            <p:nvPr/>
          </p:nvSpPr>
          <p:spPr>
            <a:xfrm rot="9899803">
              <a:off x="7095245" y="3000935"/>
              <a:ext cx="1696608" cy="1420309"/>
            </a:xfrm>
            <a:custGeom>
              <a:avLst/>
              <a:gdLst/>
              <a:ahLst/>
              <a:cxnLst/>
              <a:rect l="l" t="t" r="r" b="b"/>
              <a:pathLst>
                <a:path w="194340" h="162691" extrusionOk="0">
                  <a:moveTo>
                    <a:pt x="137738" y="1"/>
                  </a:moveTo>
                  <a:cubicBezTo>
                    <a:pt x="136739" y="1"/>
                    <a:pt x="135736" y="32"/>
                    <a:pt x="134730" y="97"/>
                  </a:cubicBezTo>
                  <a:cubicBezTo>
                    <a:pt x="132395" y="231"/>
                    <a:pt x="130060" y="564"/>
                    <a:pt x="127759" y="1064"/>
                  </a:cubicBezTo>
                  <a:cubicBezTo>
                    <a:pt x="111213" y="4600"/>
                    <a:pt x="96837" y="17109"/>
                    <a:pt x="90866" y="33121"/>
                  </a:cubicBezTo>
                  <a:cubicBezTo>
                    <a:pt x="87363" y="42561"/>
                    <a:pt x="86362" y="53402"/>
                    <a:pt x="79724" y="60874"/>
                  </a:cubicBezTo>
                  <a:cubicBezTo>
                    <a:pt x="72371" y="69132"/>
                    <a:pt x="60679" y="70628"/>
                    <a:pt x="49403" y="70628"/>
                  </a:cubicBezTo>
                  <a:cubicBezTo>
                    <a:pt x="47379" y="70628"/>
                    <a:pt x="45368" y="70580"/>
                    <a:pt x="43398" y="70514"/>
                  </a:cubicBezTo>
                  <a:cubicBezTo>
                    <a:pt x="41507" y="70456"/>
                    <a:pt x="39579" y="70413"/>
                    <a:pt x="37637" y="70413"/>
                  </a:cubicBezTo>
                  <a:cubicBezTo>
                    <a:pt x="26288" y="70413"/>
                    <a:pt x="14488" y="71875"/>
                    <a:pt x="7139" y="80221"/>
                  </a:cubicBezTo>
                  <a:cubicBezTo>
                    <a:pt x="1735" y="86359"/>
                    <a:pt x="1" y="95065"/>
                    <a:pt x="434" y="103238"/>
                  </a:cubicBezTo>
                  <a:cubicBezTo>
                    <a:pt x="1602" y="124920"/>
                    <a:pt x="16713" y="144334"/>
                    <a:pt x="35960" y="154007"/>
                  </a:cubicBezTo>
                  <a:cubicBezTo>
                    <a:pt x="48129" y="160103"/>
                    <a:pt x="61645" y="162691"/>
                    <a:pt x="75261" y="162691"/>
                  </a:cubicBezTo>
                  <a:cubicBezTo>
                    <a:pt x="83179" y="162691"/>
                    <a:pt x="91131" y="161815"/>
                    <a:pt x="98871" y="160245"/>
                  </a:cubicBezTo>
                  <a:cubicBezTo>
                    <a:pt x="128359" y="154307"/>
                    <a:pt x="156412" y="137996"/>
                    <a:pt x="173224" y="112778"/>
                  </a:cubicBezTo>
                  <a:cubicBezTo>
                    <a:pt x="190070" y="87560"/>
                    <a:pt x="194340" y="53235"/>
                    <a:pt x="180863" y="26016"/>
                  </a:cubicBezTo>
                  <a:lnTo>
                    <a:pt x="179729" y="24148"/>
                  </a:lnTo>
                  <a:cubicBezTo>
                    <a:pt x="170717" y="9306"/>
                    <a:pt x="154798" y="1"/>
                    <a:pt x="13773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grpSp>
          <p:nvGrpSpPr>
            <p:cNvPr id="4" name="Google Shape;651;p31">
              <a:extLst>
                <a:ext uri="{FF2B5EF4-FFF2-40B4-BE49-F238E27FC236}">
                  <a16:creationId xmlns:a16="http://schemas.microsoft.com/office/drawing/2014/main" id="{C666FF4C-AEC3-797F-C32F-228C41B0AA34}"/>
                </a:ext>
              </a:extLst>
            </p:cNvPr>
            <p:cNvGrpSpPr/>
            <p:nvPr/>
          </p:nvGrpSpPr>
          <p:grpSpPr>
            <a:xfrm>
              <a:off x="7280664" y="4198801"/>
              <a:ext cx="304404" cy="352000"/>
              <a:chOff x="1818125" y="1730025"/>
              <a:chExt cx="447850" cy="517875"/>
            </a:xfrm>
          </p:grpSpPr>
          <p:sp>
            <p:nvSpPr>
              <p:cNvPr id="5" name="Google Shape;652;p31">
                <a:extLst>
                  <a:ext uri="{FF2B5EF4-FFF2-40B4-BE49-F238E27FC236}">
                    <a16:creationId xmlns:a16="http://schemas.microsoft.com/office/drawing/2014/main" id="{63B31FEC-9B14-6A81-93F3-EB115267EAD2}"/>
                  </a:ext>
                </a:extLst>
              </p:cNvPr>
              <p:cNvSpPr/>
              <p:nvPr/>
            </p:nvSpPr>
            <p:spPr>
              <a:xfrm>
                <a:off x="1818125" y="1730025"/>
                <a:ext cx="447850" cy="517875"/>
              </a:xfrm>
              <a:custGeom>
                <a:avLst/>
                <a:gdLst/>
                <a:ahLst/>
                <a:cxnLst/>
                <a:rect l="l" t="t" r="r" b="b"/>
                <a:pathLst>
                  <a:path w="17914" h="20715" extrusionOk="0">
                    <a:moveTo>
                      <a:pt x="272" y="5268"/>
                    </a:moveTo>
                    <a:cubicBezTo>
                      <a:pt x="273" y="5268"/>
                      <a:pt x="272" y="5272"/>
                      <a:pt x="268" y="5280"/>
                    </a:cubicBezTo>
                    <a:lnTo>
                      <a:pt x="268" y="5280"/>
                    </a:lnTo>
                    <a:lnTo>
                      <a:pt x="268" y="5270"/>
                    </a:lnTo>
                    <a:cubicBezTo>
                      <a:pt x="270" y="5269"/>
                      <a:pt x="271" y="5268"/>
                      <a:pt x="272" y="5268"/>
                    </a:cubicBezTo>
                    <a:close/>
                    <a:moveTo>
                      <a:pt x="17847" y="15278"/>
                    </a:moveTo>
                    <a:cubicBezTo>
                      <a:pt x="17814" y="15344"/>
                      <a:pt x="17814" y="15411"/>
                      <a:pt x="17847" y="15478"/>
                    </a:cubicBezTo>
                    <a:cubicBezTo>
                      <a:pt x="17847" y="15411"/>
                      <a:pt x="17847" y="15378"/>
                      <a:pt x="17847" y="15311"/>
                    </a:cubicBezTo>
                    <a:lnTo>
                      <a:pt x="17847" y="15278"/>
                    </a:lnTo>
                    <a:close/>
                    <a:moveTo>
                      <a:pt x="8974" y="0"/>
                    </a:moveTo>
                    <a:lnTo>
                      <a:pt x="8907" y="67"/>
                    </a:lnTo>
                    <a:lnTo>
                      <a:pt x="68" y="5137"/>
                    </a:lnTo>
                    <a:lnTo>
                      <a:pt x="1" y="5270"/>
                    </a:lnTo>
                    <a:lnTo>
                      <a:pt x="1" y="7939"/>
                    </a:lnTo>
                    <a:lnTo>
                      <a:pt x="1" y="10541"/>
                    </a:lnTo>
                    <a:lnTo>
                      <a:pt x="1" y="15478"/>
                    </a:lnTo>
                    <a:lnTo>
                      <a:pt x="1" y="15545"/>
                    </a:lnTo>
                    <a:lnTo>
                      <a:pt x="68" y="15578"/>
                    </a:lnTo>
                    <a:lnTo>
                      <a:pt x="8907" y="20682"/>
                    </a:lnTo>
                    <a:lnTo>
                      <a:pt x="8974" y="20715"/>
                    </a:lnTo>
                    <a:lnTo>
                      <a:pt x="9041" y="20682"/>
                    </a:lnTo>
                    <a:lnTo>
                      <a:pt x="15479" y="16879"/>
                    </a:lnTo>
                    <a:lnTo>
                      <a:pt x="17213" y="15845"/>
                    </a:lnTo>
                    <a:lnTo>
                      <a:pt x="17680" y="15578"/>
                    </a:lnTo>
                    <a:cubicBezTo>
                      <a:pt x="17714" y="15545"/>
                      <a:pt x="17780" y="15511"/>
                      <a:pt x="17814" y="15478"/>
                    </a:cubicBezTo>
                    <a:lnTo>
                      <a:pt x="17814" y="15478"/>
                    </a:lnTo>
                    <a:cubicBezTo>
                      <a:pt x="17747" y="15511"/>
                      <a:pt x="17714" y="15511"/>
                      <a:pt x="17647" y="15545"/>
                    </a:cubicBezTo>
                    <a:lnTo>
                      <a:pt x="17180" y="15811"/>
                    </a:lnTo>
                    <a:lnTo>
                      <a:pt x="15379" y="16812"/>
                    </a:lnTo>
                    <a:lnTo>
                      <a:pt x="8975" y="20443"/>
                    </a:lnTo>
                    <a:lnTo>
                      <a:pt x="8975" y="20443"/>
                    </a:lnTo>
                    <a:lnTo>
                      <a:pt x="268" y="15383"/>
                    </a:lnTo>
                    <a:lnTo>
                      <a:pt x="268" y="10541"/>
                    </a:lnTo>
                    <a:lnTo>
                      <a:pt x="268" y="5365"/>
                    </a:lnTo>
                    <a:lnTo>
                      <a:pt x="268" y="5365"/>
                    </a:lnTo>
                    <a:lnTo>
                      <a:pt x="8974" y="339"/>
                    </a:lnTo>
                    <a:lnTo>
                      <a:pt x="17748" y="5333"/>
                    </a:lnTo>
                    <a:lnTo>
                      <a:pt x="17748" y="5333"/>
                    </a:lnTo>
                    <a:cubicBezTo>
                      <a:pt x="17781" y="8440"/>
                      <a:pt x="17814" y="10953"/>
                      <a:pt x="17814" y="12709"/>
                    </a:cubicBezTo>
                    <a:cubicBezTo>
                      <a:pt x="17847" y="13576"/>
                      <a:pt x="17847" y="14277"/>
                      <a:pt x="17847" y="14744"/>
                    </a:cubicBezTo>
                    <a:lnTo>
                      <a:pt x="17847" y="14811"/>
                    </a:lnTo>
                    <a:cubicBezTo>
                      <a:pt x="17880" y="14310"/>
                      <a:pt x="17880" y="13643"/>
                      <a:pt x="17880" y="12776"/>
                    </a:cubicBezTo>
                    <a:cubicBezTo>
                      <a:pt x="17880" y="10975"/>
                      <a:pt x="17914" y="8406"/>
                      <a:pt x="17914" y="5270"/>
                    </a:cubicBezTo>
                    <a:lnTo>
                      <a:pt x="17914" y="5204"/>
                    </a:lnTo>
                    <a:lnTo>
                      <a:pt x="17880" y="5170"/>
                    </a:lnTo>
                    <a:lnTo>
                      <a:pt x="9041" y="67"/>
                    </a:lnTo>
                    <a:lnTo>
                      <a:pt x="897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6" name="Google Shape;653;p31">
                <a:extLst>
                  <a:ext uri="{FF2B5EF4-FFF2-40B4-BE49-F238E27FC236}">
                    <a16:creationId xmlns:a16="http://schemas.microsoft.com/office/drawing/2014/main" id="{778B3C0B-043D-689A-CC3F-AE43AA7B77A2}"/>
                  </a:ext>
                </a:extLst>
              </p:cNvPr>
              <p:cNvSpPr/>
              <p:nvPr/>
            </p:nvSpPr>
            <p:spPr>
              <a:xfrm>
                <a:off x="1820650" y="1861775"/>
                <a:ext cx="443675" cy="130950"/>
              </a:xfrm>
              <a:custGeom>
                <a:avLst/>
                <a:gdLst/>
                <a:ahLst/>
                <a:cxnLst/>
                <a:rect l="l" t="t" r="r" b="b"/>
                <a:pathLst>
                  <a:path w="17747" h="5238" extrusionOk="0">
                    <a:moveTo>
                      <a:pt x="0" y="0"/>
                    </a:moveTo>
                    <a:lnTo>
                      <a:pt x="0" y="0"/>
                    </a:lnTo>
                    <a:cubicBezTo>
                      <a:pt x="200" y="167"/>
                      <a:pt x="434" y="334"/>
                      <a:pt x="667" y="467"/>
                    </a:cubicBezTo>
                    <a:lnTo>
                      <a:pt x="2535" y="1602"/>
                    </a:lnTo>
                    <a:lnTo>
                      <a:pt x="5337" y="3236"/>
                    </a:lnTo>
                    <a:lnTo>
                      <a:pt x="7005" y="4204"/>
                    </a:lnTo>
                    <a:lnTo>
                      <a:pt x="7872" y="4704"/>
                    </a:lnTo>
                    <a:lnTo>
                      <a:pt x="8339" y="4971"/>
                    </a:lnTo>
                    <a:lnTo>
                      <a:pt x="8573" y="5104"/>
                    </a:lnTo>
                    <a:lnTo>
                      <a:pt x="8740" y="5204"/>
                    </a:lnTo>
                    <a:lnTo>
                      <a:pt x="8806" y="5238"/>
                    </a:lnTo>
                    <a:lnTo>
                      <a:pt x="8973" y="5238"/>
                    </a:lnTo>
                    <a:cubicBezTo>
                      <a:pt x="11408" y="3837"/>
                      <a:pt x="13610" y="2536"/>
                      <a:pt x="15178" y="1602"/>
                    </a:cubicBezTo>
                    <a:lnTo>
                      <a:pt x="17079" y="467"/>
                    </a:lnTo>
                    <a:cubicBezTo>
                      <a:pt x="17312" y="334"/>
                      <a:pt x="17513" y="167"/>
                      <a:pt x="17746" y="0"/>
                    </a:cubicBezTo>
                    <a:lnTo>
                      <a:pt x="17746" y="0"/>
                    </a:lnTo>
                    <a:cubicBezTo>
                      <a:pt x="17446" y="101"/>
                      <a:pt x="17212" y="201"/>
                      <a:pt x="16945" y="334"/>
                    </a:cubicBezTo>
                    <a:lnTo>
                      <a:pt x="15044" y="1401"/>
                    </a:lnTo>
                    <a:cubicBezTo>
                      <a:pt x="13457" y="2294"/>
                      <a:pt x="11246" y="3548"/>
                      <a:pt x="8835" y="4935"/>
                    </a:cubicBezTo>
                    <a:lnTo>
                      <a:pt x="8835" y="4935"/>
                    </a:lnTo>
                    <a:lnTo>
                      <a:pt x="8706" y="4871"/>
                    </a:lnTo>
                    <a:lnTo>
                      <a:pt x="8506" y="4737"/>
                    </a:lnTo>
                    <a:lnTo>
                      <a:pt x="8039" y="4470"/>
                    </a:lnTo>
                    <a:lnTo>
                      <a:pt x="7172" y="3970"/>
                    </a:lnTo>
                    <a:lnTo>
                      <a:pt x="5504" y="3036"/>
                    </a:lnTo>
                    <a:lnTo>
                      <a:pt x="2635" y="1435"/>
                    </a:lnTo>
                    <a:lnTo>
                      <a:pt x="734" y="367"/>
                    </a:lnTo>
                    <a:cubicBezTo>
                      <a:pt x="500" y="234"/>
                      <a:pt x="267" y="101"/>
                      <a:pt x="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7" name="Google Shape;654;p31">
                <a:extLst>
                  <a:ext uri="{FF2B5EF4-FFF2-40B4-BE49-F238E27FC236}">
                    <a16:creationId xmlns:a16="http://schemas.microsoft.com/office/drawing/2014/main" id="{A574B793-1F48-48DC-BEAA-629974F4BFC8}"/>
                  </a:ext>
                </a:extLst>
              </p:cNvPr>
              <p:cNvSpPr/>
              <p:nvPr/>
            </p:nvSpPr>
            <p:spPr>
              <a:xfrm>
                <a:off x="2039125" y="1986875"/>
                <a:ext cx="7525" cy="254375"/>
              </a:xfrm>
              <a:custGeom>
                <a:avLst/>
                <a:gdLst/>
                <a:ahLst/>
                <a:cxnLst/>
                <a:rect l="l" t="t" r="r" b="b"/>
                <a:pathLst>
                  <a:path w="301" h="10175" extrusionOk="0">
                    <a:moveTo>
                      <a:pt x="167" y="0"/>
                    </a:moveTo>
                    <a:cubicBezTo>
                      <a:pt x="67" y="0"/>
                      <a:pt x="1" y="2268"/>
                      <a:pt x="1" y="5070"/>
                    </a:cubicBezTo>
                    <a:cubicBezTo>
                      <a:pt x="1" y="7906"/>
                      <a:pt x="67" y="10174"/>
                      <a:pt x="167" y="10174"/>
                    </a:cubicBezTo>
                    <a:cubicBezTo>
                      <a:pt x="234" y="10174"/>
                      <a:pt x="301" y="7906"/>
                      <a:pt x="301" y="5070"/>
                    </a:cubicBezTo>
                    <a:cubicBezTo>
                      <a:pt x="301" y="2268"/>
                      <a:pt x="234" y="0"/>
                      <a:pt x="16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grpSp>
      </p:grpSp>
      <p:grpSp>
        <p:nvGrpSpPr>
          <p:cNvPr id="8" name="Google Shape;680;p31">
            <a:extLst>
              <a:ext uri="{FF2B5EF4-FFF2-40B4-BE49-F238E27FC236}">
                <a16:creationId xmlns:a16="http://schemas.microsoft.com/office/drawing/2014/main" id="{915106E0-A615-3EC1-223F-54ACFFC7EF9D}"/>
              </a:ext>
            </a:extLst>
          </p:cNvPr>
          <p:cNvGrpSpPr/>
          <p:nvPr/>
        </p:nvGrpSpPr>
        <p:grpSpPr>
          <a:xfrm>
            <a:off x="10354959" y="2558749"/>
            <a:ext cx="1503889" cy="3514261"/>
            <a:chOff x="7958911" y="2113210"/>
            <a:chExt cx="1113671" cy="2743598"/>
          </a:xfrm>
        </p:grpSpPr>
        <p:sp>
          <p:nvSpPr>
            <p:cNvPr id="9" name="Google Shape;681;p31">
              <a:extLst>
                <a:ext uri="{FF2B5EF4-FFF2-40B4-BE49-F238E27FC236}">
                  <a16:creationId xmlns:a16="http://schemas.microsoft.com/office/drawing/2014/main" id="{03E59D74-9FAE-3AA4-1FF5-574067562923}"/>
                </a:ext>
              </a:extLst>
            </p:cNvPr>
            <p:cNvSpPr/>
            <p:nvPr/>
          </p:nvSpPr>
          <p:spPr>
            <a:xfrm>
              <a:off x="7958911" y="2113210"/>
              <a:ext cx="435083" cy="393359"/>
            </a:xfrm>
            <a:custGeom>
              <a:avLst/>
              <a:gdLst/>
              <a:ahLst/>
              <a:cxnLst/>
              <a:rect l="l" t="t" r="r" b="b"/>
              <a:pathLst>
                <a:path w="28488" h="25756" extrusionOk="0">
                  <a:moveTo>
                    <a:pt x="14056" y="1"/>
                  </a:moveTo>
                  <a:cubicBezTo>
                    <a:pt x="10510" y="1"/>
                    <a:pt x="6994" y="1457"/>
                    <a:pt x="4471" y="4284"/>
                  </a:cubicBezTo>
                  <a:cubicBezTo>
                    <a:pt x="1" y="9221"/>
                    <a:pt x="68" y="16760"/>
                    <a:pt x="4604" y="21630"/>
                  </a:cubicBezTo>
                  <a:cubicBezTo>
                    <a:pt x="7129" y="24359"/>
                    <a:pt x="10573" y="25755"/>
                    <a:pt x="14040" y="25755"/>
                  </a:cubicBezTo>
                  <a:cubicBezTo>
                    <a:pt x="16803" y="25755"/>
                    <a:pt x="19579" y="24869"/>
                    <a:pt x="21916" y="23064"/>
                  </a:cubicBezTo>
                  <a:lnTo>
                    <a:pt x="27721" y="24432"/>
                  </a:lnTo>
                  <a:lnTo>
                    <a:pt x="25019" y="19628"/>
                  </a:lnTo>
                  <a:cubicBezTo>
                    <a:pt x="28488" y="13958"/>
                    <a:pt x="27087" y="6552"/>
                    <a:pt x="21750" y="2549"/>
                  </a:cubicBezTo>
                  <a:cubicBezTo>
                    <a:pt x="19448" y="838"/>
                    <a:pt x="16744" y="1"/>
                    <a:pt x="14056"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10" name="Google Shape;682;p31">
              <a:extLst>
                <a:ext uri="{FF2B5EF4-FFF2-40B4-BE49-F238E27FC236}">
                  <a16:creationId xmlns:a16="http://schemas.microsoft.com/office/drawing/2014/main" id="{FA956825-9DD0-1112-EB33-4D11A975A9DD}"/>
                </a:ext>
              </a:extLst>
            </p:cNvPr>
            <p:cNvSpPr/>
            <p:nvPr/>
          </p:nvSpPr>
          <p:spPr>
            <a:xfrm>
              <a:off x="8455114" y="4553175"/>
              <a:ext cx="300089" cy="284786"/>
            </a:xfrm>
            <a:custGeom>
              <a:avLst/>
              <a:gdLst/>
              <a:ahLst/>
              <a:cxnLst/>
              <a:rect l="l" t="t" r="r" b="b"/>
              <a:pathLst>
                <a:path w="19649" h="18647" extrusionOk="0">
                  <a:moveTo>
                    <a:pt x="17380" y="0"/>
                  </a:moveTo>
                  <a:lnTo>
                    <a:pt x="7673" y="1501"/>
                  </a:lnTo>
                  <a:lnTo>
                    <a:pt x="9541" y="11508"/>
                  </a:lnTo>
                  <a:cubicBezTo>
                    <a:pt x="9541" y="11508"/>
                    <a:pt x="1" y="16745"/>
                    <a:pt x="167" y="18647"/>
                  </a:cubicBezTo>
                  <a:lnTo>
                    <a:pt x="19648" y="15711"/>
                  </a:lnTo>
                  <a:lnTo>
                    <a:pt x="17380" y="0"/>
                  </a:lnTo>
                  <a:close/>
                </a:path>
              </a:pathLst>
            </a:custGeom>
            <a:solidFill>
              <a:srgbClr val="C43134"/>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12" name="Google Shape;683;p31">
              <a:extLst>
                <a:ext uri="{FF2B5EF4-FFF2-40B4-BE49-F238E27FC236}">
                  <a16:creationId xmlns:a16="http://schemas.microsoft.com/office/drawing/2014/main" id="{DFDA5544-634D-00A8-1786-9E8C070A6562}"/>
                </a:ext>
              </a:extLst>
            </p:cNvPr>
            <p:cNvSpPr/>
            <p:nvPr/>
          </p:nvSpPr>
          <p:spPr>
            <a:xfrm>
              <a:off x="8677238" y="4701929"/>
              <a:ext cx="24467" cy="23443"/>
            </a:xfrm>
            <a:custGeom>
              <a:avLst/>
              <a:gdLst/>
              <a:ahLst/>
              <a:cxnLst/>
              <a:rect l="l" t="t" r="r" b="b"/>
              <a:pathLst>
                <a:path w="1602" h="1535" extrusionOk="0">
                  <a:moveTo>
                    <a:pt x="901" y="0"/>
                  </a:moveTo>
                  <a:lnTo>
                    <a:pt x="968" y="34"/>
                  </a:lnTo>
                  <a:cubicBezTo>
                    <a:pt x="906" y="19"/>
                    <a:pt x="845" y="13"/>
                    <a:pt x="786" y="13"/>
                  </a:cubicBezTo>
                  <a:cubicBezTo>
                    <a:pt x="427" y="13"/>
                    <a:pt x="120" y="262"/>
                    <a:pt x="34" y="634"/>
                  </a:cubicBezTo>
                  <a:cubicBezTo>
                    <a:pt x="0" y="1068"/>
                    <a:pt x="334" y="1468"/>
                    <a:pt x="768" y="1535"/>
                  </a:cubicBezTo>
                  <a:cubicBezTo>
                    <a:pt x="1168" y="1535"/>
                    <a:pt x="1535" y="1235"/>
                    <a:pt x="1602" y="834"/>
                  </a:cubicBezTo>
                  <a:cubicBezTo>
                    <a:pt x="1602" y="401"/>
                    <a:pt x="1301" y="67"/>
                    <a:pt x="901" y="0"/>
                  </a:cubicBezTo>
                  <a:close/>
                </a:path>
              </a:pathLst>
            </a:custGeom>
            <a:solidFill>
              <a:srgbClr val="E0E0E0"/>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13" name="Google Shape;684;p31">
              <a:extLst>
                <a:ext uri="{FF2B5EF4-FFF2-40B4-BE49-F238E27FC236}">
                  <a16:creationId xmlns:a16="http://schemas.microsoft.com/office/drawing/2014/main" id="{9694A03A-E3CE-EAEC-53E0-3D33EA63DF9B}"/>
                </a:ext>
              </a:extLst>
            </p:cNvPr>
            <p:cNvSpPr/>
            <p:nvPr/>
          </p:nvSpPr>
          <p:spPr>
            <a:xfrm>
              <a:off x="8454610" y="4768670"/>
              <a:ext cx="300593" cy="68787"/>
            </a:xfrm>
            <a:custGeom>
              <a:avLst/>
              <a:gdLst/>
              <a:ahLst/>
              <a:cxnLst/>
              <a:rect l="l" t="t" r="r" b="b"/>
              <a:pathLst>
                <a:path w="19682" h="4504" extrusionOk="0">
                  <a:moveTo>
                    <a:pt x="19414" y="0"/>
                  </a:moveTo>
                  <a:lnTo>
                    <a:pt x="801" y="3403"/>
                  </a:lnTo>
                  <a:cubicBezTo>
                    <a:pt x="801" y="3403"/>
                    <a:pt x="0" y="3903"/>
                    <a:pt x="200" y="4503"/>
                  </a:cubicBezTo>
                  <a:lnTo>
                    <a:pt x="19681" y="1568"/>
                  </a:lnTo>
                  <a:lnTo>
                    <a:pt x="19414"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14" name="Google Shape;685;p31">
              <a:extLst>
                <a:ext uri="{FF2B5EF4-FFF2-40B4-BE49-F238E27FC236}">
                  <a16:creationId xmlns:a16="http://schemas.microsoft.com/office/drawing/2014/main" id="{BD5FC646-368B-BFFE-1315-7B7A2832200E}"/>
                </a:ext>
              </a:extLst>
            </p:cNvPr>
            <p:cNvSpPr/>
            <p:nvPr/>
          </p:nvSpPr>
          <p:spPr>
            <a:xfrm>
              <a:off x="8595408" y="4725479"/>
              <a:ext cx="30392" cy="15303"/>
            </a:xfrm>
            <a:custGeom>
              <a:avLst/>
              <a:gdLst/>
              <a:ahLst/>
              <a:cxnLst/>
              <a:rect l="l" t="t" r="r" b="b"/>
              <a:pathLst>
                <a:path w="1990" h="1002" extrusionOk="0">
                  <a:moveTo>
                    <a:pt x="484" y="1"/>
                  </a:moveTo>
                  <a:cubicBezTo>
                    <a:pt x="190" y="1"/>
                    <a:pt x="1" y="99"/>
                    <a:pt x="21" y="160"/>
                  </a:cubicBezTo>
                  <a:cubicBezTo>
                    <a:pt x="21" y="260"/>
                    <a:pt x="488" y="226"/>
                    <a:pt x="1022" y="460"/>
                  </a:cubicBezTo>
                  <a:cubicBezTo>
                    <a:pt x="1482" y="674"/>
                    <a:pt x="1801" y="1001"/>
                    <a:pt x="1901" y="1001"/>
                  </a:cubicBezTo>
                  <a:cubicBezTo>
                    <a:pt x="1910" y="1001"/>
                    <a:pt x="1917" y="999"/>
                    <a:pt x="1923" y="993"/>
                  </a:cubicBezTo>
                  <a:cubicBezTo>
                    <a:pt x="1989" y="960"/>
                    <a:pt x="1789" y="426"/>
                    <a:pt x="1155" y="160"/>
                  </a:cubicBezTo>
                  <a:cubicBezTo>
                    <a:pt x="907" y="42"/>
                    <a:pt x="673" y="1"/>
                    <a:pt x="48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15" name="Google Shape;686;p31">
              <a:extLst>
                <a:ext uri="{FF2B5EF4-FFF2-40B4-BE49-F238E27FC236}">
                  <a16:creationId xmlns:a16="http://schemas.microsoft.com/office/drawing/2014/main" id="{0F745AEE-9B8F-06AD-B7C9-9DE761B8F8F6}"/>
                </a:ext>
              </a:extLst>
            </p:cNvPr>
            <p:cNvSpPr/>
            <p:nvPr/>
          </p:nvSpPr>
          <p:spPr>
            <a:xfrm>
              <a:off x="8566176" y="4744478"/>
              <a:ext cx="23443" cy="20664"/>
            </a:xfrm>
            <a:custGeom>
              <a:avLst/>
              <a:gdLst/>
              <a:ahLst/>
              <a:cxnLst/>
              <a:rect l="l" t="t" r="r" b="b"/>
              <a:pathLst>
                <a:path w="1535" h="1353" extrusionOk="0">
                  <a:moveTo>
                    <a:pt x="186" y="1"/>
                  </a:moveTo>
                  <a:cubicBezTo>
                    <a:pt x="72" y="1"/>
                    <a:pt x="1" y="25"/>
                    <a:pt x="1" y="50"/>
                  </a:cubicBezTo>
                  <a:cubicBezTo>
                    <a:pt x="1" y="150"/>
                    <a:pt x="434" y="250"/>
                    <a:pt x="801" y="617"/>
                  </a:cubicBezTo>
                  <a:cubicBezTo>
                    <a:pt x="1187" y="938"/>
                    <a:pt x="1356" y="1352"/>
                    <a:pt x="1457" y="1352"/>
                  </a:cubicBezTo>
                  <a:cubicBezTo>
                    <a:pt x="1461" y="1352"/>
                    <a:pt x="1465" y="1352"/>
                    <a:pt x="1468" y="1351"/>
                  </a:cubicBezTo>
                  <a:cubicBezTo>
                    <a:pt x="1535" y="1351"/>
                    <a:pt x="1535" y="784"/>
                    <a:pt x="1035" y="350"/>
                  </a:cubicBezTo>
                  <a:cubicBezTo>
                    <a:pt x="717" y="75"/>
                    <a:pt x="386" y="1"/>
                    <a:pt x="186"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16" name="Google Shape;687;p31">
              <a:extLst>
                <a:ext uri="{FF2B5EF4-FFF2-40B4-BE49-F238E27FC236}">
                  <a16:creationId xmlns:a16="http://schemas.microsoft.com/office/drawing/2014/main" id="{C167029A-B426-8FD3-A07B-EF746F37ACE9}"/>
                </a:ext>
              </a:extLst>
            </p:cNvPr>
            <p:cNvSpPr/>
            <p:nvPr/>
          </p:nvSpPr>
          <p:spPr>
            <a:xfrm>
              <a:off x="8538151" y="4761797"/>
              <a:ext cx="18358" cy="23688"/>
            </a:xfrm>
            <a:custGeom>
              <a:avLst/>
              <a:gdLst/>
              <a:ahLst/>
              <a:cxnLst/>
              <a:rect l="l" t="t" r="r" b="b"/>
              <a:pathLst>
                <a:path w="1202" h="1551" extrusionOk="0">
                  <a:moveTo>
                    <a:pt x="80" y="0"/>
                  </a:moveTo>
                  <a:cubicBezTo>
                    <a:pt x="55" y="0"/>
                    <a:pt x="39" y="6"/>
                    <a:pt x="34" y="16"/>
                  </a:cubicBezTo>
                  <a:cubicBezTo>
                    <a:pt x="1" y="117"/>
                    <a:pt x="334" y="350"/>
                    <a:pt x="568" y="750"/>
                  </a:cubicBezTo>
                  <a:cubicBezTo>
                    <a:pt x="835" y="1151"/>
                    <a:pt x="935" y="1551"/>
                    <a:pt x="1035" y="1551"/>
                  </a:cubicBezTo>
                  <a:cubicBezTo>
                    <a:pt x="1135" y="1551"/>
                    <a:pt x="1202" y="1051"/>
                    <a:pt x="868" y="584"/>
                  </a:cubicBezTo>
                  <a:cubicBezTo>
                    <a:pt x="587" y="161"/>
                    <a:pt x="210" y="0"/>
                    <a:pt x="8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17" name="Google Shape;688;p31">
              <a:extLst>
                <a:ext uri="{FF2B5EF4-FFF2-40B4-BE49-F238E27FC236}">
                  <a16:creationId xmlns:a16="http://schemas.microsoft.com/office/drawing/2014/main" id="{4AD31F45-DFF6-2100-4360-B39A9D5CD7A0}"/>
                </a:ext>
              </a:extLst>
            </p:cNvPr>
            <p:cNvSpPr/>
            <p:nvPr/>
          </p:nvSpPr>
          <p:spPr>
            <a:xfrm>
              <a:off x="8592155" y="4684457"/>
              <a:ext cx="32530" cy="8232"/>
            </a:xfrm>
            <a:custGeom>
              <a:avLst/>
              <a:gdLst/>
              <a:ahLst/>
              <a:cxnLst/>
              <a:rect l="l" t="t" r="r" b="b"/>
              <a:pathLst>
                <a:path w="2130" h="539" extrusionOk="0">
                  <a:moveTo>
                    <a:pt x="1218" y="1"/>
                  </a:moveTo>
                  <a:cubicBezTo>
                    <a:pt x="1159" y="1"/>
                    <a:pt x="1098" y="4"/>
                    <a:pt x="1035" y="10"/>
                  </a:cubicBezTo>
                  <a:cubicBezTo>
                    <a:pt x="401" y="77"/>
                    <a:pt x="1" y="444"/>
                    <a:pt x="34" y="511"/>
                  </a:cubicBezTo>
                  <a:cubicBezTo>
                    <a:pt x="47" y="530"/>
                    <a:pt x="73" y="538"/>
                    <a:pt x="109" y="538"/>
                  </a:cubicBezTo>
                  <a:cubicBezTo>
                    <a:pt x="262" y="538"/>
                    <a:pt x="611" y="398"/>
                    <a:pt x="1068" y="344"/>
                  </a:cubicBezTo>
                  <a:cubicBezTo>
                    <a:pt x="1151" y="339"/>
                    <a:pt x="1231" y="337"/>
                    <a:pt x="1308" y="337"/>
                  </a:cubicBezTo>
                  <a:cubicBezTo>
                    <a:pt x="1551" y="337"/>
                    <a:pt x="1758" y="356"/>
                    <a:pt x="1895" y="356"/>
                  </a:cubicBezTo>
                  <a:cubicBezTo>
                    <a:pt x="1995" y="356"/>
                    <a:pt x="2057" y="346"/>
                    <a:pt x="2069" y="310"/>
                  </a:cubicBezTo>
                  <a:cubicBezTo>
                    <a:pt x="2129" y="250"/>
                    <a:pt x="1756" y="1"/>
                    <a:pt x="121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18" name="Google Shape;689;p31">
              <a:extLst>
                <a:ext uri="{FF2B5EF4-FFF2-40B4-BE49-F238E27FC236}">
                  <a16:creationId xmlns:a16="http://schemas.microsoft.com/office/drawing/2014/main" id="{9140A5EB-742F-67B9-307C-B6F535FCF3E9}"/>
                </a:ext>
              </a:extLst>
            </p:cNvPr>
            <p:cNvSpPr/>
            <p:nvPr/>
          </p:nvSpPr>
          <p:spPr>
            <a:xfrm>
              <a:off x="8512692" y="4612768"/>
              <a:ext cx="306702" cy="244039"/>
            </a:xfrm>
            <a:custGeom>
              <a:avLst/>
              <a:gdLst/>
              <a:ahLst/>
              <a:cxnLst/>
              <a:rect l="l" t="t" r="r" b="b"/>
              <a:pathLst>
                <a:path w="20082" h="15979" extrusionOk="0">
                  <a:moveTo>
                    <a:pt x="10241" y="1"/>
                  </a:moveTo>
                  <a:lnTo>
                    <a:pt x="10441" y="10141"/>
                  </a:lnTo>
                  <a:cubicBezTo>
                    <a:pt x="10441" y="10141"/>
                    <a:pt x="167" y="13744"/>
                    <a:pt x="0" y="15612"/>
                  </a:cubicBezTo>
                  <a:lnTo>
                    <a:pt x="19714" y="15979"/>
                  </a:lnTo>
                  <a:lnTo>
                    <a:pt x="20081" y="134"/>
                  </a:lnTo>
                  <a:lnTo>
                    <a:pt x="10241" y="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19" name="Google Shape;690;p31">
              <a:extLst>
                <a:ext uri="{FF2B5EF4-FFF2-40B4-BE49-F238E27FC236}">
                  <a16:creationId xmlns:a16="http://schemas.microsoft.com/office/drawing/2014/main" id="{54CDED91-E86B-9656-279E-A6ECE042593F}"/>
                </a:ext>
              </a:extLst>
            </p:cNvPr>
            <p:cNvSpPr/>
            <p:nvPr/>
          </p:nvSpPr>
          <p:spPr>
            <a:xfrm>
              <a:off x="8749584" y="4756039"/>
              <a:ext cx="25475" cy="23153"/>
            </a:xfrm>
            <a:custGeom>
              <a:avLst/>
              <a:gdLst/>
              <a:ahLst/>
              <a:cxnLst/>
              <a:rect l="l" t="t" r="r" b="b"/>
              <a:pathLst>
                <a:path w="1668" h="1516" extrusionOk="0">
                  <a:moveTo>
                    <a:pt x="806" y="1"/>
                  </a:moveTo>
                  <a:cubicBezTo>
                    <a:pt x="495" y="1"/>
                    <a:pt x="202" y="189"/>
                    <a:pt x="100" y="494"/>
                  </a:cubicBezTo>
                  <a:cubicBezTo>
                    <a:pt x="0" y="927"/>
                    <a:pt x="234" y="1361"/>
                    <a:pt x="667" y="1494"/>
                  </a:cubicBezTo>
                  <a:cubicBezTo>
                    <a:pt x="725" y="1509"/>
                    <a:pt x="782" y="1515"/>
                    <a:pt x="839" y="1515"/>
                  </a:cubicBezTo>
                  <a:cubicBezTo>
                    <a:pt x="1177" y="1515"/>
                    <a:pt x="1482" y="1275"/>
                    <a:pt x="1568" y="961"/>
                  </a:cubicBezTo>
                  <a:cubicBezTo>
                    <a:pt x="1668" y="527"/>
                    <a:pt x="1434" y="160"/>
                    <a:pt x="1034" y="27"/>
                  </a:cubicBezTo>
                  <a:lnTo>
                    <a:pt x="1034" y="27"/>
                  </a:lnTo>
                  <a:lnTo>
                    <a:pt x="1101" y="60"/>
                  </a:lnTo>
                  <a:cubicBezTo>
                    <a:pt x="1005" y="20"/>
                    <a:pt x="905" y="1"/>
                    <a:pt x="806"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20" name="Google Shape;691;p31">
              <a:extLst>
                <a:ext uri="{FF2B5EF4-FFF2-40B4-BE49-F238E27FC236}">
                  <a16:creationId xmlns:a16="http://schemas.microsoft.com/office/drawing/2014/main" id="{2CD0AAE4-DAD6-97B6-350F-72CC7EE674EF}"/>
                </a:ext>
              </a:extLst>
            </p:cNvPr>
            <p:cNvSpPr/>
            <p:nvPr/>
          </p:nvSpPr>
          <p:spPr>
            <a:xfrm>
              <a:off x="8511669" y="4832341"/>
              <a:ext cx="302121" cy="24467"/>
            </a:xfrm>
            <a:custGeom>
              <a:avLst/>
              <a:gdLst/>
              <a:ahLst/>
              <a:cxnLst/>
              <a:rect l="l" t="t" r="r" b="b"/>
              <a:pathLst>
                <a:path w="19782" h="1602" extrusionOk="0">
                  <a:moveTo>
                    <a:pt x="19781" y="1"/>
                  </a:moveTo>
                  <a:lnTo>
                    <a:pt x="868" y="268"/>
                  </a:lnTo>
                  <a:cubicBezTo>
                    <a:pt x="868" y="268"/>
                    <a:pt x="0" y="635"/>
                    <a:pt x="67" y="1235"/>
                  </a:cubicBezTo>
                  <a:lnTo>
                    <a:pt x="19781" y="1602"/>
                  </a:lnTo>
                  <a:lnTo>
                    <a:pt x="19781"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21" name="Google Shape;692;p31">
              <a:extLst>
                <a:ext uri="{FF2B5EF4-FFF2-40B4-BE49-F238E27FC236}">
                  <a16:creationId xmlns:a16="http://schemas.microsoft.com/office/drawing/2014/main" id="{9E0F592A-AA36-1CA4-DABF-A52ABDFD60CE}"/>
                </a:ext>
              </a:extLst>
            </p:cNvPr>
            <p:cNvSpPr/>
            <p:nvPr/>
          </p:nvSpPr>
          <p:spPr>
            <a:xfrm>
              <a:off x="8667051" y="4764699"/>
              <a:ext cx="28544" cy="19289"/>
            </a:xfrm>
            <a:custGeom>
              <a:avLst/>
              <a:gdLst/>
              <a:ahLst/>
              <a:cxnLst/>
              <a:rect l="l" t="t" r="r" b="b"/>
              <a:pathLst>
                <a:path w="1869" h="1263" extrusionOk="0">
                  <a:moveTo>
                    <a:pt x="309" y="1"/>
                  </a:moveTo>
                  <a:cubicBezTo>
                    <a:pt x="122" y="1"/>
                    <a:pt x="0" y="47"/>
                    <a:pt x="0" y="93"/>
                  </a:cubicBezTo>
                  <a:cubicBezTo>
                    <a:pt x="0" y="193"/>
                    <a:pt x="501" y="227"/>
                    <a:pt x="968" y="560"/>
                  </a:cubicBezTo>
                  <a:cubicBezTo>
                    <a:pt x="1418" y="850"/>
                    <a:pt x="1651" y="1263"/>
                    <a:pt x="1757" y="1263"/>
                  </a:cubicBezTo>
                  <a:cubicBezTo>
                    <a:pt x="1761" y="1263"/>
                    <a:pt x="1765" y="1262"/>
                    <a:pt x="1768" y="1261"/>
                  </a:cubicBezTo>
                  <a:cubicBezTo>
                    <a:pt x="1868" y="1194"/>
                    <a:pt x="1701" y="660"/>
                    <a:pt x="1134" y="260"/>
                  </a:cubicBezTo>
                  <a:cubicBezTo>
                    <a:pt x="830" y="63"/>
                    <a:pt x="525" y="1"/>
                    <a:pt x="30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22" name="Google Shape;693;p31">
              <a:extLst>
                <a:ext uri="{FF2B5EF4-FFF2-40B4-BE49-F238E27FC236}">
                  <a16:creationId xmlns:a16="http://schemas.microsoft.com/office/drawing/2014/main" id="{4B49C84F-6F63-D7A0-C999-2A4CC413F797}"/>
                </a:ext>
              </a:extLst>
            </p:cNvPr>
            <p:cNvSpPr/>
            <p:nvPr/>
          </p:nvSpPr>
          <p:spPr>
            <a:xfrm>
              <a:off x="8634948" y="4777956"/>
              <a:ext cx="21412" cy="23840"/>
            </a:xfrm>
            <a:custGeom>
              <a:avLst/>
              <a:gdLst/>
              <a:ahLst/>
              <a:cxnLst/>
              <a:rect l="l" t="t" r="r" b="b"/>
              <a:pathLst>
                <a:path w="1402" h="1561" extrusionOk="0">
                  <a:moveTo>
                    <a:pt x="117" y="0"/>
                  </a:moveTo>
                  <a:cubicBezTo>
                    <a:pt x="65" y="0"/>
                    <a:pt x="34" y="10"/>
                    <a:pt x="34" y="26"/>
                  </a:cubicBezTo>
                  <a:cubicBezTo>
                    <a:pt x="1" y="126"/>
                    <a:pt x="434" y="293"/>
                    <a:pt x="735" y="726"/>
                  </a:cubicBezTo>
                  <a:cubicBezTo>
                    <a:pt x="1035" y="1127"/>
                    <a:pt x="1135" y="1560"/>
                    <a:pt x="1235" y="1560"/>
                  </a:cubicBezTo>
                  <a:cubicBezTo>
                    <a:pt x="1335" y="1560"/>
                    <a:pt x="1402" y="993"/>
                    <a:pt x="1001" y="493"/>
                  </a:cubicBezTo>
                  <a:cubicBezTo>
                    <a:pt x="695" y="109"/>
                    <a:pt x="290" y="0"/>
                    <a:pt x="11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23" name="Google Shape;694;p31">
              <a:extLst>
                <a:ext uri="{FF2B5EF4-FFF2-40B4-BE49-F238E27FC236}">
                  <a16:creationId xmlns:a16="http://schemas.microsoft.com/office/drawing/2014/main" id="{BEBB6A09-9951-5A14-D8A6-9476FEE049B7}"/>
                </a:ext>
              </a:extLst>
            </p:cNvPr>
            <p:cNvSpPr/>
            <p:nvPr/>
          </p:nvSpPr>
          <p:spPr>
            <a:xfrm>
              <a:off x="8604892" y="4790387"/>
              <a:ext cx="15181" cy="25688"/>
            </a:xfrm>
            <a:custGeom>
              <a:avLst/>
              <a:gdLst/>
              <a:ahLst/>
              <a:cxnLst/>
              <a:rect l="l" t="t" r="r" b="b"/>
              <a:pathLst>
                <a:path w="994" h="1682" extrusionOk="0">
                  <a:moveTo>
                    <a:pt x="74" y="0"/>
                  </a:moveTo>
                  <a:cubicBezTo>
                    <a:pt x="56" y="0"/>
                    <a:pt x="42" y="4"/>
                    <a:pt x="34" y="12"/>
                  </a:cubicBezTo>
                  <a:cubicBezTo>
                    <a:pt x="1" y="79"/>
                    <a:pt x="268" y="379"/>
                    <a:pt x="468" y="813"/>
                  </a:cubicBezTo>
                  <a:cubicBezTo>
                    <a:pt x="668" y="1247"/>
                    <a:pt x="668" y="1680"/>
                    <a:pt x="768" y="1680"/>
                  </a:cubicBezTo>
                  <a:cubicBezTo>
                    <a:pt x="771" y="1681"/>
                    <a:pt x="774" y="1682"/>
                    <a:pt x="778" y="1682"/>
                  </a:cubicBezTo>
                  <a:cubicBezTo>
                    <a:pt x="876" y="1682"/>
                    <a:pt x="994" y="1196"/>
                    <a:pt x="768" y="680"/>
                  </a:cubicBezTo>
                  <a:cubicBezTo>
                    <a:pt x="563" y="212"/>
                    <a:pt x="204" y="0"/>
                    <a:pt x="7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24" name="Google Shape;695;p31">
              <a:extLst>
                <a:ext uri="{FF2B5EF4-FFF2-40B4-BE49-F238E27FC236}">
                  <a16:creationId xmlns:a16="http://schemas.microsoft.com/office/drawing/2014/main" id="{EF16DB21-A3F4-0F3C-8194-3A40AADBB88C}"/>
                </a:ext>
              </a:extLst>
            </p:cNvPr>
            <p:cNvSpPr/>
            <p:nvPr/>
          </p:nvSpPr>
          <p:spPr>
            <a:xfrm>
              <a:off x="8669693" y="4725220"/>
              <a:ext cx="32515" cy="8003"/>
            </a:xfrm>
            <a:custGeom>
              <a:avLst/>
              <a:gdLst/>
              <a:ahLst/>
              <a:cxnLst/>
              <a:rect l="l" t="t" r="r" b="b"/>
              <a:pathLst>
                <a:path w="2129" h="524" extrusionOk="0">
                  <a:moveTo>
                    <a:pt x="928" y="1"/>
                  </a:moveTo>
                  <a:cubicBezTo>
                    <a:pt x="381" y="1"/>
                    <a:pt x="0" y="283"/>
                    <a:pt x="61" y="343"/>
                  </a:cubicBezTo>
                  <a:cubicBezTo>
                    <a:pt x="70" y="372"/>
                    <a:pt x="112" y="381"/>
                    <a:pt x="178" y="381"/>
                  </a:cubicBezTo>
                  <a:cubicBezTo>
                    <a:pt x="320" y="381"/>
                    <a:pt x="576" y="338"/>
                    <a:pt x="880" y="338"/>
                  </a:cubicBezTo>
                  <a:cubicBezTo>
                    <a:pt x="939" y="338"/>
                    <a:pt x="999" y="339"/>
                    <a:pt x="1061" y="343"/>
                  </a:cubicBezTo>
                  <a:cubicBezTo>
                    <a:pt x="1548" y="372"/>
                    <a:pt x="1912" y="524"/>
                    <a:pt x="2048" y="524"/>
                  </a:cubicBezTo>
                  <a:cubicBezTo>
                    <a:pt x="2070" y="524"/>
                    <a:pt x="2086" y="520"/>
                    <a:pt x="2096" y="510"/>
                  </a:cubicBezTo>
                  <a:cubicBezTo>
                    <a:pt x="2129" y="410"/>
                    <a:pt x="1729" y="76"/>
                    <a:pt x="1095" y="10"/>
                  </a:cubicBezTo>
                  <a:cubicBezTo>
                    <a:pt x="1038" y="4"/>
                    <a:pt x="982" y="1"/>
                    <a:pt x="92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25" name="Google Shape;696;p31">
              <a:extLst>
                <a:ext uri="{FF2B5EF4-FFF2-40B4-BE49-F238E27FC236}">
                  <a16:creationId xmlns:a16="http://schemas.microsoft.com/office/drawing/2014/main" id="{23BE99B6-A399-7533-903F-C6A35709B4D7}"/>
                </a:ext>
              </a:extLst>
            </p:cNvPr>
            <p:cNvSpPr/>
            <p:nvPr/>
          </p:nvSpPr>
          <p:spPr>
            <a:xfrm>
              <a:off x="8503009" y="3407936"/>
              <a:ext cx="378529" cy="1304699"/>
            </a:xfrm>
            <a:custGeom>
              <a:avLst/>
              <a:gdLst/>
              <a:ahLst/>
              <a:cxnLst/>
              <a:rect l="l" t="t" r="r" b="b"/>
              <a:pathLst>
                <a:path w="24785" h="85428" extrusionOk="0">
                  <a:moveTo>
                    <a:pt x="24785" y="0"/>
                  </a:moveTo>
                  <a:lnTo>
                    <a:pt x="0" y="1034"/>
                  </a:lnTo>
                  <a:lnTo>
                    <a:pt x="4137" y="14811"/>
                  </a:lnTo>
                  <a:lnTo>
                    <a:pt x="6205" y="41797"/>
                  </a:lnTo>
                  <a:lnTo>
                    <a:pt x="9574" y="85094"/>
                  </a:lnTo>
                  <a:lnTo>
                    <a:pt x="22116" y="85428"/>
                  </a:lnTo>
                  <a:cubicBezTo>
                    <a:pt x="22116" y="85428"/>
                    <a:pt x="23617" y="72485"/>
                    <a:pt x="23117" y="65013"/>
                  </a:cubicBezTo>
                  <a:cubicBezTo>
                    <a:pt x="22516" y="56440"/>
                    <a:pt x="21549" y="41263"/>
                    <a:pt x="21549" y="41263"/>
                  </a:cubicBezTo>
                  <a:lnTo>
                    <a:pt x="24518" y="10041"/>
                  </a:lnTo>
                  <a:lnTo>
                    <a:pt x="24785"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26" name="Google Shape;697;p31">
              <a:extLst>
                <a:ext uri="{FF2B5EF4-FFF2-40B4-BE49-F238E27FC236}">
                  <a16:creationId xmlns:a16="http://schemas.microsoft.com/office/drawing/2014/main" id="{6394C2A4-00D7-207D-2682-8CF2DDA9B860}"/>
                </a:ext>
              </a:extLst>
            </p:cNvPr>
            <p:cNvSpPr/>
            <p:nvPr/>
          </p:nvSpPr>
          <p:spPr>
            <a:xfrm>
              <a:off x="8395506" y="3419131"/>
              <a:ext cx="303648" cy="1228810"/>
            </a:xfrm>
            <a:custGeom>
              <a:avLst/>
              <a:gdLst/>
              <a:ahLst/>
              <a:cxnLst/>
              <a:rect l="l" t="t" r="r" b="b"/>
              <a:pathLst>
                <a:path w="19882" h="80459" extrusionOk="0">
                  <a:moveTo>
                    <a:pt x="14678" y="1"/>
                  </a:moveTo>
                  <a:lnTo>
                    <a:pt x="768" y="568"/>
                  </a:lnTo>
                  <a:lnTo>
                    <a:pt x="801" y="1035"/>
                  </a:lnTo>
                  <a:lnTo>
                    <a:pt x="34" y="42365"/>
                  </a:lnTo>
                  <a:cubicBezTo>
                    <a:pt x="1" y="44433"/>
                    <a:pt x="334" y="46501"/>
                    <a:pt x="1035" y="48469"/>
                  </a:cubicBezTo>
                  <a:lnTo>
                    <a:pt x="11809" y="78490"/>
                  </a:lnTo>
                  <a:lnTo>
                    <a:pt x="12343" y="80458"/>
                  </a:lnTo>
                  <a:lnTo>
                    <a:pt x="19882" y="78857"/>
                  </a:lnTo>
                  <a:lnTo>
                    <a:pt x="14678"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27" name="Google Shape;698;p31">
              <a:extLst>
                <a:ext uri="{FF2B5EF4-FFF2-40B4-BE49-F238E27FC236}">
                  <a16:creationId xmlns:a16="http://schemas.microsoft.com/office/drawing/2014/main" id="{ACFD3D9E-CBE4-8953-BF06-8D99DC3DB251}"/>
                </a:ext>
              </a:extLst>
            </p:cNvPr>
            <p:cNvSpPr/>
            <p:nvPr/>
          </p:nvSpPr>
          <p:spPr>
            <a:xfrm>
              <a:off x="8568727" y="3556171"/>
              <a:ext cx="80501" cy="1150859"/>
            </a:xfrm>
            <a:custGeom>
              <a:avLst/>
              <a:gdLst/>
              <a:ahLst/>
              <a:cxnLst/>
              <a:rect l="l" t="t" r="r" b="b"/>
              <a:pathLst>
                <a:path w="5271" h="75355" extrusionOk="0">
                  <a:moveTo>
                    <a:pt x="0" y="1"/>
                  </a:moveTo>
                  <a:lnTo>
                    <a:pt x="0" y="568"/>
                  </a:lnTo>
                  <a:lnTo>
                    <a:pt x="0" y="2770"/>
                  </a:lnTo>
                  <a:cubicBezTo>
                    <a:pt x="0" y="4704"/>
                    <a:pt x="67" y="7473"/>
                    <a:pt x="134" y="10909"/>
                  </a:cubicBezTo>
                  <a:cubicBezTo>
                    <a:pt x="334" y="17747"/>
                    <a:pt x="801" y="27220"/>
                    <a:pt x="1635" y="37661"/>
                  </a:cubicBezTo>
                  <a:cubicBezTo>
                    <a:pt x="2469" y="48102"/>
                    <a:pt x="3403" y="57509"/>
                    <a:pt x="4103" y="64347"/>
                  </a:cubicBezTo>
                  <a:cubicBezTo>
                    <a:pt x="4470" y="67749"/>
                    <a:pt x="4737" y="70485"/>
                    <a:pt x="4937" y="72419"/>
                  </a:cubicBezTo>
                  <a:cubicBezTo>
                    <a:pt x="5037" y="73353"/>
                    <a:pt x="5104" y="74087"/>
                    <a:pt x="5171" y="74621"/>
                  </a:cubicBezTo>
                  <a:cubicBezTo>
                    <a:pt x="5204" y="74855"/>
                    <a:pt x="5237" y="75021"/>
                    <a:pt x="5237" y="75188"/>
                  </a:cubicBezTo>
                  <a:cubicBezTo>
                    <a:pt x="5237" y="75255"/>
                    <a:pt x="5271" y="75288"/>
                    <a:pt x="5271" y="75355"/>
                  </a:cubicBezTo>
                  <a:cubicBezTo>
                    <a:pt x="5271" y="75288"/>
                    <a:pt x="5271" y="75221"/>
                    <a:pt x="5271" y="75188"/>
                  </a:cubicBezTo>
                  <a:cubicBezTo>
                    <a:pt x="5271" y="75021"/>
                    <a:pt x="5237" y="74855"/>
                    <a:pt x="5237" y="74588"/>
                  </a:cubicBezTo>
                  <a:cubicBezTo>
                    <a:pt x="5171" y="74087"/>
                    <a:pt x="5104" y="73353"/>
                    <a:pt x="5037" y="72419"/>
                  </a:cubicBezTo>
                  <a:cubicBezTo>
                    <a:pt x="4837" y="70485"/>
                    <a:pt x="4570" y="67716"/>
                    <a:pt x="4270" y="64314"/>
                  </a:cubicBezTo>
                  <a:cubicBezTo>
                    <a:pt x="3603" y="57509"/>
                    <a:pt x="2669" y="48069"/>
                    <a:pt x="1868" y="37628"/>
                  </a:cubicBezTo>
                  <a:cubicBezTo>
                    <a:pt x="1068" y="27220"/>
                    <a:pt x="567" y="17747"/>
                    <a:pt x="301" y="10909"/>
                  </a:cubicBezTo>
                  <a:cubicBezTo>
                    <a:pt x="200" y="7473"/>
                    <a:pt x="100" y="4704"/>
                    <a:pt x="100" y="2770"/>
                  </a:cubicBezTo>
                  <a:cubicBezTo>
                    <a:pt x="67" y="1836"/>
                    <a:pt x="67" y="1068"/>
                    <a:pt x="34" y="568"/>
                  </a:cubicBezTo>
                  <a:cubicBezTo>
                    <a:pt x="34" y="335"/>
                    <a:pt x="34" y="134"/>
                    <a:pt x="0"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28" name="Google Shape;699;p31">
              <a:extLst>
                <a:ext uri="{FF2B5EF4-FFF2-40B4-BE49-F238E27FC236}">
                  <a16:creationId xmlns:a16="http://schemas.microsoft.com/office/drawing/2014/main" id="{6B8B4559-8C66-2310-9DBD-46D68ACAFC51}"/>
                </a:ext>
              </a:extLst>
            </p:cNvPr>
            <p:cNvSpPr/>
            <p:nvPr/>
          </p:nvSpPr>
          <p:spPr>
            <a:xfrm>
              <a:off x="8558540" y="3462398"/>
              <a:ext cx="22939" cy="19656"/>
            </a:xfrm>
            <a:custGeom>
              <a:avLst/>
              <a:gdLst/>
              <a:ahLst/>
              <a:cxnLst/>
              <a:rect l="l" t="t" r="r" b="b"/>
              <a:pathLst>
                <a:path w="1502" h="1287" extrusionOk="0">
                  <a:moveTo>
                    <a:pt x="612" y="1"/>
                  </a:moveTo>
                  <a:cubicBezTo>
                    <a:pt x="274" y="1"/>
                    <a:pt x="32" y="287"/>
                    <a:pt x="0" y="604"/>
                  </a:cubicBezTo>
                  <a:cubicBezTo>
                    <a:pt x="0" y="1016"/>
                    <a:pt x="314" y="1286"/>
                    <a:pt x="652" y="1286"/>
                  </a:cubicBezTo>
                  <a:cubicBezTo>
                    <a:pt x="806" y="1286"/>
                    <a:pt x="965" y="1230"/>
                    <a:pt x="1101" y="1104"/>
                  </a:cubicBezTo>
                  <a:cubicBezTo>
                    <a:pt x="1501" y="704"/>
                    <a:pt x="1234" y="3"/>
                    <a:pt x="667" y="3"/>
                  </a:cubicBezTo>
                  <a:cubicBezTo>
                    <a:pt x="649" y="2"/>
                    <a:pt x="630" y="1"/>
                    <a:pt x="612"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29" name="Google Shape;700;p31">
              <a:extLst>
                <a:ext uri="{FF2B5EF4-FFF2-40B4-BE49-F238E27FC236}">
                  <a16:creationId xmlns:a16="http://schemas.microsoft.com/office/drawing/2014/main" id="{DC914B51-B9F0-FE5C-E5BE-80F93A742ABD}"/>
                </a:ext>
              </a:extLst>
            </p:cNvPr>
            <p:cNvSpPr/>
            <p:nvPr/>
          </p:nvSpPr>
          <p:spPr>
            <a:xfrm>
              <a:off x="8402638" y="3434922"/>
              <a:ext cx="54538" cy="110573"/>
            </a:xfrm>
            <a:custGeom>
              <a:avLst/>
              <a:gdLst/>
              <a:ahLst/>
              <a:cxnLst/>
              <a:rect l="l" t="t" r="r" b="b"/>
              <a:pathLst>
                <a:path w="3571" h="7240" extrusionOk="0">
                  <a:moveTo>
                    <a:pt x="3503" y="1"/>
                  </a:moveTo>
                  <a:lnTo>
                    <a:pt x="3503" y="1"/>
                  </a:lnTo>
                  <a:cubicBezTo>
                    <a:pt x="3470" y="1"/>
                    <a:pt x="3437" y="435"/>
                    <a:pt x="3303" y="1168"/>
                  </a:cubicBezTo>
                  <a:cubicBezTo>
                    <a:pt x="3103" y="2102"/>
                    <a:pt x="2803" y="3036"/>
                    <a:pt x="2369" y="3904"/>
                  </a:cubicBezTo>
                  <a:cubicBezTo>
                    <a:pt x="1969" y="4771"/>
                    <a:pt x="1435" y="5572"/>
                    <a:pt x="835" y="6339"/>
                  </a:cubicBezTo>
                  <a:cubicBezTo>
                    <a:pt x="368" y="6906"/>
                    <a:pt x="1" y="7206"/>
                    <a:pt x="34" y="7239"/>
                  </a:cubicBezTo>
                  <a:cubicBezTo>
                    <a:pt x="368" y="7006"/>
                    <a:pt x="701" y="6739"/>
                    <a:pt x="935" y="6439"/>
                  </a:cubicBezTo>
                  <a:cubicBezTo>
                    <a:pt x="1602" y="5705"/>
                    <a:pt x="2169" y="4904"/>
                    <a:pt x="2603" y="4004"/>
                  </a:cubicBezTo>
                  <a:cubicBezTo>
                    <a:pt x="3003" y="3103"/>
                    <a:pt x="3303" y="2169"/>
                    <a:pt x="3470" y="1202"/>
                  </a:cubicBezTo>
                  <a:cubicBezTo>
                    <a:pt x="3537" y="802"/>
                    <a:pt x="3570" y="401"/>
                    <a:pt x="350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30" name="Google Shape;701;p31">
              <a:extLst>
                <a:ext uri="{FF2B5EF4-FFF2-40B4-BE49-F238E27FC236}">
                  <a16:creationId xmlns:a16="http://schemas.microsoft.com/office/drawing/2014/main" id="{6095B47A-CF30-7CD1-6416-0D7BDBED93FF}"/>
                </a:ext>
              </a:extLst>
            </p:cNvPr>
            <p:cNvSpPr/>
            <p:nvPr/>
          </p:nvSpPr>
          <p:spPr>
            <a:xfrm>
              <a:off x="8735823" y="3447156"/>
              <a:ext cx="125341" cy="106999"/>
            </a:xfrm>
            <a:custGeom>
              <a:avLst/>
              <a:gdLst/>
              <a:ahLst/>
              <a:cxnLst/>
              <a:rect l="l" t="t" r="r" b="b"/>
              <a:pathLst>
                <a:path w="8207" h="7006" extrusionOk="0">
                  <a:moveTo>
                    <a:pt x="0" y="1"/>
                  </a:moveTo>
                  <a:cubicBezTo>
                    <a:pt x="0" y="167"/>
                    <a:pt x="0" y="334"/>
                    <a:pt x="34" y="468"/>
                  </a:cubicBezTo>
                  <a:cubicBezTo>
                    <a:pt x="101" y="901"/>
                    <a:pt x="234" y="1301"/>
                    <a:pt x="367" y="1702"/>
                  </a:cubicBezTo>
                  <a:cubicBezTo>
                    <a:pt x="1335" y="4404"/>
                    <a:pt x="3670" y="6372"/>
                    <a:pt x="6472" y="6872"/>
                  </a:cubicBezTo>
                  <a:cubicBezTo>
                    <a:pt x="6905" y="6939"/>
                    <a:pt x="7306" y="7006"/>
                    <a:pt x="7739" y="7006"/>
                  </a:cubicBezTo>
                  <a:cubicBezTo>
                    <a:pt x="7906" y="7006"/>
                    <a:pt x="8040" y="7006"/>
                    <a:pt x="8206" y="6972"/>
                  </a:cubicBezTo>
                  <a:cubicBezTo>
                    <a:pt x="8206" y="6905"/>
                    <a:pt x="7539" y="6939"/>
                    <a:pt x="6505" y="6705"/>
                  </a:cubicBezTo>
                  <a:cubicBezTo>
                    <a:pt x="3770" y="6138"/>
                    <a:pt x="1535" y="4237"/>
                    <a:pt x="534" y="1635"/>
                  </a:cubicBezTo>
                  <a:cubicBezTo>
                    <a:pt x="134" y="668"/>
                    <a:pt x="34" y="1"/>
                    <a:pt x="0"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31" name="Google Shape;702;p31">
              <a:extLst>
                <a:ext uri="{FF2B5EF4-FFF2-40B4-BE49-F238E27FC236}">
                  <a16:creationId xmlns:a16="http://schemas.microsoft.com/office/drawing/2014/main" id="{ECBAB17B-B0D7-1D64-B91C-0E03942CFB9A}"/>
                </a:ext>
              </a:extLst>
            </p:cNvPr>
            <p:cNvSpPr/>
            <p:nvPr/>
          </p:nvSpPr>
          <p:spPr>
            <a:xfrm>
              <a:off x="8401630" y="3427790"/>
              <a:ext cx="6628" cy="271041"/>
            </a:xfrm>
            <a:custGeom>
              <a:avLst/>
              <a:gdLst/>
              <a:ahLst/>
              <a:cxnLst/>
              <a:rect l="l" t="t" r="r" b="b"/>
              <a:pathLst>
                <a:path w="434" h="17747" extrusionOk="0">
                  <a:moveTo>
                    <a:pt x="367" y="1"/>
                  </a:moveTo>
                  <a:cubicBezTo>
                    <a:pt x="300" y="1"/>
                    <a:pt x="200" y="3970"/>
                    <a:pt x="100" y="8874"/>
                  </a:cubicBezTo>
                  <a:cubicBezTo>
                    <a:pt x="34" y="13777"/>
                    <a:pt x="0" y="17747"/>
                    <a:pt x="67" y="17747"/>
                  </a:cubicBezTo>
                  <a:cubicBezTo>
                    <a:pt x="134" y="17747"/>
                    <a:pt x="234" y="13777"/>
                    <a:pt x="334" y="8874"/>
                  </a:cubicBezTo>
                  <a:cubicBezTo>
                    <a:pt x="400" y="3970"/>
                    <a:pt x="434" y="1"/>
                    <a:pt x="367" y="1"/>
                  </a:cubicBezTo>
                  <a:close/>
                </a:path>
              </a:pathLst>
            </a:custGeom>
            <a:solidFill>
              <a:srgbClr val="455A64"/>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32" name="Google Shape;703;p31">
              <a:extLst>
                <a:ext uri="{FF2B5EF4-FFF2-40B4-BE49-F238E27FC236}">
                  <a16:creationId xmlns:a16="http://schemas.microsoft.com/office/drawing/2014/main" id="{F361C8BE-51B8-35C2-9852-E1ACF57250B1}"/>
                </a:ext>
              </a:extLst>
            </p:cNvPr>
            <p:cNvSpPr/>
            <p:nvPr/>
          </p:nvSpPr>
          <p:spPr>
            <a:xfrm>
              <a:off x="8876437" y="3402835"/>
              <a:ext cx="6124" cy="144188"/>
            </a:xfrm>
            <a:custGeom>
              <a:avLst/>
              <a:gdLst/>
              <a:ahLst/>
              <a:cxnLst/>
              <a:rect l="l" t="t" r="r" b="b"/>
              <a:pathLst>
                <a:path w="401" h="9441" extrusionOk="0">
                  <a:moveTo>
                    <a:pt x="234" y="0"/>
                  </a:moveTo>
                  <a:cubicBezTo>
                    <a:pt x="200" y="467"/>
                    <a:pt x="167" y="934"/>
                    <a:pt x="200" y="1401"/>
                  </a:cubicBezTo>
                  <a:cubicBezTo>
                    <a:pt x="200" y="2269"/>
                    <a:pt x="200" y="3436"/>
                    <a:pt x="167" y="4737"/>
                  </a:cubicBezTo>
                  <a:cubicBezTo>
                    <a:pt x="133" y="6038"/>
                    <a:pt x="100" y="7239"/>
                    <a:pt x="33" y="8073"/>
                  </a:cubicBezTo>
                  <a:cubicBezTo>
                    <a:pt x="0" y="8507"/>
                    <a:pt x="0" y="8974"/>
                    <a:pt x="33" y="9441"/>
                  </a:cubicBezTo>
                  <a:cubicBezTo>
                    <a:pt x="133" y="8974"/>
                    <a:pt x="167" y="8540"/>
                    <a:pt x="200" y="8073"/>
                  </a:cubicBezTo>
                  <a:cubicBezTo>
                    <a:pt x="267" y="7206"/>
                    <a:pt x="367" y="6038"/>
                    <a:pt x="400" y="4737"/>
                  </a:cubicBezTo>
                  <a:cubicBezTo>
                    <a:pt x="400" y="3436"/>
                    <a:pt x="400" y="2235"/>
                    <a:pt x="367" y="1401"/>
                  </a:cubicBezTo>
                  <a:cubicBezTo>
                    <a:pt x="334" y="934"/>
                    <a:pt x="300" y="467"/>
                    <a:pt x="234" y="0"/>
                  </a:cubicBezTo>
                  <a:close/>
                </a:path>
              </a:pathLst>
            </a:custGeom>
            <a:solidFill>
              <a:srgbClr val="455A64"/>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33" name="Google Shape;704;p31">
              <a:extLst>
                <a:ext uri="{FF2B5EF4-FFF2-40B4-BE49-F238E27FC236}">
                  <a16:creationId xmlns:a16="http://schemas.microsoft.com/office/drawing/2014/main" id="{3DBBFB07-17B8-D598-7B36-3529613F067E}"/>
                </a:ext>
              </a:extLst>
            </p:cNvPr>
            <p:cNvSpPr/>
            <p:nvPr/>
          </p:nvSpPr>
          <p:spPr>
            <a:xfrm>
              <a:off x="7958911" y="2540320"/>
              <a:ext cx="65229" cy="71872"/>
            </a:xfrm>
            <a:custGeom>
              <a:avLst/>
              <a:gdLst/>
              <a:ahLst/>
              <a:cxnLst/>
              <a:rect l="l" t="t" r="r" b="b"/>
              <a:pathLst>
                <a:path w="4271" h="4706" extrusionOk="0">
                  <a:moveTo>
                    <a:pt x="617" y="1"/>
                  </a:moveTo>
                  <a:cubicBezTo>
                    <a:pt x="445" y="1"/>
                    <a:pt x="260" y="50"/>
                    <a:pt x="168" y="235"/>
                  </a:cubicBezTo>
                  <a:cubicBezTo>
                    <a:pt x="1" y="635"/>
                    <a:pt x="401" y="1536"/>
                    <a:pt x="401" y="1536"/>
                  </a:cubicBezTo>
                  <a:lnTo>
                    <a:pt x="1235" y="2637"/>
                  </a:lnTo>
                  <a:lnTo>
                    <a:pt x="1368" y="2770"/>
                  </a:lnTo>
                  <a:lnTo>
                    <a:pt x="3136" y="4705"/>
                  </a:lnTo>
                  <a:lnTo>
                    <a:pt x="4271" y="3738"/>
                  </a:lnTo>
                  <a:lnTo>
                    <a:pt x="1002" y="68"/>
                  </a:lnTo>
                  <a:cubicBezTo>
                    <a:pt x="1002" y="68"/>
                    <a:pt x="818" y="1"/>
                    <a:pt x="61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34" name="Google Shape;705;p31">
              <a:extLst>
                <a:ext uri="{FF2B5EF4-FFF2-40B4-BE49-F238E27FC236}">
                  <a16:creationId xmlns:a16="http://schemas.microsoft.com/office/drawing/2014/main" id="{4CFA6099-5CEF-751E-689E-9062AD823A55}"/>
                </a:ext>
              </a:extLst>
            </p:cNvPr>
            <p:cNvSpPr/>
            <p:nvPr/>
          </p:nvSpPr>
          <p:spPr>
            <a:xfrm>
              <a:off x="7973175" y="2546765"/>
              <a:ext cx="294988" cy="351222"/>
            </a:xfrm>
            <a:custGeom>
              <a:avLst/>
              <a:gdLst/>
              <a:ahLst/>
              <a:cxnLst/>
              <a:rect l="l" t="t" r="r" b="b"/>
              <a:pathLst>
                <a:path w="19315" h="22997" extrusionOk="0">
                  <a:moveTo>
                    <a:pt x="3685" y="0"/>
                  </a:moveTo>
                  <a:cubicBezTo>
                    <a:pt x="3158" y="0"/>
                    <a:pt x="2736" y="13"/>
                    <a:pt x="2736" y="13"/>
                  </a:cubicBezTo>
                  <a:lnTo>
                    <a:pt x="735" y="981"/>
                  </a:lnTo>
                  <a:cubicBezTo>
                    <a:pt x="1002" y="1481"/>
                    <a:pt x="1535" y="1815"/>
                    <a:pt x="2136" y="1848"/>
                  </a:cubicBezTo>
                  <a:cubicBezTo>
                    <a:pt x="2736" y="1848"/>
                    <a:pt x="3337" y="1748"/>
                    <a:pt x="3937" y="1614"/>
                  </a:cubicBezTo>
                  <a:lnTo>
                    <a:pt x="4471" y="3249"/>
                  </a:lnTo>
                  <a:cubicBezTo>
                    <a:pt x="4471" y="3249"/>
                    <a:pt x="4637" y="4450"/>
                    <a:pt x="4437" y="4950"/>
                  </a:cubicBezTo>
                  <a:cubicBezTo>
                    <a:pt x="4337" y="5250"/>
                    <a:pt x="4170" y="5484"/>
                    <a:pt x="3937" y="5651"/>
                  </a:cubicBezTo>
                  <a:cubicBezTo>
                    <a:pt x="3403" y="4984"/>
                    <a:pt x="2936" y="4316"/>
                    <a:pt x="2503" y="3583"/>
                  </a:cubicBezTo>
                  <a:cubicBezTo>
                    <a:pt x="2145" y="2950"/>
                    <a:pt x="1289" y="2205"/>
                    <a:pt x="757" y="2205"/>
                  </a:cubicBezTo>
                  <a:cubicBezTo>
                    <a:pt x="643" y="2205"/>
                    <a:pt x="544" y="2239"/>
                    <a:pt x="468" y="2315"/>
                  </a:cubicBezTo>
                  <a:cubicBezTo>
                    <a:pt x="1" y="2782"/>
                    <a:pt x="935" y="3683"/>
                    <a:pt x="1068" y="4517"/>
                  </a:cubicBezTo>
                  <a:lnTo>
                    <a:pt x="1202" y="5617"/>
                  </a:lnTo>
                  <a:cubicBezTo>
                    <a:pt x="1202" y="5617"/>
                    <a:pt x="1969" y="6952"/>
                    <a:pt x="2036" y="7185"/>
                  </a:cubicBezTo>
                  <a:cubicBezTo>
                    <a:pt x="2102" y="7419"/>
                    <a:pt x="2636" y="8853"/>
                    <a:pt x="3236" y="9353"/>
                  </a:cubicBezTo>
                  <a:lnTo>
                    <a:pt x="5838" y="11588"/>
                  </a:lnTo>
                  <a:lnTo>
                    <a:pt x="8273" y="14490"/>
                  </a:lnTo>
                  <a:cubicBezTo>
                    <a:pt x="9007" y="15358"/>
                    <a:pt x="15879" y="22996"/>
                    <a:pt x="15879" y="22996"/>
                  </a:cubicBezTo>
                  <a:lnTo>
                    <a:pt x="19315" y="18126"/>
                  </a:lnTo>
                  <a:lnTo>
                    <a:pt x="18514" y="16358"/>
                  </a:lnTo>
                  <a:lnTo>
                    <a:pt x="11943" y="11021"/>
                  </a:lnTo>
                  <a:cubicBezTo>
                    <a:pt x="11943" y="11021"/>
                    <a:pt x="11542" y="9987"/>
                    <a:pt x="10942" y="9754"/>
                  </a:cubicBezTo>
                  <a:cubicBezTo>
                    <a:pt x="10241" y="9387"/>
                    <a:pt x="9808" y="8720"/>
                    <a:pt x="9674" y="7952"/>
                  </a:cubicBezTo>
                  <a:lnTo>
                    <a:pt x="8674" y="4483"/>
                  </a:lnTo>
                  <a:cubicBezTo>
                    <a:pt x="8640" y="4116"/>
                    <a:pt x="7740" y="2115"/>
                    <a:pt x="7406" y="1948"/>
                  </a:cubicBezTo>
                  <a:lnTo>
                    <a:pt x="6539" y="1781"/>
                  </a:lnTo>
                  <a:cubicBezTo>
                    <a:pt x="6539" y="1781"/>
                    <a:pt x="6239" y="280"/>
                    <a:pt x="5538" y="113"/>
                  </a:cubicBezTo>
                  <a:cubicBezTo>
                    <a:pt x="5167" y="21"/>
                    <a:pt x="4344" y="0"/>
                    <a:pt x="3685" y="0"/>
                  </a:cubicBezTo>
                  <a:close/>
                </a:path>
              </a:pathLst>
            </a:custGeom>
            <a:solidFill>
              <a:srgbClr val="FFBE9D"/>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35" name="Google Shape;706;p31">
              <a:extLst>
                <a:ext uri="{FF2B5EF4-FFF2-40B4-BE49-F238E27FC236}">
                  <a16:creationId xmlns:a16="http://schemas.microsoft.com/office/drawing/2014/main" id="{D204C844-A7FA-0712-691B-F2E2C7F9CA64}"/>
                </a:ext>
              </a:extLst>
            </p:cNvPr>
            <p:cNvSpPr/>
            <p:nvPr/>
          </p:nvSpPr>
          <p:spPr>
            <a:xfrm>
              <a:off x="8084756" y="2673252"/>
              <a:ext cx="533392" cy="462131"/>
            </a:xfrm>
            <a:custGeom>
              <a:avLst/>
              <a:gdLst/>
              <a:ahLst/>
              <a:cxnLst/>
              <a:rect l="l" t="t" r="r" b="b"/>
              <a:pathLst>
                <a:path w="34925" h="30259" extrusionOk="0">
                  <a:moveTo>
                    <a:pt x="30531" y="1"/>
                  </a:moveTo>
                  <a:cubicBezTo>
                    <a:pt x="30038" y="1"/>
                    <a:pt x="29601" y="124"/>
                    <a:pt x="29288" y="438"/>
                  </a:cubicBezTo>
                  <a:lnTo>
                    <a:pt x="22716" y="4607"/>
                  </a:lnTo>
                  <a:lnTo>
                    <a:pt x="18447" y="13147"/>
                  </a:lnTo>
                  <a:cubicBezTo>
                    <a:pt x="18447" y="13147"/>
                    <a:pt x="14010" y="10778"/>
                    <a:pt x="12909" y="9477"/>
                  </a:cubicBezTo>
                  <a:cubicBezTo>
                    <a:pt x="11842" y="8143"/>
                    <a:pt x="6905" y="4374"/>
                    <a:pt x="6905" y="4374"/>
                  </a:cubicBezTo>
                  <a:cubicBezTo>
                    <a:pt x="6905" y="4374"/>
                    <a:pt x="4937" y="2672"/>
                    <a:pt x="4870" y="2406"/>
                  </a:cubicBezTo>
                  <a:lnTo>
                    <a:pt x="0" y="5441"/>
                  </a:lnTo>
                  <a:lnTo>
                    <a:pt x="1901" y="10011"/>
                  </a:lnTo>
                  <a:lnTo>
                    <a:pt x="13710" y="26856"/>
                  </a:lnTo>
                  <a:lnTo>
                    <a:pt x="22716" y="30259"/>
                  </a:lnTo>
                  <a:lnTo>
                    <a:pt x="34925" y="1672"/>
                  </a:lnTo>
                  <a:cubicBezTo>
                    <a:pt x="34925" y="1672"/>
                    <a:pt x="32346" y="1"/>
                    <a:pt x="30531"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36" name="Google Shape;707;p31">
              <a:extLst>
                <a:ext uri="{FF2B5EF4-FFF2-40B4-BE49-F238E27FC236}">
                  <a16:creationId xmlns:a16="http://schemas.microsoft.com/office/drawing/2014/main" id="{8CF1E6C0-F4E5-A5DE-671E-21943D443200}"/>
                </a:ext>
              </a:extLst>
            </p:cNvPr>
            <p:cNvSpPr/>
            <p:nvPr/>
          </p:nvSpPr>
          <p:spPr>
            <a:xfrm>
              <a:off x="8376660" y="2561733"/>
              <a:ext cx="560409" cy="882384"/>
            </a:xfrm>
            <a:custGeom>
              <a:avLst/>
              <a:gdLst/>
              <a:ahLst/>
              <a:cxnLst/>
              <a:rect l="l" t="t" r="r" b="b"/>
              <a:pathLst>
                <a:path w="36694" h="57776" extrusionOk="0">
                  <a:moveTo>
                    <a:pt x="23017" y="1"/>
                  </a:moveTo>
                  <a:lnTo>
                    <a:pt x="10742" y="4604"/>
                  </a:lnTo>
                  <a:lnTo>
                    <a:pt x="10175" y="7740"/>
                  </a:lnTo>
                  <a:lnTo>
                    <a:pt x="7373" y="9674"/>
                  </a:lnTo>
                  <a:cubicBezTo>
                    <a:pt x="7373" y="9674"/>
                    <a:pt x="4170" y="16879"/>
                    <a:pt x="2803" y="24151"/>
                  </a:cubicBezTo>
                  <a:cubicBezTo>
                    <a:pt x="1735" y="29655"/>
                    <a:pt x="1035" y="44499"/>
                    <a:pt x="1135" y="50970"/>
                  </a:cubicBezTo>
                  <a:cubicBezTo>
                    <a:pt x="1135" y="51904"/>
                    <a:pt x="1" y="53339"/>
                    <a:pt x="67" y="54740"/>
                  </a:cubicBezTo>
                  <a:cubicBezTo>
                    <a:pt x="201" y="56541"/>
                    <a:pt x="1368" y="57609"/>
                    <a:pt x="1869" y="57775"/>
                  </a:cubicBezTo>
                  <a:lnTo>
                    <a:pt x="33058" y="56041"/>
                  </a:lnTo>
                  <a:lnTo>
                    <a:pt x="34659" y="51738"/>
                  </a:lnTo>
                  <a:lnTo>
                    <a:pt x="33324" y="35793"/>
                  </a:lnTo>
                  <a:cubicBezTo>
                    <a:pt x="33324" y="35793"/>
                    <a:pt x="36694" y="9507"/>
                    <a:pt x="36227" y="8740"/>
                  </a:cubicBezTo>
                  <a:cubicBezTo>
                    <a:pt x="35760" y="8006"/>
                    <a:pt x="24752" y="2469"/>
                    <a:pt x="24752" y="2469"/>
                  </a:cubicBezTo>
                  <a:lnTo>
                    <a:pt x="23017"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37" name="Google Shape;708;p31">
              <a:extLst>
                <a:ext uri="{FF2B5EF4-FFF2-40B4-BE49-F238E27FC236}">
                  <a16:creationId xmlns:a16="http://schemas.microsoft.com/office/drawing/2014/main" id="{161C689E-2E81-4E04-1B01-066D5B665FBD}"/>
                </a:ext>
              </a:extLst>
            </p:cNvPr>
            <p:cNvSpPr/>
            <p:nvPr/>
          </p:nvSpPr>
          <p:spPr>
            <a:xfrm>
              <a:off x="8754669" y="2695214"/>
              <a:ext cx="317912" cy="614917"/>
            </a:xfrm>
            <a:custGeom>
              <a:avLst/>
              <a:gdLst/>
              <a:ahLst/>
              <a:cxnLst/>
              <a:rect l="l" t="t" r="r" b="b"/>
              <a:pathLst>
                <a:path w="20816" h="40263" extrusionOk="0">
                  <a:moveTo>
                    <a:pt x="11476" y="0"/>
                  </a:moveTo>
                  <a:cubicBezTo>
                    <a:pt x="7339" y="834"/>
                    <a:pt x="5638" y="17646"/>
                    <a:pt x="5638" y="17646"/>
                  </a:cubicBezTo>
                  <a:lnTo>
                    <a:pt x="9908" y="27053"/>
                  </a:lnTo>
                  <a:lnTo>
                    <a:pt x="6138" y="30756"/>
                  </a:lnTo>
                  <a:lnTo>
                    <a:pt x="1268" y="31890"/>
                  </a:lnTo>
                  <a:lnTo>
                    <a:pt x="1" y="38361"/>
                  </a:lnTo>
                  <a:cubicBezTo>
                    <a:pt x="1" y="38361"/>
                    <a:pt x="5805" y="40262"/>
                    <a:pt x="8674" y="40262"/>
                  </a:cubicBezTo>
                  <a:cubicBezTo>
                    <a:pt x="11576" y="40262"/>
                    <a:pt x="18080" y="36126"/>
                    <a:pt x="19148" y="35192"/>
                  </a:cubicBezTo>
                  <a:cubicBezTo>
                    <a:pt x="20215" y="34291"/>
                    <a:pt x="20816" y="30922"/>
                    <a:pt x="20482" y="28454"/>
                  </a:cubicBezTo>
                  <a:cubicBezTo>
                    <a:pt x="20148" y="25986"/>
                    <a:pt x="16579" y="9907"/>
                    <a:pt x="15512" y="5771"/>
                  </a:cubicBezTo>
                  <a:cubicBezTo>
                    <a:pt x="14945" y="3403"/>
                    <a:pt x="13510" y="1335"/>
                    <a:pt x="11476"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38" name="Google Shape;709;p31">
              <a:extLst>
                <a:ext uri="{FF2B5EF4-FFF2-40B4-BE49-F238E27FC236}">
                  <a16:creationId xmlns:a16="http://schemas.microsoft.com/office/drawing/2014/main" id="{264E783F-15C0-B94B-FF33-509C180BCD68}"/>
                </a:ext>
              </a:extLst>
            </p:cNvPr>
            <p:cNvSpPr/>
            <p:nvPr/>
          </p:nvSpPr>
          <p:spPr>
            <a:xfrm>
              <a:off x="8905974" y="3097095"/>
              <a:ext cx="108022" cy="36791"/>
            </a:xfrm>
            <a:custGeom>
              <a:avLst/>
              <a:gdLst/>
              <a:ahLst/>
              <a:cxnLst/>
              <a:rect l="l" t="t" r="r" b="b"/>
              <a:pathLst>
                <a:path w="7073" h="2409" extrusionOk="0">
                  <a:moveTo>
                    <a:pt x="2735" y="0"/>
                  </a:moveTo>
                  <a:cubicBezTo>
                    <a:pt x="2156" y="0"/>
                    <a:pt x="1577" y="104"/>
                    <a:pt x="1035" y="305"/>
                  </a:cubicBezTo>
                  <a:cubicBezTo>
                    <a:pt x="768" y="372"/>
                    <a:pt x="501" y="505"/>
                    <a:pt x="268" y="639"/>
                  </a:cubicBezTo>
                  <a:cubicBezTo>
                    <a:pt x="101" y="739"/>
                    <a:pt x="1" y="772"/>
                    <a:pt x="1" y="806"/>
                  </a:cubicBezTo>
                  <a:cubicBezTo>
                    <a:pt x="3" y="808"/>
                    <a:pt x="8" y="809"/>
                    <a:pt x="14" y="809"/>
                  </a:cubicBezTo>
                  <a:cubicBezTo>
                    <a:pt x="90" y="809"/>
                    <a:pt x="453" y="624"/>
                    <a:pt x="1102" y="439"/>
                  </a:cubicBezTo>
                  <a:cubicBezTo>
                    <a:pt x="1597" y="286"/>
                    <a:pt x="2115" y="210"/>
                    <a:pt x="2635" y="210"/>
                  </a:cubicBezTo>
                  <a:cubicBezTo>
                    <a:pt x="3025" y="210"/>
                    <a:pt x="3417" y="253"/>
                    <a:pt x="3803" y="339"/>
                  </a:cubicBezTo>
                  <a:cubicBezTo>
                    <a:pt x="4704" y="572"/>
                    <a:pt x="5538" y="1006"/>
                    <a:pt x="6239" y="1606"/>
                  </a:cubicBezTo>
                  <a:cubicBezTo>
                    <a:pt x="6750" y="2053"/>
                    <a:pt x="7016" y="2409"/>
                    <a:pt x="7067" y="2409"/>
                  </a:cubicBezTo>
                  <a:cubicBezTo>
                    <a:pt x="7069" y="2409"/>
                    <a:pt x="7071" y="2408"/>
                    <a:pt x="7072" y="2407"/>
                  </a:cubicBezTo>
                  <a:cubicBezTo>
                    <a:pt x="7072" y="2407"/>
                    <a:pt x="7039" y="2307"/>
                    <a:pt x="6906" y="2140"/>
                  </a:cubicBezTo>
                  <a:cubicBezTo>
                    <a:pt x="6739" y="1906"/>
                    <a:pt x="6539" y="1706"/>
                    <a:pt x="6339" y="1506"/>
                  </a:cubicBezTo>
                  <a:cubicBezTo>
                    <a:pt x="5638" y="839"/>
                    <a:pt x="4804" y="372"/>
                    <a:pt x="3870" y="139"/>
                  </a:cubicBezTo>
                  <a:cubicBezTo>
                    <a:pt x="3499" y="46"/>
                    <a:pt x="3117" y="0"/>
                    <a:pt x="273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39" name="Google Shape;710;p31">
              <a:extLst>
                <a:ext uri="{FF2B5EF4-FFF2-40B4-BE49-F238E27FC236}">
                  <a16:creationId xmlns:a16="http://schemas.microsoft.com/office/drawing/2014/main" id="{A3AAD7BC-A7A0-0FE1-CF60-46065BCC37CB}"/>
                </a:ext>
              </a:extLst>
            </p:cNvPr>
            <p:cNvSpPr/>
            <p:nvPr/>
          </p:nvSpPr>
          <p:spPr>
            <a:xfrm>
              <a:off x="8840776" y="3170433"/>
              <a:ext cx="30576" cy="127052"/>
            </a:xfrm>
            <a:custGeom>
              <a:avLst/>
              <a:gdLst/>
              <a:ahLst/>
              <a:cxnLst/>
              <a:rect l="l" t="t" r="r" b="b"/>
              <a:pathLst>
                <a:path w="2002" h="8319" extrusionOk="0">
                  <a:moveTo>
                    <a:pt x="115" y="0"/>
                  </a:moveTo>
                  <a:cubicBezTo>
                    <a:pt x="109" y="0"/>
                    <a:pt x="104" y="2"/>
                    <a:pt x="100" y="7"/>
                  </a:cubicBezTo>
                  <a:cubicBezTo>
                    <a:pt x="67" y="40"/>
                    <a:pt x="400" y="407"/>
                    <a:pt x="767" y="1141"/>
                  </a:cubicBezTo>
                  <a:cubicBezTo>
                    <a:pt x="1768" y="3042"/>
                    <a:pt x="1735" y="5310"/>
                    <a:pt x="734" y="7212"/>
                  </a:cubicBezTo>
                  <a:cubicBezTo>
                    <a:pt x="367" y="7912"/>
                    <a:pt x="0" y="8312"/>
                    <a:pt x="33" y="8312"/>
                  </a:cubicBezTo>
                  <a:cubicBezTo>
                    <a:pt x="38" y="8317"/>
                    <a:pt x="43" y="8319"/>
                    <a:pt x="48" y="8319"/>
                  </a:cubicBezTo>
                  <a:cubicBezTo>
                    <a:pt x="86" y="8319"/>
                    <a:pt x="155" y="8224"/>
                    <a:pt x="300" y="8079"/>
                  </a:cubicBezTo>
                  <a:cubicBezTo>
                    <a:pt x="500" y="7812"/>
                    <a:pt x="701" y="7545"/>
                    <a:pt x="867" y="7278"/>
                  </a:cubicBezTo>
                  <a:cubicBezTo>
                    <a:pt x="1968" y="5377"/>
                    <a:pt x="2001" y="3009"/>
                    <a:pt x="901" y="1074"/>
                  </a:cubicBezTo>
                  <a:cubicBezTo>
                    <a:pt x="734" y="774"/>
                    <a:pt x="567" y="507"/>
                    <a:pt x="367" y="273"/>
                  </a:cubicBezTo>
                  <a:cubicBezTo>
                    <a:pt x="221" y="99"/>
                    <a:pt x="152" y="0"/>
                    <a:pt x="11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40" name="Google Shape;711;p31">
              <a:extLst>
                <a:ext uri="{FF2B5EF4-FFF2-40B4-BE49-F238E27FC236}">
                  <a16:creationId xmlns:a16="http://schemas.microsoft.com/office/drawing/2014/main" id="{4EB218E9-EF9E-598D-6FAD-AC14A26299B2}"/>
                </a:ext>
              </a:extLst>
            </p:cNvPr>
            <p:cNvSpPr/>
            <p:nvPr/>
          </p:nvSpPr>
          <p:spPr>
            <a:xfrm>
              <a:off x="8905974" y="3058440"/>
              <a:ext cx="87130" cy="49468"/>
            </a:xfrm>
            <a:custGeom>
              <a:avLst/>
              <a:gdLst/>
              <a:ahLst/>
              <a:cxnLst/>
              <a:rect l="l" t="t" r="r" b="b"/>
              <a:pathLst>
                <a:path w="5705" h="3239" extrusionOk="0">
                  <a:moveTo>
                    <a:pt x="4671" y="1"/>
                  </a:moveTo>
                  <a:cubicBezTo>
                    <a:pt x="4304" y="1"/>
                    <a:pt x="3937" y="68"/>
                    <a:pt x="3570" y="168"/>
                  </a:cubicBezTo>
                  <a:cubicBezTo>
                    <a:pt x="3136" y="301"/>
                    <a:pt x="2703" y="468"/>
                    <a:pt x="2336" y="701"/>
                  </a:cubicBezTo>
                  <a:cubicBezTo>
                    <a:pt x="1602" y="1102"/>
                    <a:pt x="968" y="1669"/>
                    <a:pt x="501" y="2369"/>
                  </a:cubicBezTo>
                  <a:cubicBezTo>
                    <a:pt x="268" y="2636"/>
                    <a:pt x="101" y="2936"/>
                    <a:pt x="1" y="3237"/>
                  </a:cubicBezTo>
                  <a:cubicBezTo>
                    <a:pt x="2" y="3238"/>
                    <a:pt x="4" y="3239"/>
                    <a:pt x="6" y="3239"/>
                  </a:cubicBezTo>
                  <a:cubicBezTo>
                    <a:pt x="53" y="3239"/>
                    <a:pt x="253" y="2913"/>
                    <a:pt x="635" y="2436"/>
                  </a:cubicBezTo>
                  <a:cubicBezTo>
                    <a:pt x="1135" y="1836"/>
                    <a:pt x="1735" y="1302"/>
                    <a:pt x="2436" y="868"/>
                  </a:cubicBezTo>
                  <a:cubicBezTo>
                    <a:pt x="2803" y="668"/>
                    <a:pt x="3203" y="501"/>
                    <a:pt x="3637" y="368"/>
                  </a:cubicBezTo>
                  <a:cubicBezTo>
                    <a:pt x="3970" y="268"/>
                    <a:pt x="4337" y="201"/>
                    <a:pt x="4704" y="168"/>
                  </a:cubicBezTo>
                  <a:cubicBezTo>
                    <a:pt x="5004" y="151"/>
                    <a:pt x="5255" y="151"/>
                    <a:pt x="5430" y="151"/>
                  </a:cubicBezTo>
                  <a:cubicBezTo>
                    <a:pt x="5605" y="151"/>
                    <a:pt x="5705" y="151"/>
                    <a:pt x="5705" y="134"/>
                  </a:cubicBezTo>
                  <a:cubicBezTo>
                    <a:pt x="5605" y="68"/>
                    <a:pt x="5538" y="68"/>
                    <a:pt x="5438" y="34"/>
                  </a:cubicBezTo>
                  <a:cubicBezTo>
                    <a:pt x="5171" y="1"/>
                    <a:pt x="4938" y="1"/>
                    <a:pt x="4671"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41" name="Google Shape;712;p31">
              <a:extLst>
                <a:ext uri="{FF2B5EF4-FFF2-40B4-BE49-F238E27FC236}">
                  <a16:creationId xmlns:a16="http://schemas.microsoft.com/office/drawing/2014/main" id="{2B68CAE7-9475-5A2D-90EF-899860C910D7}"/>
                </a:ext>
              </a:extLst>
            </p:cNvPr>
            <p:cNvSpPr/>
            <p:nvPr/>
          </p:nvSpPr>
          <p:spPr>
            <a:xfrm>
              <a:off x="8844838" y="2703874"/>
              <a:ext cx="67779" cy="88153"/>
            </a:xfrm>
            <a:custGeom>
              <a:avLst/>
              <a:gdLst/>
              <a:ahLst/>
              <a:cxnLst/>
              <a:rect l="l" t="t" r="r" b="b"/>
              <a:pathLst>
                <a:path w="4438" h="5772" extrusionOk="0">
                  <a:moveTo>
                    <a:pt x="4437" y="0"/>
                  </a:moveTo>
                  <a:cubicBezTo>
                    <a:pt x="4337" y="0"/>
                    <a:pt x="4237" y="34"/>
                    <a:pt x="4137" y="67"/>
                  </a:cubicBezTo>
                  <a:cubicBezTo>
                    <a:pt x="3870" y="134"/>
                    <a:pt x="3637" y="267"/>
                    <a:pt x="3370" y="401"/>
                  </a:cubicBezTo>
                  <a:cubicBezTo>
                    <a:pt x="1735" y="1268"/>
                    <a:pt x="568" y="2802"/>
                    <a:pt x="134" y="4604"/>
                  </a:cubicBezTo>
                  <a:cubicBezTo>
                    <a:pt x="68" y="4904"/>
                    <a:pt x="34" y="5171"/>
                    <a:pt x="34" y="5438"/>
                  </a:cubicBezTo>
                  <a:cubicBezTo>
                    <a:pt x="1" y="5538"/>
                    <a:pt x="1" y="5638"/>
                    <a:pt x="34" y="5771"/>
                  </a:cubicBezTo>
                  <a:cubicBezTo>
                    <a:pt x="68" y="5771"/>
                    <a:pt x="101" y="5337"/>
                    <a:pt x="268" y="4670"/>
                  </a:cubicBezTo>
                  <a:cubicBezTo>
                    <a:pt x="768" y="2936"/>
                    <a:pt x="1902" y="1435"/>
                    <a:pt x="3437" y="534"/>
                  </a:cubicBezTo>
                  <a:cubicBezTo>
                    <a:pt x="4037" y="200"/>
                    <a:pt x="4437" y="34"/>
                    <a:pt x="4437"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42" name="Google Shape;713;p31">
              <a:extLst>
                <a:ext uri="{FF2B5EF4-FFF2-40B4-BE49-F238E27FC236}">
                  <a16:creationId xmlns:a16="http://schemas.microsoft.com/office/drawing/2014/main" id="{125645FE-80E9-FCC9-3B54-8DBB48878BD0}"/>
                </a:ext>
              </a:extLst>
            </p:cNvPr>
            <p:cNvSpPr/>
            <p:nvPr/>
          </p:nvSpPr>
          <p:spPr>
            <a:xfrm>
              <a:off x="8576363" y="2606573"/>
              <a:ext cx="171189" cy="113612"/>
            </a:xfrm>
            <a:custGeom>
              <a:avLst/>
              <a:gdLst/>
              <a:ahLst/>
              <a:cxnLst/>
              <a:rect l="l" t="t" r="r" b="b"/>
              <a:pathLst>
                <a:path w="11209" h="7439" extrusionOk="0">
                  <a:moveTo>
                    <a:pt x="11209" y="0"/>
                  </a:moveTo>
                  <a:lnTo>
                    <a:pt x="11209" y="0"/>
                  </a:lnTo>
                  <a:cubicBezTo>
                    <a:pt x="11075" y="134"/>
                    <a:pt x="10942" y="300"/>
                    <a:pt x="10808" y="467"/>
                  </a:cubicBezTo>
                  <a:lnTo>
                    <a:pt x="9708" y="1868"/>
                  </a:lnTo>
                  <a:cubicBezTo>
                    <a:pt x="8807" y="3069"/>
                    <a:pt x="7573" y="4737"/>
                    <a:pt x="6172" y="6571"/>
                  </a:cubicBezTo>
                  <a:lnTo>
                    <a:pt x="5801" y="7085"/>
                  </a:lnTo>
                  <a:lnTo>
                    <a:pt x="5801" y="7085"/>
                  </a:lnTo>
                  <a:cubicBezTo>
                    <a:pt x="4208" y="5755"/>
                    <a:pt x="2780" y="4618"/>
                    <a:pt x="1735" y="3769"/>
                  </a:cubicBezTo>
                  <a:lnTo>
                    <a:pt x="468" y="2769"/>
                  </a:lnTo>
                  <a:cubicBezTo>
                    <a:pt x="334" y="2635"/>
                    <a:pt x="167" y="2535"/>
                    <a:pt x="1" y="2435"/>
                  </a:cubicBezTo>
                  <a:lnTo>
                    <a:pt x="1" y="2435"/>
                  </a:lnTo>
                  <a:cubicBezTo>
                    <a:pt x="134" y="2569"/>
                    <a:pt x="268" y="2735"/>
                    <a:pt x="434" y="2835"/>
                  </a:cubicBezTo>
                  <a:lnTo>
                    <a:pt x="1602" y="3903"/>
                  </a:lnTo>
                  <a:cubicBezTo>
                    <a:pt x="2636" y="4770"/>
                    <a:pt x="4104" y="6004"/>
                    <a:pt x="5738" y="7339"/>
                  </a:cubicBezTo>
                  <a:lnTo>
                    <a:pt x="5838" y="7439"/>
                  </a:lnTo>
                  <a:lnTo>
                    <a:pt x="5905" y="7339"/>
                  </a:lnTo>
                  <a:lnTo>
                    <a:pt x="6339" y="6738"/>
                  </a:lnTo>
                  <a:cubicBezTo>
                    <a:pt x="7706" y="4904"/>
                    <a:pt x="8940" y="3202"/>
                    <a:pt x="9808" y="2002"/>
                  </a:cubicBezTo>
                  <a:lnTo>
                    <a:pt x="10842" y="534"/>
                  </a:lnTo>
                  <a:cubicBezTo>
                    <a:pt x="10975" y="367"/>
                    <a:pt x="11109" y="200"/>
                    <a:pt x="11209"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43" name="Google Shape;714;p31">
              <a:extLst>
                <a:ext uri="{FF2B5EF4-FFF2-40B4-BE49-F238E27FC236}">
                  <a16:creationId xmlns:a16="http://schemas.microsoft.com/office/drawing/2014/main" id="{9C7EBB8B-973B-E8B9-E2EF-4A6D123C23C3}"/>
                </a:ext>
              </a:extLst>
            </p:cNvPr>
            <p:cNvSpPr/>
            <p:nvPr/>
          </p:nvSpPr>
          <p:spPr>
            <a:xfrm>
              <a:off x="8807146" y="2890336"/>
              <a:ext cx="100890" cy="275104"/>
            </a:xfrm>
            <a:custGeom>
              <a:avLst/>
              <a:gdLst/>
              <a:ahLst/>
              <a:cxnLst/>
              <a:rect l="l" t="t" r="r" b="b"/>
              <a:pathLst>
                <a:path w="6606" h="18013" extrusionOk="0">
                  <a:moveTo>
                    <a:pt x="0" y="0"/>
                  </a:moveTo>
                  <a:cubicBezTo>
                    <a:pt x="0" y="67"/>
                    <a:pt x="34" y="134"/>
                    <a:pt x="101" y="200"/>
                  </a:cubicBezTo>
                  <a:lnTo>
                    <a:pt x="334" y="767"/>
                  </a:lnTo>
                  <a:lnTo>
                    <a:pt x="1201" y="2835"/>
                  </a:lnTo>
                  <a:cubicBezTo>
                    <a:pt x="1969" y="4570"/>
                    <a:pt x="3036" y="6938"/>
                    <a:pt x="4237" y="9574"/>
                  </a:cubicBezTo>
                  <a:lnTo>
                    <a:pt x="6375" y="14244"/>
                  </a:lnTo>
                  <a:lnTo>
                    <a:pt x="6375" y="14244"/>
                  </a:lnTo>
                  <a:cubicBezTo>
                    <a:pt x="5319" y="15394"/>
                    <a:pt x="4364" y="16251"/>
                    <a:pt x="3703" y="16912"/>
                  </a:cubicBezTo>
                  <a:cubicBezTo>
                    <a:pt x="3403" y="17246"/>
                    <a:pt x="3136" y="17513"/>
                    <a:pt x="2969" y="17713"/>
                  </a:cubicBezTo>
                  <a:cubicBezTo>
                    <a:pt x="2903" y="17813"/>
                    <a:pt x="2802" y="17913"/>
                    <a:pt x="2736" y="18013"/>
                  </a:cubicBezTo>
                  <a:cubicBezTo>
                    <a:pt x="2836" y="17913"/>
                    <a:pt x="2936" y="17846"/>
                    <a:pt x="3036" y="17746"/>
                  </a:cubicBezTo>
                  <a:lnTo>
                    <a:pt x="3803" y="17012"/>
                  </a:lnTo>
                  <a:cubicBezTo>
                    <a:pt x="4470" y="16345"/>
                    <a:pt x="5471" y="15478"/>
                    <a:pt x="6538" y="14344"/>
                  </a:cubicBezTo>
                  <a:lnTo>
                    <a:pt x="6605" y="14277"/>
                  </a:lnTo>
                  <a:lnTo>
                    <a:pt x="6572" y="14210"/>
                  </a:lnTo>
                  <a:cubicBezTo>
                    <a:pt x="5938" y="12843"/>
                    <a:pt x="5204" y="11208"/>
                    <a:pt x="4437" y="9507"/>
                  </a:cubicBezTo>
                  <a:cubicBezTo>
                    <a:pt x="3236" y="6872"/>
                    <a:pt x="2135" y="4470"/>
                    <a:pt x="1335" y="2769"/>
                  </a:cubicBezTo>
                  <a:lnTo>
                    <a:pt x="367" y="734"/>
                  </a:lnTo>
                  <a:lnTo>
                    <a:pt x="101" y="167"/>
                  </a:lnTo>
                  <a:cubicBezTo>
                    <a:pt x="67" y="100"/>
                    <a:pt x="34" y="67"/>
                    <a:pt x="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44" name="Google Shape;715;p31">
              <a:extLst>
                <a:ext uri="{FF2B5EF4-FFF2-40B4-BE49-F238E27FC236}">
                  <a16:creationId xmlns:a16="http://schemas.microsoft.com/office/drawing/2014/main" id="{4E4214A6-9A04-0042-5851-08E7C23BF0F7}"/>
                </a:ext>
              </a:extLst>
            </p:cNvPr>
            <p:cNvSpPr/>
            <p:nvPr/>
          </p:nvSpPr>
          <p:spPr>
            <a:xfrm>
              <a:off x="8752119" y="3189890"/>
              <a:ext cx="299066" cy="122012"/>
            </a:xfrm>
            <a:custGeom>
              <a:avLst/>
              <a:gdLst/>
              <a:ahLst/>
              <a:cxnLst/>
              <a:rect l="l" t="t" r="r" b="b"/>
              <a:pathLst>
                <a:path w="19582" h="7989" extrusionOk="0">
                  <a:moveTo>
                    <a:pt x="1235" y="0"/>
                  </a:moveTo>
                  <a:cubicBezTo>
                    <a:pt x="1202" y="134"/>
                    <a:pt x="1168" y="267"/>
                    <a:pt x="1135" y="434"/>
                  </a:cubicBezTo>
                  <a:cubicBezTo>
                    <a:pt x="1068" y="734"/>
                    <a:pt x="968" y="1134"/>
                    <a:pt x="868" y="1635"/>
                  </a:cubicBezTo>
                  <a:cubicBezTo>
                    <a:pt x="668" y="2669"/>
                    <a:pt x="368" y="4170"/>
                    <a:pt x="1" y="5938"/>
                  </a:cubicBezTo>
                  <a:lnTo>
                    <a:pt x="1" y="6004"/>
                  </a:lnTo>
                  <a:lnTo>
                    <a:pt x="68" y="6038"/>
                  </a:lnTo>
                  <a:lnTo>
                    <a:pt x="5238" y="7439"/>
                  </a:lnTo>
                  <a:lnTo>
                    <a:pt x="5205" y="7439"/>
                  </a:lnTo>
                  <a:cubicBezTo>
                    <a:pt x="5905" y="7739"/>
                    <a:pt x="6639" y="7906"/>
                    <a:pt x="7373" y="7972"/>
                  </a:cubicBezTo>
                  <a:cubicBezTo>
                    <a:pt x="7566" y="7983"/>
                    <a:pt x="7758" y="7989"/>
                    <a:pt x="7951" y="7989"/>
                  </a:cubicBezTo>
                  <a:cubicBezTo>
                    <a:pt x="9551" y="7989"/>
                    <a:pt x="11114" y="7616"/>
                    <a:pt x="12543" y="6872"/>
                  </a:cubicBezTo>
                  <a:cubicBezTo>
                    <a:pt x="14011" y="6171"/>
                    <a:pt x="15312" y="5471"/>
                    <a:pt x="16379" y="4870"/>
                  </a:cubicBezTo>
                  <a:cubicBezTo>
                    <a:pt x="17247" y="4403"/>
                    <a:pt x="18047" y="3870"/>
                    <a:pt x="18848" y="3269"/>
                  </a:cubicBezTo>
                  <a:cubicBezTo>
                    <a:pt x="18981" y="3169"/>
                    <a:pt x="19081" y="3036"/>
                    <a:pt x="19181" y="2969"/>
                  </a:cubicBezTo>
                  <a:cubicBezTo>
                    <a:pt x="19281" y="2902"/>
                    <a:pt x="19348" y="2802"/>
                    <a:pt x="19415" y="2735"/>
                  </a:cubicBezTo>
                  <a:cubicBezTo>
                    <a:pt x="19481" y="2669"/>
                    <a:pt x="19548" y="2569"/>
                    <a:pt x="19582" y="2502"/>
                  </a:cubicBezTo>
                  <a:lnTo>
                    <a:pt x="19582" y="2502"/>
                  </a:lnTo>
                  <a:cubicBezTo>
                    <a:pt x="19348" y="2769"/>
                    <a:pt x="19048" y="3002"/>
                    <a:pt x="18781" y="3202"/>
                  </a:cubicBezTo>
                  <a:cubicBezTo>
                    <a:pt x="17980" y="3769"/>
                    <a:pt x="17180" y="4303"/>
                    <a:pt x="16313" y="4737"/>
                  </a:cubicBezTo>
                  <a:cubicBezTo>
                    <a:pt x="15245" y="5337"/>
                    <a:pt x="13944" y="6004"/>
                    <a:pt x="12476" y="6705"/>
                  </a:cubicBezTo>
                  <a:cubicBezTo>
                    <a:pt x="11059" y="7414"/>
                    <a:pt x="9511" y="7756"/>
                    <a:pt x="7972" y="7756"/>
                  </a:cubicBezTo>
                  <a:cubicBezTo>
                    <a:pt x="7772" y="7756"/>
                    <a:pt x="7572" y="7750"/>
                    <a:pt x="7373" y="7739"/>
                  </a:cubicBezTo>
                  <a:cubicBezTo>
                    <a:pt x="6639" y="7672"/>
                    <a:pt x="5938" y="7505"/>
                    <a:pt x="5271" y="7239"/>
                  </a:cubicBezTo>
                  <a:lnTo>
                    <a:pt x="182" y="5892"/>
                  </a:lnTo>
                  <a:lnTo>
                    <a:pt x="182" y="5892"/>
                  </a:lnTo>
                  <a:cubicBezTo>
                    <a:pt x="509" y="4127"/>
                    <a:pt x="771" y="2686"/>
                    <a:pt x="968" y="1635"/>
                  </a:cubicBezTo>
                  <a:cubicBezTo>
                    <a:pt x="1068" y="1134"/>
                    <a:pt x="1135" y="734"/>
                    <a:pt x="1168" y="434"/>
                  </a:cubicBezTo>
                  <a:cubicBezTo>
                    <a:pt x="1202" y="267"/>
                    <a:pt x="1235" y="134"/>
                    <a:pt x="123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45" name="Google Shape;716;p31">
              <a:extLst>
                <a:ext uri="{FF2B5EF4-FFF2-40B4-BE49-F238E27FC236}">
                  <a16:creationId xmlns:a16="http://schemas.microsoft.com/office/drawing/2014/main" id="{03158D19-D7A9-D1C6-6BFE-08877BF48127}"/>
                </a:ext>
              </a:extLst>
            </p:cNvPr>
            <p:cNvSpPr/>
            <p:nvPr/>
          </p:nvSpPr>
          <p:spPr>
            <a:xfrm>
              <a:off x="8406212" y="2785887"/>
              <a:ext cx="42305" cy="287856"/>
            </a:xfrm>
            <a:custGeom>
              <a:avLst/>
              <a:gdLst/>
              <a:ahLst/>
              <a:cxnLst/>
              <a:rect l="l" t="t" r="r" b="b"/>
              <a:pathLst>
                <a:path w="2770" h="18848" extrusionOk="0">
                  <a:moveTo>
                    <a:pt x="2769" y="1"/>
                  </a:moveTo>
                  <a:lnTo>
                    <a:pt x="2769" y="1"/>
                  </a:lnTo>
                  <a:cubicBezTo>
                    <a:pt x="2736" y="68"/>
                    <a:pt x="2702" y="134"/>
                    <a:pt x="2702" y="201"/>
                  </a:cubicBezTo>
                  <a:lnTo>
                    <a:pt x="2536" y="735"/>
                  </a:lnTo>
                  <a:cubicBezTo>
                    <a:pt x="2402" y="1202"/>
                    <a:pt x="2235" y="1902"/>
                    <a:pt x="2035" y="2736"/>
                  </a:cubicBezTo>
                  <a:cubicBezTo>
                    <a:pt x="1668" y="4404"/>
                    <a:pt x="1201" y="6739"/>
                    <a:pt x="801" y="9341"/>
                  </a:cubicBezTo>
                  <a:cubicBezTo>
                    <a:pt x="401" y="11943"/>
                    <a:pt x="201" y="14311"/>
                    <a:pt x="100" y="16046"/>
                  </a:cubicBezTo>
                  <a:cubicBezTo>
                    <a:pt x="34" y="16913"/>
                    <a:pt x="34" y="17613"/>
                    <a:pt x="34" y="18080"/>
                  </a:cubicBezTo>
                  <a:lnTo>
                    <a:pt x="34" y="18648"/>
                  </a:lnTo>
                  <a:cubicBezTo>
                    <a:pt x="67" y="18514"/>
                    <a:pt x="100" y="18314"/>
                    <a:pt x="100" y="18080"/>
                  </a:cubicBezTo>
                  <a:cubicBezTo>
                    <a:pt x="100" y="17613"/>
                    <a:pt x="167" y="16913"/>
                    <a:pt x="234" y="16046"/>
                  </a:cubicBezTo>
                  <a:cubicBezTo>
                    <a:pt x="367" y="14344"/>
                    <a:pt x="634" y="11976"/>
                    <a:pt x="1001" y="9374"/>
                  </a:cubicBezTo>
                  <a:cubicBezTo>
                    <a:pt x="1368" y="6772"/>
                    <a:pt x="1868" y="4404"/>
                    <a:pt x="2202" y="2736"/>
                  </a:cubicBezTo>
                  <a:cubicBezTo>
                    <a:pt x="2369" y="1936"/>
                    <a:pt x="2502" y="1235"/>
                    <a:pt x="2636" y="735"/>
                  </a:cubicBezTo>
                  <a:cubicBezTo>
                    <a:pt x="2669" y="535"/>
                    <a:pt x="2702" y="334"/>
                    <a:pt x="2736" y="201"/>
                  </a:cubicBezTo>
                  <a:cubicBezTo>
                    <a:pt x="2736" y="134"/>
                    <a:pt x="2769" y="68"/>
                    <a:pt x="2769" y="1"/>
                  </a:cubicBezTo>
                  <a:close/>
                  <a:moveTo>
                    <a:pt x="34" y="18648"/>
                  </a:moveTo>
                  <a:cubicBezTo>
                    <a:pt x="0" y="18714"/>
                    <a:pt x="0" y="18781"/>
                    <a:pt x="34" y="18848"/>
                  </a:cubicBezTo>
                  <a:cubicBezTo>
                    <a:pt x="34" y="18781"/>
                    <a:pt x="34" y="18714"/>
                    <a:pt x="34" y="18648"/>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46" name="Google Shape;717;p31">
              <a:extLst>
                <a:ext uri="{FF2B5EF4-FFF2-40B4-BE49-F238E27FC236}">
                  <a16:creationId xmlns:a16="http://schemas.microsoft.com/office/drawing/2014/main" id="{C2D609E5-AE68-EA27-8325-8272E5094093}"/>
                </a:ext>
              </a:extLst>
            </p:cNvPr>
            <p:cNvSpPr/>
            <p:nvPr/>
          </p:nvSpPr>
          <p:spPr>
            <a:xfrm>
              <a:off x="8522879" y="2643761"/>
              <a:ext cx="52996" cy="76943"/>
            </a:xfrm>
            <a:custGeom>
              <a:avLst/>
              <a:gdLst/>
              <a:ahLst/>
              <a:cxnLst/>
              <a:rect l="l" t="t" r="r" b="b"/>
              <a:pathLst>
                <a:path w="3470" h="5038" extrusionOk="0">
                  <a:moveTo>
                    <a:pt x="3469" y="0"/>
                  </a:moveTo>
                  <a:lnTo>
                    <a:pt x="3469" y="0"/>
                  </a:lnTo>
                  <a:cubicBezTo>
                    <a:pt x="3202" y="300"/>
                    <a:pt x="2969" y="601"/>
                    <a:pt x="2735" y="934"/>
                  </a:cubicBezTo>
                  <a:cubicBezTo>
                    <a:pt x="2302" y="1501"/>
                    <a:pt x="1701" y="2302"/>
                    <a:pt x="1068" y="3202"/>
                  </a:cubicBezTo>
                  <a:cubicBezTo>
                    <a:pt x="824" y="3568"/>
                    <a:pt x="580" y="3916"/>
                    <a:pt x="350" y="4232"/>
                  </a:cubicBezTo>
                  <a:lnTo>
                    <a:pt x="350" y="4232"/>
                  </a:lnTo>
                  <a:cubicBezTo>
                    <a:pt x="441" y="3740"/>
                    <a:pt x="508" y="3341"/>
                    <a:pt x="534" y="3002"/>
                  </a:cubicBezTo>
                  <a:cubicBezTo>
                    <a:pt x="601" y="2802"/>
                    <a:pt x="601" y="2602"/>
                    <a:pt x="601" y="2369"/>
                  </a:cubicBezTo>
                  <a:lnTo>
                    <a:pt x="601" y="2369"/>
                  </a:lnTo>
                  <a:cubicBezTo>
                    <a:pt x="501" y="2569"/>
                    <a:pt x="467" y="2769"/>
                    <a:pt x="434" y="3002"/>
                  </a:cubicBezTo>
                  <a:cubicBezTo>
                    <a:pt x="338" y="3355"/>
                    <a:pt x="211" y="3892"/>
                    <a:pt x="112" y="4554"/>
                  </a:cubicBezTo>
                  <a:lnTo>
                    <a:pt x="112" y="4554"/>
                  </a:lnTo>
                  <a:cubicBezTo>
                    <a:pt x="108" y="4559"/>
                    <a:pt x="104" y="4565"/>
                    <a:pt x="100" y="4570"/>
                  </a:cubicBezTo>
                  <a:lnTo>
                    <a:pt x="109" y="4575"/>
                  </a:lnTo>
                  <a:lnTo>
                    <a:pt x="109" y="4575"/>
                  </a:lnTo>
                  <a:cubicBezTo>
                    <a:pt x="106" y="4596"/>
                    <a:pt x="103" y="4616"/>
                    <a:pt x="100" y="4637"/>
                  </a:cubicBezTo>
                  <a:lnTo>
                    <a:pt x="0" y="5037"/>
                  </a:lnTo>
                  <a:lnTo>
                    <a:pt x="267" y="4670"/>
                  </a:lnTo>
                  <a:lnTo>
                    <a:pt x="1234" y="3303"/>
                  </a:lnTo>
                  <a:cubicBezTo>
                    <a:pt x="1902" y="2435"/>
                    <a:pt x="2435" y="1601"/>
                    <a:pt x="2869" y="1001"/>
                  </a:cubicBezTo>
                  <a:cubicBezTo>
                    <a:pt x="3102" y="701"/>
                    <a:pt x="3303" y="367"/>
                    <a:pt x="3469"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47" name="Google Shape;718;p31">
              <a:extLst>
                <a:ext uri="{FF2B5EF4-FFF2-40B4-BE49-F238E27FC236}">
                  <a16:creationId xmlns:a16="http://schemas.microsoft.com/office/drawing/2014/main" id="{6C495951-9346-6DC7-84EF-8BEBDFF5D77E}"/>
                </a:ext>
              </a:extLst>
            </p:cNvPr>
            <p:cNvSpPr/>
            <p:nvPr/>
          </p:nvSpPr>
          <p:spPr>
            <a:xfrm>
              <a:off x="8348650" y="2873521"/>
              <a:ext cx="17334" cy="111581"/>
            </a:xfrm>
            <a:custGeom>
              <a:avLst/>
              <a:gdLst/>
              <a:ahLst/>
              <a:cxnLst/>
              <a:rect l="l" t="t" r="r" b="b"/>
              <a:pathLst>
                <a:path w="1135" h="7306" extrusionOk="0">
                  <a:moveTo>
                    <a:pt x="1134" y="0"/>
                  </a:moveTo>
                  <a:lnTo>
                    <a:pt x="1134" y="0"/>
                  </a:lnTo>
                  <a:cubicBezTo>
                    <a:pt x="967" y="334"/>
                    <a:pt x="834" y="667"/>
                    <a:pt x="767" y="1034"/>
                  </a:cubicBezTo>
                  <a:cubicBezTo>
                    <a:pt x="500" y="1868"/>
                    <a:pt x="334" y="2736"/>
                    <a:pt x="200" y="3603"/>
                  </a:cubicBezTo>
                  <a:cubicBezTo>
                    <a:pt x="67" y="4470"/>
                    <a:pt x="33" y="5337"/>
                    <a:pt x="0" y="6238"/>
                  </a:cubicBezTo>
                  <a:cubicBezTo>
                    <a:pt x="0" y="6572"/>
                    <a:pt x="0" y="6939"/>
                    <a:pt x="67" y="7306"/>
                  </a:cubicBezTo>
                  <a:cubicBezTo>
                    <a:pt x="133" y="6939"/>
                    <a:pt x="167" y="6605"/>
                    <a:pt x="167" y="6238"/>
                  </a:cubicBezTo>
                  <a:cubicBezTo>
                    <a:pt x="200" y="5571"/>
                    <a:pt x="267" y="4637"/>
                    <a:pt x="434" y="3636"/>
                  </a:cubicBezTo>
                  <a:cubicBezTo>
                    <a:pt x="567" y="2602"/>
                    <a:pt x="767" y="1702"/>
                    <a:pt x="901" y="1068"/>
                  </a:cubicBezTo>
                  <a:cubicBezTo>
                    <a:pt x="1001" y="701"/>
                    <a:pt x="1067" y="367"/>
                    <a:pt x="1134"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48" name="Google Shape;719;p31">
              <a:extLst>
                <a:ext uri="{FF2B5EF4-FFF2-40B4-BE49-F238E27FC236}">
                  <a16:creationId xmlns:a16="http://schemas.microsoft.com/office/drawing/2014/main" id="{048EF67D-A4FC-1E6F-17AA-DDB4B94A3179}"/>
                </a:ext>
              </a:extLst>
            </p:cNvPr>
            <p:cNvSpPr/>
            <p:nvPr/>
          </p:nvSpPr>
          <p:spPr>
            <a:xfrm>
              <a:off x="8363418" y="2874025"/>
              <a:ext cx="5620" cy="87130"/>
            </a:xfrm>
            <a:custGeom>
              <a:avLst/>
              <a:gdLst/>
              <a:ahLst/>
              <a:cxnLst/>
              <a:rect l="l" t="t" r="r" b="b"/>
              <a:pathLst>
                <a:path w="368" h="5705" extrusionOk="0">
                  <a:moveTo>
                    <a:pt x="301" y="1"/>
                  </a:moveTo>
                  <a:cubicBezTo>
                    <a:pt x="100" y="935"/>
                    <a:pt x="34" y="1902"/>
                    <a:pt x="34" y="2869"/>
                  </a:cubicBezTo>
                  <a:cubicBezTo>
                    <a:pt x="0" y="3803"/>
                    <a:pt x="34" y="4771"/>
                    <a:pt x="201" y="5705"/>
                  </a:cubicBezTo>
                  <a:cubicBezTo>
                    <a:pt x="267" y="5705"/>
                    <a:pt x="234" y="4437"/>
                    <a:pt x="267" y="2869"/>
                  </a:cubicBezTo>
                  <a:cubicBezTo>
                    <a:pt x="301" y="1302"/>
                    <a:pt x="367" y="1"/>
                    <a:pt x="301"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49" name="Google Shape;720;p31">
              <a:extLst>
                <a:ext uri="{FF2B5EF4-FFF2-40B4-BE49-F238E27FC236}">
                  <a16:creationId xmlns:a16="http://schemas.microsoft.com/office/drawing/2014/main" id="{ED319C2B-A898-27B4-9A0D-FC0C55FAD442}"/>
                </a:ext>
              </a:extLst>
            </p:cNvPr>
            <p:cNvSpPr/>
            <p:nvPr/>
          </p:nvSpPr>
          <p:spPr>
            <a:xfrm>
              <a:off x="8113789" y="2749218"/>
              <a:ext cx="89161" cy="77447"/>
            </a:xfrm>
            <a:custGeom>
              <a:avLst/>
              <a:gdLst/>
              <a:ahLst/>
              <a:cxnLst/>
              <a:rect l="l" t="t" r="r" b="b"/>
              <a:pathLst>
                <a:path w="5838" h="5071" extrusionOk="0">
                  <a:moveTo>
                    <a:pt x="5838" y="0"/>
                  </a:moveTo>
                  <a:cubicBezTo>
                    <a:pt x="5504" y="200"/>
                    <a:pt x="5204" y="434"/>
                    <a:pt x="4937" y="667"/>
                  </a:cubicBezTo>
                  <a:cubicBezTo>
                    <a:pt x="4370" y="1134"/>
                    <a:pt x="3636" y="1735"/>
                    <a:pt x="2836" y="2469"/>
                  </a:cubicBezTo>
                  <a:lnTo>
                    <a:pt x="801" y="4270"/>
                  </a:lnTo>
                  <a:cubicBezTo>
                    <a:pt x="534" y="4503"/>
                    <a:pt x="234" y="4770"/>
                    <a:pt x="0" y="5070"/>
                  </a:cubicBezTo>
                  <a:cubicBezTo>
                    <a:pt x="334" y="4870"/>
                    <a:pt x="634" y="4637"/>
                    <a:pt x="901" y="4370"/>
                  </a:cubicBezTo>
                  <a:cubicBezTo>
                    <a:pt x="1468" y="3936"/>
                    <a:pt x="2235" y="3302"/>
                    <a:pt x="3003" y="2602"/>
                  </a:cubicBezTo>
                  <a:cubicBezTo>
                    <a:pt x="3770" y="1935"/>
                    <a:pt x="4437" y="1301"/>
                    <a:pt x="5037" y="801"/>
                  </a:cubicBezTo>
                  <a:cubicBezTo>
                    <a:pt x="5304" y="567"/>
                    <a:pt x="5571" y="300"/>
                    <a:pt x="583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50" name="Google Shape;721;p31">
              <a:extLst>
                <a:ext uri="{FF2B5EF4-FFF2-40B4-BE49-F238E27FC236}">
                  <a16:creationId xmlns:a16="http://schemas.microsoft.com/office/drawing/2014/main" id="{C85284CB-AF5C-C2F0-9183-305F29D14DFD}"/>
                </a:ext>
              </a:extLst>
            </p:cNvPr>
            <p:cNvSpPr/>
            <p:nvPr/>
          </p:nvSpPr>
          <p:spPr>
            <a:xfrm>
              <a:off x="8332339" y="3022275"/>
              <a:ext cx="542571" cy="134505"/>
            </a:xfrm>
            <a:custGeom>
              <a:avLst/>
              <a:gdLst/>
              <a:ahLst/>
              <a:cxnLst/>
              <a:rect l="l" t="t" r="r" b="b"/>
              <a:pathLst>
                <a:path w="35526" h="8807" extrusionOk="0">
                  <a:moveTo>
                    <a:pt x="32090" y="1"/>
                  </a:moveTo>
                  <a:cubicBezTo>
                    <a:pt x="32090" y="1"/>
                    <a:pt x="17380" y="1235"/>
                    <a:pt x="17613" y="5338"/>
                  </a:cubicBezTo>
                  <a:cubicBezTo>
                    <a:pt x="17613" y="5338"/>
                    <a:pt x="17046" y="4037"/>
                    <a:pt x="14344" y="3503"/>
                  </a:cubicBezTo>
                  <a:cubicBezTo>
                    <a:pt x="13455" y="3314"/>
                    <a:pt x="11802" y="3251"/>
                    <a:pt x="9993" y="3251"/>
                  </a:cubicBezTo>
                  <a:cubicBezTo>
                    <a:pt x="6376" y="3251"/>
                    <a:pt x="2135" y="3503"/>
                    <a:pt x="2135" y="3503"/>
                  </a:cubicBezTo>
                  <a:cubicBezTo>
                    <a:pt x="1902" y="3637"/>
                    <a:pt x="101" y="4671"/>
                    <a:pt x="1" y="5605"/>
                  </a:cubicBezTo>
                  <a:lnTo>
                    <a:pt x="18314" y="8807"/>
                  </a:lnTo>
                  <a:lnTo>
                    <a:pt x="35526" y="2936"/>
                  </a:lnTo>
                  <a:lnTo>
                    <a:pt x="32090"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51" name="Google Shape;722;p31">
              <a:extLst>
                <a:ext uri="{FF2B5EF4-FFF2-40B4-BE49-F238E27FC236}">
                  <a16:creationId xmlns:a16="http://schemas.microsoft.com/office/drawing/2014/main" id="{28FA1C43-4CC2-DAB1-57FF-833BA51545A2}"/>
                </a:ext>
              </a:extLst>
            </p:cNvPr>
            <p:cNvSpPr/>
            <p:nvPr/>
          </p:nvSpPr>
          <p:spPr>
            <a:xfrm>
              <a:off x="8327253" y="3060487"/>
              <a:ext cx="556835" cy="149793"/>
            </a:xfrm>
            <a:custGeom>
              <a:avLst/>
              <a:gdLst/>
              <a:ahLst/>
              <a:cxnLst/>
              <a:rect l="l" t="t" r="r" b="b"/>
              <a:pathLst>
                <a:path w="36460" h="9808" extrusionOk="0">
                  <a:moveTo>
                    <a:pt x="36459" y="0"/>
                  </a:moveTo>
                  <a:lnTo>
                    <a:pt x="20481" y="3136"/>
                  </a:lnTo>
                  <a:cubicBezTo>
                    <a:pt x="20481" y="3136"/>
                    <a:pt x="20081" y="5104"/>
                    <a:pt x="18246" y="5204"/>
                  </a:cubicBezTo>
                  <a:cubicBezTo>
                    <a:pt x="18208" y="5207"/>
                    <a:pt x="18169" y="5208"/>
                    <a:pt x="18132" y="5208"/>
                  </a:cubicBezTo>
                  <a:cubicBezTo>
                    <a:pt x="16659" y="5208"/>
                    <a:pt x="16278" y="3336"/>
                    <a:pt x="16278" y="3336"/>
                  </a:cubicBezTo>
                  <a:lnTo>
                    <a:pt x="0" y="3069"/>
                  </a:lnTo>
                  <a:lnTo>
                    <a:pt x="33" y="3303"/>
                  </a:lnTo>
                  <a:lnTo>
                    <a:pt x="2702" y="9807"/>
                  </a:lnTo>
                  <a:lnTo>
                    <a:pt x="25085" y="9807"/>
                  </a:lnTo>
                  <a:lnTo>
                    <a:pt x="34091" y="6839"/>
                  </a:lnTo>
                  <a:lnTo>
                    <a:pt x="36459" y="0"/>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52" name="Google Shape;723;p31">
              <a:extLst>
                <a:ext uri="{FF2B5EF4-FFF2-40B4-BE49-F238E27FC236}">
                  <a16:creationId xmlns:a16="http://schemas.microsoft.com/office/drawing/2014/main" id="{C1594583-903A-6A98-C6BA-AC775A9C3217}"/>
                </a:ext>
              </a:extLst>
            </p:cNvPr>
            <p:cNvSpPr/>
            <p:nvPr/>
          </p:nvSpPr>
          <p:spPr>
            <a:xfrm>
              <a:off x="8572285" y="3108885"/>
              <a:ext cx="10202" cy="75920"/>
            </a:xfrm>
            <a:custGeom>
              <a:avLst/>
              <a:gdLst/>
              <a:ahLst/>
              <a:cxnLst/>
              <a:rect l="l" t="t" r="r" b="b"/>
              <a:pathLst>
                <a:path w="668" h="4971" extrusionOk="0">
                  <a:moveTo>
                    <a:pt x="34" y="0"/>
                  </a:moveTo>
                  <a:lnTo>
                    <a:pt x="34" y="0"/>
                  </a:lnTo>
                  <a:cubicBezTo>
                    <a:pt x="1" y="834"/>
                    <a:pt x="34" y="1702"/>
                    <a:pt x="168" y="2502"/>
                  </a:cubicBezTo>
                  <a:cubicBezTo>
                    <a:pt x="234" y="3336"/>
                    <a:pt x="401" y="4170"/>
                    <a:pt x="668" y="4971"/>
                  </a:cubicBezTo>
                  <a:cubicBezTo>
                    <a:pt x="635" y="4137"/>
                    <a:pt x="535" y="3303"/>
                    <a:pt x="401" y="2502"/>
                  </a:cubicBezTo>
                  <a:cubicBezTo>
                    <a:pt x="334" y="1668"/>
                    <a:pt x="201" y="834"/>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53" name="Google Shape;724;p31">
              <a:extLst>
                <a:ext uri="{FF2B5EF4-FFF2-40B4-BE49-F238E27FC236}">
                  <a16:creationId xmlns:a16="http://schemas.microsoft.com/office/drawing/2014/main" id="{539F0626-4295-403D-70B7-EEF02534DFAB}"/>
                </a:ext>
              </a:extLst>
            </p:cNvPr>
            <p:cNvSpPr/>
            <p:nvPr/>
          </p:nvSpPr>
          <p:spPr>
            <a:xfrm>
              <a:off x="8638522" y="3109389"/>
              <a:ext cx="6628" cy="76439"/>
            </a:xfrm>
            <a:custGeom>
              <a:avLst/>
              <a:gdLst/>
              <a:ahLst/>
              <a:cxnLst/>
              <a:rect l="l" t="t" r="r" b="b"/>
              <a:pathLst>
                <a:path w="434" h="5005" extrusionOk="0">
                  <a:moveTo>
                    <a:pt x="34" y="1"/>
                  </a:moveTo>
                  <a:cubicBezTo>
                    <a:pt x="0" y="835"/>
                    <a:pt x="34" y="1669"/>
                    <a:pt x="100" y="2502"/>
                  </a:cubicBezTo>
                  <a:cubicBezTo>
                    <a:pt x="167" y="3870"/>
                    <a:pt x="167" y="5004"/>
                    <a:pt x="234" y="5004"/>
                  </a:cubicBezTo>
                  <a:cubicBezTo>
                    <a:pt x="434" y="3336"/>
                    <a:pt x="367" y="1635"/>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54" name="Google Shape;725;p31">
              <a:extLst>
                <a:ext uri="{FF2B5EF4-FFF2-40B4-BE49-F238E27FC236}">
                  <a16:creationId xmlns:a16="http://schemas.microsoft.com/office/drawing/2014/main" id="{7060D6BA-3EE2-A9A1-7F74-C50C65288514}"/>
                </a:ext>
              </a:extLst>
            </p:cNvPr>
            <p:cNvSpPr/>
            <p:nvPr/>
          </p:nvSpPr>
          <p:spPr>
            <a:xfrm>
              <a:off x="8519305" y="3137918"/>
              <a:ext cx="263405" cy="123814"/>
            </a:xfrm>
            <a:custGeom>
              <a:avLst/>
              <a:gdLst/>
              <a:ahLst/>
              <a:cxnLst/>
              <a:rect l="l" t="t" r="r" b="b"/>
              <a:pathLst>
                <a:path w="17247" h="8107" extrusionOk="0">
                  <a:moveTo>
                    <a:pt x="14817" y="1"/>
                  </a:moveTo>
                  <a:cubicBezTo>
                    <a:pt x="14622" y="1"/>
                    <a:pt x="14404" y="49"/>
                    <a:pt x="14177" y="167"/>
                  </a:cubicBezTo>
                  <a:cubicBezTo>
                    <a:pt x="13544" y="534"/>
                    <a:pt x="13143" y="1168"/>
                    <a:pt x="13043" y="1869"/>
                  </a:cubicBezTo>
                  <a:cubicBezTo>
                    <a:pt x="12977" y="2236"/>
                    <a:pt x="13310" y="2869"/>
                    <a:pt x="13043" y="3236"/>
                  </a:cubicBezTo>
                  <a:cubicBezTo>
                    <a:pt x="12893" y="3403"/>
                    <a:pt x="12460" y="3445"/>
                    <a:pt x="12063" y="3445"/>
                  </a:cubicBezTo>
                  <a:cubicBezTo>
                    <a:pt x="11667" y="3445"/>
                    <a:pt x="11309" y="3403"/>
                    <a:pt x="11309" y="3403"/>
                  </a:cubicBezTo>
                  <a:lnTo>
                    <a:pt x="6672" y="3070"/>
                  </a:lnTo>
                  <a:cubicBezTo>
                    <a:pt x="6672" y="3070"/>
                    <a:pt x="4592" y="1157"/>
                    <a:pt x="2861" y="1157"/>
                  </a:cubicBezTo>
                  <a:cubicBezTo>
                    <a:pt x="2547" y="1157"/>
                    <a:pt x="2245" y="1220"/>
                    <a:pt x="1969" y="1368"/>
                  </a:cubicBezTo>
                  <a:lnTo>
                    <a:pt x="3136" y="2769"/>
                  </a:lnTo>
                  <a:cubicBezTo>
                    <a:pt x="3136" y="2769"/>
                    <a:pt x="1827" y="1988"/>
                    <a:pt x="821" y="1988"/>
                  </a:cubicBezTo>
                  <a:cubicBezTo>
                    <a:pt x="563" y="1988"/>
                    <a:pt x="325" y="2039"/>
                    <a:pt x="134" y="2169"/>
                  </a:cubicBezTo>
                  <a:lnTo>
                    <a:pt x="1" y="2469"/>
                  </a:lnTo>
                  <a:lnTo>
                    <a:pt x="5271" y="6038"/>
                  </a:lnTo>
                  <a:lnTo>
                    <a:pt x="8507" y="7206"/>
                  </a:lnTo>
                  <a:lnTo>
                    <a:pt x="15945" y="8106"/>
                  </a:lnTo>
                  <a:cubicBezTo>
                    <a:pt x="15945" y="8106"/>
                    <a:pt x="17246" y="7339"/>
                    <a:pt x="17246" y="6072"/>
                  </a:cubicBezTo>
                  <a:cubicBezTo>
                    <a:pt x="17246" y="5304"/>
                    <a:pt x="17046" y="4537"/>
                    <a:pt x="16679" y="3870"/>
                  </a:cubicBezTo>
                  <a:lnTo>
                    <a:pt x="16579" y="3737"/>
                  </a:lnTo>
                  <a:cubicBezTo>
                    <a:pt x="16512" y="3303"/>
                    <a:pt x="16312" y="2869"/>
                    <a:pt x="16012" y="2502"/>
                  </a:cubicBezTo>
                  <a:cubicBezTo>
                    <a:pt x="15545" y="2069"/>
                    <a:pt x="15278" y="1935"/>
                    <a:pt x="15212" y="1602"/>
                  </a:cubicBezTo>
                  <a:cubicBezTo>
                    <a:pt x="15178" y="1235"/>
                    <a:pt x="15612" y="901"/>
                    <a:pt x="15612" y="534"/>
                  </a:cubicBezTo>
                  <a:cubicBezTo>
                    <a:pt x="15612" y="276"/>
                    <a:pt x="15281" y="1"/>
                    <a:pt x="14817" y="1"/>
                  </a:cubicBezTo>
                  <a:close/>
                </a:path>
              </a:pathLst>
            </a:custGeom>
            <a:solidFill>
              <a:srgbClr val="FFBE9D"/>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55" name="Google Shape;726;p31">
              <a:extLst>
                <a:ext uri="{FF2B5EF4-FFF2-40B4-BE49-F238E27FC236}">
                  <a16:creationId xmlns:a16="http://schemas.microsoft.com/office/drawing/2014/main" id="{6EC09569-9F90-1A95-2716-22D34F6DD296}"/>
                </a:ext>
              </a:extLst>
            </p:cNvPr>
            <p:cNvSpPr/>
            <p:nvPr/>
          </p:nvSpPr>
          <p:spPr>
            <a:xfrm>
              <a:off x="8549361" y="3158811"/>
              <a:ext cx="111581" cy="65733"/>
            </a:xfrm>
            <a:custGeom>
              <a:avLst/>
              <a:gdLst/>
              <a:ahLst/>
              <a:cxnLst/>
              <a:rect l="l" t="t" r="r" b="b"/>
              <a:pathLst>
                <a:path w="7306" h="4304" extrusionOk="0">
                  <a:moveTo>
                    <a:pt x="1" y="0"/>
                  </a:moveTo>
                  <a:lnTo>
                    <a:pt x="1" y="0"/>
                  </a:lnTo>
                  <a:cubicBezTo>
                    <a:pt x="234" y="367"/>
                    <a:pt x="501" y="701"/>
                    <a:pt x="801" y="1034"/>
                  </a:cubicBezTo>
                  <a:cubicBezTo>
                    <a:pt x="1468" y="1835"/>
                    <a:pt x="2236" y="2569"/>
                    <a:pt x="3070" y="3203"/>
                  </a:cubicBezTo>
                  <a:cubicBezTo>
                    <a:pt x="3303" y="3369"/>
                    <a:pt x="3570" y="3536"/>
                    <a:pt x="3837" y="3670"/>
                  </a:cubicBezTo>
                  <a:cubicBezTo>
                    <a:pt x="4070" y="3803"/>
                    <a:pt x="4337" y="3903"/>
                    <a:pt x="4637" y="3970"/>
                  </a:cubicBezTo>
                  <a:cubicBezTo>
                    <a:pt x="5071" y="4070"/>
                    <a:pt x="5538" y="4137"/>
                    <a:pt x="6005" y="4203"/>
                  </a:cubicBezTo>
                  <a:cubicBezTo>
                    <a:pt x="6439" y="4270"/>
                    <a:pt x="6872" y="4303"/>
                    <a:pt x="7306" y="4303"/>
                  </a:cubicBezTo>
                  <a:cubicBezTo>
                    <a:pt x="6906" y="4170"/>
                    <a:pt x="6472" y="4103"/>
                    <a:pt x="6038" y="4037"/>
                  </a:cubicBezTo>
                  <a:cubicBezTo>
                    <a:pt x="5638" y="3970"/>
                    <a:pt x="5171" y="3903"/>
                    <a:pt x="4671" y="3770"/>
                  </a:cubicBezTo>
                  <a:cubicBezTo>
                    <a:pt x="4404" y="3670"/>
                    <a:pt x="4170" y="3603"/>
                    <a:pt x="3904" y="3469"/>
                  </a:cubicBezTo>
                  <a:cubicBezTo>
                    <a:pt x="3670" y="3336"/>
                    <a:pt x="3403" y="3169"/>
                    <a:pt x="3170" y="3002"/>
                  </a:cubicBezTo>
                  <a:cubicBezTo>
                    <a:pt x="2369" y="2369"/>
                    <a:pt x="1602" y="1668"/>
                    <a:pt x="901" y="934"/>
                  </a:cubicBezTo>
                  <a:cubicBezTo>
                    <a:pt x="601" y="601"/>
                    <a:pt x="334" y="301"/>
                    <a:pt x="1" y="0"/>
                  </a:cubicBezTo>
                  <a:close/>
                </a:path>
              </a:pathLst>
            </a:custGeom>
            <a:solidFill>
              <a:srgbClr val="263238"/>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56" name="Google Shape;727;p31">
              <a:extLst>
                <a:ext uri="{FF2B5EF4-FFF2-40B4-BE49-F238E27FC236}">
                  <a16:creationId xmlns:a16="http://schemas.microsoft.com/office/drawing/2014/main" id="{063C57A0-0483-1A2D-9C23-4D96F16C2DDE}"/>
                </a:ext>
              </a:extLst>
            </p:cNvPr>
            <p:cNvSpPr/>
            <p:nvPr/>
          </p:nvSpPr>
          <p:spPr>
            <a:xfrm>
              <a:off x="8743979" y="2267233"/>
              <a:ext cx="144188" cy="150892"/>
            </a:xfrm>
            <a:custGeom>
              <a:avLst/>
              <a:gdLst/>
              <a:ahLst/>
              <a:cxnLst/>
              <a:rect l="l" t="t" r="r" b="b"/>
              <a:pathLst>
                <a:path w="9441" h="9880" extrusionOk="0">
                  <a:moveTo>
                    <a:pt x="5544" y="1"/>
                  </a:moveTo>
                  <a:cubicBezTo>
                    <a:pt x="5508" y="1"/>
                    <a:pt x="5473" y="2"/>
                    <a:pt x="5437" y="3"/>
                  </a:cubicBezTo>
                  <a:cubicBezTo>
                    <a:pt x="5394" y="2"/>
                    <a:pt x="5351" y="1"/>
                    <a:pt x="5307" y="1"/>
                  </a:cubicBezTo>
                  <a:cubicBezTo>
                    <a:pt x="3224" y="1"/>
                    <a:pt x="1466" y="1524"/>
                    <a:pt x="1188" y="3590"/>
                  </a:cubicBezTo>
                  <a:lnTo>
                    <a:pt x="1188" y="3590"/>
                  </a:lnTo>
                  <a:cubicBezTo>
                    <a:pt x="396" y="4680"/>
                    <a:pt x="1" y="5347"/>
                    <a:pt x="134" y="6675"/>
                  </a:cubicBezTo>
                  <a:cubicBezTo>
                    <a:pt x="167" y="7175"/>
                    <a:pt x="367" y="7709"/>
                    <a:pt x="834" y="7775"/>
                  </a:cubicBezTo>
                  <a:cubicBezTo>
                    <a:pt x="918" y="7759"/>
                    <a:pt x="1001" y="7750"/>
                    <a:pt x="1084" y="7750"/>
                  </a:cubicBezTo>
                  <a:cubicBezTo>
                    <a:pt x="1168" y="7750"/>
                    <a:pt x="1251" y="7759"/>
                    <a:pt x="1334" y="7775"/>
                  </a:cubicBezTo>
                  <a:cubicBezTo>
                    <a:pt x="1468" y="7842"/>
                    <a:pt x="1568" y="7909"/>
                    <a:pt x="1668" y="8042"/>
                  </a:cubicBezTo>
                  <a:cubicBezTo>
                    <a:pt x="2302" y="8843"/>
                    <a:pt x="3069" y="9610"/>
                    <a:pt x="4070" y="9844"/>
                  </a:cubicBezTo>
                  <a:cubicBezTo>
                    <a:pt x="4190" y="9868"/>
                    <a:pt x="4313" y="9879"/>
                    <a:pt x="4437" y="9879"/>
                  </a:cubicBezTo>
                  <a:cubicBezTo>
                    <a:pt x="5348" y="9879"/>
                    <a:pt x="6305" y="9257"/>
                    <a:pt x="6305" y="8376"/>
                  </a:cubicBezTo>
                  <a:cubicBezTo>
                    <a:pt x="6543" y="8674"/>
                    <a:pt x="6900" y="8830"/>
                    <a:pt x="7255" y="8830"/>
                  </a:cubicBezTo>
                  <a:cubicBezTo>
                    <a:pt x="7496" y="8830"/>
                    <a:pt x="7737" y="8758"/>
                    <a:pt x="7939" y="8609"/>
                  </a:cubicBezTo>
                  <a:cubicBezTo>
                    <a:pt x="8440" y="8242"/>
                    <a:pt x="8740" y="7675"/>
                    <a:pt x="8840" y="7075"/>
                  </a:cubicBezTo>
                  <a:cubicBezTo>
                    <a:pt x="9007" y="6241"/>
                    <a:pt x="8773" y="5174"/>
                    <a:pt x="7973" y="4973"/>
                  </a:cubicBezTo>
                  <a:cubicBezTo>
                    <a:pt x="8840" y="4973"/>
                    <a:pt x="9440" y="4139"/>
                    <a:pt x="9207" y="3339"/>
                  </a:cubicBezTo>
                  <a:cubicBezTo>
                    <a:pt x="9028" y="2781"/>
                    <a:pt x="8536" y="2462"/>
                    <a:pt x="8020" y="2462"/>
                  </a:cubicBezTo>
                  <a:cubicBezTo>
                    <a:pt x="7765" y="2462"/>
                    <a:pt x="7504" y="2540"/>
                    <a:pt x="7272" y="2705"/>
                  </a:cubicBezTo>
                  <a:cubicBezTo>
                    <a:pt x="7772" y="2171"/>
                    <a:pt x="7806" y="1337"/>
                    <a:pt x="7339" y="770"/>
                  </a:cubicBezTo>
                  <a:cubicBezTo>
                    <a:pt x="6864" y="295"/>
                    <a:pt x="6208" y="1"/>
                    <a:pt x="5544" y="1"/>
                  </a:cubicBezTo>
                  <a:close/>
                </a:path>
              </a:pathLst>
            </a:custGeom>
            <a:solidFill>
              <a:srgbClr val="E0E0E0"/>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57" name="Google Shape;728;p31">
              <a:extLst>
                <a:ext uri="{FF2B5EF4-FFF2-40B4-BE49-F238E27FC236}">
                  <a16:creationId xmlns:a16="http://schemas.microsoft.com/office/drawing/2014/main" id="{22973A0A-2AF1-F94F-EEF8-B1D030A76E45}"/>
                </a:ext>
              </a:extLst>
            </p:cNvPr>
            <p:cNvSpPr/>
            <p:nvPr/>
          </p:nvSpPr>
          <p:spPr>
            <a:xfrm>
              <a:off x="8696084" y="2369162"/>
              <a:ext cx="68283" cy="170166"/>
            </a:xfrm>
            <a:custGeom>
              <a:avLst/>
              <a:gdLst/>
              <a:ahLst/>
              <a:cxnLst/>
              <a:rect l="l" t="t" r="r" b="b"/>
              <a:pathLst>
                <a:path w="4471" h="11142" extrusionOk="0">
                  <a:moveTo>
                    <a:pt x="3103" y="1"/>
                  </a:moveTo>
                  <a:lnTo>
                    <a:pt x="1" y="11142"/>
                  </a:lnTo>
                  <a:cubicBezTo>
                    <a:pt x="1402" y="10875"/>
                    <a:pt x="4470" y="8407"/>
                    <a:pt x="4370" y="6972"/>
                  </a:cubicBezTo>
                  <a:cubicBezTo>
                    <a:pt x="4304" y="6038"/>
                    <a:pt x="3837" y="5204"/>
                    <a:pt x="3837" y="4304"/>
                  </a:cubicBezTo>
                  <a:cubicBezTo>
                    <a:pt x="3870" y="3737"/>
                    <a:pt x="3970" y="3203"/>
                    <a:pt x="4137" y="2669"/>
                  </a:cubicBezTo>
                  <a:cubicBezTo>
                    <a:pt x="4304" y="2136"/>
                    <a:pt x="4337" y="1568"/>
                    <a:pt x="4237" y="1035"/>
                  </a:cubicBezTo>
                  <a:cubicBezTo>
                    <a:pt x="4104" y="468"/>
                    <a:pt x="3670" y="67"/>
                    <a:pt x="3103" y="1"/>
                  </a:cubicBezTo>
                  <a:close/>
                </a:path>
              </a:pathLst>
            </a:custGeom>
            <a:solidFill>
              <a:srgbClr val="E0E0E0"/>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58" name="Google Shape;729;p31">
              <a:extLst>
                <a:ext uri="{FF2B5EF4-FFF2-40B4-BE49-F238E27FC236}">
                  <a16:creationId xmlns:a16="http://schemas.microsoft.com/office/drawing/2014/main" id="{57943A2A-B730-8A8C-D9BF-3AAB73416378}"/>
                </a:ext>
              </a:extLst>
            </p:cNvPr>
            <p:cNvSpPr/>
            <p:nvPr/>
          </p:nvSpPr>
          <p:spPr>
            <a:xfrm>
              <a:off x="8464797" y="2209701"/>
              <a:ext cx="262382" cy="432548"/>
            </a:xfrm>
            <a:custGeom>
              <a:avLst/>
              <a:gdLst/>
              <a:ahLst/>
              <a:cxnLst/>
              <a:rect l="l" t="t" r="r" b="b"/>
              <a:pathLst>
                <a:path w="17180" h="28322" extrusionOk="0">
                  <a:moveTo>
                    <a:pt x="8940" y="1"/>
                  </a:moveTo>
                  <a:cubicBezTo>
                    <a:pt x="4270" y="201"/>
                    <a:pt x="534" y="3937"/>
                    <a:pt x="334" y="8607"/>
                  </a:cubicBezTo>
                  <a:cubicBezTo>
                    <a:pt x="134" y="12943"/>
                    <a:pt x="0" y="17780"/>
                    <a:pt x="134" y="20082"/>
                  </a:cubicBezTo>
                  <a:cubicBezTo>
                    <a:pt x="367" y="24885"/>
                    <a:pt x="5204" y="25452"/>
                    <a:pt x="5204" y="25452"/>
                  </a:cubicBezTo>
                  <a:lnTo>
                    <a:pt x="5204" y="27587"/>
                  </a:lnTo>
                  <a:lnTo>
                    <a:pt x="7272" y="28321"/>
                  </a:lnTo>
                  <a:lnTo>
                    <a:pt x="17013" y="23151"/>
                  </a:lnTo>
                  <a:lnTo>
                    <a:pt x="16913" y="9441"/>
                  </a:lnTo>
                  <a:cubicBezTo>
                    <a:pt x="17179" y="4437"/>
                    <a:pt x="14444" y="101"/>
                    <a:pt x="9407" y="1"/>
                  </a:cubicBezTo>
                  <a:close/>
                </a:path>
              </a:pathLst>
            </a:custGeom>
            <a:solidFill>
              <a:srgbClr val="FFBE9D"/>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59" name="Google Shape;730;p31">
              <a:extLst>
                <a:ext uri="{FF2B5EF4-FFF2-40B4-BE49-F238E27FC236}">
                  <a16:creationId xmlns:a16="http://schemas.microsoft.com/office/drawing/2014/main" id="{444CE6F4-055C-C1F9-0CE5-5795A5241071}"/>
                </a:ext>
              </a:extLst>
            </p:cNvPr>
            <p:cNvSpPr/>
            <p:nvPr/>
          </p:nvSpPr>
          <p:spPr>
            <a:xfrm>
              <a:off x="8544779" y="2567842"/>
              <a:ext cx="94766" cy="50170"/>
            </a:xfrm>
            <a:custGeom>
              <a:avLst/>
              <a:gdLst/>
              <a:ahLst/>
              <a:cxnLst/>
              <a:rect l="l" t="t" r="r" b="b"/>
              <a:pathLst>
                <a:path w="6205" h="3285" extrusionOk="0">
                  <a:moveTo>
                    <a:pt x="6205" y="1"/>
                  </a:moveTo>
                  <a:lnTo>
                    <a:pt x="6205" y="1"/>
                  </a:lnTo>
                  <a:cubicBezTo>
                    <a:pt x="4370" y="1269"/>
                    <a:pt x="2202" y="1969"/>
                    <a:pt x="1" y="2036"/>
                  </a:cubicBezTo>
                  <a:lnTo>
                    <a:pt x="34" y="3270"/>
                  </a:lnTo>
                  <a:cubicBezTo>
                    <a:pt x="209" y="3280"/>
                    <a:pt x="379" y="3284"/>
                    <a:pt x="544" y="3284"/>
                  </a:cubicBezTo>
                  <a:cubicBezTo>
                    <a:pt x="4935" y="3284"/>
                    <a:pt x="6205" y="1"/>
                    <a:pt x="6205" y="1"/>
                  </a:cubicBezTo>
                  <a:close/>
                </a:path>
              </a:pathLst>
            </a:custGeom>
            <a:solidFill>
              <a:srgbClr val="EB996E"/>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60" name="Google Shape;731;p31">
              <a:extLst>
                <a:ext uri="{FF2B5EF4-FFF2-40B4-BE49-F238E27FC236}">
                  <a16:creationId xmlns:a16="http://schemas.microsoft.com/office/drawing/2014/main" id="{B23F1E5E-57DE-C3E0-7662-A54DBC9C356A}"/>
                </a:ext>
              </a:extLst>
            </p:cNvPr>
            <p:cNvSpPr/>
            <p:nvPr/>
          </p:nvSpPr>
          <p:spPr>
            <a:xfrm>
              <a:off x="8488744" y="2387977"/>
              <a:ext cx="20893" cy="19915"/>
            </a:xfrm>
            <a:custGeom>
              <a:avLst/>
              <a:gdLst/>
              <a:ahLst/>
              <a:cxnLst/>
              <a:rect l="l" t="t" r="r" b="b"/>
              <a:pathLst>
                <a:path w="1368" h="1304" extrusionOk="0">
                  <a:moveTo>
                    <a:pt x="612" y="0"/>
                  </a:moveTo>
                  <a:cubicBezTo>
                    <a:pt x="271" y="0"/>
                    <a:pt x="0" y="288"/>
                    <a:pt x="0" y="637"/>
                  </a:cubicBezTo>
                  <a:cubicBezTo>
                    <a:pt x="0" y="1004"/>
                    <a:pt x="300" y="1304"/>
                    <a:pt x="667" y="1304"/>
                  </a:cubicBezTo>
                  <a:cubicBezTo>
                    <a:pt x="1034" y="1304"/>
                    <a:pt x="1335" y="1037"/>
                    <a:pt x="1368" y="670"/>
                  </a:cubicBezTo>
                  <a:cubicBezTo>
                    <a:pt x="1336" y="290"/>
                    <a:pt x="1064" y="0"/>
                    <a:pt x="723" y="0"/>
                  </a:cubicBezTo>
                  <a:cubicBezTo>
                    <a:pt x="705" y="0"/>
                    <a:pt x="686" y="1"/>
                    <a:pt x="667" y="3"/>
                  </a:cubicBezTo>
                  <a:cubicBezTo>
                    <a:pt x="649" y="1"/>
                    <a:pt x="630" y="0"/>
                    <a:pt x="612" y="0"/>
                  </a:cubicBezTo>
                  <a:close/>
                </a:path>
              </a:pathLst>
            </a:custGeom>
            <a:solidFill>
              <a:srgbClr val="263238"/>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61" name="Google Shape;732;p31">
              <a:extLst>
                <a:ext uri="{FF2B5EF4-FFF2-40B4-BE49-F238E27FC236}">
                  <a16:creationId xmlns:a16="http://schemas.microsoft.com/office/drawing/2014/main" id="{76D274BD-1A36-A003-D9FA-706AE4D97571}"/>
                </a:ext>
              </a:extLst>
            </p:cNvPr>
            <p:cNvSpPr/>
            <p:nvPr/>
          </p:nvSpPr>
          <p:spPr>
            <a:xfrm>
              <a:off x="8484163" y="2354897"/>
              <a:ext cx="42809" cy="12355"/>
            </a:xfrm>
            <a:custGeom>
              <a:avLst/>
              <a:gdLst/>
              <a:ahLst/>
              <a:cxnLst/>
              <a:rect l="l" t="t" r="r" b="b"/>
              <a:pathLst>
                <a:path w="2803" h="809" extrusionOk="0">
                  <a:moveTo>
                    <a:pt x="1334" y="1"/>
                  </a:moveTo>
                  <a:cubicBezTo>
                    <a:pt x="934" y="34"/>
                    <a:pt x="567" y="167"/>
                    <a:pt x="267" y="401"/>
                  </a:cubicBezTo>
                  <a:cubicBezTo>
                    <a:pt x="67" y="601"/>
                    <a:pt x="0" y="735"/>
                    <a:pt x="33" y="801"/>
                  </a:cubicBezTo>
                  <a:cubicBezTo>
                    <a:pt x="39" y="806"/>
                    <a:pt x="46" y="809"/>
                    <a:pt x="57" y="809"/>
                  </a:cubicBezTo>
                  <a:cubicBezTo>
                    <a:pt x="183" y="809"/>
                    <a:pt x="690" y="465"/>
                    <a:pt x="1368" y="434"/>
                  </a:cubicBezTo>
                  <a:cubicBezTo>
                    <a:pt x="2006" y="434"/>
                    <a:pt x="2518" y="687"/>
                    <a:pt x="2684" y="687"/>
                  </a:cubicBezTo>
                  <a:cubicBezTo>
                    <a:pt x="2709" y="687"/>
                    <a:pt x="2727" y="681"/>
                    <a:pt x="2735" y="668"/>
                  </a:cubicBezTo>
                  <a:cubicBezTo>
                    <a:pt x="2802" y="568"/>
                    <a:pt x="2669" y="468"/>
                    <a:pt x="2435" y="301"/>
                  </a:cubicBezTo>
                  <a:cubicBezTo>
                    <a:pt x="2102" y="101"/>
                    <a:pt x="1735" y="1"/>
                    <a:pt x="1334" y="1"/>
                  </a:cubicBezTo>
                  <a:close/>
                </a:path>
              </a:pathLst>
            </a:custGeom>
            <a:solidFill>
              <a:srgbClr val="263238"/>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62" name="Google Shape;733;p31">
              <a:extLst>
                <a:ext uri="{FF2B5EF4-FFF2-40B4-BE49-F238E27FC236}">
                  <a16:creationId xmlns:a16="http://schemas.microsoft.com/office/drawing/2014/main" id="{15EA61AB-9DAA-56E2-FE14-B890F4276BB9}"/>
                </a:ext>
              </a:extLst>
            </p:cNvPr>
            <p:cNvSpPr/>
            <p:nvPr/>
          </p:nvSpPr>
          <p:spPr>
            <a:xfrm>
              <a:off x="8591651" y="2390528"/>
              <a:ext cx="20908" cy="20465"/>
            </a:xfrm>
            <a:custGeom>
              <a:avLst/>
              <a:gdLst/>
              <a:ahLst/>
              <a:cxnLst/>
              <a:rect l="l" t="t" r="r" b="b"/>
              <a:pathLst>
                <a:path w="1369" h="1340" extrusionOk="0">
                  <a:moveTo>
                    <a:pt x="646" y="0"/>
                  </a:moveTo>
                  <a:cubicBezTo>
                    <a:pt x="273" y="0"/>
                    <a:pt x="0" y="320"/>
                    <a:pt x="0" y="670"/>
                  </a:cubicBezTo>
                  <a:cubicBezTo>
                    <a:pt x="0" y="1037"/>
                    <a:pt x="334" y="1337"/>
                    <a:pt x="701" y="1337"/>
                  </a:cubicBezTo>
                  <a:cubicBezTo>
                    <a:pt x="718" y="1338"/>
                    <a:pt x="735" y="1339"/>
                    <a:pt x="752" y="1339"/>
                  </a:cubicBezTo>
                  <a:cubicBezTo>
                    <a:pt x="1095" y="1339"/>
                    <a:pt x="1368" y="1020"/>
                    <a:pt x="1368" y="670"/>
                  </a:cubicBezTo>
                  <a:cubicBezTo>
                    <a:pt x="1368" y="303"/>
                    <a:pt x="1068" y="3"/>
                    <a:pt x="701" y="3"/>
                  </a:cubicBezTo>
                  <a:cubicBezTo>
                    <a:pt x="682" y="1"/>
                    <a:pt x="664" y="0"/>
                    <a:pt x="646" y="0"/>
                  </a:cubicBezTo>
                  <a:close/>
                </a:path>
              </a:pathLst>
            </a:custGeom>
            <a:solidFill>
              <a:srgbClr val="263238"/>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63" name="Google Shape;734;p31">
              <a:extLst>
                <a:ext uri="{FF2B5EF4-FFF2-40B4-BE49-F238E27FC236}">
                  <a16:creationId xmlns:a16="http://schemas.microsoft.com/office/drawing/2014/main" id="{B23B112A-820D-1D23-E57F-9B6439D81C48}"/>
                </a:ext>
              </a:extLst>
            </p:cNvPr>
            <p:cNvSpPr/>
            <p:nvPr/>
          </p:nvSpPr>
          <p:spPr>
            <a:xfrm>
              <a:off x="8597760" y="2355829"/>
              <a:ext cx="43328" cy="12554"/>
            </a:xfrm>
            <a:custGeom>
              <a:avLst/>
              <a:gdLst/>
              <a:ahLst/>
              <a:cxnLst/>
              <a:rect l="l" t="t" r="r" b="b"/>
              <a:pathLst>
                <a:path w="2837" h="822" extrusionOk="0">
                  <a:moveTo>
                    <a:pt x="1262" y="0"/>
                  </a:moveTo>
                  <a:cubicBezTo>
                    <a:pt x="942" y="0"/>
                    <a:pt x="625" y="98"/>
                    <a:pt x="334" y="273"/>
                  </a:cubicBezTo>
                  <a:cubicBezTo>
                    <a:pt x="101" y="440"/>
                    <a:pt x="1" y="573"/>
                    <a:pt x="34" y="640"/>
                  </a:cubicBezTo>
                  <a:cubicBezTo>
                    <a:pt x="42" y="652"/>
                    <a:pt x="58" y="658"/>
                    <a:pt x="80" y="658"/>
                  </a:cubicBezTo>
                  <a:cubicBezTo>
                    <a:pt x="225" y="658"/>
                    <a:pt x="661" y="432"/>
                    <a:pt x="1220" y="432"/>
                  </a:cubicBezTo>
                  <a:cubicBezTo>
                    <a:pt x="1279" y="432"/>
                    <a:pt x="1340" y="434"/>
                    <a:pt x="1402" y="440"/>
                  </a:cubicBezTo>
                  <a:cubicBezTo>
                    <a:pt x="2060" y="470"/>
                    <a:pt x="2530" y="822"/>
                    <a:pt x="2692" y="822"/>
                  </a:cubicBezTo>
                  <a:cubicBezTo>
                    <a:pt x="2711" y="822"/>
                    <a:pt x="2726" y="817"/>
                    <a:pt x="2736" y="807"/>
                  </a:cubicBezTo>
                  <a:cubicBezTo>
                    <a:pt x="2836" y="740"/>
                    <a:pt x="2703" y="607"/>
                    <a:pt x="2469" y="407"/>
                  </a:cubicBezTo>
                  <a:cubicBezTo>
                    <a:pt x="2169" y="173"/>
                    <a:pt x="1802" y="40"/>
                    <a:pt x="1402" y="6"/>
                  </a:cubicBezTo>
                  <a:cubicBezTo>
                    <a:pt x="1355" y="2"/>
                    <a:pt x="1308" y="0"/>
                    <a:pt x="1262" y="0"/>
                  </a:cubicBezTo>
                  <a:close/>
                </a:path>
              </a:pathLst>
            </a:custGeom>
            <a:solidFill>
              <a:srgbClr val="263238"/>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64" name="Google Shape;735;p31">
              <a:extLst>
                <a:ext uri="{FF2B5EF4-FFF2-40B4-BE49-F238E27FC236}">
                  <a16:creationId xmlns:a16="http://schemas.microsoft.com/office/drawing/2014/main" id="{89D52FF5-C5E8-A89B-FD4A-D5AF7E5C1521}"/>
                </a:ext>
              </a:extLst>
            </p:cNvPr>
            <p:cNvSpPr/>
            <p:nvPr/>
          </p:nvSpPr>
          <p:spPr>
            <a:xfrm>
              <a:off x="8531019" y="2365588"/>
              <a:ext cx="32118" cy="95499"/>
            </a:xfrm>
            <a:custGeom>
              <a:avLst/>
              <a:gdLst/>
              <a:ahLst/>
              <a:cxnLst/>
              <a:rect l="l" t="t" r="r" b="b"/>
              <a:pathLst>
                <a:path w="2103" h="6253" extrusionOk="0">
                  <a:moveTo>
                    <a:pt x="2033" y="1"/>
                  </a:moveTo>
                  <a:cubicBezTo>
                    <a:pt x="1923" y="1"/>
                    <a:pt x="1295" y="1656"/>
                    <a:pt x="601" y="3704"/>
                  </a:cubicBezTo>
                  <a:cubicBezTo>
                    <a:pt x="435" y="4238"/>
                    <a:pt x="268" y="4705"/>
                    <a:pt x="134" y="5172"/>
                  </a:cubicBezTo>
                  <a:cubicBezTo>
                    <a:pt x="1" y="5405"/>
                    <a:pt x="1" y="5672"/>
                    <a:pt x="68" y="5939"/>
                  </a:cubicBezTo>
                  <a:cubicBezTo>
                    <a:pt x="101" y="6072"/>
                    <a:pt x="234" y="6172"/>
                    <a:pt x="368" y="6206"/>
                  </a:cubicBezTo>
                  <a:cubicBezTo>
                    <a:pt x="468" y="6206"/>
                    <a:pt x="601" y="6239"/>
                    <a:pt x="701" y="6239"/>
                  </a:cubicBezTo>
                  <a:cubicBezTo>
                    <a:pt x="809" y="6248"/>
                    <a:pt x="918" y="6252"/>
                    <a:pt x="1029" y="6252"/>
                  </a:cubicBezTo>
                  <a:cubicBezTo>
                    <a:pt x="1332" y="6252"/>
                    <a:pt x="1643" y="6221"/>
                    <a:pt x="1936" y="6172"/>
                  </a:cubicBezTo>
                  <a:cubicBezTo>
                    <a:pt x="1535" y="6072"/>
                    <a:pt x="1135" y="6005"/>
                    <a:pt x="735" y="6005"/>
                  </a:cubicBezTo>
                  <a:cubicBezTo>
                    <a:pt x="535" y="6005"/>
                    <a:pt x="334" y="5972"/>
                    <a:pt x="301" y="5839"/>
                  </a:cubicBezTo>
                  <a:cubicBezTo>
                    <a:pt x="268" y="5639"/>
                    <a:pt x="301" y="5438"/>
                    <a:pt x="401" y="5272"/>
                  </a:cubicBezTo>
                  <a:cubicBezTo>
                    <a:pt x="568" y="4805"/>
                    <a:pt x="735" y="4338"/>
                    <a:pt x="902" y="3804"/>
                  </a:cubicBezTo>
                  <a:cubicBezTo>
                    <a:pt x="1602" y="1736"/>
                    <a:pt x="2102" y="35"/>
                    <a:pt x="2036" y="1"/>
                  </a:cubicBezTo>
                  <a:cubicBezTo>
                    <a:pt x="2035" y="1"/>
                    <a:pt x="2034" y="1"/>
                    <a:pt x="2033" y="1"/>
                  </a:cubicBezTo>
                  <a:close/>
                </a:path>
              </a:pathLst>
            </a:custGeom>
            <a:solidFill>
              <a:srgbClr val="263238"/>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65" name="Google Shape;736;p31">
              <a:extLst>
                <a:ext uri="{FF2B5EF4-FFF2-40B4-BE49-F238E27FC236}">
                  <a16:creationId xmlns:a16="http://schemas.microsoft.com/office/drawing/2014/main" id="{240AEE9A-80BA-E6D8-F0B9-F92208E75A0A}"/>
                </a:ext>
              </a:extLst>
            </p:cNvPr>
            <p:cNvSpPr/>
            <p:nvPr/>
          </p:nvSpPr>
          <p:spPr>
            <a:xfrm>
              <a:off x="8593682" y="2314532"/>
              <a:ext cx="52996" cy="14173"/>
            </a:xfrm>
            <a:custGeom>
              <a:avLst/>
              <a:gdLst/>
              <a:ahLst/>
              <a:cxnLst/>
              <a:rect l="l" t="t" r="r" b="b"/>
              <a:pathLst>
                <a:path w="3470" h="928" extrusionOk="0">
                  <a:moveTo>
                    <a:pt x="1583" y="0"/>
                  </a:moveTo>
                  <a:cubicBezTo>
                    <a:pt x="1215" y="0"/>
                    <a:pt x="835" y="70"/>
                    <a:pt x="501" y="209"/>
                  </a:cubicBezTo>
                  <a:cubicBezTo>
                    <a:pt x="168" y="342"/>
                    <a:pt x="1" y="509"/>
                    <a:pt x="34" y="609"/>
                  </a:cubicBezTo>
                  <a:cubicBezTo>
                    <a:pt x="84" y="709"/>
                    <a:pt x="293" y="726"/>
                    <a:pt x="597" y="726"/>
                  </a:cubicBezTo>
                  <a:cubicBezTo>
                    <a:pt x="749" y="726"/>
                    <a:pt x="925" y="721"/>
                    <a:pt x="1118" y="721"/>
                  </a:cubicBezTo>
                  <a:cubicBezTo>
                    <a:pt x="1310" y="721"/>
                    <a:pt x="1519" y="726"/>
                    <a:pt x="1735" y="742"/>
                  </a:cubicBezTo>
                  <a:cubicBezTo>
                    <a:pt x="2334" y="811"/>
                    <a:pt x="2869" y="928"/>
                    <a:pt x="3176" y="928"/>
                  </a:cubicBezTo>
                  <a:cubicBezTo>
                    <a:pt x="3314" y="928"/>
                    <a:pt x="3406" y="904"/>
                    <a:pt x="3437" y="842"/>
                  </a:cubicBezTo>
                  <a:cubicBezTo>
                    <a:pt x="3470" y="776"/>
                    <a:pt x="3337" y="575"/>
                    <a:pt x="3070" y="409"/>
                  </a:cubicBezTo>
                  <a:cubicBezTo>
                    <a:pt x="2669" y="175"/>
                    <a:pt x="2236" y="42"/>
                    <a:pt x="1802" y="8"/>
                  </a:cubicBezTo>
                  <a:cubicBezTo>
                    <a:pt x="1730" y="3"/>
                    <a:pt x="1657" y="0"/>
                    <a:pt x="1583" y="0"/>
                  </a:cubicBezTo>
                  <a:close/>
                </a:path>
              </a:pathLst>
            </a:custGeom>
            <a:solidFill>
              <a:srgbClr val="E0E0E0"/>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66" name="Google Shape;737;p31">
              <a:extLst>
                <a:ext uri="{FF2B5EF4-FFF2-40B4-BE49-F238E27FC236}">
                  <a16:creationId xmlns:a16="http://schemas.microsoft.com/office/drawing/2014/main" id="{A1E2E4E3-644C-9FBE-FB61-2BB5D7C4F3FC}"/>
                </a:ext>
              </a:extLst>
            </p:cNvPr>
            <p:cNvSpPr/>
            <p:nvPr/>
          </p:nvSpPr>
          <p:spPr>
            <a:xfrm>
              <a:off x="8485171" y="2330003"/>
              <a:ext cx="39754" cy="13684"/>
            </a:xfrm>
            <a:custGeom>
              <a:avLst/>
              <a:gdLst/>
              <a:ahLst/>
              <a:cxnLst/>
              <a:rect l="l" t="t" r="r" b="b"/>
              <a:pathLst>
                <a:path w="2603" h="896" extrusionOk="0">
                  <a:moveTo>
                    <a:pt x="1398" y="0"/>
                  </a:moveTo>
                  <a:cubicBezTo>
                    <a:pt x="1006" y="0"/>
                    <a:pt x="617" y="136"/>
                    <a:pt x="301" y="396"/>
                  </a:cubicBezTo>
                  <a:cubicBezTo>
                    <a:pt x="67" y="597"/>
                    <a:pt x="1" y="763"/>
                    <a:pt x="67" y="830"/>
                  </a:cubicBezTo>
                  <a:cubicBezTo>
                    <a:pt x="106" y="878"/>
                    <a:pt x="174" y="896"/>
                    <a:pt x="267" y="896"/>
                  </a:cubicBezTo>
                  <a:cubicBezTo>
                    <a:pt x="497" y="896"/>
                    <a:pt x="874" y="787"/>
                    <a:pt x="1302" y="763"/>
                  </a:cubicBezTo>
                  <a:cubicBezTo>
                    <a:pt x="1379" y="759"/>
                    <a:pt x="1455" y="758"/>
                    <a:pt x="1530" y="758"/>
                  </a:cubicBezTo>
                  <a:cubicBezTo>
                    <a:pt x="1784" y="758"/>
                    <a:pt x="2014" y="776"/>
                    <a:pt x="2194" y="776"/>
                  </a:cubicBezTo>
                  <a:cubicBezTo>
                    <a:pt x="2388" y="776"/>
                    <a:pt x="2524" y="755"/>
                    <a:pt x="2569" y="663"/>
                  </a:cubicBezTo>
                  <a:cubicBezTo>
                    <a:pt x="2603" y="563"/>
                    <a:pt x="2536" y="430"/>
                    <a:pt x="2302" y="263"/>
                  </a:cubicBezTo>
                  <a:cubicBezTo>
                    <a:pt x="2022" y="86"/>
                    <a:pt x="1709" y="0"/>
                    <a:pt x="1398" y="0"/>
                  </a:cubicBezTo>
                  <a:close/>
                </a:path>
              </a:pathLst>
            </a:custGeom>
            <a:solidFill>
              <a:srgbClr val="E0E0E0"/>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67" name="Google Shape;738;p31">
              <a:extLst>
                <a:ext uri="{FF2B5EF4-FFF2-40B4-BE49-F238E27FC236}">
                  <a16:creationId xmlns:a16="http://schemas.microsoft.com/office/drawing/2014/main" id="{F032E466-D198-6DDE-8E04-D8B6D981EB43}"/>
                </a:ext>
              </a:extLst>
            </p:cNvPr>
            <p:cNvSpPr/>
            <p:nvPr/>
          </p:nvSpPr>
          <p:spPr>
            <a:xfrm>
              <a:off x="8559044" y="2466463"/>
              <a:ext cx="37204" cy="33645"/>
            </a:xfrm>
            <a:custGeom>
              <a:avLst/>
              <a:gdLst/>
              <a:ahLst/>
              <a:cxnLst/>
              <a:rect l="l" t="t" r="r" b="b"/>
              <a:pathLst>
                <a:path w="2436" h="2203" extrusionOk="0">
                  <a:moveTo>
                    <a:pt x="2302" y="1"/>
                  </a:moveTo>
                  <a:cubicBezTo>
                    <a:pt x="2169" y="1"/>
                    <a:pt x="2202" y="801"/>
                    <a:pt x="1535" y="1402"/>
                  </a:cubicBezTo>
                  <a:cubicBezTo>
                    <a:pt x="868" y="2002"/>
                    <a:pt x="1" y="1936"/>
                    <a:pt x="1" y="2036"/>
                  </a:cubicBezTo>
                  <a:cubicBezTo>
                    <a:pt x="1" y="2169"/>
                    <a:pt x="201" y="2202"/>
                    <a:pt x="568" y="2202"/>
                  </a:cubicBezTo>
                  <a:cubicBezTo>
                    <a:pt x="1035" y="2202"/>
                    <a:pt x="1502" y="2002"/>
                    <a:pt x="1835" y="1702"/>
                  </a:cubicBezTo>
                  <a:cubicBezTo>
                    <a:pt x="2169" y="1402"/>
                    <a:pt x="2402" y="968"/>
                    <a:pt x="2436" y="535"/>
                  </a:cubicBezTo>
                  <a:cubicBezTo>
                    <a:pt x="2436" y="201"/>
                    <a:pt x="2336" y="1"/>
                    <a:pt x="2302" y="1"/>
                  </a:cubicBezTo>
                  <a:close/>
                </a:path>
              </a:pathLst>
            </a:custGeom>
            <a:solidFill>
              <a:srgbClr val="263238"/>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68" name="Google Shape;739;p31">
              <a:extLst>
                <a:ext uri="{FF2B5EF4-FFF2-40B4-BE49-F238E27FC236}">
                  <a16:creationId xmlns:a16="http://schemas.microsoft.com/office/drawing/2014/main" id="{C96FA85F-B4D1-7D7D-9122-DAF98C8B2686}"/>
                </a:ext>
              </a:extLst>
            </p:cNvPr>
            <p:cNvSpPr/>
            <p:nvPr/>
          </p:nvSpPr>
          <p:spPr>
            <a:xfrm>
              <a:off x="8468875" y="2180057"/>
              <a:ext cx="303129" cy="277257"/>
            </a:xfrm>
            <a:custGeom>
              <a:avLst/>
              <a:gdLst/>
              <a:ahLst/>
              <a:cxnLst/>
              <a:rect l="l" t="t" r="r" b="b"/>
              <a:pathLst>
                <a:path w="19848" h="18154" extrusionOk="0">
                  <a:moveTo>
                    <a:pt x="10399" y="1"/>
                  </a:moveTo>
                  <a:cubicBezTo>
                    <a:pt x="9808" y="1"/>
                    <a:pt x="9212" y="112"/>
                    <a:pt x="8640" y="341"/>
                  </a:cubicBezTo>
                  <a:cubicBezTo>
                    <a:pt x="8440" y="407"/>
                    <a:pt x="8273" y="474"/>
                    <a:pt x="8073" y="541"/>
                  </a:cubicBezTo>
                  <a:cubicBezTo>
                    <a:pt x="7931" y="564"/>
                    <a:pt x="7790" y="588"/>
                    <a:pt x="7648" y="588"/>
                  </a:cubicBezTo>
                  <a:cubicBezTo>
                    <a:pt x="7590" y="588"/>
                    <a:pt x="7531" y="584"/>
                    <a:pt x="7472" y="574"/>
                  </a:cubicBezTo>
                  <a:cubicBezTo>
                    <a:pt x="6205" y="608"/>
                    <a:pt x="4971" y="974"/>
                    <a:pt x="3903" y="1642"/>
                  </a:cubicBezTo>
                  <a:cubicBezTo>
                    <a:pt x="3570" y="1908"/>
                    <a:pt x="3236" y="2109"/>
                    <a:pt x="2869" y="2275"/>
                  </a:cubicBezTo>
                  <a:cubicBezTo>
                    <a:pt x="2636" y="2375"/>
                    <a:pt x="2135" y="2375"/>
                    <a:pt x="1935" y="2542"/>
                  </a:cubicBezTo>
                  <a:cubicBezTo>
                    <a:pt x="1568" y="2776"/>
                    <a:pt x="1435" y="3243"/>
                    <a:pt x="1601" y="3643"/>
                  </a:cubicBezTo>
                  <a:cubicBezTo>
                    <a:pt x="134" y="4344"/>
                    <a:pt x="0" y="5311"/>
                    <a:pt x="134" y="6578"/>
                  </a:cubicBezTo>
                  <a:cubicBezTo>
                    <a:pt x="200" y="7079"/>
                    <a:pt x="467" y="7646"/>
                    <a:pt x="968" y="7713"/>
                  </a:cubicBezTo>
                  <a:cubicBezTo>
                    <a:pt x="1268" y="7713"/>
                    <a:pt x="1568" y="7613"/>
                    <a:pt x="1802" y="7412"/>
                  </a:cubicBezTo>
                  <a:cubicBezTo>
                    <a:pt x="2169" y="7179"/>
                    <a:pt x="2502" y="6879"/>
                    <a:pt x="2802" y="6545"/>
                  </a:cubicBezTo>
                  <a:cubicBezTo>
                    <a:pt x="2969" y="6345"/>
                    <a:pt x="3169" y="6178"/>
                    <a:pt x="3403" y="6011"/>
                  </a:cubicBezTo>
                  <a:cubicBezTo>
                    <a:pt x="3603" y="5911"/>
                    <a:pt x="3803" y="5845"/>
                    <a:pt x="4037" y="5811"/>
                  </a:cubicBezTo>
                  <a:cubicBezTo>
                    <a:pt x="5071" y="5578"/>
                    <a:pt x="5971" y="5044"/>
                    <a:pt x="6638" y="4210"/>
                  </a:cubicBezTo>
                  <a:cubicBezTo>
                    <a:pt x="6772" y="4043"/>
                    <a:pt x="6939" y="3877"/>
                    <a:pt x="7139" y="3877"/>
                  </a:cubicBezTo>
                  <a:cubicBezTo>
                    <a:pt x="7205" y="3910"/>
                    <a:pt x="7306" y="3943"/>
                    <a:pt x="7372" y="3977"/>
                  </a:cubicBezTo>
                  <a:cubicBezTo>
                    <a:pt x="7808" y="4195"/>
                    <a:pt x="8283" y="4301"/>
                    <a:pt x="8756" y="4301"/>
                  </a:cubicBezTo>
                  <a:cubicBezTo>
                    <a:pt x="9441" y="4301"/>
                    <a:pt x="10122" y="4077"/>
                    <a:pt x="10675" y="3643"/>
                  </a:cubicBezTo>
                  <a:cubicBezTo>
                    <a:pt x="11175" y="5278"/>
                    <a:pt x="12609" y="6478"/>
                    <a:pt x="14344" y="6612"/>
                  </a:cubicBezTo>
                  <a:cubicBezTo>
                    <a:pt x="14544" y="6612"/>
                    <a:pt x="14744" y="6645"/>
                    <a:pt x="14878" y="6812"/>
                  </a:cubicBezTo>
                  <a:cubicBezTo>
                    <a:pt x="14911" y="6945"/>
                    <a:pt x="14944" y="7112"/>
                    <a:pt x="14878" y="7246"/>
                  </a:cubicBezTo>
                  <a:cubicBezTo>
                    <a:pt x="14477" y="9547"/>
                    <a:pt x="14677" y="12249"/>
                    <a:pt x="14944" y="14551"/>
                  </a:cubicBezTo>
                  <a:cubicBezTo>
                    <a:pt x="15178" y="16652"/>
                    <a:pt x="16078" y="17987"/>
                    <a:pt x="16946" y="18153"/>
                  </a:cubicBezTo>
                  <a:lnTo>
                    <a:pt x="18547" y="15318"/>
                  </a:lnTo>
                  <a:lnTo>
                    <a:pt x="19314" y="13950"/>
                  </a:lnTo>
                  <a:cubicBezTo>
                    <a:pt x="19814" y="13350"/>
                    <a:pt x="19848" y="12549"/>
                    <a:pt x="19448" y="11916"/>
                  </a:cubicBezTo>
                  <a:cubicBezTo>
                    <a:pt x="19347" y="11782"/>
                    <a:pt x="19281" y="11615"/>
                    <a:pt x="19281" y="11449"/>
                  </a:cubicBezTo>
                  <a:cubicBezTo>
                    <a:pt x="19314" y="11349"/>
                    <a:pt x="19347" y="11215"/>
                    <a:pt x="19448" y="11115"/>
                  </a:cubicBezTo>
                  <a:cubicBezTo>
                    <a:pt x="19648" y="10715"/>
                    <a:pt x="19448" y="10214"/>
                    <a:pt x="19014" y="10014"/>
                  </a:cubicBezTo>
                  <a:cubicBezTo>
                    <a:pt x="19514" y="9214"/>
                    <a:pt x="19381" y="8146"/>
                    <a:pt x="18714" y="7446"/>
                  </a:cubicBezTo>
                  <a:cubicBezTo>
                    <a:pt x="18580" y="7346"/>
                    <a:pt x="18480" y="7212"/>
                    <a:pt x="18447" y="7079"/>
                  </a:cubicBezTo>
                  <a:cubicBezTo>
                    <a:pt x="18447" y="6912"/>
                    <a:pt x="18480" y="6779"/>
                    <a:pt x="18547" y="6645"/>
                  </a:cubicBezTo>
                  <a:cubicBezTo>
                    <a:pt x="18880" y="5745"/>
                    <a:pt x="18213" y="4811"/>
                    <a:pt x="17613" y="4077"/>
                  </a:cubicBezTo>
                  <a:cubicBezTo>
                    <a:pt x="16846" y="3209"/>
                    <a:pt x="16045" y="2275"/>
                    <a:pt x="14944" y="1908"/>
                  </a:cubicBezTo>
                  <a:cubicBezTo>
                    <a:pt x="14677" y="1875"/>
                    <a:pt x="14411" y="1775"/>
                    <a:pt x="14144" y="1642"/>
                  </a:cubicBezTo>
                  <a:cubicBezTo>
                    <a:pt x="13944" y="1508"/>
                    <a:pt x="13743" y="1341"/>
                    <a:pt x="13543" y="1175"/>
                  </a:cubicBezTo>
                  <a:cubicBezTo>
                    <a:pt x="12645" y="408"/>
                    <a:pt x="11531" y="1"/>
                    <a:pt x="10399" y="1"/>
                  </a:cubicBezTo>
                  <a:close/>
                </a:path>
              </a:pathLst>
            </a:custGeom>
            <a:solidFill>
              <a:srgbClr val="E0E0E0"/>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69" name="Google Shape;740;p31">
              <a:extLst>
                <a:ext uri="{FF2B5EF4-FFF2-40B4-BE49-F238E27FC236}">
                  <a16:creationId xmlns:a16="http://schemas.microsoft.com/office/drawing/2014/main" id="{A9E6EE5E-598B-8B82-9AA8-106B4434ED51}"/>
                </a:ext>
              </a:extLst>
            </p:cNvPr>
            <p:cNvSpPr/>
            <p:nvPr/>
          </p:nvSpPr>
          <p:spPr>
            <a:xfrm>
              <a:off x="8560067" y="2188946"/>
              <a:ext cx="13257" cy="48292"/>
            </a:xfrm>
            <a:custGeom>
              <a:avLst/>
              <a:gdLst/>
              <a:ahLst/>
              <a:cxnLst/>
              <a:rect l="l" t="t" r="r" b="b"/>
              <a:pathLst>
                <a:path w="868" h="3162" extrusionOk="0">
                  <a:moveTo>
                    <a:pt x="787" y="0"/>
                  </a:moveTo>
                  <a:cubicBezTo>
                    <a:pt x="702" y="0"/>
                    <a:pt x="554" y="34"/>
                    <a:pt x="367" y="159"/>
                  </a:cubicBezTo>
                  <a:cubicBezTo>
                    <a:pt x="200" y="259"/>
                    <a:pt x="100" y="493"/>
                    <a:pt x="100" y="693"/>
                  </a:cubicBezTo>
                  <a:cubicBezTo>
                    <a:pt x="117" y="873"/>
                    <a:pt x="230" y="1005"/>
                    <a:pt x="372" y="1065"/>
                  </a:cubicBezTo>
                  <a:lnTo>
                    <a:pt x="372" y="1065"/>
                  </a:lnTo>
                  <a:cubicBezTo>
                    <a:pt x="348" y="1096"/>
                    <a:pt x="324" y="1128"/>
                    <a:pt x="300" y="1160"/>
                  </a:cubicBezTo>
                  <a:cubicBezTo>
                    <a:pt x="0" y="1660"/>
                    <a:pt x="34" y="2260"/>
                    <a:pt x="334" y="2727"/>
                  </a:cubicBezTo>
                  <a:cubicBezTo>
                    <a:pt x="567" y="3094"/>
                    <a:pt x="834" y="3161"/>
                    <a:pt x="834" y="3161"/>
                  </a:cubicBezTo>
                  <a:cubicBezTo>
                    <a:pt x="868" y="3161"/>
                    <a:pt x="667" y="2961"/>
                    <a:pt x="501" y="2661"/>
                  </a:cubicBezTo>
                  <a:cubicBezTo>
                    <a:pt x="217" y="2125"/>
                    <a:pt x="320" y="1471"/>
                    <a:pt x="725" y="1063"/>
                  </a:cubicBezTo>
                  <a:lnTo>
                    <a:pt x="725" y="1063"/>
                  </a:lnTo>
                  <a:cubicBezTo>
                    <a:pt x="764" y="1046"/>
                    <a:pt x="800" y="1023"/>
                    <a:pt x="834" y="993"/>
                  </a:cubicBezTo>
                  <a:lnTo>
                    <a:pt x="634" y="793"/>
                  </a:lnTo>
                  <a:cubicBezTo>
                    <a:pt x="634" y="793"/>
                    <a:pt x="634" y="793"/>
                    <a:pt x="634" y="793"/>
                  </a:cubicBezTo>
                  <a:lnTo>
                    <a:pt x="634" y="793"/>
                  </a:lnTo>
                  <a:cubicBezTo>
                    <a:pt x="601" y="809"/>
                    <a:pt x="567" y="818"/>
                    <a:pt x="538" y="818"/>
                  </a:cubicBezTo>
                  <a:cubicBezTo>
                    <a:pt x="509" y="818"/>
                    <a:pt x="484" y="809"/>
                    <a:pt x="467" y="793"/>
                  </a:cubicBezTo>
                  <a:cubicBezTo>
                    <a:pt x="401" y="759"/>
                    <a:pt x="334" y="693"/>
                    <a:pt x="334" y="626"/>
                  </a:cubicBezTo>
                  <a:cubicBezTo>
                    <a:pt x="300" y="493"/>
                    <a:pt x="367" y="359"/>
                    <a:pt x="467" y="259"/>
                  </a:cubicBezTo>
                  <a:cubicBezTo>
                    <a:pt x="667" y="126"/>
                    <a:pt x="868" y="59"/>
                    <a:pt x="868" y="26"/>
                  </a:cubicBezTo>
                  <a:cubicBezTo>
                    <a:pt x="868" y="13"/>
                    <a:pt x="839" y="0"/>
                    <a:pt x="78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70" name="Google Shape;741;p31">
              <a:extLst>
                <a:ext uri="{FF2B5EF4-FFF2-40B4-BE49-F238E27FC236}">
                  <a16:creationId xmlns:a16="http://schemas.microsoft.com/office/drawing/2014/main" id="{EDB7F937-FD91-786B-FA8B-CEF49DF43D8A}"/>
                </a:ext>
              </a:extLst>
            </p:cNvPr>
            <p:cNvSpPr/>
            <p:nvPr/>
          </p:nvSpPr>
          <p:spPr>
            <a:xfrm>
              <a:off x="8487721" y="2234153"/>
              <a:ext cx="33981" cy="36058"/>
            </a:xfrm>
            <a:custGeom>
              <a:avLst/>
              <a:gdLst/>
              <a:ahLst/>
              <a:cxnLst/>
              <a:rect l="l" t="t" r="r" b="b"/>
              <a:pathLst>
                <a:path w="2225" h="2361" extrusionOk="0">
                  <a:moveTo>
                    <a:pt x="601" y="1"/>
                  </a:moveTo>
                  <a:lnTo>
                    <a:pt x="434" y="635"/>
                  </a:lnTo>
                  <a:cubicBezTo>
                    <a:pt x="434" y="654"/>
                    <a:pt x="412" y="673"/>
                    <a:pt x="380" y="673"/>
                  </a:cubicBezTo>
                  <a:cubicBezTo>
                    <a:pt x="357" y="673"/>
                    <a:pt x="329" y="663"/>
                    <a:pt x="301" y="635"/>
                  </a:cubicBezTo>
                  <a:cubicBezTo>
                    <a:pt x="234" y="601"/>
                    <a:pt x="167" y="535"/>
                    <a:pt x="167" y="468"/>
                  </a:cubicBezTo>
                  <a:cubicBezTo>
                    <a:pt x="101" y="301"/>
                    <a:pt x="167" y="234"/>
                    <a:pt x="167" y="234"/>
                  </a:cubicBezTo>
                  <a:cubicBezTo>
                    <a:pt x="167" y="229"/>
                    <a:pt x="163" y="226"/>
                    <a:pt x="156" y="226"/>
                  </a:cubicBezTo>
                  <a:cubicBezTo>
                    <a:pt x="118" y="226"/>
                    <a:pt x="1" y="300"/>
                    <a:pt x="1" y="468"/>
                  </a:cubicBezTo>
                  <a:cubicBezTo>
                    <a:pt x="1" y="601"/>
                    <a:pt x="67" y="701"/>
                    <a:pt x="167" y="802"/>
                  </a:cubicBezTo>
                  <a:cubicBezTo>
                    <a:pt x="223" y="857"/>
                    <a:pt x="296" y="884"/>
                    <a:pt x="370" y="884"/>
                  </a:cubicBezTo>
                  <a:cubicBezTo>
                    <a:pt x="398" y="884"/>
                    <a:pt x="427" y="880"/>
                    <a:pt x="454" y="872"/>
                  </a:cubicBezTo>
                  <a:lnTo>
                    <a:pt x="454" y="872"/>
                  </a:lnTo>
                  <a:cubicBezTo>
                    <a:pt x="517" y="1143"/>
                    <a:pt x="725" y="1386"/>
                    <a:pt x="1001" y="1469"/>
                  </a:cubicBezTo>
                  <a:cubicBezTo>
                    <a:pt x="1098" y="1488"/>
                    <a:pt x="1194" y="1507"/>
                    <a:pt x="1290" y="1507"/>
                  </a:cubicBezTo>
                  <a:cubicBezTo>
                    <a:pt x="1307" y="1507"/>
                    <a:pt x="1323" y="1507"/>
                    <a:pt x="1340" y="1505"/>
                  </a:cubicBezTo>
                  <a:lnTo>
                    <a:pt x="1340" y="1505"/>
                  </a:lnTo>
                  <a:cubicBezTo>
                    <a:pt x="1352" y="1658"/>
                    <a:pt x="1383" y="1807"/>
                    <a:pt x="1435" y="1936"/>
                  </a:cubicBezTo>
                  <a:cubicBezTo>
                    <a:pt x="1502" y="2102"/>
                    <a:pt x="1635" y="2236"/>
                    <a:pt x="1802" y="2303"/>
                  </a:cubicBezTo>
                  <a:cubicBezTo>
                    <a:pt x="1887" y="2345"/>
                    <a:pt x="1963" y="2361"/>
                    <a:pt x="2024" y="2361"/>
                  </a:cubicBezTo>
                  <a:cubicBezTo>
                    <a:pt x="2155" y="2361"/>
                    <a:pt x="2225" y="2292"/>
                    <a:pt x="2202" y="2269"/>
                  </a:cubicBezTo>
                  <a:cubicBezTo>
                    <a:pt x="2169" y="2236"/>
                    <a:pt x="2035" y="2269"/>
                    <a:pt x="1869" y="2136"/>
                  </a:cubicBezTo>
                  <a:cubicBezTo>
                    <a:pt x="1635" y="1936"/>
                    <a:pt x="1535" y="1635"/>
                    <a:pt x="1568" y="1335"/>
                  </a:cubicBezTo>
                  <a:lnTo>
                    <a:pt x="1568" y="1202"/>
                  </a:lnTo>
                  <a:lnTo>
                    <a:pt x="1435" y="1235"/>
                  </a:lnTo>
                  <a:lnTo>
                    <a:pt x="1101" y="1235"/>
                  </a:lnTo>
                  <a:cubicBezTo>
                    <a:pt x="868" y="1135"/>
                    <a:pt x="701" y="935"/>
                    <a:pt x="668" y="701"/>
                  </a:cubicBezTo>
                  <a:lnTo>
                    <a:pt x="601"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71" name="Google Shape;742;p31">
              <a:extLst>
                <a:ext uri="{FF2B5EF4-FFF2-40B4-BE49-F238E27FC236}">
                  <a16:creationId xmlns:a16="http://schemas.microsoft.com/office/drawing/2014/main" id="{F969356C-341E-B6B5-2283-FD5AEF9A357C}"/>
                </a:ext>
              </a:extLst>
            </p:cNvPr>
            <p:cNvSpPr/>
            <p:nvPr/>
          </p:nvSpPr>
          <p:spPr>
            <a:xfrm>
              <a:off x="8719008" y="2405586"/>
              <a:ext cx="50796" cy="77019"/>
            </a:xfrm>
            <a:custGeom>
              <a:avLst/>
              <a:gdLst/>
              <a:ahLst/>
              <a:cxnLst/>
              <a:rect l="l" t="t" r="r" b="b"/>
              <a:pathLst>
                <a:path w="3326" h="5043" extrusionOk="0">
                  <a:moveTo>
                    <a:pt x="1230" y="1"/>
                  </a:moveTo>
                  <a:cubicBezTo>
                    <a:pt x="598" y="1"/>
                    <a:pt x="61" y="191"/>
                    <a:pt x="34" y="218"/>
                  </a:cubicBezTo>
                  <a:cubicBezTo>
                    <a:pt x="34" y="218"/>
                    <a:pt x="1" y="4821"/>
                    <a:pt x="1" y="4921"/>
                  </a:cubicBezTo>
                  <a:cubicBezTo>
                    <a:pt x="11" y="4953"/>
                    <a:pt x="355" y="5042"/>
                    <a:pt x="817" y="5042"/>
                  </a:cubicBezTo>
                  <a:cubicBezTo>
                    <a:pt x="1802" y="5042"/>
                    <a:pt x="3326" y="4634"/>
                    <a:pt x="3303" y="2386"/>
                  </a:cubicBezTo>
                  <a:cubicBezTo>
                    <a:pt x="3303" y="416"/>
                    <a:pt x="2163" y="1"/>
                    <a:pt x="1230" y="1"/>
                  </a:cubicBezTo>
                  <a:close/>
                </a:path>
              </a:pathLst>
            </a:custGeom>
            <a:solidFill>
              <a:srgbClr val="FFBE9D"/>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72" name="Google Shape;743;p31">
              <a:extLst>
                <a:ext uri="{FF2B5EF4-FFF2-40B4-BE49-F238E27FC236}">
                  <a16:creationId xmlns:a16="http://schemas.microsoft.com/office/drawing/2014/main" id="{CFE4764A-3D5C-5E72-D5CE-836F3074A260}"/>
                </a:ext>
              </a:extLst>
            </p:cNvPr>
            <p:cNvSpPr/>
            <p:nvPr/>
          </p:nvSpPr>
          <p:spPr>
            <a:xfrm>
              <a:off x="8734296" y="2421439"/>
              <a:ext cx="22939" cy="44214"/>
            </a:xfrm>
            <a:custGeom>
              <a:avLst/>
              <a:gdLst/>
              <a:ahLst/>
              <a:cxnLst/>
              <a:rect l="l" t="t" r="r" b="b"/>
              <a:pathLst>
                <a:path w="1502" h="2895" extrusionOk="0">
                  <a:moveTo>
                    <a:pt x="588" y="1"/>
                  </a:moveTo>
                  <a:cubicBezTo>
                    <a:pt x="505" y="1"/>
                    <a:pt x="417" y="38"/>
                    <a:pt x="367" y="114"/>
                  </a:cubicBezTo>
                  <a:cubicBezTo>
                    <a:pt x="301" y="147"/>
                    <a:pt x="234" y="214"/>
                    <a:pt x="234" y="314"/>
                  </a:cubicBezTo>
                  <a:cubicBezTo>
                    <a:pt x="201" y="447"/>
                    <a:pt x="267" y="514"/>
                    <a:pt x="267" y="514"/>
                  </a:cubicBezTo>
                  <a:cubicBezTo>
                    <a:pt x="301" y="480"/>
                    <a:pt x="267" y="414"/>
                    <a:pt x="334" y="347"/>
                  </a:cubicBezTo>
                  <a:cubicBezTo>
                    <a:pt x="362" y="236"/>
                    <a:pt x="481" y="172"/>
                    <a:pt x="597" y="172"/>
                  </a:cubicBezTo>
                  <a:cubicBezTo>
                    <a:pt x="621" y="172"/>
                    <a:pt x="645" y="175"/>
                    <a:pt x="668" y="180"/>
                  </a:cubicBezTo>
                  <a:cubicBezTo>
                    <a:pt x="868" y="247"/>
                    <a:pt x="1001" y="414"/>
                    <a:pt x="1068" y="614"/>
                  </a:cubicBezTo>
                  <a:cubicBezTo>
                    <a:pt x="1201" y="881"/>
                    <a:pt x="1235" y="1148"/>
                    <a:pt x="1235" y="1448"/>
                  </a:cubicBezTo>
                  <a:cubicBezTo>
                    <a:pt x="1235" y="2048"/>
                    <a:pt x="934" y="2582"/>
                    <a:pt x="601" y="2715"/>
                  </a:cubicBezTo>
                  <a:cubicBezTo>
                    <a:pt x="534" y="2749"/>
                    <a:pt x="459" y="2765"/>
                    <a:pt x="384" y="2765"/>
                  </a:cubicBezTo>
                  <a:cubicBezTo>
                    <a:pt x="309" y="2765"/>
                    <a:pt x="234" y="2749"/>
                    <a:pt x="167" y="2715"/>
                  </a:cubicBezTo>
                  <a:cubicBezTo>
                    <a:pt x="67" y="2682"/>
                    <a:pt x="0" y="2649"/>
                    <a:pt x="0" y="2649"/>
                  </a:cubicBezTo>
                  <a:lnTo>
                    <a:pt x="0" y="2649"/>
                  </a:lnTo>
                  <a:cubicBezTo>
                    <a:pt x="0" y="2649"/>
                    <a:pt x="34" y="2715"/>
                    <a:pt x="134" y="2782"/>
                  </a:cubicBezTo>
                  <a:cubicBezTo>
                    <a:pt x="234" y="2857"/>
                    <a:pt x="372" y="2895"/>
                    <a:pt x="518" y="2895"/>
                  </a:cubicBezTo>
                  <a:cubicBezTo>
                    <a:pt x="567" y="2895"/>
                    <a:pt x="618" y="2890"/>
                    <a:pt x="668" y="2882"/>
                  </a:cubicBezTo>
                  <a:cubicBezTo>
                    <a:pt x="1135" y="2715"/>
                    <a:pt x="1501" y="2115"/>
                    <a:pt x="1501" y="1448"/>
                  </a:cubicBezTo>
                  <a:cubicBezTo>
                    <a:pt x="1501" y="1114"/>
                    <a:pt x="1435" y="814"/>
                    <a:pt x="1268" y="514"/>
                  </a:cubicBezTo>
                  <a:cubicBezTo>
                    <a:pt x="1168" y="247"/>
                    <a:pt x="968" y="47"/>
                    <a:pt x="668" y="13"/>
                  </a:cubicBezTo>
                  <a:cubicBezTo>
                    <a:pt x="643" y="5"/>
                    <a:pt x="615" y="1"/>
                    <a:pt x="588" y="1"/>
                  </a:cubicBezTo>
                  <a:close/>
                </a:path>
              </a:pathLst>
            </a:custGeom>
            <a:solidFill>
              <a:srgbClr val="EB996E"/>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73" name="Google Shape;744;p31">
              <a:extLst>
                <a:ext uri="{FF2B5EF4-FFF2-40B4-BE49-F238E27FC236}">
                  <a16:creationId xmlns:a16="http://schemas.microsoft.com/office/drawing/2014/main" id="{F20AFA4A-6E76-B82A-2EB5-394CCF9D5754}"/>
                </a:ext>
              </a:extLst>
            </p:cNvPr>
            <p:cNvSpPr/>
            <p:nvPr/>
          </p:nvSpPr>
          <p:spPr>
            <a:xfrm>
              <a:off x="8762321" y="2314089"/>
              <a:ext cx="20389" cy="72972"/>
            </a:xfrm>
            <a:custGeom>
              <a:avLst/>
              <a:gdLst/>
              <a:ahLst/>
              <a:cxnLst/>
              <a:rect l="l" t="t" r="r" b="b"/>
              <a:pathLst>
                <a:path w="1335" h="4778" extrusionOk="0">
                  <a:moveTo>
                    <a:pt x="144" y="0"/>
                  </a:moveTo>
                  <a:cubicBezTo>
                    <a:pt x="139" y="0"/>
                    <a:pt x="136" y="2"/>
                    <a:pt x="133" y="4"/>
                  </a:cubicBezTo>
                  <a:cubicBezTo>
                    <a:pt x="0" y="71"/>
                    <a:pt x="634" y="1005"/>
                    <a:pt x="734" y="2372"/>
                  </a:cubicBezTo>
                  <a:cubicBezTo>
                    <a:pt x="834" y="3707"/>
                    <a:pt x="300" y="4707"/>
                    <a:pt x="400" y="4774"/>
                  </a:cubicBezTo>
                  <a:cubicBezTo>
                    <a:pt x="402" y="4776"/>
                    <a:pt x="405" y="4777"/>
                    <a:pt x="409" y="4777"/>
                  </a:cubicBezTo>
                  <a:cubicBezTo>
                    <a:pt x="463" y="4777"/>
                    <a:pt x="680" y="4547"/>
                    <a:pt x="867" y="4140"/>
                  </a:cubicBezTo>
                  <a:cubicBezTo>
                    <a:pt x="1334" y="2973"/>
                    <a:pt x="1268" y="1672"/>
                    <a:pt x="634" y="571"/>
                  </a:cubicBezTo>
                  <a:cubicBezTo>
                    <a:pt x="417" y="200"/>
                    <a:pt x="200" y="0"/>
                    <a:pt x="14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74" name="Google Shape;745;p31">
              <a:extLst>
                <a:ext uri="{FF2B5EF4-FFF2-40B4-BE49-F238E27FC236}">
                  <a16:creationId xmlns:a16="http://schemas.microsoft.com/office/drawing/2014/main" id="{76DB8E04-9631-0F18-5FC1-8CEBF3C3343D}"/>
                </a:ext>
              </a:extLst>
            </p:cNvPr>
            <p:cNvSpPr/>
            <p:nvPr/>
          </p:nvSpPr>
          <p:spPr>
            <a:xfrm>
              <a:off x="8601837" y="2455925"/>
              <a:ext cx="15807" cy="17686"/>
            </a:xfrm>
            <a:custGeom>
              <a:avLst/>
              <a:gdLst/>
              <a:ahLst/>
              <a:cxnLst/>
              <a:rect l="l" t="t" r="r" b="b"/>
              <a:pathLst>
                <a:path w="1035" h="1158" extrusionOk="0">
                  <a:moveTo>
                    <a:pt x="104" y="1"/>
                  </a:moveTo>
                  <a:cubicBezTo>
                    <a:pt x="66" y="1"/>
                    <a:pt x="41" y="9"/>
                    <a:pt x="34" y="24"/>
                  </a:cubicBezTo>
                  <a:cubicBezTo>
                    <a:pt x="1" y="124"/>
                    <a:pt x="334" y="224"/>
                    <a:pt x="568" y="524"/>
                  </a:cubicBezTo>
                  <a:cubicBezTo>
                    <a:pt x="834" y="824"/>
                    <a:pt x="901" y="1158"/>
                    <a:pt x="968" y="1158"/>
                  </a:cubicBezTo>
                  <a:cubicBezTo>
                    <a:pt x="1035" y="1158"/>
                    <a:pt x="1035" y="724"/>
                    <a:pt x="734" y="391"/>
                  </a:cubicBezTo>
                  <a:cubicBezTo>
                    <a:pt x="526" y="104"/>
                    <a:pt x="237" y="1"/>
                    <a:pt x="104" y="1"/>
                  </a:cubicBezTo>
                  <a:close/>
                </a:path>
              </a:pathLst>
            </a:custGeom>
            <a:solidFill>
              <a:srgbClr val="EB996E"/>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75" name="Google Shape;746;p31">
              <a:extLst>
                <a:ext uri="{FF2B5EF4-FFF2-40B4-BE49-F238E27FC236}">
                  <a16:creationId xmlns:a16="http://schemas.microsoft.com/office/drawing/2014/main" id="{A1B2A9E7-1521-7692-709D-BEA3B51EB5EF}"/>
                </a:ext>
              </a:extLst>
            </p:cNvPr>
            <p:cNvSpPr/>
            <p:nvPr/>
          </p:nvSpPr>
          <p:spPr>
            <a:xfrm>
              <a:off x="8642752" y="2381838"/>
              <a:ext cx="23291" cy="8079"/>
            </a:xfrm>
            <a:custGeom>
              <a:avLst/>
              <a:gdLst/>
              <a:ahLst/>
              <a:cxnLst/>
              <a:rect l="l" t="t" r="r" b="b"/>
              <a:pathLst>
                <a:path w="1525" h="529" extrusionOk="0">
                  <a:moveTo>
                    <a:pt x="1476" y="0"/>
                  </a:moveTo>
                  <a:cubicBezTo>
                    <a:pt x="1405" y="0"/>
                    <a:pt x="1125" y="150"/>
                    <a:pt x="791" y="271"/>
                  </a:cubicBezTo>
                  <a:cubicBezTo>
                    <a:pt x="390" y="372"/>
                    <a:pt x="57" y="338"/>
                    <a:pt x="23" y="405"/>
                  </a:cubicBezTo>
                  <a:cubicBezTo>
                    <a:pt x="0" y="451"/>
                    <a:pt x="184" y="529"/>
                    <a:pt x="442" y="529"/>
                  </a:cubicBezTo>
                  <a:cubicBezTo>
                    <a:pt x="558" y="529"/>
                    <a:pt x="690" y="513"/>
                    <a:pt x="824" y="472"/>
                  </a:cubicBezTo>
                  <a:cubicBezTo>
                    <a:pt x="1291" y="338"/>
                    <a:pt x="1525" y="38"/>
                    <a:pt x="1491" y="5"/>
                  </a:cubicBezTo>
                  <a:cubicBezTo>
                    <a:pt x="1488" y="2"/>
                    <a:pt x="1483" y="0"/>
                    <a:pt x="1476" y="0"/>
                  </a:cubicBezTo>
                  <a:close/>
                </a:path>
              </a:pathLst>
            </a:custGeom>
            <a:solidFill>
              <a:srgbClr val="EB996E"/>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76" name="Google Shape;747;p31">
              <a:extLst>
                <a:ext uri="{FF2B5EF4-FFF2-40B4-BE49-F238E27FC236}">
                  <a16:creationId xmlns:a16="http://schemas.microsoft.com/office/drawing/2014/main" id="{4BF7D36B-28E4-6768-076F-AC439AF52BAC}"/>
                </a:ext>
              </a:extLst>
            </p:cNvPr>
            <p:cNvSpPr/>
            <p:nvPr/>
          </p:nvSpPr>
          <p:spPr>
            <a:xfrm>
              <a:off x="8648709" y="2391444"/>
              <a:ext cx="20908" cy="6537"/>
            </a:xfrm>
            <a:custGeom>
              <a:avLst/>
              <a:gdLst/>
              <a:ahLst/>
              <a:cxnLst/>
              <a:rect l="l" t="t" r="r" b="b"/>
              <a:pathLst>
                <a:path w="1369" h="428" extrusionOk="0">
                  <a:moveTo>
                    <a:pt x="395" y="0"/>
                  </a:moveTo>
                  <a:cubicBezTo>
                    <a:pt x="162" y="0"/>
                    <a:pt x="0" y="63"/>
                    <a:pt x="0" y="109"/>
                  </a:cubicBezTo>
                  <a:cubicBezTo>
                    <a:pt x="34" y="143"/>
                    <a:pt x="334" y="176"/>
                    <a:pt x="668" y="243"/>
                  </a:cubicBezTo>
                  <a:cubicBezTo>
                    <a:pt x="939" y="324"/>
                    <a:pt x="1188" y="428"/>
                    <a:pt x="1289" y="428"/>
                  </a:cubicBezTo>
                  <a:cubicBezTo>
                    <a:pt x="1313" y="428"/>
                    <a:pt x="1328" y="422"/>
                    <a:pt x="1335" y="410"/>
                  </a:cubicBezTo>
                  <a:cubicBezTo>
                    <a:pt x="1368" y="376"/>
                    <a:pt x="1101" y="143"/>
                    <a:pt x="734" y="43"/>
                  </a:cubicBezTo>
                  <a:cubicBezTo>
                    <a:pt x="613" y="12"/>
                    <a:pt x="497" y="0"/>
                    <a:pt x="395" y="0"/>
                  </a:cubicBezTo>
                  <a:close/>
                </a:path>
              </a:pathLst>
            </a:custGeom>
            <a:solidFill>
              <a:srgbClr val="EB996E"/>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77" name="Google Shape;748;p31">
              <a:extLst>
                <a:ext uri="{FF2B5EF4-FFF2-40B4-BE49-F238E27FC236}">
                  <a16:creationId xmlns:a16="http://schemas.microsoft.com/office/drawing/2014/main" id="{CB2C6D35-D998-8B3C-B772-E95E8E95A0C9}"/>
                </a:ext>
              </a:extLst>
            </p:cNvPr>
            <p:cNvSpPr/>
            <p:nvPr/>
          </p:nvSpPr>
          <p:spPr>
            <a:xfrm>
              <a:off x="8470906" y="2394758"/>
              <a:ext cx="10721" cy="4475"/>
            </a:xfrm>
            <a:custGeom>
              <a:avLst/>
              <a:gdLst/>
              <a:ahLst/>
              <a:cxnLst/>
              <a:rect l="l" t="t" r="r" b="b"/>
              <a:pathLst>
                <a:path w="702" h="293" extrusionOk="0">
                  <a:moveTo>
                    <a:pt x="134" y="1"/>
                  </a:moveTo>
                  <a:cubicBezTo>
                    <a:pt x="67" y="1"/>
                    <a:pt x="17" y="9"/>
                    <a:pt x="1" y="26"/>
                  </a:cubicBezTo>
                  <a:cubicBezTo>
                    <a:pt x="1" y="93"/>
                    <a:pt x="101" y="193"/>
                    <a:pt x="301" y="259"/>
                  </a:cubicBezTo>
                  <a:cubicBezTo>
                    <a:pt x="401" y="293"/>
                    <a:pt x="501" y="293"/>
                    <a:pt x="568" y="293"/>
                  </a:cubicBezTo>
                  <a:cubicBezTo>
                    <a:pt x="635" y="259"/>
                    <a:pt x="635" y="259"/>
                    <a:pt x="668" y="226"/>
                  </a:cubicBezTo>
                  <a:cubicBezTo>
                    <a:pt x="701" y="159"/>
                    <a:pt x="668" y="159"/>
                    <a:pt x="668" y="159"/>
                  </a:cubicBezTo>
                  <a:cubicBezTo>
                    <a:pt x="668" y="159"/>
                    <a:pt x="601" y="126"/>
                    <a:pt x="601" y="126"/>
                  </a:cubicBezTo>
                  <a:lnTo>
                    <a:pt x="568" y="126"/>
                  </a:lnTo>
                  <a:cubicBezTo>
                    <a:pt x="501" y="93"/>
                    <a:pt x="434" y="59"/>
                    <a:pt x="368" y="26"/>
                  </a:cubicBezTo>
                  <a:cubicBezTo>
                    <a:pt x="284" y="9"/>
                    <a:pt x="201" y="1"/>
                    <a:pt x="134" y="1"/>
                  </a:cubicBezTo>
                  <a:close/>
                </a:path>
              </a:pathLst>
            </a:custGeom>
            <a:solidFill>
              <a:srgbClr val="EB996E"/>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78" name="Google Shape;749;p31">
              <a:extLst>
                <a:ext uri="{FF2B5EF4-FFF2-40B4-BE49-F238E27FC236}">
                  <a16:creationId xmlns:a16="http://schemas.microsoft.com/office/drawing/2014/main" id="{E4590622-EE52-831A-FACE-E429224DE25A}"/>
                </a:ext>
              </a:extLst>
            </p:cNvPr>
            <p:cNvSpPr/>
            <p:nvPr/>
          </p:nvSpPr>
          <p:spPr>
            <a:xfrm>
              <a:off x="8633940" y="2236199"/>
              <a:ext cx="102402" cy="23077"/>
            </a:xfrm>
            <a:custGeom>
              <a:avLst/>
              <a:gdLst/>
              <a:ahLst/>
              <a:cxnLst/>
              <a:rect l="l" t="t" r="r" b="b"/>
              <a:pathLst>
                <a:path w="6705" h="1511" extrusionOk="0">
                  <a:moveTo>
                    <a:pt x="0" y="0"/>
                  </a:moveTo>
                  <a:lnTo>
                    <a:pt x="0" y="0"/>
                  </a:lnTo>
                  <a:cubicBezTo>
                    <a:pt x="200" y="301"/>
                    <a:pt x="500" y="534"/>
                    <a:pt x="834" y="701"/>
                  </a:cubicBezTo>
                  <a:cubicBezTo>
                    <a:pt x="1671" y="1240"/>
                    <a:pt x="2622" y="1510"/>
                    <a:pt x="3584" y="1510"/>
                  </a:cubicBezTo>
                  <a:cubicBezTo>
                    <a:pt x="4346" y="1510"/>
                    <a:pt x="5115" y="1340"/>
                    <a:pt x="5838" y="1001"/>
                  </a:cubicBezTo>
                  <a:cubicBezTo>
                    <a:pt x="6138" y="834"/>
                    <a:pt x="6438" y="634"/>
                    <a:pt x="6705" y="401"/>
                  </a:cubicBezTo>
                  <a:cubicBezTo>
                    <a:pt x="6703" y="399"/>
                    <a:pt x="6699" y="398"/>
                    <a:pt x="6695" y="398"/>
                  </a:cubicBezTo>
                  <a:cubicBezTo>
                    <a:pt x="6627" y="398"/>
                    <a:pt x="6299" y="618"/>
                    <a:pt x="5737" y="868"/>
                  </a:cubicBezTo>
                  <a:cubicBezTo>
                    <a:pt x="5083" y="1124"/>
                    <a:pt x="4357" y="1283"/>
                    <a:pt x="3640" y="1283"/>
                  </a:cubicBezTo>
                  <a:cubicBezTo>
                    <a:pt x="3516" y="1283"/>
                    <a:pt x="3392" y="1278"/>
                    <a:pt x="3269" y="1268"/>
                  </a:cubicBezTo>
                  <a:cubicBezTo>
                    <a:pt x="2435" y="1235"/>
                    <a:pt x="1601" y="1001"/>
                    <a:pt x="867" y="567"/>
                  </a:cubicBezTo>
                  <a:cubicBezTo>
                    <a:pt x="300" y="267"/>
                    <a:pt x="0" y="1"/>
                    <a:pt x="0" y="0"/>
                  </a:cubicBezTo>
                  <a:close/>
                </a:path>
              </a:pathLst>
            </a:custGeom>
            <a:solidFill>
              <a:srgbClr val="263238"/>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96" name="Google Shape;750;p31">
              <a:extLst>
                <a:ext uri="{FF2B5EF4-FFF2-40B4-BE49-F238E27FC236}">
                  <a16:creationId xmlns:a16="http://schemas.microsoft.com/office/drawing/2014/main" id="{FA9C09D5-2877-27B2-4DAC-A8DC9C4DF653}"/>
                </a:ext>
              </a:extLst>
            </p:cNvPr>
            <p:cNvSpPr/>
            <p:nvPr/>
          </p:nvSpPr>
          <p:spPr>
            <a:xfrm>
              <a:off x="8642080" y="2257596"/>
              <a:ext cx="111077" cy="30713"/>
            </a:xfrm>
            <a:custGeom>
              <a:avLst/>
              <a:gdLst/>
              <a:ahLst/>
              <a:cxnLst/>
              <a:rect l="l" t="t" r="r" b="b"/>
              <a:pathLst>
                <a:path w="7273" h="2011" extrusionOk="0">
                  <a:moveTo>
                    <a:pt x="1" y="0"/>
                  </a:moveTo>
                  <a:lnTo>
                    <a:pt x="1" y="0"/>
                  </a:lnTo>
                  <a:cubicBezTo>
                    <a:pt x="268" y="301"/>
                    <a:pt x="568" y="534"/>
                    <a:pt x="901" y="768"/>
                  </a:cubicBezTo>
                  <a:cubicBezTo>
                    <a:pt x="1669" y="1335"/>
                    <a:pt x="2569" y="1735"/>
                    <a:pt x="3503" y="1935"/>
                  </a:cubicBezTo>
                  <a:cubicBezTo>
                    <a:pt x="3770" y="1985"/>
                    <a:pt x="4037" y="2010"/>
                    <a:pt x="4304" y="2010"/>
                  </a:cubicBezTo>
                  <a:cubicBezTo>
                    <a:pt x="4571" y="2010"/>
                    <a:pt x="4838" y="1985"/>
                    <a:pt x="5104" y="1935"/>
                  </a:cubicBezTo>
                  <a:cubicBezTo>
                    <a:pt x="5538" y="1868"/>
                    <a:pt x="5938" y="1702"/>
                    <a:pt x="6305" y="1468"/>
                  </a:cubicBezTo>
                  <a:cubicBezTo>
                    <a:pt x="6672" y="1301"/>
                    <a:pt x="7006" y="1101"/>
                    <a:pt x="7273" y="834"/>
                  </a:cubicBezTo>
                  <a:cubicBezTo>
                    <a:pt x="7273" y="832"/>
                    <a:pt x="7271" y="831"/>
                    <a:pt x="7268" y="831"/>
                  </a:cubicBezTo>
                  <a:cubicBezTo>
                    <a:pt x="7220" y="831"/>
                    <a:pt x="6832" y="1054"/>
                    <a:pt x="6239" y="1335"/>
                  </a:cubicBezTo>
                  <a:cubicBezTo>
                    <a:pt x="5872" y="1535"/>
                    <a:pt x="5471" y="1668"/>
                    <a:pt x="5071" y="1768"/>
                  </a:cubicBezTo>
                  <a:cubicBezTo>
                    <a:pt x="4846" y="1798"/>
                    <a:pt x="4615" y="1815"/>
                    <a:pt x="4382" y="1815"/>
                  </a:cubicBezTo>
                  <a:cubicBezTo>
                    <a:pt x="4098" y="1815"/>
                    <a:pt x="3812" y="1790"/>
                    <a:pt x="3537" y="1735"/>
                  </a:cubicBezTo>
                  <a:cubicBezTo>
                    <a:pt x="2636" y="1535"/>
                    <a:pt x="1769" y="1135"/>
                    <a:pt x="1001" y="634"/>
                  </a:cubicBezTo>
                  <a:cubicBezTo>
                    <a:pt x="668" y="401"/>
                    <a:pt x="334" y="201"/>
                    <a:pt x="1" y="0"/>
                  </a:cubicBezTo>
                  <a:close/>
                </a:path>
              </a:pathLst>
            </a:custGeom>
            <a:solidFill>
              <a:srgbClr val="263238"/>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97" name="Google Shape;751;p31">
              <a:extLst>
                <a:ext uri="{FF2B5EF4-FFF2-40B4-BE49-F238E27FC236}">
                  <a16:creationId xmlns:a16="http://schemas.microsoft.com/office/drawing/2014/main" id="{4FF8607C-3202-9367-75B7-E7F40A9FD416}"/>
                </a:ext>
              </a:extLst>
            </p:cNvPr>
            <p:cNvSpPr/>
            <p:nvPr/>
          </p:nvSpPr>
          <p:spPr>
            <a:xfrm>
              <a:off x="8782175" y="2348254"/>
              <a:ext cx="86626" cy="44871"/>
            </a:xfrm>
            <a:custGeom>
              <a:avLst/>
              <a:gdLst/>
              <a:ahLst/>
              <a:cxnLst/>
              <a:rect l="l" t="t" r="r" b="b"/>
              <a:pathLst>
                <a:path w="5672" h="2938" extrusionOk="0">
                  <a:moveTo>
                    <a:pt x="1786" y="1"/>
                  </a:moveTo>
                  <a:cubicBezTo>
                    <a:pt x="1519" y="1"/>
                    <a:pt x="1260" y="37"/>
                    <a:pt x="1002" y="102"/>
                  </a:cubicBezTo>
                  <a:cubicBezTo>
                    <a:pt x="635" y="169"/>
                    <a:pt x="301" y="302"/>
                    <a:pt x="1" y="469"/>
                  </a:cubicBezTo>
                  <a:cubicBezTo>
                    <a:pt x="335" y="436"/>
                    <a:pt x="701" y="336"/>
                    <a:pt x="1035" y="236"/>
                  </a:cubicBezTo>
                  <a:cubicBezTo>
                    <a:pt x="1235" y="202"/>
                    <a:pt x="1427" y="185"/>
                    <a:pt x="1615" y="185"/>
                  </a:cubicBezTo>
                  <a:cubicBezTo>
                    <a:pt x="1802" y="185"/>
                    <a:pt x="1986" y="202"/>
                    <a:pt x="2169" y="236"/>
                  </a:cubicBezTo>
                  <a:cubicBezTo>
                    <a:pt x="2636" y="336"/>
                    <a:pt x="3036" y="602"/>
                    <a:pt x="3270" y="969"/>
                  </a:cubicBezTo>
                  <a:cubicBezTo>
                    <a:pt x="3370" y="1170"/>
                    <a:pt x="3437" y="1370"/>
                    <a:pt x="3437" y="1570"/>
                  </a:cubicBezTo>
                  <a:lnTo>
                    <a:pt x="3437" y="1770"/>
                  </a:lnTo>
                  <a:lnTo>
                    <a:pt x="3604" y="1670"/>
                  </a:lnTo>
                  <a:cubicBezTo>
                    <a:pt x="3819" y="1541"/>
                    <a:pt x="4062" y="1467"/>
                    <a:pt x="4297" y="1467"/>
                  </a:cubicBezTo>
                  <a:cubicBezTo>
                    <a:pt x="4426" y="1467"/>
                    <a:pt x="4553" y="1489"/>
                    <a:pt x="4671" y="1536"/>
                  </a:cubicBezTo>
                  <a:cubicBezTo>
                    <a:pt x="4971" y="1637"/>
                    <a:pt x="5205" y="1837"/>
                    <a:pt x="5371" y="2104"/>
                  </a:cubicBezTo>
                  <a:cubicBezTo>
                    <a:pt x="5472" y="2370"/>
                    <a:pt x="5572" y="2637"/>
                    <a:pt x="5572" y="2937"/>
                  </a:cubicBezTo>
                  <a:cubicBezTo>
                    <a:pt x="5672" y="2637"/>
                    <a:pt x="5638" y="2304"/>
                    <a:pt x="5472" y="2037"/>
                  </a:cubicBezTo>
                  <a:cubicBezTo>
                    <a:pt x="5338" y="1703"/>
                    <a:pt x="5071" y="1470"/>
                    <a:pt x="4738" y="1370"/>
                  </a:cubicBezTo>
                  <a:cubicBezTo>
                    <a:pt x="4571" y="1300"/>
                    <a:pt x="4393" y="1265"/>
                    <a:pt x="4215" y="1265"/>
                  </a:cubicBezTo>
                  <a:cubicBezTo>
                    <a:pt x="4024" y="1265"/>
                    <a:pt x="3834" y="1305"/>
                    <a:pt x="3659" y="1385"/>
                  </a:cubicBezTo>
                  <a:lnTo>
                    <a:pt x="3659" y="1385"/>
                  </a:lnTo>
                  <a:cubicBezTo>
                    <a:pt x="3635" y="1194"/>
                    <a:pt x="3572" y="1022"/>
                    <a:pt x="3470" y="869"/>
                  </a:cubicBezTo>
                  <a:cubicBezTo>
                    <a:pt x="3203" y="436"/>
                    <a:pt x="2736" y="135"/>
                    <a:pt x="2236" y="35"/>
                  </a:cubicBezTo>
                  <a:cubicBezTo>
                    <a:pt x="2082" y="12"/>
                    <a:pt x="1933" y="1"/>
                    <a:pt x="1786" y="1"/>
                  </a:cubicBezTo>
                  <a:close/>
                </a:path>
              </a:pathLst>
            </a:custGeom>
            <a:solidFill>
              <a:srgbClr val="263238"/>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98" name="Google Shape;752;p31">
              <a:extLst>
                <a:ext uri="{FF2B5EF4-FFF2-40B4-BE49-F238E27FC236}">
                  <a16:creationId xmlns:a16="http://schemas.microsoft.com/office/drawing/2014/main" id="{D8EC1002-F325-F621-8C35-01C26016E1A0}"/>
                </a:ext>
              </a:extLst>
            </p:cNvPr>
            <p:cNvSpPr/>
            <p:nvPr/>
          </p:nvSpPr>
          <p:spPr>
            <a:xfrm>
              <a:off x="8070996" y="2290172"/>
              <a:ext cx="46887" cy="39876"/>
            </a:xfrm>
            <a:custGeom>
              <a:avLst/>
              <a:gdLst/>
              <a:ahLst/>
              <a:cxnLst/>
              <a:rect l="l" t="t" r="r" b="b"/>
              <a:pathLst>
                <a:path w="3070" h="2611" extrusionOk="0">
                  <a:moveTo>
                    <a:pt x="1824" y="1"/>
                  </a:moveTo>
                  <a:cubicBezTo>
                    <a:pt x="1806" y="1"/>
                    <a:pt x="1787" y="1"/>
                    <a:pt x="1768" y="2"/>
                  </a:cubicBezTo>
                  <a:cubicBezTo>
                    <a:pt x="601" y="2"/>
                    <a:pt x="0" y="1403"/>
                    <a:pt x="834" y="2237"/>
                  </a:cubicBezTo>
                  <a:cubicBezTo>
                    <a:pt x="1103" y="2495"/>
                    <a:pt x="1430" y="2611"/>
                    <a:pt x="1750" y="2611"/>
                  </a:cubicBezTo>
                  <a:cubicBezTo>
                    <a:pt x="2425" y="2611"/>
                    <a:pt x="3069" y="2095"/>
                    <a:pt x="3069" y="1303"/>
                  </a:cubicBezTo>
                  <a:cubicBezTo>
                    <a:pt x="3069" y="589"/>
                    <a:pt x="2500" y="1"/>
                    <a:pt x="182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99" name="Google Shape;753;p31">
              <a:extLst>
                <a:ext uri="{FF2B5EF4-FFF2-40B4-BE49-F238E27FC236}">
                  <a16:creationId xmlns:a16="http://schemas.microsoft.com/office/drawing/2014/main" id="{38F6B59B-FD83-2F81-6933-C72D3F8789EE}"/>
                </a:ext>
              </a:extLst>
            </p:cNvPr>
            <p:cNvSpPr/>
            <p:nvPr/>
          </p:nvSpPr>
          <p:spPr>
            <a:xfrm>
              <a:off x="8150978" y="2290172"/>
              <a:ext cx="46887" cy="39876"/>
            </a:xfrm>
            <a:custGeom>
              <a:avLst/>
              <a:gdLst/>
              <a:ahLst/>
              <a:cxnLst/>
              <a:rect l="l" t="t" r="r" b="b"/>
              <a:pathLst>
                <a:path w="3070" h="2611" extrusionOk="0">
                  <a:moveTo>
                    <a:pt x="1824" y="1"/>
                  </a:moveTo>
                  <a:cubicBezTo>
                    <a:pt x="1806" y="1"/>
                    <a:pt x="1787" y="1"/>
                    <a:pt x="1768" y="2"/>
                  </a:cubicBezTo>
                  <a:cubicBezTo>
                    <a:pt x="568" y="2"/>
                    <a:pt x="0" y="1403"/>
                    <a:pt x="834" y="2237"/>
                  </a:cubicBezTo>
                  <a:cubicBezTo>
                    <a:pt x="1103" y="2495"/>
                    <a:pt x="1430" y="2611"/>
                    <a:pt x="1750" y="2611"/>
                  </a:cubicBezTo>
                  <a:cubicBezTo>
                    <a:pt x="2425" y="2611"/>
                    <a:pt x="3069" y="2095"/>
                    <a:pt x="3069" y="1303"/>
                  </a:cubicBezTo>
                  <a:cubicBezTo>
                    <a:pt x="3069" y="589"/>
                    <a:pt x="2500" y="1"/>
                    <a:pt x="182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sp>
          <p:nvSpPr>
            <p:cNvPr id="100" name="Google Shape;754;p31">
              <a:extLst>
                <a:ext uri="{FF2B5EF4-FFF2-40B4-BE49-F238E27FC236}">
                  <a16:creationId xmlns:a16="http://schemas.microsoft.com/office/drawing/2014/main" id="{82E883E6-B267-FA5E-D223-5F8EF524F91D}"/>
                </a:ext>
              </a:extLst>
            </p:cNvPr>
            <p:cNvSpPr/>
            <p:nvPr/>
          </p:nvSpPr>
          <p:spPr>
            <a:xfrm>
              <a:off x="8234534" y="2289958"/>
              <a:ext cx="50537" cy="39693"/>
            </a:xfrm>
            <a:custGeom>
              <a:avLst/>
              <a:gdLst/>
              <a:ahLst/>
              <a:cxnLst/>
              <a:rect l="l" t="t" r="r" b="b"/>
              <a:pathLst>
                <a:path w="3309" h="2599" extrusionOk="0">
                  <a:moveTo>
                    <a:pt x="1685" y="0"/>
                  </a:moveTo>
                  <a:cubicBezTo>
                    <a:pt x="1461" y="0"/>
                    <a:pt x="1236" y="59"/>
                    <a:pt x="1034" y="183"/>
                  </a:cubicBezTo>
                  <a:cubicBezTo>
                    <a:pt x="0" y="750"/>
                    <a:pt x="200" y="2251"/>
                    <a:pt x="1334" y="2551"/>
                  </a:cubicBezTo>
                  <a:cubicBezTo>
                    <a:pt x="1451" y="2583"/>
                    <a:pt x="1567" y="2598"/>
                    <a:pt x="1678" y="2598"/>
                  </a:cubicBezTo>
                  <a:cubicBezTo>
                    <a:pt x="2617" y="2598"/>
                    <a:pt x="3309" y="1544"/>
                    <a:pt x="2802" y="650"/>
                  </a:cubicBezTo>
                  <a:cubicBezTo>
                    <a:pt x="2559" y="230"/>
                    <a:pt x="2125" y="0"/>
                    <a:pt x="168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Arial"/>
                <a:sym typeface="Arial"/>
              </a:endParaRPr>
            </a:p>
          </p:txBody>
        </p:sp>
      </p:grpSp>
      <p:sp>
        <p:nvSpPr>
          <p:cNvPr id="101" name="TextBox 100">
            <a:extLst>
              <a:ext uri="{FF2B5EF4-FFF2-40B4-BE49-F238E27FC236}">
                <a16:creationId xmlns:a16="http://schemas.microsoft.com/office/drawing/2014/main" id="{0989D209-0351-36ED-9963-19EF14E8872C}"/>
              </a:ext>
            </a:extLst>
          </p:cNvPr>
          <p:cNvSpPr txBox="1"/>
          <p:nvPr/>
        </p:nvSpPr>
        <p:spPr>
          <a:xfrm>
            <a:off x="1221220" y="1531214"/>
            <a:ext cx="8925974" cy="1200329"/>
          </a:xfrm>
          <a:prstGeom prst="rect">
            <a:avLst/>
          </a:prstGeom>
          <a:noFill/>
        </p:spPr>
        <p:txBody>
          <a:bodyPr wrap="square">
            <a:spAutoFit/>
          </a:bodyPr>
          <a:lstStyle/>
          <a:p>
            <a:pPr algn="just" defTabSz="1219170">
              <a:buClr>
                <a:srgbClr val="000000"/>
              </a:buClr>
            </a:pPr>
            <a:r>
              <a:rPr lang="vi-VN" sz="2400"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Tiến trình bài dạy STEM tuân theo quy trình thiết kế kĩ thuật, nhưng các bước trong quy trình có thể không cần thực hiện một cách tuần tự mà có thể thực hiện song song, tương hỗ lẫn nhau.</a:t>
            </a:r>
            <a:endParaRPr lang="en-US" sz="2400"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endParaRPr>
          </a:p>
        </p:txBody>
      </p:sp>
      <p:sp>
        <p:nvSpPr>
          <p:cNvPr id="102" name="TextBox 101">
            <a:extLst>
              <a:ext uri="{FF2B5EF4-FFF2-40B4-BE49-F238E27FC236}">
                <a16:creationId xmlns:a16="http://schemas.microsoft.com/office/drawing/2014/main" id="{F8520D05-3620-A422-FB6C-7D51BBE83FD1}"/>
              </a:ext>
            </a:extLst>
          </p:cNvPr>
          <p:cNvSpPr txBox="1"/>
          <p:nvPr/>
        </p:nvSpPr>
        <p:spPr>
          <a:xfrm>
            <a:off x="1221216" y="3413442"/>
            <a:ext cx="8978260" cy="830997"/>
          </a:xfrm>
          <a:prstGeom prst="rect">
            <a:avLst/>
          </a:prstGeom>
          <a:noFill/>
        </p:spPr>
        <p:txBody>
          <a:bodyPr wrap="square">
            <a:spAutoFit/>
          </a:bodyPr>
          <a:lstStyle/>
          <a:p>
            <a:pPr algn="just" defTabSz="1219170">
              <a:buClr>
                <a:srgbClr val="000000"/>
              </a:buClr>
            </a:pPr>
            <a:r>
              <a:rPr lang="vi-VN" sz="2400"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Trong bài dạy STEM, thường có hai sản phẩm học tập đặc trưng là </a:t>
            </a:r>
            <a:r>
              <a:rPr lang="vi-VN" sz="2400" b="1"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bản thiết kế </a:t>
            </a:r>
            <a:r>
              <a:rPr lang="vi-VN" sz="2400"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và </a:t>
            </a:r>
            <a:r>
              <a:rPr lang="vi-VN" sz="2400" b="1"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sản phẩm chế tạo</a:t>
            </a:r>
            <a:endParaRPr lang="en-US" sz="2400" b="1"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endParaRPr>
          </a:p>
        </p:txBody>
      </p:sp>
      <p:sp>
        <p:nvSpPr>
          <p:cNvPr id="103" name="TextBox 102">
            <a:extLst>
              <a:ext uri="{FF2B5EF4-FFF2-40B4-BE49-F238E27FC236}">
                <a16:creationId xmlns:a16="http://schemas.microsoft.com/office/drawing/2014/main" id="{F19FB4A7-894F-8842-DFF3-F3FED64327C6}"/>
              </a:ext>
            </a:extLst>
          </p:cNvPr>
          <p:cNvSpPr txBox="1"/>
          <p:nvPr/>
        </p:nvSpPr>
        <p:spPr>
          <a:xfrm>
            <a:off x="1215909" y="4762969"/>
            <a:ext cx="8772808" cy="1569660"/>
          </a:xfrm>
          <a:prstGeom prst="rect">
            <a:avLst/>
          </a:prstGeom>
          <a:noFill/>
        </p:spPr>
        <p:txBody>
          <a:bodyPr wrap="square">
            <a:spAutoFit/>
          </a:bodyPr>
          <a:lstStyle/>
          <a:p>
            <a:pPr algn="just" defTabSz="1219170">
              <a:buClr>
                <a:srgbClr val="000000"/>
              </a:buClr>
            </a:pPr>
            <a:r>
              <a:rPr lang="vi-VN" sz="2400"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Mỗi bài dạy STEM có thể được tổ chức theo 5 hoạt động. Các hoạt động có thể được tổ chức thực hiện một cách linh hoạt ở trong và ngoài lớp học theo nội dung và phạm vi kiến thức của từng bài học</a:t>
            </a:r>
            <a:endParaRPr lang="en-US" sz="2400"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endParaRPr>
          </a:p>
        </p:txBody>
      </p:sp>
      <p:grpSp>
        <p:nvGrpSpPr>
          <p:cNvPr id="104" name="Google Shape;598;p30">
            <a:extLst>
              <a:ext uri="{FF2B5EF4-FFF2-40B4-BE49-F238E27FC236}">
                <a16:creationId xmlns:a16="http://schemas.microsoft.com/office/drawing/2014/main" id="{95135D32-F925-59E4-BC51-6BB56ECD61AD}"/>
              </a:ext>
            </a:extLst>
          </p:cNvPr>
          <p:cNvGrpSpPr/>
          <p:nvPr/>
        </p:nvGrpSpPr>
        <p:grpSpPr>
          <a:xfrm>
            <a:off x="446417" y="1855934"/>
            <a:ext cx="620471" cy="702813"/>
            <a:chOff x="1348679" y="1112603"/>
            <a:chExt cx="2689902" cy="3046881"/>
          </a:xfrm>
        </p:grpSpPr>
        <p:sp>
          <p:nvSpPr>
            <p:cNvPr id="105" name="Google Shape;599;p30">
              <a:extLst>
                <a:ext uri="{FF2B5EF4-FFF2-40B4-BE49-F238E27FC236}">
                  <a16:creationId xmlns:a16="http://schemas.microsoft.com/office/drawing/2014/main" id="{47BCC3C8-E1B8-4C21-F38E-A09EC05B43FE}"/>
                </a:ext>
              </a:extLst>
            </p:cNvPr>
            <p:cNvSpPr/>
            <p:nvPr/>
          </p:nvSpPr>
          <p:spPr>
            <a:xfrm>
              <a:off x="2509375" y="1298179"/>
              <a:ext cx="368509" cy="318040"/>
            </a:xfrm>
            <a:custGeom>
              <a:avLst/>
              <a:gdLst/>
              <a:ahLst/>
              <a:cxnLst/>
              <a:rect l="l" t="t" r="r" b="b"/>
              <a:pathLst>
                <a:path w="25249" h="21791" extrusionOk="0">
                  <a:moveTo>
                    <a:pt x="3458" y="1"/>
                  </a:moveTo>
                  <a:cubicBezTo>
                    <a:pt x="1534" y="1"/>
                    <a:pt x="1" y="1534"/>
                    <a:pt x="1" y="3458"/>
                  </a:cubicBezTo>
                  <a:cubicBezTo>
                    <a:pt x="1" y="5350"/>
                    <a:pt x="1534" y="6884"/>
                    <a:pt x="3458" y="6884"/>
                  </a:cubicBezTo>
                  <a:lnTo>
                    <a:pt x="9167" y="6884"/>
                  </a:lnTo>
                  <a:lnTo>
                    <a:pt x="9167" y="21791"/>
                  </a:lnTo>
                  <a:lnTo>
                    <a:pt x="16050" y="21791"/>
                  </a:lnTo>
                  <a:lnTo>
                    <a:pt x="16050" y="6884"/>
                  </a:lnTo>
                  <a:lnTo>
                    <a:pt x="21791" y="6884"/>
                  </a:lnTo>
                  <a:cubicBezTo>
                    <a:pt x="23715" y="6884"/>
                    <a:pt x="25248" y="5350"/>
                    <a:pt x="25248" y="3458"/>
                  </a:cubicBezTo>
                  <a:cubicBezTo>
                    <a:pt x="25248" y="1534"/>
                    <a:pt x="23715" y="1"/>
                    <a:pt x="21791"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2484B"/>
                </a:solidFill>
                <a:latin typeface="Times New Roman" panose="02020603050405020304" pitchFamily="18" charset="0"/>
                <a:cs typeface="Times New Roman" panose="02020603050405020304" pitchFamily="18" charset="0"/>
                <a:sym typeface="Arial"/>
              </a:endParaRPr>
            </a:p>
          </p:txBody>
        </p:sp>
        <p:sp>
          <p:nvSpPr>
            <p:cNvPr id="106" name="Google Shape;600;p30">
              <a:extLst>
                <a:ext uri="{FF2B5EF4-FFF2-40B4-BE49-F238E27FC236}">
                  <a16:creationId xmlns:a16="http://schemas.microsoft.com/office/drawing/2014/main" id="{649A7EF2-4BC0-219F-0582-05A61A3C0E5C}"/>
                </a:ext>
              </a:extLst>
            </p:cNvPr>
            <p:cNvSpPr/>
            <p:nvPr/>
          </p:nvSpPr>
          <p:spPr>
            <a:xfrm>
              <a:off x="1388669" y="1549563"/>
              <a:ext cx="2609922" cy="2609922"/>
            </a:xfrm>
            <a:custGeom>
              <a:avLst/>
              <a:gdLst/>
              <a:ahLst/>
              <a:cxnLst/>
              <a:rect l="l" t="t" r="r" b="b"/>
              <a:pathLst>
                <a:path w="178823" h="178823" extrusionOk="0">
                  <a:moveTo>
                    <a:pt x="89412" y="0"/>
                  </a:moveTo>
                  <a:cubicBezTo>
                    <a:pt x="40025" y="0"/>
                    <a:pt x="1" y="40025"/>
                    <a:pt x="1" y="89411"/>
                  </a:cubicBezTo>
                  <a:cubicBezTo>
                    <a:pt x="1" y="138798"/>
                    <a:pt x="40025" y="178822"/>
                    <a:pt x="89412" y="178822"/>
                  </a:cubicBezTo>
                  <a:cubicBezTo>
                    <a:pt x="138798" y="178822"/>
                    <a:pt x="178823" y="138798"/>
                    <a:pt x="178823" y="89411"/>
                  </a:cubicBezTo>
                  <a:cubicBezTo>
                    <a:pt x="178823" y="40025"/>
                    <a:pt x="138798" y="0"/>
                    <a:pt x="89412"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2484B"/>
                </a:solidFill>
                <a:latin typeface="Times New Roman" panose="02020603050405020304" pitchFamily="18" charset="0"/>
                <a:cs typeface="Times New Roman" panose="02020603050405020304" pitchFamily="18" charset="0"/>
                <a:sym typeface="Arial"/>
              </a:endParaRPr>
            </a:p>
          </p:txBody>
        </p:sp>
        <p:sp>
          <p:nvSpPr>
            <p:cNvPr id="107" name="Google Shape;601;p30">
              <a:extLst>
                <a:ext uri="{FF2B5EF4-FFF2-40B4-BE49-F238E27FC236}">
                  <a16:creationId xmlns:a16="http://schemas.microsoft.com/office/drawing/2014/main" id="{9914CC01-3EE5-7872-B940-34974C33019C}"/>
                </a:ext>
              </a:extLst>
            </p:cNvPr>
            <p:cNvSpPr/>
            <p:nvPr/>
          </p:nvSpPr>
          <p:spPr>
            <a:xfrm>
              <a:off x="1589584" y="1750463"/>
              <a:ext cx="2208107" cy="2208107"/>
            </a:xfrm>
            <a:custGeom>
              <a:avLst/>
              <a:gdLst/>
              <a:ahLst/>
              <a:cxnLst/>
              <a:rect l="l" t="t" r="r" b="b"/>
              <a:pathLst>
                <a:path w="151292" h="151292" extrusionOk="0">
                  <a:moveTo>
                    <a:pt x="75646" y="1"/>
                  </a:moveTo>
                  <a:cubicBezTo>
                    <a:pt x="33925" y="1"/>
                    <a:pt x="0" y="33925"/>
                    <a:pt x="0" y="75646"/>
                  </a:cubicBezTo>
                  <a:cubicBezTo>
                    <a:pt x="0" y="117367"/>
                    <a:pt x="33925" y="151292"/>
                    <a:pt x="75646" y="151292"/>
                  </a:cubicBezTo>
                  <a:cubicBezTo>
                    <a:pt x="117366" y="151292"/>
                    <a:pt x="151291" y="117367"/>
                    <a:pt x="151291" y="75646"/>
                  </a:cubicBezTo>
                  <a:cubicBezTo>
                    <a:pt x="151291" y="33925"/>
                    <a:pt x="117366" y="1"/>
                    <a:pt x="7564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08" name="Google Shape;602;p30">
              <a:extLst>
                <a:ext uri="{FF2B5EF4-FFF2-40B4-BE49-F238E27FC236}">
                  <a16:creationId xmlns:a16="http://schemas.microsoft.com/office/drawing/2014/main" id="{C6F8115B-DB1B-F99A-5283-050655744921}"/>
                </a:ext>
              </a:extLst>
            </p:cNvPr>
            <p:cNvSpPr/>
            <p:nvPr/>
          </p:nvSpPr>
          <p:spPr>
            <a:xfrm>
              <a:off x="2157548" y="2328309"/>
              <a:ext cx="607021" cy="567629"/>
            </a:xfrm>
            <a:custGeom>
              <a:avLst/>
              <a:gdLst/>
              <a:ahLst/>
              <a:cxnLst/>
              <a:rect l="l" t="t" r="r" b="b"/>
              <a:pathLst>
                <a:path w="41591" h="38892" extrusionOk="0">
                  <a:moveTo>
                    <a:pt x="7568" y="1"/>
                  </a:moveTo>
                  <a:cubicBezTo>
                    <a:pt x="5807" y="1"/>
                    <a:pt x="4045" y="678"/>
                    <a:pt x="2708" y="2032"/>
                  </a:cubicBezTo>
                  <a:cubicBezTo>
                    <a:pt x="1" y="4706"/>
                    <a:pt x="1" y="9077"/>
                    <a:pt x="2708" y="11752"/>
                  </a:cubicBezTo>
                  <a:lnTo>
                    <a:pt x="29848" y="38892"/>
                  </a:lnTo>
                  <a:lnTo>
                    <a:pt x="41591" y="31194"/>
                  </a:lnTo>
                  <a:lnTo>
                    <a:pt x="12429" y="2032"/>
                  </a:lnTo>
                  <a:cubicBezTo>
                    <a:pt x="11091" y="678"/>
                    <a:pt x="9330" y="1"/>
                    <a:pt x="7568"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09" name="Google Shape;603;p30">
              <a:extLst>
                <a:ext uri="{FF2B5EF4-FFF2-40B4-BE49-F238E27FC236}">
                  <a16:creationId xmlns:a16="http://schemas.microsoft.com/office/drawing/2014/main" id="{BF8F54E7-938C-FE67-6ECD-3CE481B193C7}"/>
                </a:ext>
              </a:extLst>
            </p:cNvPr>
            <p:cNvSpPr/>
            <p:nvPr/>
          </p:nvSpPr>
          <p:spPr>
            <a:xfrm>
              <a:off x="2593165" y="2854517"/>
              <a:ext cx="200929" cy="468003"/>
            </a:xfrm>
            <a:custGeom>
              <a:avLst/>
              <a:gdLst/>
              <a:ahLst/>
              <a:cxnLst/>
              <a:rect l="l" t="t" r="r" b="b"/>
              <a:pathLst>
                <a:path w="13767" h="32066" extrusionOk="0">
                  <a:moveTo>
                    <a:pt x="1" y="0"/>
                  </a:moveTo>
                  <a:lnTo>
                    <a:pt x="1" y="25183"/>
                  </a:lnTo>
                  <a:cubicBezTo>
                    <a:pt x="1" y="28967"/>
                    <a:pt x="3100" y="32065"/>
                    <a:pt x="6884" y="32065"/>
                  </a:cubicBezTo>
                  <a:cubicBezTo>
                    <a:pt x="10667" y="32065"/>
                    <a:pt x="13766" y="28967"/>
                    <a:pt x="13766" y="25183"/>
                  </a:cubicBezTo>
                  <a:lnTo>
                    <a:pt x="13766" y="0"/>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10" name="Google Shape;604;p30">
              <a:extLst>
                <a:ext uri="{FF2B5EF4-FFF2-40B4-BE49-F238E27FC236}">
                  <a16:creationId xmlns:a16="http://schemas.microsoft.com/office/drawing/2014/main" id="{4E58B603-267F-555D-AC72-D708720F55F7}"/>
                </a:ext>
              </a:extLst>
            </p:cNvPr>
            <p:cNvSpPr/>
            <p:nvPr/>
          </p:nvSpPr>
          <p:spPr>
            <a:xfrm>
              <a:off x="2693623" y="2804047"/>
              <a:ext cx="685586" cy="100472"/>
            </a:xfrm>
            <a:custGeom>
              <a:avLst/>
              <a:gdLst/>
              <a:ahLst/>
              <a:cxnLst/>
              <a:rect l="l" t="t" r="r" b="b"/>
              <a:pathLst>
                <a:path w="46974" h="6884" extrusionOk="0">
                  <a:moveTo>
                    <a:pt x="1" y="0"/>
                  </a:moveTo>
                  <a:lnTo>
                    <a:pt x="1" y="6883"/>
                  </a:lnTo>
                  <a:lnTo>
                    <a:pt x="43548" y="6883"/>
                  </a:lnTo>
                  <a:cubicBezTo>
                    <a:pt x="45440" y="6883"/>
                    <a:pt x="46973" y="5350"/>
                    <a:pt x="46973" y="3458"/>
                  </a:cubicBezTo>
                  <a:cubicBezTo>
                    <a:pt x="46973" y="1566"/>
                    <a:pt x="45440" y="0"/>
                    <a:pt x="43548"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11" name="Google Shape;605;p30">
              <a:extLst>
                <a:ext uri="{FF2B5EF4-FFF2-40B4-BE49-F238E27FC236}">
                  <a16:creationId xmlns:a16="http://schemas.microsoft.com/office/drawing/2014/main" id="{596C1860-6766-3F33-B852-71BA3CC4E7AD}"/>
                </a:ext>
              </a:extLst>
            </p:cNvPr>
            <p:cNvSpPr/>
            <p:nvPr/>
          </p:nvSpPr>
          <p:spPr>
            <a:xfrm>
              <a:off x="2593165" y="2754059"/>
              <a:ext cx="200929" cy="200915"/>
            </a:xfrm>
            <a:custGeom>
              <a:avLst/>
              <a:gdLst/>
              <a:ahLst/>
              <a:cxnLst/>
              <a:rect l="l" t="t" r="r" b="b"/>
              <a:pathLst>
                <a:path w="13767" h="13766" extrusionOk="0">
                  <a:moveTo>
                    <a:pt x="6884" y="0"/>
                  </a:moveTo>
                  <a:cubicBezTo>
                    <a:pt x="3067" y="0"/>
                    <a:pt x="1" y="3067"/>
                    <a:pt x="1" y="6883"/>
                  </a:cubicBezTo>
                  <a:cubicBezTo>
                    <a:pt x="1" y="10667"/>
                    <a:pt x="3067" y="13766"/>
                    <a:pt x="6884" y="13766"/>
                  </a:cubicBezTo>
                  <a:cubicBezTo>
                    <a:pt x="10700" y="13766"/>
                    <a:pt x="13766" y="10667"/>
                    <a:pt x="13766" y="6883"/>
                  </a:cubicBezTo>
                  <a:cubicBezTo>
                    <a:pt x="13766" y="3067"/>
                    <a:pt x="10700" y="0"/>
                    <a:pt x="6884"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12" name="Google Shape;606;p30">
              <a:extLst>
                <a:ext uri="{FF2B5EF4-FFF2-40B4-BE49-F238E27FC236}">
                  <a16:creationId xmlns:a16="http://schemas.microsoft.com/office/drawing/2014/main" id="{4BB3265C-ED35-13F0-C37B-17D4BA3D7061}"/>
                </a:ext>
              </a:extLst>
            </p:cNvPr>
            <p:cNvSpPr/>
            <p:nvPr/>
          </p:nvSpPr>
          <p:spPr>
            <a:xfrm>
              <a:off x="3102107" y="1112603"/>
              <a:ext cx="936474" cy="765464"/>
            </a:xfrm>
            <a:custGeom>
              <a:avLst/>
              <a:gdLst/>
              <a:ahLst/>
              <a:cxnLst/>
              <a:rect l="l" t="t" r="r" b="b"/>
              <a:pathLst>
                <a:path w="64164" h="52447" extrusionOk="0">
                  <a:moveTo>
                    <a:pt x="26730" y="0"/>
                  </a:moveTo>
                  <a:cubicBezTo>
                    <a:pt x="16527" y="0"/>
                    <a:pt x="6465" y="4715"/>
                    <a:pt x="0" y="13596"/>
                  </a:cubicBezTo>
                  <a:lnTo>
                    <a:pt x="53432" y="52447"/>
                  </a:lnTo>
                  <a:lnTo>
                    <a:pt x="53432" y="52447"/>
                  </a:lnTo>
                  <a:cubicBezTo>
                    <a:pt x="64164" y="37703"/>
                    <a:pt x="60902" y="17054"/>
                    <a:pt x="46125" y="6322"/>
                  </a:cubicBezTo>
                  <a:cubicBezTo>
                    <a:pt x="40262" y="2055"/>
                    <a:pt x="33466" y="0"/>
                    <a:pt x="26730"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2484B"/>
                </a:solidFill>
                <a:latin typeface="Times New Roman" panose="02020603050405020304" pitchFamily="18" charset="0"/>
                <a:cs typeface="Times New Roman" panose="02020603050405020304" pitchFamily="18" charset="0"/>
                <a:sym typeface="Arial"/>
              </a:endParaRPr>
            </a:p>
          </p:txBody>
        </p:sp>
        <p:sp>
          <p:nvSpPr>
            <p:cNvPr id="113" name="Google Shape;607;p30">
              <a:extLst>
                <a:ext uri="{FF2B5EF4-FFF2-40B4-BE49-F238E27FC236}">
                  <a16:creationId xmlns:a16="http://schemas.microsoft.com/office/drawing/2014/main" id="{A412B177-9936-D291-3D34-133AC680E7FE}"/>
                </a:ext>
              </a:extLst>
            </p:cNvPr>
            <p:cNvSpPr/>
            <p:nvPr/>
          </p:nvSpPr>
          <p:spPr>
            <a:xfrm>
              <a:off x="1348679" y="1112603"/>
              <a:ext cx="936474" cy="765464"/>
            </a:xfrm>
            <a:custGeom>
              <a:avLst/>
              <a:gdLst/>
              <a:ahLst/>
              <a:cxnLst/>
              <a:rect l="l" t="t" r="r" b="b"/>
              <a:pathLst>
                <a:path w="64164" h="52447" extrusionOk="0">
                  <a:moveTo>
                    <a:pt x="37427" y="0"/>
                  </a:moveTo>
                  <a:cubicBezTo>
                    <a:pt x="30687" y="0"/>
                    <a:pt x="23882" y="2055"/>
                    <a:pt x="18007" y="6322"/>
                  </a:cubicBezTo>
                  <a:cubicBezTo>
                    <a:pt x="3262" y="17054"/>
                    <a:pt x="0" y="37703"/>
                    <a:pt x="10732" y="52447"/>
                  </a:cubicBezTo>
                  <a:lnTo>
                    <a:pt x="10732" y="52447"/>
                  </a:lnTo>
                  <a:lnTo>
                    <a:pt x="64164" y="13596"/>
                  </a:lnTo>
                  <a:cubicBezTo>
                    <a:pt x="57699" y="4715"/>
                    <a:pt x="47637" y="0"/>
                    <a:pt x="37427"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2484B"/>
                </a:solidFill>
                <a:latin typeface="Times New Roman" panose="02020603050405020304" pitchFamily="18" charset="0"/>
                <a:cs typeface="Times New Roman" panose="02020603050405020304" pitchFamily="18" charset="0"/>
                <a:sym typeface="Arial"/>
              </a:endParaRPr>
            </a:p>
          </p:txBody>
        </p:sp>
        <p:sp>
          <p:nvSpPr>
            <p:cNvPr id="114" name="Google Shape;608;p30">
              <a:extLst>
                <a:ext uri="{FF2B5EF4-FFF2-40B4-BE49-F238E27FC236}">
                  <a16:creationId xmlns:a16="http://schemas.microsoft.com/office/drawing/2014/main" id="{993EFABE-D11B-BCB3-5E9F-05568A53FC20}"/>
                </a:ext>
              </a:extLst>
            </p:cNvPr>
            <p:cNvSpPr/>
            <p:nvPr/>
          </p:nvSpPr>
          <p:spPr>
            <a:xfrm>
              <a:off x="2643153" y="1900909"/>
              <a:ext cx="100472" cy="167594"/>
            </a:xfrm>
            <a:custGeom>
              <a:avLst/>
              <a:gdLst/>
              <a:ahLst/>
              <a:cxnLst/>
              <a:rect l="l" t="t" r="r" b="b"/>
              <a:pathLst>
                <a:path w="6884" h="11483" extrusionOk="0">
                  <a:moveTo>
                    <a:pt x="3459" y="0"/>
                  </a:moveTo>
                  <a:cubicBezTo>
                    <a:pt x="1567" y="0"/>
                    <a:pt x="1" y="1534"/>
                    <a:pt x="1" y="3458"/>
                  </a:cubicBezTo>
                  <a:lnTo>
                    <a:pt x="1" y="8025"/>
                  </a:lnTo>
                  <a:cubicBezTo>
                    <a:pt x="1" y="9950"/>
                    <a:pt x="1567" y="11483"/>
                    <a:pt x="3459" y="11483"/>
                  </a:cubicBezTo>
                  <a:cubicBezTo>
                    <a:pt x="5351" y="11483"/>
                    <a:pt x="6884" y="9950"/>
                    <a:pt x="6884" y="8025"/>
                  </a:cubicBezTo>
                  <a:lnTo>
                    <a:pt x="6884" y="3458"/>
                  </a:lnTo>
                  <a:cubicBezTo>
                    <a:pt x="6884" y="1534"/>
                    <a:pt x="5351" y="0"/>
                    <a:pt x="345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15" name="Google Shape;609;p30">
              <a:extLst>
                <a:ext uri="{FF2B5EF4-FFF2-40B4-BE49-F238E27FC236}">
                  <a16:creationId xmlns:a16="http://schemas.microsoft.com/office/drawing/2014/main" id="{0799CB2F-1382-41D4-A5CA-A2A34551E34A}"/>
                </a:ext>
              </a:extLst>
            </p:cNvPr>
            <p:cNvSpPr/>
            <p:nvPr/>
          </p:nvSpPr>
          <p:spPr>
            <a:xfrm>
              <a:off x="2184680" y="2022032"/>
              <a:ext cx="148081" cy="158414"/>
            </a:xfrm>
            <a:custGeom>
              <a:avLst/>
              <a:gdLst/>
              <a:ahLst/>
              <a:cxnLst/>
              <a:rect l="l" t="t" r="r" b="b"/>
              <a:pathLst>
                <a:path w="10146" h="10854" extrusionOk="0">
                  <a:moveTo>
                    <a:pt x="3938" y="0"/>
                  </a:moveTo>
                  <a:cubicBezTo>
                    <a:pt x="3351" y="0"/>
                    <a:pt x="2759" y="153"/>
                    <a:pt x="2219" y="476"/>
                  </a:cubicBezTo>
                  <a:cubicBezTo>
                    <a:pt x="555" y="1422"/>
                    <a:pt x="1" y="3510"/>
                    <a:pt x="947" y="5174"/>
                  </a:cubicBezTo>
                  <a:lnTo>
                    <a:pt x="3230" y="9121"/>
                  </a:lnTo>
                  <a:cubicBezTo>
                    <a:pt x="3887" y="10236"/>
                    <a:pt x="5042" y="10853"/>
                    <a:pt x="6233" y="10853"/>
                  </a:cubicBezTo>
                  <a:cubicBezTo>
                    <a:pt x="6818" y="10853"/>
                    <a:pt x="7412" y="10704"/>
                    <a:pt x="7960" y="10393"/>
                  </a:cubicBezTo>
                  <a:cubicBezTo>
                    <a:pt x="9591" y="9447"/>
                    <a:pt x="10146" y="7326"/>
                    <a:pt x="9200" y="5695"/>
                  </a:cubicBezTo>
                  <a:lnTo>
                    <a:pt x="6916" y="1716"/>
                  </a:lnTo>
                  <a:cubicBezTo>
                    <a:pt x="6283" y="624"/>
                    <a:pt x="5124" y="0"/>
                    <a:pt x="393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16" name="Google Shape;610;p30">
              <a:extLst>
                <a:ext uri="{FF2B5EF4-FFF2-40B4-BE49-F238E27FC236}">
                  <a16:creationId xmlns:a16="http://schemas.microsoft.com/office/drawing/2014/main" id="{B0971F11-FFA3-7C0E-E99B-10A2A5993783}"/>
                </a:ext>
              </a:extLst>
            </p:cNvPr>
            <p:cNvSpPr/>
            <p:nvPr/>
          </p:nvSpPr>
          <p:spPr>
            <a:xfrm>
              <a:off x="1854279" y="2352668"/>
              <a:ext cx="172367" cy="133895"/>
            </a:xfrm>
            <a:custGeom>
              <a:avLst/>
              <a:gdLst/>
              <a:ahLst/>
              <a:cxnLst/>
              <a:rect l="l" t="t" r="r" b="b"/>
              <a:pathLst>
                <a:path w="11810" h="9174" extrusionOk="0">
                  <a:moveTo>
                    <a:pt x="3918" y="0"/>
                  </a:moveTo>
                  <a:cubicBezTo>
                    <a:pt x="2729" y="0"/>
                    <a:pt x="1581" y="617"/>
                    <a:pt x="947" y="1733"/>
                  </a:cubicBezTo>
                  <a:cubicBezTo>
                    <a:pt x="1" y="3364"/>
                    <a:pt x="555" y="5451"/>
                    <a:pt x="2186" y="6430"/>
                  </a:cubicBezTo>
                  <a:lnTo>
                    <a:pt x="6166" y="8713"/>
                  </a:lnTo>
                  <a:cubicBezTo>
                    <a:pt x="6714" y="9025"/>
                    <a:pt x="7308" y="9174"/>
                    <a:pt x="7892" y="9174"/>
                  </a:cubicBezTo>
                  <a:cubicBezTo>
                    <a:pt x="9081" y="9174"/>
                    <a:pt x="10229" y="8557"/>
                    <a:pt x="10863" y="7441"/>
                  </a:cubicBezTo>
                  <a:cubicBezTo>
                    <a:pt x="11809" y="5810"/>
                    <a:pt x="11255" y="3690"/>
                    <a:pt x="9624" y="2744"/>
                  </a:cubicBezTo>
                  <a:lnTo>
                    <a:pt x="5644" y="460"/>
                  </a:lnTo>
                  <a:cubicBezTo>
                    <a:pt x="5096" y="149"/>
                    <a:pt x="4502" y="0"/>
                    <a:pt x="391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17" name="Google Shape;611;p30">
              <a:extLst>
                <a:ext uri="{FF2B5EF4-FFF2-40B4-BE49-F238E27FC236}">
                  <a16:creationId xmlns:a16="http://schemas.microsoft.com/office/drawing/2014/main" id="{48A9E1C5-CF5E-9301-1FD9-B26CD1195CF0}"/>
                </a:ext>
              </a:extLst>
            </p:cNvPr>
            <p:cNvSpPr/>
            <p:nvPr/>
          </p:nvSpPr>
          <p:spPr>
            <a:xfrm>
              <a:off x="1740015" y="2804047"/>
              <a:ext cx="167609" cy="100472"/>
            </a:xfrm>
            <a:custGeom>
              <a:avLst/>
              <a:gdLst/>
              <a:ahLst/>
              <a:cxnLst/>
              <a:rect l="l" t="t" r="r" b="b"/>
              <a:pathLst>
                <a:path w="11484" h="6884" extrusionOk="0">
                  <a:moveTo>
                    <a:pt x="3459" y="0"/>
                  </a:moveTo>
                  <a:cubicBezTo>
                    <a:pt x="1567" y="0"/>
                    <a:pt x="1" y="1566"/>
                    <a:pt x="1" y="3458"/>
                  </a:cubicBezTo>
                  <a:cubicBezTo>
                    <a:pt x="1" y="5350"/>
                    <a:pt x="1567" y="6883"/>
                    <a:pt x="3459" y="6883"/>
                  </a:cubicBezTo>
                  <a:lnTo>
                    <a:pt x="8058" y="6883"/>
                  </a:lnTo>
                  <a:cubicBezTo>
                    <a:pt x="9950" y="6883"/>
                    <a:pt x="11483" y="5350"/>
                    <a:pt x="11483" y="3458"/>
                  </a:cubicBezTo>
                  <a:cubicBezTo>
                    <a:pt x="11483" y="1566"/>
                    <a:pt x="9950" y="0"/>
                    <a:pt x="805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18" name="Google Shape;612;p30">
              <a:extLst>
                <a:ext uri="{FF2B5EF4-FFF2-40B4-BE49-F238E27FC236}">
                  <a16:creationId xmlns:a16="http://schemas.microsoft.com/office/drawing/2014/main" id="{7456625F-6570-CCEF-80D8-FDE083B0B43B}"/>
                </a:ext>
              </a:extLst>
            </p:cNvPr>
            <p:cNvSpPr/>
            <p:nvPr/>
          </p:nvSpPr>
          <p:spPr>
            <a:xfrm>
              <a:off x="1854279" y="3222457"/>
              <a:ext cx="172367" cy="133924"/>
            </a:xfrm>
            <a:custGeom>
              <a:avLst/>
              <a:gdLst/>
              <a:ahLst/>
              <a:cxnLst/>
              <a:rect l="l" t="t" r="r" b="b"/>
              <a:pathLst>
                <a:path w="11810" h="9176" extrusionOk="0">
                  <a:moveTo>
                    <a:pt x="7899" y="0"/>
                  </a:moveTo>
                  <a:cubicBezTo>
                    <a:pt x="7312" y="0"/>
                    <a:pt x="6716" y="149"/>
                    <a:pt x="6166" y="462"/>
                  </a:cubicBezTo>
                  <a:lnTo>
                    <a:pt x="2186" y="2745"/>
                  </a:lnTo>
                  <a:cubicBezTo>
                    <a:pt x="555" y="3691"/>
                    <a:pt x="1" y="5812"/>
                    <a:pt x="947" y="7443"/>
                  </a:cubicBezTo>
                  <a:cubicBezTo>
                    <a:pt x="1581" y="8558"/>
                    <a:pt x="2729" y="9175"/>
                    <a:pt x="3918" y="9175"/>
                  </a:cubicBezTo>
                  <a:cubicBezTo>
                    <a:pt x="4502" y="9175"/>
                    <a:pt x="5096" y="9026"/>
                    <a:pt x="5644" y="8715"/>
                  </a:cubicBezTo>
                  <a:lnTo>
                    <a:pt x="9624" y="6399"/>
                  </a:lnTo>
                  <a:cubicBezTo>
                    <a:pt x="11255" y="5453"/>
                    <a:pt x="11809" y="3365"/>
                    <a:pt x="10863" y="1701"/>
                  </a:cubicBezTo>
                  <a:cubicBezTo>
                    <a:pt x="10230" y="610"/>
                    <a:pt x="9085" y="0"/>
                    <a:pt x="789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19" name="Google Shape;613;p30">
              <a:extLst>
                <a:ext uri="{FF2B5EF4-FFF2-40B4-BE49-F238E27FC236}">
                  <a16:creationId xmlns:a16="http://schemas.microsoft.com/office/drawing/2014/main" id="{9F5E72E0-3DF6-C558-8B36-2AB5B7BEB459}"/>
                </a:ext>
              </a:extLst>
            </p:cNvPr>
            <p:cNvSpPr/>
            <p:nvPr/>
          </p:nvSpPr>
          <p:spPr>
            <a:xfrm>
              <a:off x="2184680" y="3528368"/>
              <a:ext cx="148081" cy="158429"/>
            </a:xfrm>
            <a:custGeom>
              <a:avLst/>
              <a:gdLst/>
              <a:ahLst/>
              <a:cxnLst/>
              <a:rect l="l" t="t" r="r" b="b"/>
              <a:pathLst>
                <a:path w="10146" h="10855" extrusionOk="0">
                  <a:moveTo>
                    <a:pt x="6226" y="0"/>
                  </a:moveTo>
                  <a:cubicBezTo>
                    <a:pt x="5037" y="0"/>
                    <a:pt x="3885" y="624"/>
                    <a:pt x="3230" y="1716"/>
                  </a:cubicBezTo>
                  <a:lnTo>
                    <a:pt x="947" y="5696"/>
                  </a:lnTo>
                  <a:cubicBezTo>
                    <a:pt x="1" y="7327"/>
                    <a:pt x="555" y="9447"/>
                    <a:pt x="2219" y="10393"/>
                  </a:cubicBezTo>
                  <a:cubicBezTo>
                    <a:pt x="2758" y="10706"/>
                    <a:pt x="3351" y="10854"/>
                    <a:pt x="3937" y="10854"/>
                  </a:cubicBezTo>
                  <a:cubicBezTo>
                    <a:pt x="5124" y="10854"/>
                    <a:pt x="6283" y="10245"/>
                    <a:pt x="6916" y="9153"/>
                  </a:cubicBezTo>
                  <a:lnTo>
                    <a:pt x="9200" y="5174"/>
                  </a:lnTo>
                  <a:cubicBezTo>
                    <a:pt x="10146" y="3510"/>
                    <a:pt x="9591" y="1422"/>
                    <a:pt x="7960" y="476"/>
                  </a:cubicBezTo>
                  <a:cubicBezTo>
                    <a:pt x="7410" y="153"/>
                    <a:pt x="6813" y="0"/>
                    <a:pt x="62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20" name="Google Shape;614;p30">
              <a:extLst>
                <a:ext uri="{FF2B5EF4-FFF2-40B4-BE49-F238E27FC236}">
                  <a16:creationId xmlns:a16="http://schemas.microsoft.com/office/drawing/2014/main" id="{63F2A2EC-122F-33B3-D599-6C921A0132BE}"/>
                </a:ext>
              </a:extLst>
            </p:cNvPr>
            <p:cNvSpPr/>
            <p:nvPr/>
          </p:nvSpPr>
          <p:spPr>
            <a:xfrm>
              <a:off x="2643153" y="3640530"/>
              <a:ext cx="100472" cy="167127"/>
            </a:xfrm>
            <a:custGeom>
              <a:avLst/>
              <a:gdLst/>
              <a:ahLst/>
              <a:cxnLst/>
              <a:rect l="l" t="t" r="r" b="b"/>
              <a:pathLst>
                <a:path w="6884" h="11451" extrusionOk="0">
                  <a:moveTo>
                    <a:pt x="3459" y="0"/>
                  </a:moveTo>
                  <a:cubicBezTo>
                    <a:pt x="1567" y="0"/>
                    <a:pt x="1" y="1534"/>
                    <a:pt x="1" y="3426"/>
                  </a:cubicBezTo>
                  <a:lnTo>
                    <a:pt x="1" y="8025"/>
                  </a:lnTo>
                  <a:cubicBezTo>
                    <a:pt x="1" y="9917"/>
                    <a:pt x="1567" y="11450"/>
                    <a:pt x="3459" y="11450"/>
                  </a:cubicBezTo>
                  <a:cubicBezTo>
                    <a:pt x="5351" y="11450"/>
                    <a:pt x="6884" y="9917"/>
                    <a:pt x="6884" y="8025"/>
                  </a:cubicBezTo>
                  <a:lnTo>
                    <a:pt x="6884" y="3426"/>
                  </a:lnTo>
                  <a:cubicBezTo>
                    <a:pt x="6884" y="1534"/>
                    <a:pt x="5351" y="0"/>
                    <a:pt x="345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21" name="Google Shape;615;p30">
              <a:extLst>
                <a:ext uri="{FF2B5EF4-FFF2-40B4-BE49-F238E27FC236}">
                  <a16:creationId xmlns:a16="http://schemas.microsoft.com/office/drawing/2014/main" id="{6010607A-63C2-253C-478D-819724EAC6CB}"/>
                </a:ext>
              </a:extLst>
            </p:cNvPr>
            <p:cNvSpPr/>
            <p:nvPr/>
          </p:nvSpPr>
          <p:spPr>
            <a:xfrm>
              <a:off x="3054499" y="3528368"/>
              <a:ext cx="148081" cy="158429"/>
            </a:xfrm>
            <a:custGeom>
              <a:avLst/>
              <a:gdLst/>
              <a:ahLst/>
              <a:cxnLst/>
              <a:rect l="l" t="t" r="r" b="b"/>
              <a:pathLst>
                <a:path w="10146" h="10855" extrusionOk="0">
                  <a:moveTo>
                    <a:pt x="3920" y="0"/>
                  </a:moveTo>
                  <a:cubicBezTo>
                    <a:pt x="3333" y="0"/>
                    <a:pt x="2736" y="153"/>
                    <a:pt x="2186" y="476"/>
                  </a:cubicBezTo>
                  <a:cubicBezTo>
                    <a:pt x="555" y="1422"/>
                    <a:pt x="0" y="3510"/>
                    <a:pt x="946" y="5174"/>
                  </a:cubicBezTo>
                  <a:lnTo>
                    <a:pt x="3230" y="9153"/>
                  </a:lnTo>
                  <a:cubicBezTo>
                    <a:pt x="3863" y="10245"/>
                    <a:pt x="5022" y="10854"/>
                    <a:pt x="6209" y="10854"/>
                  </a:cubicBezTo>
                  <a:cubicBezTo>
                    <a:pt x="6795" y="10854"/>
                    <a:pt x="7388" y="10706"/>
                    <a:pt x="7927" y="10393"/>
                  </a:cubicBezTo>
                  <a:cubicBezTo>
                    <a:pt x="9591" y="9447"/>
                    <a:pt x="10145" y="7327"/>
                    <a:pt x="9199" y="5696"/>
                  </a:cubicBezTo>
                  <a:lnTo>
                    <a:pt x="6916" y="1716"/>
                  </a:lnTo>
                  <a:cubicBezTo>
                    <a:pt x="6261" y="624"/>
                    <a:pt x="5109" y="0"/>
                    <a:pt x="392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22" name="Google Shape;616;p30">
              <a:extLst>
                <a:ext uri="{FF2B5EF4-FFF2-40B4-BE49-F238E27FC236}">
                  <a16:creationId xmlns:a16="http://schemas.microsoft.com/office/drawing/2014/main" id="{506308C5-EF30-290D-4463-92A86688C1B6}"/>
                </a:ext>
              </a:extLst>
            </p:cNvPr>
            <p:cNvSpPr/>
            <p:nvPr/>
          </p:nvSpPr>
          <p:spPr>
            <a:xfrm>
              <a:off x="3360614" y="3222457"/>
              <a:ext cx="172367" cy="133924"/>
            </a:xfrm>
            <a:custGeom>
              <a:avLst/>
              <a:gdLst/>
              <a:ahLst/>
              <a:cxnLst/>
              <a:rect l="l" t="t" r="r" b="b"/>
              <a:pathLst>
                <a:path w="11810" h="9176" extrusionOk="0">
                  <a:moveTo>
                    <a:pt x="3911" y="0"/>
                  </a:moveTo>
                  <a:cubicBezTo>
                    <a:pt x="2725" y="0"/>
                    <a:pt x="1580" y="610"/>
                    <a:pt x="947" y="1701"/>
                  </a:cubicBezTo>
                  <a:cubicBezTo>
                    <a:pt x="1" y="3365"/>
                    <a:pt x="556" y="5453"/>
                    <a:pt x="2187" y="6399"/>
                  </a:cubicBezTo>
                  <a:lnTo>
                    <a:pt x="6166" y="8715"/>
                  </a:lnTo>
                  <a:cubicBezTo>
                    <a:pt x="6714" y="9026"/>
                    <a:pt x="7308" y="9175"/>
                    <a:pt x="7892" y="9175"/>
                  </a:cubicBezTo>
                  <a:cubicBezTo>
                    <a:pt x="9081" y="9175"/>
                    <a:pt x="10229" y="8558"/>
                    <a:pt x="10863" y="7443"/>
                  </a:cubicBezTo>
                  <a:cubicBezTo>
                    <a:pt x="11809" y="5812"/>
                    <a:pt x="11255" y="3691"/>
                    <a:pt x="9624" y="2745"/>
                  </a:cubicBezTo>
                  <a:lnTo>
                    <a:pt x="5644" y="462"/>
                  </a:lnTo>
                  <a:cubicBezTo>
                    <a:pt x="5094" y="149"/>
                    <a:pt x="4498" y="0"/>
                    <a:pt x="391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23" name="Google Shape;617;p30">
              <a:extLst>
                <a:ext uri="{FF2B5EF4-FFF2-40B4-BE49-F238E27FC236}">
                  <a16:creationId xmlns:a16="http://schemas.microsoft.com/office/drawing/2014/main" id="{8AEE883D-4B18-9253-7F25-D0E1FB86522D}"/>
                </a:ext>
              </a:extLst>
            </p:cNvPr>
            <p:cNvSpPr/>
            <p:nvPr/>
          </p:nvSpPr>
          <p:spPr>
            <a:xfrm>
              <a:off x="3479636" y="2804047"/>
              <a:ext cx="167609" cy="100472"/>
            </a:xfrm>
            <a:custGeom>
              <a:avLst/>
              <a:gdLst/>
              <a:ahLst/>
              <a:cxnLst/>
              <a:rect l="l" t="t" r="r" b="b"/>
              <a:pathLst>
                <a:path w="11484" h="6884" extrusionOk="0">
                  <a:moveTo>
                    <a:pt x="3426" y="0"/>
                  </a:moveTo>
                  <a:cubicBezTo>
                    <a:pt x="1534" y="0"/>
                    <a:pt x="1" y="1566"/>
                    <a:pt x="1" y="3458"/>
                  </a:cubicBezTo>
                  <a:cubicBezTo>
                    <a:pt x="1" y="5350"/>
                    <a:pt x="1534" y="6883"/>
                    <a:pt x="3426" y="6883"/>
                  </a:cubicBezTo>
                  <a:lnTo>
                    <a:pt x="8025" y="6883"/>
                  </a:lnTo>
                  <a:cubicBezTo>
                    <a:pt x="9917" y="6883"/>
                    <a:pt x="11483" y="5350"/>
                    <a:pt x="11483" y="3458"/>
                  </a:cubicBezTo>
                  <a:cubicBezTo>
                    <a:pt x="11483" y="1566"/>
                    <a:pt x="9917" y="0"/>
                    <a:pt x="802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24" name="Google Shape;618;p30">
              <a:extLst>
                <a:ext uri="{FF2B5EF4-FFF2-40B4-BE49-F238E27FC236}">
                  <a16:creationId xmlns:a16="http://schemas.microsoft.com/office/drawing/2014/main" id="{0550CFF5-0036-AF98-C914-B5A04A789A9B}"/>
                </a:ext>
              </a:extLst>
            </p:cNvPr>
            <p:cNvSpPr/>
            <p:nvPr/>
          </p:nvSpPr>
          <p:spPr>
            <a:xfrm>
              <a:off x="3360614" y="2352668"/>
              <a:ext cx="172367" cy="133895"/>
            </a:xfrm>
            <a:custGeom>
              <a:avLst/>
              <a:gdLst/>
              <a:ahLst/>
              <a:cxnLst/>
              <a:rect l="l" t="t" r="r" b="b"/>
              <a:pathLst>
                <a:path w="11810" h="9174" extrusionOk="0">
                  <a:moveTo>
                    <a:pt x="7892" y="0"/>
                  </a:moveTo>
                  <a:cubicBezTo>
                    <a:pt x="7308" y="0"/>
                    <a:pt x="6714" y="149"/>
                    <a:pt x="6166" y="460"/>
                  </a:cubicBezTo>
                  <a:lnTo>
                    <a:pt x="2187" y="2744"/>
                  </a:lnTo>
                  <a:cubicBezTo>
                    <a:pt x="556" y="3690"/>
                    <a:pt x="1" y="5810"/>
                    <a:pt x="947" y="7441"/>
                  </a:cubicBezTo>
                  <a:cubicBezTo>
                    <a:pt x="1581" y="8557"/>
                    <a:pt x="2729" y="9174"/>
                    <a:pt x="3918" y="9174"/>
                  </a:cubicBezTo>
                  <a:cubicBezTo>
                    <a:pt x="4502" y="9174"/>
                    <a:pt x="5096" y="9025"/>
                    <a:pt x="5644" y="8713"/>
                  </a:cubicBezTo>
                  <a:lnTo>
                    <a:pt x="9624" y="6430"/>
                  </a:lnTo>
                  <a:cubicBezTo>
                    <a:pt x="11255" y="5451"/>
                    <a:pt x="11809" y="3364"/>
                    <a:pt x="10863" y="1733"/>
                  </a:cubicBezTo>
                  <a:cubicBezTo>
                    <a:pt x="10229" y="617"/>
                    <a:pt x="9081" y="0"/>
                    <a:pt x="789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25" name="Google Shape;619;p30">
              <a:extLst>
                <a:ext uri="{FF2B5EF4-FFF2-40B4-BE49-F238E27FC236}">
                  <a16:creationId xmlns:a16="http://schemas.microsoft.com/office/drawing/2014/main" id="{CBE92B2C-46DD-9B5E-762A-69FC57A79002}"/>
                </a:ext>
              </a:extLst>
            </p:cNvPr>
            <p:cNvSpPr/>
            <p:nvPr/>
          </p:nvSpPr>
          <p:spPr>
            <a:xfrm>
              <a:off x="3054499" y="2022032"/>
              <a:ext cx="148081" cy="158414"/>
            </a:xfrm>
            <a:custGeom>
              <a:avLst/>
              <a:gdLst/>
              <a:ahLst/>
              <a:cxnLst/>
              <a:rect l="l" t="t" r="r" b="b"/>
              <a:pathLst>
                <a:path w="10146" h="10854" extrusionOk="0">
                  <a:moveTo>
                    <a:pt x="6208" y="0"/>
                  </a:moveTo>
                  <a:cubicBezTo>
                    <a:pt x="5022" y="0"/>
                    <a:pt x="3863" y="624"/>
                    <a:pt x="3230" y="1716"/>
                  </a:cubicBezTo>
                  <a:lnTo>
                    <a:pt x="946" y="5695"/>
                  </a:lnTo>
                  <a:cubicBezTo>
                    <a:pt x="0" y="7326"/>
                    <a:pt x="555" y="9447"/>
                    <a:pt x="2186" y="10393"/>
                  </a:cubicBezTo>
                  <a:cubicBezTo>
                    <a:pt x="2734" y="10704"/>
                    <a:pt x="3328" y="10853"/>
                    <a:pt x="3913" y="10853"/>
                  </a:cubicBezTo>
                  <a:cubicBezTo>
                    <a:pt x="5104" y="10853"/>
                    <a:pt x="6260" y="10236"/>
                    <a:pt x="6916" y="9121"/>
                  </a:cubicBezTo>
                  <a:lnTo>
                    <a:pt x="9199" y="5174"/>
                  </a:lnTo>
                  <a:cubicBezTo>
                    <a:pt x="10145" y="3510"/>
                    <a:pt x="9591" y="1422"/>
                    <a:pt x="7927" y="476"/>
                  </a:cubicBezTo>
                  <a:cubicBezTo>
                    <a:pt x="7388" y="153"/>
                    <a:pt x="6795" y="0"/>
                    <a:pt x="620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grpSp>
        <p:nvGrpSpPr>
          <p:cNvPr id="126" name="Google Shape;598;p30">
            <a:extLst>
              <a:ext uri="{FF2B5EF4-FFF2-40B4-BE49-F238E27FC236}">
                <a16:creationId xmlns:a16="http://schemas.microsoft.com/office/drawing/2014/main" id="{1208CD8B-821F-F4A5-08C1-A821A4E01167}"/>
              </a:ext>
            </a:extLst>
          </p:cNvPr>
          <p:cNvGrpSpPr/>
          <p:nvPr/>
        </p:nvGrpSpPr>
        <p:grpSpPr>
          <a:xfrm>
            <a:off x="457949" y="3533959"/>
            <a:ext cx="620471" cy="702813"/>
            <a:chOff x="1348679" y="1112603"/>
            <a:chExt cx="2689902" cy="3046881"/>
          </a:xfrm>
        </p:grpSpPr>
        <p:sp>
          <p:nvSpPr>
            <p:cNvPr id="127" name="Google Shape;599;p30">
              <a:extLst>
                <a:ext uri="{FF2B5EF4-FFF2-40B4-BE49-F238E27FC236}">
                  <a16:creationId xmlns:a16="http://schemas.microsoft.com/office/drawing/2014/main" id="{4E84A130-FDC5-A5EF-7A75-8423140A2D9B}"/>
                </a:ext>
              </a:extLst>
            </p:cNvPr>
            <p:cNvSpPr/>
            <p:nvPr/>
          </p:nvSpPr>
          <p:spPr>
            <a:xfrm>
              <a:off x="2509375" y="1298179"/>
              <a:ext cx="368509" cy="318040"/>
            </a:xfrm>
            <a:custGeom>
              <a:avLst/>
              <a:gdLst/>
              <a:ahLst/>
              <a:cxnLst/>
              <a:rect l="l" t="t" r="r" b="b"/>
              <a:pathLst>
                <a:path w="25249" h="21791" extrusionOk="0">
                  <a:moveTo>
                    <a:pt x="3458" y="1"/>
                  </a:moveTo>
                  <a:cubicBezTo>
                    <a:pt x="1534" y="1"/>
                    <a:pt x="1" y="1534"/>
                    <a:pt x="1" y="3458"/>
                  </a:cubicBezTo>
                  <a:cubicBezTo>
                    <a:pt x="1" y="5350"/>
                    <a:pt x="1534" y="6884"/>
                    <a:pt x="3458" y="6884"/>
                  </a:cubicBezTo>
                  <a:lnTo>
                    <a:pt x="9167" y="6884"/>
                  </a:lnTo>
                  <a:lnTo>
                    <a:pt x="9167" y="21791"/>
                  </a:lnTo>
                  <a:lnTo>
                    <a:pt x="16050" y="21791"/>
                  </a:lnTo>
                  <a:lnTo>
                    <a:pt x="16050" y="6884"/>
                  </a:lnTo>
                  <a:lnTo>
                    <a:pt x="21791" y="6884"/>
                  </a:lnTo>
                  <a:cubicBezTo>
                    <a:pt x="23715" y="6884"/>
                    <a:pt x="25248" y="5350"/>
                    <a:pt x="25248" y="3458"/>
                  </a:cubicBezTo>
                  <a:cubicBezTo>
                    <a:pt x="25248" y="1534"/>
                    <a:pt x="23715" y="1"/>
                    <a:pt x="21791"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2484B"/>
                </a:solidFill>
                <a:latin typeface="Times New Roman" panose="02020603050405020304" pitchFamily="18" charset="0"/>
                <a:cs typeface="Times New Roman" panose="02020603050405020304" pitchFamily="18" charset="0"/>
                <a:sym typeface="Arial"/>
              </a:endParaRPr>
            </a:p>
          </p:txBody>
        </p:sp>
        <p:sp>
          <p:nvSpPr>
            <p:cNvPr id="192" name="Google Shape;600;p30">
              <a:extLst>
                <a:ext uri="{FF2B5EF4-FFF2-40B4-BE49-F238E27FC236}">
                  <a16:creationId xmlns:a16="http://schemas.microsoft.com/office/drawing/2014/main" id="{4C589D6F-2147-DAB0-D3BE-0B66C4F43B34}"/>
                </a:ext>
              </a:extLst>
            </p:cNvPr>
            <p:cNvSpPr/>
            <p:nvPr/>
          </p:nvSpPr>
          <p:spPr>
            <a:xfrm>
              <a:off x="1388669" y="1549563"/>
              <a:ext cx="2609922" cy="2609922"/>
            </a:xfrm>
            <a:custGeom>
              <a:avLst/>
              <a:gdLst/>
              <a:ahLst/>
              <a:cxnLst/>
              <a:rect l="l" t="t" r="r" b="b"/>
              <a:pathLst>
                <a:path w="178823" h="178823" extrusionOk="0">
                  <a:moveTo>
                    <a:pt x="89412" y="0"/>
                  </a:moveTo>
                  <a:cubicBezTo>
                    <a:pt x="40025" y="0"/>
                    <a:pt x="1" y="40025"/>
                    <a:pt x="1" y="89411"/>
                  </a:cubicBezTo>
                  <a:cubicBezTo>
                    <a:pt x="1" y="138798"/>
                    <a:pt x="40025" y="178822"/>
                    <a:pt x="89412" y="178822"/>
                  </a:cubicBezTo>
                  <a:cubicBezTo>
                    <a:pt x="138798" y="178822"/>
                    <a:pt x="178823" y="138798"/>
                    <a:pt x="178823" y="89411"/>
                  </a:cubicBezTo>
                  <a:cubicBezTo>
                    <a:pt x="178823" y="40025"/>
                    <a:pt x="138798" y="0"/>
                    <a:pt x="89412"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2484B"/>
                </a:solidFill>
                <a:latin typeface="Times New Roman" panose="02020603050405020304" pitchFamily="18" charset="0"/>
                <a:cs typeface="Times New Roman" panose="02020603050405020304" pitchFamily="18" charset="0"/>
                <a:sym typeface="Arial"/>
              </a:endParaRPr>
            </a:p>
          </p:txBody>
        </p:sp>
        <p:sp>
          <p:nvSpPr>
            <p:cNvPr id="193" name="Google Shape;601;p30">
              <a:extLst>
                <a:ext uri="{FF2B5EF4-FFF2-40B4-BE49-F238E27FC236}">
                  <a16:creationId xmlns:a16="http://schemas.microsoft.com/office/drawing/2014/main" id="{A4A27416-CA72-C63E-B9D8-EC28D550319F}"/>
                </a:ext>
              </a:extLst>
            </p:cNvPr>
            <p:cNvSpPr/>
            <p:nvPr/>
          </p:nvSpPr>
          <p:spPr>
            <a:xfrm>
              <a:off x="1589584" y="1750463"/>
              <a:ext cx="2208107" cy="2208107"/>
            </a:xfrm>
            <a:custGeom>
              <a:avLst/>
              <a:gdLst/>
              <a:ahLst/>
              <a:cxnLst/>
              <a:rect l="l" t="t" r="r" b="b"/>
              <a:pathLst>
                <a:path w="151292" h="151292" extrusionOk="0">
                  <a:moveTo>
                    <a:pt x="75646" y="1"/>
                  </a:moveTo>
                  <a:cubicBezTo>
                    <a:pt x="33925" y="1"/>
                    <a:pt x="0" y="33925"/>
                    <a:pt x="0" y="75646"/>
                  </a:cubicBezTo>
                  <a:cubicBezTo>
                    <a:pt x="0" y="117367"/>
                    <a:pt x="33925" y="151292"/>
                    <a:pt x="75646" y="151292"/>
                  </a:cubicBezTo>
                  <a:cubicBezTo>
                    <a:pt x="117366" y="151292"/>
                    <a:pt x="151291" y="117367"/>
                    <a:pt x="151291" y="75646"/>
                  </a:cubicBezTo>
                  <a:cubicBezTo>
                    <a:pt x="151291" y="33925"/>
                    <a:pt x="117366" y="1"/>
                    <a:pt x="7564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94" name="Google Shape;602;p30">
              <a:extLst>
                <a:ext uri="{FF2B5EF4-FFF2-40B4-BE49-F238E27FC236}">
                  <a16:creationId xmlns:a16="http://schemas.microsoft.com/office/drawing/2014/main" id="{8848D9F5-4ED3-F76B-60E5-60DFE789B3B2}"/>
                </a:ext>
              </a:extLst>
            </p:cNvPr>
            <p:cNvSpPr/>
            <p:nvPr/>
          </p:nvSpPr>
          <p:spPr>
            <a:xfrm>
              <a:off x="2157548" y="2328309"/>
              <a:ext cx="607021" cy="567629"/>
            </a:xfrm>
            <a:custGeom>
              <a:avLst/>
              <a:gdLst/>
              <a:ahLst/>
              <a:cxnLst/>
              <a:rect l="l" t="t" r="r" b="b"/>
              <a:pathLst>
                <a:path w="41591" h="38892" extrusionOk="0">
                  <a:moveTo>
                    <a:pt x="7568" y="1"/>
                  </a:moveTo>
                  <a:cubicBezTo>
                    <a:pt x="5807" y="1"/>
                    <a:pt x="4045" y="678"/>
                    <a:pt x="2708" y="2032"/>
                  </a:cubicBezTo>
                  <a:cubicBezTo>
                    <a:pt x="1" y="4706"/>
                    <a:pt x="1" y="9077"/>
                    <a:pt x="2708" y="11752"/>
                  </a:cubicBezTo>
                  <a:lnTo>
                    <a:pt x="29848" y="38892"/>
                  </a:lnTo>
                  <a:lnTo>
                    <a:pt x="41591" y="31194"/>
                  </a:lnTo>
                  <a:lnTo>
                    <a:pt x="12429" y="2032"/>
                  </a:lnTo>
                  <a:cubicBezTo>
                    <a:pt x="11091" y="678"/>
                    <a:pt x="9330" y="1"/>
                    <a:pt x="7568"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95" name="Google Shape;603;p30">
              <a:extLst>
                <a:ext uri="{FF2B5EF4-FFF2-40B4-BE49-F238E27FC236}">
                  <a16:creationId xmlns:a16="http://schemas.microsoft.com/office/drawing/2014/main" id="{4A2222CA-DA69-31D8-2146-B0AC80CA3DA7}"/>
                </a:ext>
              </a:extLst>
            </p:cNvPr>
            <p:cNvSpPr/>
            <p:nvPr/>
          </p:nvSpPr>
          <p:spPr>
            <a:xfrm>
              <a:off x="2593165" y="2854517"/>
              <a:ext cx="200929" cy="468003"/>
            </a:xfrm>
            <a:custGeom>
              <a:avLst/>
              <a:gdLst/>
              <a:ahLst/>
              <a:cxnLst/>
              <a:rect l="l" t="t" r="r" b="b"/>
              <a:pathLst>
                <a:path w="13767" h="32066" extrusionOk="0">
                  <a:moveTo>
                    <a:pt x="1" y="0"/>
                  </a:moveTo>
                  <a:lnTo>
                    <a:pt x="1" y="25183"/>
                  </a:lnTo>
                  <a:cubicBezTo>
                    <a:pt x="1" y="28967"/>
                    <a:pt x="3100" y="32065"/>
                    <a:pt x="6884" y="32065"/>
                  </a:cubicBezTo>
                  <a:cubicBezTo>
                    <a:pt x="10667" y="32065"/>
                    <a:pt x="13766" y="28967"/>
                    <a:pt x="13766" y="25183"/>
                  </a:cubicBezTo>
                  <a:lnTo>
                    <a:pt x="13766" y="0"/>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96" name="Google Shape;604;p30">
              <a:extLst>
                <a:ext uri="{FF2B5EF4-FFF2-40B4-BE49-F238E27FC236}">
                  <a16:creationId xmlns:a16="http://schemas.microsoft.com/office/drawing/2014/main" id="{9E560E89-4659-A1EB-BFEE-B0F12001B54A}"/>
                </a:ext>
              </a:extLst>
            </p:cNvPr>
            <p:cNvSpPr/>
            <p:nvPr/>
          </p:nvSpPr>
          <p:spPr>
            <a:xfrm>
              <a:off x="2693623" y="2804047"/>
              <a:ext cx="685586" cy="100472"/>
            </a:xfrm>
            <a:custGeom>
              <a:avLst/>
              <a:gdLst/>
              <a:ahLst/>
              <a:cxnLst/>
              <a:rect l="l" t="t" r="r" b="b"/>
              <a:pathLst>
                <a:path w="46974" h="6884" extrusionOk="0">
                  <a:moveTo>
                    <a:pt x="1" y="0"/>
                  </a:moveTo>
                  <a:lnTo>
                    <a:pt x="1" y="6883"/>
                  </a:lnTo>
                  <a:lnTo>
                    <a:pt x="43548" y="6883"/>
                  </a:lnTo>
                  <a:cubicBezTo>
                    <a:pt x="45440" y="6883"/>
                    <a:pt x="46973" y="5350"/>
                    <a:pt x="46973" y="3458"/>
                  </a:cubicBezTo>
                  <a:cubicBezTo>
                    <a:pt x="46973" y="1566"/>
                    <a:pt x="45440" y="0"/>
                    <a:pt x="43548"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97" name="Google Shape;605;p30">
              <a:extLst>
                <a:ext uri="{FF2B5EF4-FFF2-40B4-BE49-F238E27FC236}">
                  <a16:creationId xmlns:a16="http://schemas.microsoft.com/office/drawing/2014/main" id="{C9102F78-887B-75E8-0C33-BF3FE87C7018}"/>
                </a:ext>
              </a:extLst>
            </p:cNvPr>
            <p:cNvSpPr/>
            <p:nvPr/>
          </p:nvSpPr>
          <p:spPr>
            <a:xfrm>
              <a:off x="2593165" y="2754059"/>
              <a:ext cx="200929" cy="200915"/>
            </a:xfrm>
            <a:custGeom>
              <a:avLst/>
              <a:gdLst/>
              <a:ahLst/>
              <a:cxnLst/>
              <a:rect l="l" t="t" r="r" b="b"/>
              <a:pathLst>
                <a:path w="13767" h="13766" extrusionOk="0">
                  <a:moveTo>
                    <a:pt x="6884" y="0"/>
                  </a:moveTo>
                  <a:cubicBezTo>
                    <a:pt x="3067" y="0"/>
                    <a:pt x="1" y="3067"/>
                    <a:pt x="1" y="6883"/>
                  </a:cubicBezTo>
                  <a:cubicBezTo>
                    <a:pt x="1" y="10667"/>
                    <a:pt x="3067" y="13766"/>
                    <a:pt x="6884" y="13766"/>
                  </a:cubicBezTo>
                  <a:cubicBezTo>
                    <a:pt x="10700" y="13766"/>
                    <a:pt x="13766" y="10667"/>
                    <a:pt x="13766" y="6883"/>
                  </a:cubicBezTo>
                  <a:cubicBezTo>
                    <a:pt x="13766" y="3067"/>
                    <a:pt x="10700" y="0"/>
                    <a:pt x="6884"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98" name="Google Shape;606;p30">
              <a:extLst>
                <a:ext uri="{FF2B5EF4-FFF2-40B4-BE49-F238E27FC236}">
                  <a16:creationId xmlns:a16="http://schemas.microsoft.com/office/drawing/2014/main" id="{994ED159-D9D5-EB3B-27D5-4131A63BA17A}"/>
                </a:ext>
              </a:extLst>
            </p:cNvPr>
            <p:cNvSpPr/>
            <p:nvPr/>
          </p:nvSpPr>
          <p:spPr>
            <a:xfrm>
              <a:off x="3102107" y="1112603"/>
              <a:ext cx="936474" cy="765464"/>
            </a:xfrm>
            <a:custGeom>
              <a:avLst/>
              <a:gdLst/>
              <a:ahLst/>
              <a:cxnLst/>
              <a:rect l="l" t="t" r="r" b="b"/>
              <a:pathLst>
                <a:path w="64164" h="52447" extrusionOk="0">
                  <a:moveTo>
                    <a:pt x="26730" y="0"/>
                  </a:moveTo>
                  <a:cubicBezTo>
                    <a:pt x="16527" y="0"/>
                    <a:pt x="6465" y="4715"/>
                    <a:pt x="0" y="13596"/>
                  </a:cubicBezTo>
                  <a:lnTo>
                    <a:pt x="53432" y="52447"/>
                  </a:lnTo>
                  <a:lnTo>
                    <a:pt x="53432" y="52447"/>
                  </a:lnTo>
                  <a:cubicBezTo>
                    <a:pt x="64164" y="37703"/>
                    <a:pt x="60902" y="17054"/>
                    <a:pt x="46125" y="6322"/>
                  </a:cubicBezTo>
                  <a:cubicBezTo>
                    <a:pt x="40262" y="2055"/>
                    <a:pt x="33466" y="0"/>
                    <a:pt x="26730"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2484B"/>
                </a:solidFill>
                <a:latin typeface="Times New Roman" panose="02020603050405020304" pitchFamily="18" charset="0"/>
                <a:cs typeface="Times New Roman" panose="02020603050405020304" pitchFamily="18" charset="0"/>
                <a:sym typeface="Arial"/>
              </a:endParaRPr>
            </a:p>
          </p:txBody>
        </p:sp>
        <p:sp>
          <p:nvSpPr>
            <p:cNvPr id="199" name="Google Shape;607;p30">
              <a:extLst>
                <a:ext uri="{FF2B5EF4-FFF2-40B4-BE49-F238E27FC236}">
                  <a16:creationId xmlns:a16="http://schemas.microsoft.com/office/drawing/2014/main" id="{81F01639-7956-9564-524A-BCD0EF66CCBF}"/>
                </a:ext>
              </a:extLst>
            </p:cNvPr>
            <p:cNvSpPr/>
            <p:nvPr/>
          </p:nvSpPr>
          <p:spPr>
            <a:xfrm>
              <a:off x="1348679" y="1112603"/>
              <a:ext cx="936474" cy="765464"/>
            </a:xfrm>
            <a:custGeom>
              <a:avLst/>
              <a:gdLst/>
              <a:ahLst/>
              <a:cxnLst/>
              <a:rect l="l" t="t" r="r" b="b"/>
              <a:pathLst>
                <a:path w="64164" h="52447" extrusionOk="0">
                  <a:moveTo>
                    <a:pt x="37427" y="0"/>
                  </a:moveTo>
                  <a:cubicBezTo>
                    <a:pt x="30687" y="0"/>
                    <a:pt x="23882" y="2055"/>
                    <a:pt x="18007" y="6322"/>
                  </a:cubicBezTo>
                  <a:cubicBezTo>
                    <a:pt x="3262" y="17054"/>
                    <a:pt x="0" y="37703"/>
                    <a:pt x="10732" y="52447"/>
                  </a:cubicBezTo>
                  <a:lnTo>
                    <a:pt x="10732" y="52447"/>
                  </a:lnTo>
                  <a:lnTo>
                    <a:pt x="64164" y="13596"/>
                  </a:lnTo>
                  <a:cubicBezTo>
                    <a:pt x="57699" y="4715"/>
                    <a:pt x="47637" y="0"/>
                    <a:pt x="37427"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2484B"/>
                </a:solidFill>
                <a:latin typeface="Times New Roman" panose="02020603050405020304" pitchFamily="18" charset="0"/>
                <a:cs typeface="Times New Roman" panose="02020603050405020304" pitchFamily="18" charset="0"/>
                <a:sym typeface="Arial"/>
              </a:endParaRPr>
            </a:p>
          </p:txBody>
        </p:sp>
        <p:sp>
          <p:nvSpPr>
            <p:cNvPr id="200" name="Google Shape;608;p30">
              <a:extLst>
                <a:ext uri="{FF2B5EF4-FFF2-40B4-BE49-F238E27FC236}">
                  <a16:creationId xmlns:a16="http://schemas.microsoft.com/office/drawing/2014/main" id="{C0C1325C-6A84-70FD-3568-BABB7AE21015}"/>
                </a:ext>
              </a:extLst>
            </p:cNvPr>
            <p:cNvSpPr/>
            <p:nvPr/>
          </p:nvSpPr>
          <p:spPr>
            <a:xfrm>
              <a:off x="2643153" y="1900909"/>
              <a:ext cx="100472" cy="167594"/>
            </a:xfrm>
            <a:custGeom>
              <a:avLst/>
              <a:gdLst/>
              <a:ahLst/>
              <a:cxnLst/>
              <a:rect l="l" t="t" r="r" b="b"/>
              <a:pathLst>
                <a:path w="6884" h="11483" extrusionOk="0">
                  <a:moveTo>
                    <a:pt x="3459" y="0"/>
                  </a:moveTo>
                  <a:cubicBezTo>
                    <a:pt x="1567" y="0"/>
                    <a:pt x="1" y="1534"/>
                    <a:pt x="1" y="3458"/>
                  </a:cubicBezTo>
                  <a:lnTo>
                    <a:pt x="1" y="8025"/>
                  </a:lnTo>
                  <a:cubicBezTo>
                    <a:pt x="1" y="9950"/>
                    <a:pt x="1567" y="11483"/>
                    <a:pt x="3459" y="11483"/>
                  </a:cubicBezTo>
                  <a:cubicBezTo>
                    <a:pt x="5351" y="11483"/>
                    <a:pt x="6884" y="9950"/>
                    <a:pt x="6884" y="8025"/>
                  </a:cubicBezTo>
                  <a:lnTo>
                    <a:pt x="6884" y="3458"/>
                  </a:lnTo>
                  <a:cubicBezTo>
                    <a:pt x="6884" y="1534"/>
                    <a:pt x="5351" y="0"/>
                    <a:pt x="345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01" name="Google Shape;609;p30">
              <a:extLst>
                <a:ext uri="{FF2B5EF4-FFF2-40B4-BE49-F238E27FC236}">
                  <a16:creationId xmlns:a16="http://schemas.microsoft.com/office/drawing/2014/main" id="{FFC96743-B5F9-4F07-D7E7-36468675F05D}"/>
                </a:ext>
              </a:extLst>
            </p:cNvPr>
            <p:cNvSpPr/>
            <p:nvPr/>
          </p:nvSpPr>
          <p:spPr>
            <a:xfrm>
              <a:off x="2184680" y="2022032"/>
              <a:ext cx="148081" cy="158414"/>
            </a:xfrm>
            <a:custGeom>
              <a:avLst/>
              <a:gdLst/>
              <a:ahLst/>
              <a:cxnLst/>
              <a:rect l="l" t="t" r="r" b="b"/>
              <a:pathLst>
                <a:path w="10146" h="10854" extrusionOk="0">
                  <a:moveTo>
                    <a:pt x="3938" y="0"/>
                  </a:moveTo>
                  <a:cubicBezTo>
                    <a:pt x="3351" y="0"/>
                    <a:pt x="2759" y="153"/>
                    <a:pt x="2219" y="476"/>
                  </a:cubicBezTo>
                  <a:cubicBezTo>
                    <a:pt x="555" y="1422"/>
                    <a:pt x="1" y="3510"/>
                    <a:pt x="947" y="5174"/>
                  </a:cubicBezTo>
                  <a:lnTo>
                    <a:pt x="3230" y="9121"/>
                  </a:lnTo>
                  <a:cubicBezTo>
                    <a:pt x="3887" y="10236"/>
                    <a:pt x="5042" y="10853"/>
                    <a:pt x="6233" y="10853"/>
                  </a:cubicBezTo>
                  <a:cubicBezTo>
                    <a:pt x="6818" y="10853"/>
                    <a:pt x="7412" y="10704"/>
                    <a:pt x="7960" y="10393"/>
                  </a:cubicBezTo>
                  <a:cubicBezTo>
                    <a:pt x="9591" y="9447"/>
                    <a:pt x="10146" y="7326"/>
                    <a:pt x="9200" y="5695"/>
                  </a:cubicBezTo>
                  <a:lnTo>
                    <a:pt x="6916" y="1716"/>
                  </a:lnTo>
                  <a:cubicBezTo>
                    <a:pt x="6283" y="624"/>
                    <a:pt x="5124" y="0"/>
                    <a:pt x="393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02" name="Google Shape;610;p30">
              <a:extLst>
                <a:ext uri="{FF2B5EF4-FFF2-40B4-BE49-F238E27FC236}">
                  <a16:creationId xmlns:a16="http://schemas.microsoft.com/office/drawing/2014/main" id="{7B1DB894-77DB-8B3F-7F50-6E9534C15396}"/>
                </a:ext>
              </a:extLst>
            </p:cNvPr>
            <p:cNvSpPr/>
            <p:nvPr/>
          </p:nvSpPr>
          <p:spPr>
            <a:xfrm>
              <a:off x="1854279" y="2352668"/>
              <a:ext cx="172367" cy="133895"/>
            </a:xfrm>
            <a:custGeom>
              <a:avLst/>
              <a:gdLst/>
              <a:ahLst/>
              <a:cxnLst/>
              <a:rect l="l" t="t" r="r" b="b"/>
              <a:pathLst>
                <a:path w="11810" h="9174" extrusionOk="0">
                  <a:moveTo>
                    <a:pt x="3918" y="0"/>
                  </a:moveTo>
                  <a:cubicBezTo>
                    <a:pt x="2729" y="0"/>
                    <a:pt x="1581" y="617"/>
                    <a:pt x="947" y="1733"/>
                  </a:cubicBezTo>
                  <a:cubicBezTo>
                    <a:pt x="1" y="3364"/>
                    <a:pt x="555" y="5451"/>
                    <a:pt x="2186" y="6430"/>
                  </a:cubicBezTo>
                  <a:lnTo>
                    <a:pt x="6166" y="8713"/>
                  </a:lnTo>
                  <a:cubicBezTo>
                    <a:pt x="6714" y="9025"/>
                    <a:pt x="7308" y="9174"/>
                    <a:pt x="7892" y="9174"/>
                  </a:cubicBezTo>
                  <a:cubicBezTo>
                    <a:pt x="9081" y="9174"/>
                    <a:pt x="10229" y="8557"/>
                    <a:pt x="10863" y="7441"/>
                  </a:cubicBezTo>
                  <a:cubicBezTo>
                    <a:pt x="11809" y="5810"/>
                    <a:pt x="11255" y="3690"/>
                    <a:pt x="9624" y="2744"/>
                  </a:cubicBezTo>
                  <a:lnTo>
                    <a:pt x="5644" y="460"/>
                  </a:lnTo>
                  <a:cubicBezTo>
                    <a:pt x="5096" y="149"/>
                    <a:pt x="4502" y="0"/>
                    <a:pt x="391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03" name="Google Shape;611;p30">
              <a:extLst>
                <a:ext uri="{FF2B5EF4-FFF2-40B4-BE49-F238E27FC236}">
                  <a16:creationId xmlns:a16="http://schemas.microsoft.com/office/drawing/2014/main" id="{8DBBB041-E3D5-2FBA-65BD-5CA06B5BD79D}"/>
                </a:ext>
              </a:extLst>
            </p:cNvPr>
            <p:cNvSpPr/>
            <p:nvPr/>
          </p:nvSpPr>
          <p:spPr>
            <a:xfrm>
              <a:off x="1740015" y="2804047"/>
              <a:ext cx="167609" cy="100472"/>
            </a:xfrm>
            <a:custGeom>
              <a:avLst/>
              <a:gdLst/>
              <a:ahLst/>
              <a:cxnLst/>
              <a:rect l="l" t="t" r="r" b="b"/>
              <a:pathLst>
                <a:path w="11484" h="6884" extrusionOk="0">
                  <a:moveTo>
                    <a:pt x="3459" y="0"/>
                  </a:moveTo>
                  <a:cubicBezTo>
                    <a:pt x="1567" y="0"/>
                    <a:pt x="1" y="1566"/>
                    <a:pt x="1" y="3458"/>
                  </a:cubicBezTo>
                  <a:cubicBezTo>
                    <a:pt x="1" y="5350"/>
                    <a:pt x="1567" y="6883"/>
                    <a:pt x="3459" y="6883"/>
                  </a:cubicBezTo>
                  <a:lnTo>
                    <a:pt x="8058" y="6883"/>
                  </a:lnTo>
                  <a:cubicBezTo>
                    <a:pt x="9950" y="6883"/>
                    <a:pt x="11483" y="5350"/>
                    <a:pt x="11483" y="3458"/>
                  </a:cubicBezTo>
                  <a:cubicBezTo>
                    <a:pt x="11483" y="1566"/>
                    <a:pt x="9950" y="0"/>
                    <a:pt x="805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04" name="Google Shape;612;p30">
              <a:extLst>
                <a:ext uri="{FF2B5EF4-FFF2-40B4-BE49-F238E27FC236}">
                  <a16:creationId xmlns:a16="http://schemas.microsoft.com/office/drawing/2014/main" id="{248EF8BB-FDA1-3772-7E70-FAD5CFC61EB2}"/>
                </a:ext>
              </a:extLst>
            </p:cNvPr>
            <p:cNvSpPr/>
            <p:nvPr/>
          </p:nvSpPr>
          <p:spPr>
            <a:xfrm>
              <a:off x="1854279" y="3222457"/>
              <a:ext cx="172367" cy="133924"/>
            </a:xfrm>
            <a:custGeom>
              <a:avLst/>
              <a:gdLst/>
              <a:ahLst/>
              <a:cxnLst/>
              <a:rect l="l" t="t" r="r" b="b"/>
              <a:pathLst>
                <a:path w="11810" h="9176" extrusionOk="0">
                  <a:moveTo>
                    <a:pt x="7899" y="0"/>
                  </a:moveTo>
                  <a:cubicBezTo>
                    <a:pt x="7312" y="0"/>
                    <a:pt x="6716" y="149"/>
                    <a:pt x="6166" y="462"/>
                  </a:cubicBezTo>
                  <a:lnTo>
                    <a:pt x="2186" y="2745"/>
                  </a:lnTo>
                  <a:cubicBezTo>
                    <a:pt x="555" y="3691"/>
                    <a:pt x="1" y="5812"/>
                    <a:pt x="947" y="7443"/>
                  </a:cubicBezTo>
                  <a:cubicBezTo>
                    <a:pt x="1581" y="8558"/>
                    <a:pt x="2729" y="9175"/>
                    <a:pt x="3918" y="9175"/>
                  </a:cubicBezTo>
                  <a:cubicBezTo>
                    <a:pt x="4502" y="9175"/>
                    <a:pt x="5096" y="9026"/>
                    <a:pt x="5644" y="8715"/>
                  </a:cubicBezTo>
                  <a:lnTo>
                    <a:pt x="9624" y="6399"/>
                  </a:lnTo>
                  <a:cubicBezTo>
                    <a:pt x="11255" y="5453"/>
                    <a:pt x="11809" y="3365"/>
                    <a:pt x="10863" y="1701"/>
                  </a:cubicBezTo>
                  <a:cubicBezTo>
                    <a:pt x="10230" y="610"/>
                    <a:pt x="9085" y="0"/>
                    <a:pt x="789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05" name="Google Shape;613;p30">
              <a:extLst>
                <a:ext uri="{FF2B5EF4-FFF2-40B4-BE49-F238E27FC236}">
                  <a16:creationId xmlns:a16="http://schemas.microsoft.com/office/drawing/2014/main" id="{3FD65967-D356-6ADA-DEFF-E29476C7F683}"/>
                </a:ext>
              </a:extLst>
            </p:cNvPr>
            <p:cNvSpPr/>
            <p:nvPr/>
          </p:nvSpPr>
          <p:spPr>
            <a:xfrm>
              <a:off x="2184680" y="3528368"/>
              <a:ext cx="148081" cy="158429"/>
            </a:xfrm>
            <a:custGeom>
              <a:avLst/>
              <a:gdLst/>
              <a:ahLst/>
              <a:cxnLst/>
              <a:rect l="l" t="t" r="r" b="b"/>
              <a:pathLst>
                <a:path w="10146" h="10855" extrusionOk="0">
                  <a:moveTo>
                    <a:pt x="6226" y="0"/>
                  </a:moveTo>
                  <a:cubicBezTo>
                    <a:pt x="5037" y="0"/>
                    <a:pt x="3885" y="624"/>
                    <a:pt x="3230" y="1716"/>
                  </a:cubicBezTo>
                  <a:lnTo>
                    <a:pt x="947" y="5696"/>
                  </a:lnTo>
                  <a:cubicBezTo>
                    <a:pt x="1" y="7327"/>
                    <a:pt x="555" y="9447"/>
                    <a:pt x="2219" y="10393"/>
                  </a:cubicBezTo>
                  <a:cubicBezTo>
                    <a:pt x="2758" y="10706"/>
                    <a:pt x="3351" y="10854"/>
                    <a:pt x="3937" y="10854"/>
                  </a:cubicBezTo>
                  <a:cubicBezTo>
                    <a:pt x="5124" y="10854"/>
                    <a:pt x="6283" y="10245"/>
                    <a:pt x="6916" y="9153"/>
                  </a:cubicBezTo>
                  <a:lnTo>
                    <a:pt x="9200" y="5174"/>
                  </a:lnTo>
                  <a:cubicBezTo>
                    <a:pt x="10146" y="3510"/>
                    <a:pt x="9591" y="1422"/>
                    <a:pt x="7960" y="476"/>
                  </a:cubicBezTo>
                  <a:cubicBezTo>
                    <a:pt x="7410" y="153"/>
                    <a:pt x="6813" y="0"/>
                    <a:pt x="62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06" name="Google Shape;614;p30">
              <a:extLst>
                <a:ext uri="{FF2B5EF4-FFF2-40B4-BE49-F238E27FC236}">
                  <a16:creationId xmlns:a16="http://schemas.microsoft.com/office/drawing/2014/main" id="{34081D44-6914-D557-36A9-B2CB9BF9BAED}"/>
                </a:ext>
              </a:extLst>
            </p:cNvPr>
            <p:cNvSpPr/>
            <p:nvPr/>
          </p:nvSpPr>
          <p:spPr>
            <a:xfrm>
              <a:off x="2643153" y="3640530"/>
              <a:ext cx="100472" cy="167127"/>
            </a:xfrm>
            <a:custGeom>
              <a:avLst/>
              <a:gdLst/>
              <a:ahLst/>
              <a:cxnLst/>
              <a:rect l="l" t="t" r="r" b="b"/>
              <a:pathLst>
                <a:path w="6884" h="11451" extrusionOk="0">
                  <a:moveTo>
                    <a:pt x="3459" y="0"/>
                  </a:moveTo>
                  <a:cubicBezTo>
                    <a:pt x="1567" y="0"/>
                    <a:pt x="1" y="1534"/>
                    <a:pt x="1" y="3426"/>
                  </a:cubicBezTo>
                  <a:lnTo>
                    <a:pt x="1" y="8025"/>
                  </a:lnTo>
                  <a:cubicBezTo>
                    <a:pt x="1" y="9917"/>
                    <a:pt x="1567" y="11450"/>
                    <a:pt x="3459" y="11450"/>
                  </a:cubicBezTo>
                  <a:cubicBezTo>
                    <a:pt x="5351" y="11450"/>
                    <a:pt x="6884" y="9917"/>
                    <a:pt x="6884" y="8025"/>
                  </a:cubicBezTo>
                  <a:lnTo>
                    <a:pt x="6884" y="3426"/>
                  </a:lnTo>
                  <a:cubicBezTo>
                    <a:pt x="6884" y="1534"/>
                    <a:pt x="5351" y="0"/>
                    <a:pt x="345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07" name="Google Shape;615;p30">
              <a:extLst>
                <a:ext uri="{FF2B5EF4-FFF2-40B4-BE49-F238E27FC236}">
                  <a16:creationId xmlns:a16="http://schemas.microsoft.com/office/drawing/2014/main" id="{5B372364-7C12-55FC-06D4-B1ABE6114524}"/>
                </a:ext>
              </a:extLst>
            </p:cNvPr>
            <p:cNvSpPr/>
            <p:nvPr/>
          </p:nvSpPr>
          <p:spPr>
            <a:xfrm>
              <a:off x="3054499" y="3528368"/>
              <a:ext cx="148081" cy="158429"/>
            </a:xfrm>
            <a:custGeom>
              <a:avLst/>
              <a:gdLst/>
              <a:ahLst/>
              <a:cxnLst/>
              <a:rect l="l" t="t" r="r" b="b"/>
              <a:pathLst>
                <a:path w="10146" h="10855" extrusionOk="0">
                  <a:moveTo>
                    <a:pt x="3920" y="0"/>
                  </a:moveTo>
                  <a:cubicBezTo>
                    <a:pt x="3333" y="0"/>
                    <a:pt x="2736" y="153"/>
                    <a:pt x="2186" y="476"/>
                  </a:cubicBezTo>
                  <a:cubicBezTo>
                    <a:pt x="555" y="1422"/>
                    <a:pt x="0" y="3510"/>
                    <a:pt x="946" y="5174"/>
                  </a:cubicBezTo>
                  <a:lnTo>
                    <a:pt x="3230" y="9153"/>
                  </a:lnTo>
                  <a:cubicBezTo>
                    <a:pt x="3863" y="10245"/>
                    <a:pt x="5022" y="10854"/>
                    <a:pt x="6209" y="10854"/>
                  </a:cubicBezTo>
                  <a:cubicBezTo>
                    <a:pt x="6795" y="10854"/>
                    <a:pt x="7388" y="10706"/>
                    <a:pt x="7927" y="10393"/>
                  </a:cubicBezTo>
                  <a:cubicBezTo>
                    <a:pt x="9591" y="9447"/>
                    <a:pt x="10145" y="7327"/>
                    <a:pt x="9199" y="5696"/>
                  </a:cubicBezTo>
                  <a:lnTo>
                    <a:pt x="6916" y="1716"/>
                  </a:lnTo>
                  <a:cubicBezTo>
                    <a:pt x="6261" y="624"/>
                    <a:pt x="5109" y="0"/>
                    <a:pt x="392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08" name="Google Shape;616;p30">
              <a:extLst>
                <a:ext uri="{FF2B5EF4-FFF2-40B4-BE49-F238E27FC236}">
                  <a16:creationId xmlns:a16="http://schemas.microsoft.com/office/drawing/2014/main" id="{AAD720BE-0A65-5F6C-5E56-9493284B412F}"/>
                </a:ext>
              </a:extLst>
            </p:cNvPr>
            <p:cNvSpPr/>
            <p:nvPr/>
          </p:nvSpPr>
          <p:spPr>
            <a:xfrm>
              <a:off x="3360614" y="3222457"/>
              <a:ext cx="172367" cy="133924"/>
            </a:xfrm>
            <a:custGeom>
              <a:avLst/>
              <a:gdLst/>
              <a:ahLst/>
              <a:cxnLst/>
              <a:rect l="l" t="t" r="r" b="b"/>
              <a:pathLst>
                <a:path w="11810" h="9176" extrusionOk="0">
                  <a:moveTo>
                    <a:pt x="3911" y="0"/>
                  </a:moveTo>
                  <a:cubicBezTo>
                    <a:pt x="2725" y="0"/>
                    <a:pt x="1580" y="610"/>
                    <a:pt x="947" y="1701"/>
                  </a:cubicBezTo>
                  <a:cubicBezTo>
                    <a:pt x="1" y="3365"/>
                    <a:pt x="556" y="5453"/>
                    <a:pt x="2187" y="6399"/>
                  </a:cubicBezTo>
                  <a:lnTo>
                    <a:pt x="6166" y="8715"/>
                  </a:lnTo>
                  <a:cubicBezTo>
                    <a:pt x="6714" y="9026"/>
                    <a:pt x="7308" y="9175"/>
                    <a:pt x="7892" y="9175"/>
                  </a:cubicBezTo>
                  <a:cubicBezTo>
                    <a:pt x="9081" y="9175"/>
                    <a:pt x="10229" y="8558"/>
                    <a:pt x="10863" y="7443"/>
                  </a:cubicBezTo>
                  <a:cubicBezTo>
                    <a:pt x="11809" y="5812"/>
                    <a:pt x="11255" y="3691"/>
                    <a:pt x="9624" y="2745"/>
                  </a:cubicBezTo>
                  <a:lnTo>
                    <a:pt x="5644" y="462"/>
                  </a:lnTo>
                  <a:cubicBezTo>
                    <a:pt x="5094" y="149"/>
                    <a:pt x="4498" y="0"/>
                    <a:pt x="391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09" name="Google Shape;617;p30">
              <a:extLst>
                <a:ext uri="{FF2B5EF4-FFF2-40B4-BE49-F238E27FC236}">
                  <a16:creationId xmlns:a16="http://schemas.microsoft.com/office/drawing/2014/main" id="{D87C4C8B-5A2D-FEFB-C576-CE3BAC009173}"/>
                </a:ext>
              </a:extLst>
            </p:cNvPr>
            <p:cNvSpPr/>
            <p:nvPr/>
          </p:nvSpPr>
          <p:spPr>
            <a:xfrm>
              <a:off x="3479636" y="2804047"/>
              <a:ext cx="167609" cy="100472"/>
            </a:xfrm>
            <a:custGeom>
              <a:avLst/>
              <a:gdLst/>
              <a:ahLst/>
              <a:cxnLst/>
              <a:rect l="l" t="t" r="r" b="b"/>
              <a:pathLst>
                <a:path w="11484" h="6884" extrusionOk="0">
                  <a:moveTo>
                    <a:pt x="3426" y="0"/>
                  </a:moveTo>
                  <a:cubicBezTo>
                    <a:pt x="1534" y="0"/>
                    <a:pt x="1" y="1566"/>
                    <a:pt x="1" y="3458"/>
                  </a:cubicBezTo>
                  <a:cubicBezTo>
                    <a:pt x="1" y="5350"/>
                    <a:pt x="1534" y="6883"/>
                    <a:pt x="3426" y="6883"/>
                  </a:cubicBezTo>
                  <a:lnTo>
                    <a:pt x="8025" y="6883"/>
                  </a:lnTo>
                  <a:cubicBezTo>
                    <a:pt x="9917" y="6883"/>
                    <a:pt x="11483" y="5350"/>
                    <a:pt x="11483" y="3458"/>
                  </a:cubicBezTo>
                  <a:cubicBezTo>
                    <a:pt x="11483" y="1566"/>
                    <a:pt x="9917" y="0"/>
                    <a:pt x="802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10" name="Google Shape;618;p30">
              <a:extLst>
                <a:ext uri="{FF2B5EF4-FFF2-40B4-BE49-F238E27FC236}">
                  <a16:creationId xmlns:a16="http://schemas.microsoft.com/office/drawing/2014/main" id="{4A55FA3C-A412-5AD6-621B-F8B9F2B7309F}"/>
                </a:ext>
              </a:extLst>
            </p:cNvPr>
            <p:cNvSpPr/>
            <p:nvPr/>
          </p:nvSpPr>
          <p:spPr>
            <a:xfrm>
              <a:off x="3360614" y="2352668"/>
              <a:ext cx="172367" cy="133895"/>
            </a:xfrm>
            <a:custGeom>
              <a:avLst/>
              <a:gdLst/>
              <a:ahLst/>
              <a:cxnLst/>
              <a:rect l="l" t="t" r="r" b="b"/>
              <a:pathLst>
                <a:path w="11810" h="9174" extrusionOk="0">
                  <a:moveTo>
                    <a:pt x="7892" y="0"/>
                  </a:moveTo>
                  <a:cubicBezTo>
                    <a:pt x="7308" y="0"/>
                    <a:pt x="6714" y="149"/>
                    <a:pt x="6166" y="460"/>
                  </a:cubicBezTo>
                  <a:lnTo>
                    <a:pt x="2187" y="2744"/>
                  </a:lnTo>
                  <a:cubicBezTo>
                    <a:pt x="556" y="3690"/>
                    <a:pt x="1" y="5810"/>
                    <a:pt x="947" y="7441"/>
                  </a:cubicBezTo>
                  <a:cubicBezTo>
                    <a:pt x="1581" y="8557"/>
                    <a:pt x="2729" y="9174"/>
                    <a:pt x="3918" y="9174"/>
                  </a:cubicBezTo>
                  <a:cubicBezTo>
                    <a:pt x="4502" y="9174"/>
                    <a:pt x="5096" y="9025"/>
                    <a:pt x="5644" y="8713"/>
                  </a:cubicBezTo>
                  <a:lnTo>
                    <a:pt x="9624" y="6430"/>
                  </a:lnTo>
                  <a:cubicBezTo>
                    <a:pt x="11255" y="5451"/>
                    <a:pt x="11809" y="3364"/>
                    <a:pt x="10863" y="1733"/>
                  </a:cubicBezTo>
                  <a:cubicBezTo>
                    <a:pt x="10229" y="617"/>
                    <a:pt x="9081" y="0"/>
                    <a:pt x="789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11" name="Google Shape;619;p30">
              <a:extLst>
                <a:ext uri="{FF2B5EF4-FFF2-40B4-BE49-F238E27FC236}">
                  <a16:creationId xmlns:a16="http://schemas.microsoft.com/office/drawing/2014/main" id="{50AA50CE-22C0-394C-57DF-F03114055EDE}"/>
                </a:ext>
              </a:extLst>
            </p:cNvPr>
            <p:cNvSpPr/>
            <p:nvPr/>
          </p:nvSpPr>
          <p:spPr>
            <a:xfrm>
              <a:off x="3054499" y="2022032"/>
              <a:ext cx="148081" cy="158414"/>
            </a:xfrm>
            <a:custGeom>
              <a:avLst/>
              <a:gdLst/>
              <a:ahLst/>
              <a:cxnLst/>
              <a:rect l="l" t="t" r="r" b="b"/>
              <a:pathLst>
                <a:path w="10146" h="10854" extrusionOk="0">
                  <a:moveTo>
                    <a:pt x="6208" y="0"/>
                  </a:moveTo>
                  <a:cubicBezTo>
                    <a:pt x="5022" y="0"/>
                    <a:pt x="3863" y="624"/>
                    <a:pt x="3230" y="1716"/>
                  </a:cubicBezTo>
                  <a:lnTo>
                    <a:pt x="946" y="5695"/>
                  </a:lnTo>
                  <a:cubicBezTo>
                    <a:pt x="0" y="7326"/>
                    <a:pt x="555" y="9447"/>
                    <a:pt x="2186" y="10393"/>
                  </a:cubicBezTo>
                  <a:cubicBezTo>
                    <a:pt x="2734" y="10704"/>
                    <a:pt x="3328" y="10853"/>
                    <a:pt x="3913" y="10853"/>
                  </a:cubicBezTo>
                  <a:cubicBezTo>
                    <a:pt x="5104" y="10853"/>
                    <a:pt x="6260" y="10236"/>
                    <a:pt x="6916" y="9121"/>
                  </a:cubicBezTo>
                  <a:lnTo>
                    <a:pt x="9199" y="5174"/>
                  </a:lnTo>
                  <a:cubicBezTo>
                    <a:pt x="10145" y="3510"/>
                    <a:pt x="9591" y="1422"/>
                    <a:pt x="7927" y="476"/>
                  </a:cubicBezTo>
                  <a:cubicBezTo>
                    <a:pt x="7388" y="153"/>
                    <a:pt x="6795" y="0"/>
                    <a:pt x="620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grpSp>
        <p:nvGrpSpPr>
          <p:cNvPr id="212" name="Google Shape;598;p30">
            <a:extLst>
              <a:ext uri="{FF2B5EF4-FFF2-40B4-BE49-F238E27FC236}">
                <a16:creationId xmlns:a16="http://schemas.microsoft.com/office/drawing/2014/main" id="{8ED95182-030F-A83E-80EF-037544DE2F54}"/>
              </a:ext>
            </a:extLst>
          </p:cNvPr>
          <p:cNvGrpSpPr/>
          <p:nvPr/>
        </p:nvGrpSpPr>
        <p:grpSpPr>
          <a:xfrm>
            <a:off x="457949" y="5049918"/>
            <a:ext cx="620471" cy="702813"/>
            <a:chOff x="1348679" y="1112603"/>
            <a:chExt cx="2689902" cy="3046881"/>
          </a:xfrm>
        </p:grpSpPr>
        <p:sp>
          <p:nvSpPr>
            <p:cNvPr id="213" name="Google Shape;599;p30">
              <a:extLst>
                <a:ext uri="{FF2B5EF4-FFF2-40B4-BE49-F238E27FC236}">
                  <a16:creationId xmlns:a16="http://schemas.microsoft.com/office/drawing/2014/main" id="{D08F8446-1CF8-A672-FEC7-E4DD776EB707}"/>
                </a:ext>
              </a:extLst>
            </p:cNvPr>
            <p:cNvSpPr/>
            <p:nvPr/>
          </p:nvSpPr>
          <p:spPr>
            <a:xfrm>
              <a:off x="2509375" y="1298179"/>
              <a:ext cx="368509" cy="318040"/>
            </a:xfrm>
            <a:custGeom>
              <a:avLst/>
              <a:gdLst/>
              <a:ahLst/>
              <a:cxnLst/>
              <a:rect l="l" t="t" r="r" b="b"/>
              <a:pathLst>
                <a:path w="25249" h="21791" extrusionOk="0">
                  <a:moveTo>
                    <a:pt x="3458" y="1"/>
                  </a:moveTo>
                  <a:cubicBezTo>
                    <a:pt x="1534" y="1"/>
                    <a:pt x="1" y="1534"/>
                    <a:pt x="1" y="3458"/>
                  </a:cubicBezTo>
                  <a:cubicBezTo>
                    <a:pt x="1" y="5350"/>
                    <a:pt x="1534" y="6884"/>
                    <a:pt x="3458" y="6884"/>
                  </a:cubicBezTo>
                  <a:lnTo>
                    <a:pt x="9167" y="6884"/>
                  </a:lnTo>
                  <a:lnTo>
                    <a:pt x="9167" y="21791"/>
                  </a:lnTo>
                  <a:lnTo>
                    <a:pt x="16050" y="21791"/>
                  </a:lnTo>
                  <a:lnTo>
                    <a:pt x="16050" y="6884"/>
                  </a:lnTo>
                  <a:lnTo>
                    <a:pt x="21791" y="6884"/>
                  </a:lnTo>
                  <a:cubicBezTo>
                    <a:pt x="23715" y="6884"/>
                    <a:pt x="25248" y="5350"/>
                    <a:pt x="25248" y="3458"/>
                  </a:cubicBezTo>
                  <a:cubicBezTo>
                    <a:pt x="25248" y="1534"/>
                    <a:pt x="23715" y="1"/>
                    <a:pt x="21791"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2484B"/>
                </a:solidFill>
                <a:latin typeface="Times New Roman" panose="02020603050405020304" pitchFamily="18" charset="0"/>
                <a:cs typeface="Times New Roman" panose="02020603050405020304" pitchFamily="18" charset="0"/>
                <a:sym typeface="Arial"/>
              </a:endParaRPr>
            </a:p>
          </p:txBody>
        </p:sp>
        <p:sp>
          <p:nvSpPr>
            <p:cNvPr id="214" name="Google Shape;600;p30">
              <a:extLst>
                <a:ext uri="{FF2B5EF4-FFF2-40B4-BE49-F238E27FC236}">
                  <a16:creationId xmlns:a16="http://schemas.microsoft.com/office/drawing/2014/main" id="{5860F873-BB0B-72E6-8F0B-33629EED4524}"/>
                </a:ext>
              </a:extLst>
            </p:cNvPr>
            <p:cNvSpPr/>
            <p:nvPr/>
          </p:nvSpPr>
          <p:spPr>
            <a:xfrm>
              <a:off x="1388669" y="1549563"/>
              <a:ext cx="2609922" cy="2609922"/>
            </a:xfrm>
            <a:custGeom>
              <a:avLst/>
              <a:gdLst/>
              <a:ahLst/>
              <a:cxnLst/>
              <a:rect l="l" t="t" r="r" b="b"/>
              <a:pathLst>
                <a:path w="178823" h="178823" extrusionOk="0">
                  <a:moveTo>
                    <a:pt x="89412" y="0"/>
                  </a:moveTo>
                  <a:cubicBezTo>
                    <a:pt x="40025" y="0"/>
                    <a:pt x="1" y="40025"/>
                    <a:pt x="1" y="89411"/>
                  </a:cubicBezTo>
                  <a:cubicBezTo>
                    <a:pt x="1" y="138798"/>
                    <a:pt x="40025" y="178822"/>
                    <a:pt x="89412" y="178822"/>
                  </a:cubicBezTo>
                  <a:cubicBezTo>
                    <a:pt x="138798" y="178822"/>
                    <a:pt x="178823" y="138798"/>
                    <a:pt x="178823" y="89411"/>
                  </a:cubicBezTo>
                  <a:cubicBezTo>
                    <a:pt x="178823" y="40025"/>
                    <a:pt x="138798" y="0"/>
                    <a:pt x="89412"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2484B"/>
                </a:solidFill>
                <a:latin typeface="Times New Roman" panose="02020603050405020304" pitchFamily="18" charset="0"/>
                <a:cs typeface="Times New Roman" panose="02020603050405020304" pitchFamily="18" charset="0"/>
                <a:sym typeface="Arial"/>
              </a:endParaRPr>
            </a:p>
          </p:txBody>
        </p:sp>
        <p:sp>
          <p:nvSpPr>
            <p:cNvPr id="215" name="Google Shape;601;p30">
              <a:extLst>
                <a:ext uri="{FF2B5EF4-FFF2-40B4-BE49-F238E27FC236}">
                  <a16:creationId xmlns:a16="http://schemas.microsoft.com/office/drawing/2014/main" id="{D1C8B301-C85D-AA1E-78FD-BCD92B9B8250}"/>
                </a:ext>
              </a:extLst>
            </p:cNvPr>
            <p:cNvSpPr/>
            <p:nvPr/>
          </p:nvSpPr>
          <p:spPr>
            <a:xfrm>
              <a:off x="1589584" y="1750463"/>
              <a:ext cx="2208107" cy="2208107"/>
            </a:xfrm>
            <a:custGeom>
              <a:avLst/>
              <a:gdLst/>
              <a:ahLst/>
              <a:cxnLst/>
              <a:rect l="l" t="t" r="r" b="b"/>
              <a:pathLst>
                <a:path w="151292" h="151292" extrusionOk="0">
                  <a:moveTo>
                    <a:pt x="75646" y="1"/>
                  </a:moveTo>
                  <a:cubicBezTo>
                    <a:pt x="33925" y="1"/>
                    <a:pt x="0" y="33925"/>
                    <a:pt x="0" y="75646"/>
                  </a:cubicBezTo>
                  <a:cubicBezTo>
                    <a:pt x="0" y="117367"/>
                    <a:pt x="33925" y="151292"/>
                    <a:pt x="75646" y="151292"/>
                  </a:cubicBezTo>
                  <a:cubicBezTo>
                    <a:pt x="117366" y="151292"/>
                    <a:pt x="151291" y="117367"/>
                    <a:pt x="151291" y="75646"/>
                  </a:cubicBezTo>
                  <a:cubicBezTo>
                    <a:pt x="151291" y="33925"/>
                    <a:pt x="117366" y="1"/>
                    <a:pt x="7564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16" name="Google Shape;602;p30">
              <a:extLst>
                <a:ext uri="{FF2B5EF4-FFF2-40B4-BE49-F238E27FC236}">
                  <a16:creationId xmlns:a16="http://schemas.microsoft.com/office/drawing/2014/main" id="{98CDE853-1D5D-1B75-81C4-0A43898C1CD5}"/>
                </a:ext>
              </a:extLst>
            </p:cNvPr>
            <p:cNvSpPr/>
            <p:nvPr/>
          </p:nvSpPr>
          <p:spPr>
            <a:xfrm>
              <a:off x="2157548" y="2328309"/>
              <a:ext cx="607021" cy="567629"/>
            </a:xfrm>
            <a:custGeom>
              <a:avLst/>
              <a:gdLst/>
              <a:ahLst/>
              <a:cxnLst/>
              <a:rect l="l" t="t" r="r" b="b"/>
              <a:pathLst>
                <a:path w="41591" h="38892" extrusionOk="0">
                  <a:moveTo>
                    <a:pt x="7568" y="1"/>
                  </a:moveTo>
                  <a:cubicBezTo>
                    <a:pt x="5807" y="1"/>
                    <a:pt x="4045" y="678"/>
                    <a:pt x="2708" y="2032"/>
                  </a:cubicBezTo>
                  <a:cubicBezTo>
                    <a:pt x="1" y="4706"/>
                    <a:pt x="1" y="9077"/>
                    <a:pt x="2708" y="11752"/>
                  </a:cubicBezTo>
                  <a:lnTo>
                    <a:pt x="29848" y="38892"/>
                  </a:lnTo>
                  <a:lnTo>
                    <a:pt x="41591" y="31194"/>
                  </a:lnTo>
                  <a:lnTo>
                    <a:pt x="12429" y="2032"/>
                  </a:lnTo>
                  <a:cubicBezTo>
                    <a:pt x="11091" y="678"/>
                    <a:pt x="9330" y="1"/>
                    <a:pt x="7568"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17" name="Google Shape;603;p30">
              <a:extLst>
                <a:ext uri="{FF2B5EF4-FFF2-40B4-BE49-F238E27FC236}">
                  <a16:creationId xmlns:a16="http://schemas.microsoft.com/office/drawing/2014/main" id="{4D380F80-9084-A028-302C-7A77D9FA60DD}"/>
                </a:ext>
              </a:extLst>
            </p:cNvPr>
            <p:cNvSpPr/>
            <p:nvPr/>
          </p:nvSpPr>
          <p:spPr>
            <a:xfrm>
              <a:off x="2593165" y="2854517"/>
              <a:ext cx="200929" cy="468003"/>
            </a:xfrm>
            <a:custGeom>
              <a:avLst/>
              <a:gdLst/>
              <a:ahLst/>
              <a:cxnLst/>
              <a:rect l="l" t="t" r="r" b="b"/>
              <a:pathLst>
                <a:path w="13767" h="32066" extrusionOk="0">
                  <a:moveTo>
                    <a:pt x="1" y="0"/>
                  </a:moveTo>
                  <a:lnTo>
                    <a:pt x="1" y="25183"/>
                  </a:lnTo>
                  <a:cubicBezTo>
                    <a:pt x="1" y="28967"/>
                    <a:pt x="3100" y="32065"/>
                    <a:pt x="6884" y="32065"/>
                  </a:cubicBezTo>
                  <a:cubicBezTo>
                    <a:pt x="10667" y="32065"/>
                    <a:pt x="13766" y="28967"/>
                    <a:pt x="13766" y="25183"/>
                  </a:cubicBezTo>
                  <a:lnTo>
                    <a:pt x="13766" y="0"/>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18" name="Google Shape;604;p30">
              <a:extLst>
                <a:ext uri="{FF2B5EF4-FFF2-40B4-BE49-F238E27FC236}">
                  <a16:creationId xmlns:a16="http://schemas.microsoft.com/office/drawing/2014/main" id="{F9C27B7C-D321-5CE8-E596-07BC6AFFED8F}"/>
                </a:ext>
              </a:extLst>
            </p:cNvPr>
            <p:cNvSpPr/>
            <p:nvPr/>
          </p:nvSpPr>
          <p:spPr>
            <a:xfrm>
              <a:off x="2693623" y="2804047"/>
              <a:ext cx="685586" cy="100472"/>
            </a:xfrm>
            <a:custGeom>
              <a:avLst/>
              <a:gdLst/>
              <a:ahLst/>
              <a:cxnLst/>
              <a:rect l="l" t="t" r="r" b="b"/>
              <a:pathLst>
                <a:path w="46974" h="6884" extrusionOk="0">
                  <a:moveTo>
                    <a:pt x="1" y="0"/>
                  </a:moveTo>
                  <a:lnTo>
                    <a:pt x="1" y="6883"/>
                  </a:lnTo>
                  <a:lnTo>
                    <a:pt x="43548" y="6883"/>
                  </a:lnTo>
                  <a:cubicBezTo>
                    <a:pt x="45440" y="6883"/>
                    <a:pt x="46973" y="5350"/>
                    <a:pt x="46973" y="3458"/>
                  </a:cubicBezTo>
                  <a:cubicBezTo>
                    <a:pt x="46973" y="1566"/>
                    <a:pt x="45440" y="0"/>
                    <a:pt x="43548"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19" name="Google Shape;605;p30">
              <a:extLst>
                <a:ext uri="{FF2B5EF4-FFF2-40B4-BE49-F238E27FC236}">
                  <a16:creationId xmlns:a16="http://schemas.microsoft.com/office/drawing/2014/main" id="{AF290B8A-AE00-5317-05F4-8DCEF577BDF1}"/>
                </a:ext>
              </a:extLst>
            </p:cNvPr>
            <p:cNvSpPr/>
            <p:nvPr/>
          </p:nvSpPr>
          <p:spPr>
            <a:xfrm>
              <a:off x="2593165" y="2754059"/>
              <a:ext cx="200929" cy="200915"/>
            </a:xfrm>
            <a:custGeom>
              <a:avLst/>
              <a:gdLst/>
              <a:ahLst/>
              <a:cxnLst/>
              <a:rect l="l" t="t" r="r" b="b"/>
              <a:pathLst>
                <a:path w="13767" h="13766" extrusionOk="0">
                  <a:moveTo>
                    <a:pt x="6884" y="0"/>
                  </a:moveTo>
                  <a:cubicBezTo>
                    <a:pt x="3067" y="0"/>
                    <a:pt x="1" y="3067"/>
                    <a:pt x="1" y="6883"/>
                  </a:cubicBezTo>
                  <a:cubicBezTo>
                    <a:pt x="1" y="10667"/>
                    <a:pt x="3067" y="13766"/>
                    <a:pt x="6884" y="13766"/>
                  </a:cubicBezTo>
                  <a:cubicBezTo>
                    <a:pt x="10700" y="13766"/>
                    <a:pt x="13766" y="10667"/>
                    <a:pt x="13766" y="6883"/>
                  </a:cubicBezTo>
                  <a:cubicBezTo>
                    <a:pt x="13766" y="3067"/>
                    <a:pt x="10700" y="0"/>
                    <a:pt x="6884"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20" name="Google Shape;606;p30">
              <a:extLst>
                <a:ext uri="{FF2B5EF4-FFF2-40B4-BE49-F238E27FC236}">
                  <a16:creationId xmlns:a16="http://schemas.microsoft.com/office/drawing/2014/main" id="{B7B68177-A448-5D83-D94B-2F7155180172}"/>
                </a:ext>
              </a:extLst>
            </p:cNvPr>
            <p:cNvSpPr/>
            <p:nvPr/>
          </p:nvSpPr>
          <p:spPr>
            <a:xfrm>
              <a:off x="3102107" y="1112603"/>
              <a:ext cx="936474" cy="765464"/>
            </a:xfrm>
            <a:custGeom>
              <a:avLst/>
              <a:gdLst/>
              <a:ahLst/>
              <a:cxnLst/>
              <a:rect l="l" t="t" r="r" b="b"/>
              <a:pathLst>
                <a:path w="64164" h="52447" extrusionOk="0">
                  <a:moveTo>
                    <a:pt x="26730" y="0"/>
                  </a:moveTo>
                  <a:cubicBezTo>
                    <a:pt x="16527" y="0"/>
                    <a:pt x="6465" y="4715"/>
                    <a:pt x="0" y="13596"/>
                  </a:cubicBezTo>
                  <a:lnTo>
                    <a:pt x="53432" y="52447"/>
                  </a:lnTo>
                  <a:lnTo>
                    <a:pt x="53432" y="52447"/>
                  </a:lnTo>
                  <a:cubicBezTo>
                    <a:pt x="64164" y="37703"/>
                    <a:pt x="60902" y="17054"/>
                    <a:pt x="46125" y="6322"/>
                  </a:cubicBezTo>
                  <a:cubicBezTo>
                    <a:pt x="40262" y="2055"/>
                    <a:pt x="33466" y="0"/>
                    <a:pt x="26730"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2484B"/>
                </a:solidFill>
                <a:latin typeface="Times New Roman" panose="02020603050405020304" pitchFamily="18" charset="0"/>
                <a:cs typeface="Times New Roman" panose="02020603050405020304" pitchFamily="18" charset="0"/>
                <a:sym typeface="Arial"/>
              </a:endParaRPr>
            </a:p>
          </p:txBody>
        </p:sp>
        <p:sp>
          <p:nvSpPr>
            <p:cNvPr id="230" name="Google Shape;607;p30">
              <a:extLst>
                <a:ext uri="{FF2B5EF4-FFF2-40B4-BE49-F238E27FC236}">
                  <a16:creationId xmlns:a16="http://schemas.microsoft.com/office/drawing/2014/main" id="{AE167B45-AF26-0D61-CCD2-9120E1D62AB4}"/>
                </a:ext>
              </a:extLst>
            </p:cNvPr>
            <p:cNvSpPr/>
            <p:nvPr/>
          </p:nvSpPr>
          <p:spPr>
            <a:xfrm>
              <a:off x="1348679" y="1112603"/>
              <a:ext cx="936474" cy="765464"/>
            </a:xfrm>
            <a:custGeom>
              <a:avLst/>
              <a:gdLst/>
              <a:ahLst/>
              <a:cxnLst/>
              <a:rect l="l" t="t" r="r" b="b"/>
              <a:pathLst>
                <a:path w="64164" h="52447" extrusionOk="0">
                  <a:moveTo>
                    <a:pt x="37427" y="0"/>
                  </a:moveTo>
                  <a:cubicBezTo>
                    <a:pt x="30687" y="0"/>
                    <a:pt x="23882" y="2055"/>
                    <a:pt x="18007" y="6322"/>
                  </a:cubicBezTo>
                  <a:cubicBezTo>
                    <a:pt x="3262" y="17054"/>
                    <a:pt x="0" y="37703"/>
                    <a:pt x="10732" y="52447"/>
                  </a:cubicBezTo>
                  <a:lnTo>
                    <a:pt x="10732" y="52447"/>
                  </a:lnTo>
                  <a:lnTo>
                    <a:pt x="64164" y="13596"/>
                  </a:lnTo>
                  <a:cubicBezTo>
                    <a:pt x="57699" y="4715"/>
                    <a:pt x="47637" y="0"/>
                    <a:pt x="37427"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F2484B"/>
                </a:solidFill>
                <a:latin typeface="Times New Roman" panose="02020603050405020304" pitchFamily="18" charset="0"/>
                <a:cs typeface="Times New Roman" panose="02020603050405020304" pitchFamily="18" charset="0"/>
                <a:sym typeface="Arial"/>
              </a:endParaRPr>
            </a:p>
          </p:txBody>
        </p:sp>
        <p:sp>
          <p:nvSpPr>
            <p:cNvPr id="231" name="Google Shape;608;p30">
              <a:extLst>
                <a:ext uri="{FF2B5EF4-FFF2-40B4-BE49-F238E27FC236}">
                  <a16:creationId xmlns:a16="http://schemas.microsoft.com/office/drawing/2014/main" id="{98427CF8-EFEA-B15A-0A4A-F316F60D8BB0}"/>
                </a:ext>
              </a:extLst>
            </p:cNvPr>
            <p:cNvSpPr/>
            <p:nvPr/>
          </p:nvSpPr>
          <p:spPr>
            <a:xfrm>
              <a:off x="2643153" y="1900909"/>
              <a:ext cx="100472" cy="167594"/>
            </a:xfrm>
            <a:custGeom>
              <a:avLst/>
              <a:gdLst/>
              <a:ahLst/>
              <a:cxnLst/>
              <a:rect l="l" t="t" r="r" b="b"/>
              <a:pathLst>
                <a:path w="6884" h="11483" extrusionOk="0">
                  <a:moveTo>
                    <a:pt x="3459" y="0"/>
                  </a:moveTo>
                  <a:cubicBezTo>
                    <a:pt x="1567" y="0"/>
                    <a:pt x="1" y="1534"/>
                    <a:pt x="1" y="3458"/>
                  </a:cubicBezTo>
                  <a:lnTo>
                    <a:pt x="1" y="8025"/>
                  </a:lnTo>
                  <a:cubicBezTo>
                    <a:pt x="1" y="9950"/>
                    <a:pt x="1567" y="11483"/>
                    <a:pt x="3459" y="11483"/>
                  </a:cubicBezTo>
                  <a:cubicBezTo>
                    <a:pt x="5351" y="11483"/>
                    <a:pt x="6884" y="9950"/>
                    <a:pt x="6884" y="8025"/>
                  </a:cubicBezTo>
                  <a:lnTo>
                    <a:pt x="6884" y="3458"/>
                  </a:lnTo>
                  <a:cubicBezTo>
                    <a:pt x="6884" y="1534"/>
                    <a:pt x="5351" y="0"/>
                    <a:pt x="345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32" name="Google Shape;609;p30">
              <a:extLst>
                <a:ext uri="{FF2B5EF4-FFF2-40B4-BE49-F238E27FC236}">
                  <a16:creationId xmlns:a16="http://schemas.microsoft.com/office/drawing/2014/main" id="{AF627B74-8BF7-D0C9-C498-549F0814787D}"/>
                </a:ext>
              </a:extLst>
            </p:cNvPr>
            <p:cNvSpPr/>
            <p:nvPr/>
          </p:nvSpPr>
          <p:spPr>
            <a:xfrm>
              <a:off x="2184680" y="2022032"/>
              <a:ext cx="148081" cy="158414"/>
            </a:xfrm>
            <a:custGeom>
              <a:avLst/>
              <a:gdLst/>
              <a:ahLst/>
              <a:cxnLst/>
              <a:rect l="l" t="t" r="r" b="b"/>
              <a:pathLst>
                <a:path w="10146" h="10854" extrusionOk="0">
                  <a:moveTo>
                    <a:pt x="3938" y="0"/>
                  </a:moveTo>
                  <a:cubicBezTo>
                    <a:pt x="3351" y="0"/>
                    <a:pt x="2759" y="153"/>
                    <a:pt x="2219" y="476"/>
                  </a:cubicBezTo>
                  <a:cubicBezTo>
                    <a:pt x="555" y="1422"/>
                    <a:pt x="1" y="3510"/>
                    <a:pt x="947" y="5174"/>
                  </a:cubicBezTo>
                  <a:lnTo>
                    <a:pt x="3230" y="9121"/>
                  </a:lnTo>
                  <a:cubicBezTo>
                    <a:pt x="3887" y="10236"/>
                    <a:pt x="5042" y="10853"/>
                    <a:pt x="6233" y="10853"/>
                  </a:cubicBezTo>
                  <a:cubicBezTo>
                    <a:pt x="6818" y="10853"/>
                    <a:pt x="7412" y="10704"/>
                    <a:pt x="7960" y="10393"/>
                  </a:cubicBezTo>
                  <a:cubicBezTo>
                    <a:pt x="9591" y="9447"/>
                    <a:pt x="10146" y="7326"/>
                    <a:pt x="9200" y="5695"/>
                  </a:cubicBezTo>
                  <a:lnTo>
                    <a:pt x="6916" y="1716"/>
                  </a:lnTo>
                  <a:cubicBezTo>
                    <a:pt x="6283" y="624"/>
                    <a:pt x="5124" y="0"/>
                    <a:pt x="393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33" name="Google Shape;610;p30">
              <a:extLst>
                <a:ext uri="{FF2B5EF4-FFF2-40B4-BE49-F238E27FC236}">
                  <a16:creationId xmlns:a16="http://schemas.microsoft.com/office/drawing/2014/main" id="{FA84CEEB-69E1-E949-D162-AD23A0E4DE27}"/>
                </a:ext>
              </a:extLst>
            </p:cNvPr>
            <p:cNvSpPr/>
            <p:nvPr/>
          </p:nvSpPr>
          <p:spPr>
            <a:xfrm>
              <a:off x="1854279" y="2352668"/>
              <a:ext cx="172367" cy="133895"/>
            </a:xfrm>
            <a:custGeom>
              <a:avLst/>
              <a:gdLst/>
              <a:ahLst/>
              <a:cxnLst/>
              <a:rect l="l" t="t" r="r" b="b"/>
              <a:pathLst>
                <a:path w="11810" h="9174" extrusionOk="0">
                  <a:moveTo>
                    <a:pt x="3918" y="0"/>
                  </a:moveTo>
                  <a:cubicBezTo>
                    <a:pt x="2729" y="0"/>
                    <a:pt x="1581" y="617"/>
                    <a:pt x="947" y="1733"/>
                  </a:cubicBezTo>
                  <a:cubicBezTo>
                    <a:pt x="1" y="3364"/>
                    <a:pt x="555" y="5451"/>
                    <a:pt x="2186" y="6430"/>
                  </a:cubicBezTo>
                  <a:lnTo>
                    <a:pt x="6166" y="8713"/>
                  </a:lnTo>
                  <a:cubicBezTo>
                    <a:pt x="6714" y="9025"/>
                    <a:pt x="7308" y="9174"/>
                    <a:pt x="7892" y="9174"/>
                  </a:cubicBezTo>
                  <a:cubicBezTo>
                    <a:pt x="9081" y="9174"/>
                    <a:pt x="10229" y="8557"/>
                    <a:pt x="10863" y="7441"/>
                  </a:cubicBezTo>
                  <a:cubicBezTo>
                    <a:pt x="11809" y="5810"/>
                    <a:pt x="11255" y="3690"/>
                    <a:pt x="9624" y="2744"/>
                  </a:cubicBezTo>
                  <a:lnTo>
                    <a:pt x="5644" y="460"/>
                  </a:lnTo>
                  <a:cubicBezTo>
                    <a:pt x="5096" y="149"/>
                    <a:pt x="4502" y="0"/>
                    <a:pt x="391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34" name="Google Shape;611;p30">
              <a:extLst>
                <a:ext uri="{FF2B5EF4-FFF2-40B4-BE49-F238E27FC236}">
                  <a16:creationId xmlns:a16="http://schemas.microsoft.com/office/drawing/2014/main" id="{D07F1323-C401-9930-0D5A-FA31A8FC8F96}"/>
                </a:ext>
              </a:extLst>
            </p:cNvPr>
            <p:cNvSpPr/>
            <p:nvPr/>
          </p:nvSpPr>
          <p:spPr>
            <a:xfrm>
              <a:off x="1740015" y="2804047"/>
              <a:ext cx="167609" cy="100472"/>
            </a:xfrm>
            <a:custGeom>
              <a:avLst/>
              <a:gdLst/>
              <a:ahLst/>
              <a:cxnLst/>
              <a:rect l="l" t="t" r="r" b="b"/>
              <a:pathLst>
                <a:path w="11484" h="6884" extrusionOk="0">
                  <a:moveTo>
                    <a:pt x="3459" y="0"/>
                  </a:moveTo>
                  <a:cubicBezTo>
                    <a:pt x="1567" y="0"/>
                    <a:pt x="1" y="1566"/>
                    <a:pt x="1" y="3458"/>
                  </a:cubicBezTo>
                  <a:cubicBezTo>
                    <a:pt x="1" y="5350"/>
                    <a:pt x="1567" y="6883"/>
                    <a:pt x="3459" y="6883"/>
                  </a:cubicBezTo>
                  <a:lnTo>
                    <a:pt x="8058" y="6883"/>
                  </a:lnTo>
                  <a:cubicBezTo>
                    <a:pt x="9950" y="6883"/>
                    <a:pt x="11483" y="5350"/>
                    <a:pt x="11483" y="3458"/>
                  </a:cubicBezTo>
                  <a:cubicBezTo>
                    <a:pt x="11483" y="1566"/>
                    <a:pt x="9950" y="0"/>
                    <a:pt x="805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35" name="Google Shape;612;p30">
              <a:extLst>
                <a:ext uri="{FF2B5EF4-FFF2-40B4-BE49-F238E27FC236}">
                  <a16:creationId xmlns:a16="http://schemas.microsoft.com/office/drawing/2014/main" id="{B7952B11-F384-FCAE-C01B-D08C43A6638F}"/>
                </a:ext>
              </a:extLst>
            </p:cNvPr>
            <p:cNvSpPr/>
            <p:nvPr/>
          </p:nvSpPr>
          <p:spPr>
            <a:xfrm>
              <a:off x="1854279" y="3222457"/>
              <a:ext cx="172367" cy="133924"/>
            </a:xfrm>
            <a:custGeom>
              <a:avLst/>
              <a:gdLst/>
              <a:ahLst/>
              <a:cxnLst/>
              <a:rect l="l" t="t" r="r" b="b"/>
              <a:pathLst>
                <a:path w="11810" h="9176" extrusionOk="0">
                  <a:moveTo>
                    <a:pt x="7899" y="0"/>
                  </a:moveTo>
                  <a:cubicBezTo>
                    <a:pt x="7312" y="0"/>
                    <a:pt x="6716" y="149"/>
                    <a:pt x="6166" y="462"/>
                  </a:cubicBezTo>
                  <a:lnTo>
                    <a:pt x="2186" y="2745"/>
                  </a:lnTo>
                  <a:cubicBezTo>
                    <a:pt x="555" y="3691"/>
                    <a:pt x="1" y="5812"/>
                    <a:pt x="947" y="7443"/>
                  </a:cubicBezTo>
                  <a:cubicBezTo>
                    <a:pt x="1581" y="8558"/>
                    <a:pt x="2729" y="9175"/>
                    <a:pt x="3918" y="9175"/>
                  </a:cubicBezTo>
                  <a:cubicBezTo>
                    <a:pt x="4502" y="9175"/>
                    <a:pt x="5096" y="9026"/>
                    <a:pt x="5644" y="8715"/>
                  </a:cubicBezTo>
                  <a:lnTo>
                    <a:pt x="9624" y="6399"/>
                  </a:lnTo>
                  <a:cubicBezTo>
                    <a:pt x="11255" y="5453"/>
                    <a:pt x="11809" y="3365"/>
                    <a:pt x="10863" y="1701"/>
                  </a:cubicBezTo>
                  <a:cubicBezTo>
                    <a:pt x="10230" y="610"/>
                    <a:pt x="9085" y="0"/>
                    <a:pt x="789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294" name="Google Shape;613;p30">
              <a:extLst>
                <a:ext uri="{FF2B5EF4-FFF2-40B4-BE49-F238E27FC236}">
                  <a16:creationId xmlns:a16="http://schemas.microsoft.com/office/drawing/2014/main" id="{693D13B7-2885-172F-E016-07221FEC9FAE}"/>
                </a:ext>
              </a:extLst>
            </p:cNvPr>
            <p:cNvSpPr/>
            <p:nvPr/>
          </p:nvSpPr>
          <p:spPr>
            <a:xfrm>
              <a:off x="2184680" y="3528368"/>
              <a:ext cx="148081" cy="158429"/>
            </a:xfrm>
            <a:custGeom>
              <a:avLst/>
              <a:gdLst/>
              <a:ahLst/>
              <a:cxnLst/>
              <a:rect l="l" t="t" r="r" b="b"/>
              <a:pathLst>
                <a:path w="10146" h="10855" extrusionOk="0">
                  <a:moveTo>
                    <a:pt x="6226" y="0"/>
                  </a:moveTo>
                  <a:cubicBezTo>
                    <a:pt x="5037" y="0"/>
                    <a:pt x="3885" y="624"/>
                    <a:pt x="3230" y="1716"/>
                  </a:cubicBezTo>
                  <a:lnTo>
                    <a:pt x="947" y="5696"/>
                  </a:lnTo>
                  <a:cubicBezTo>
                    <a:pt x="1" y="7327"/>
                    <a:pt x="555" y="9447"/>
                    <a:pt x="2219" y="10393"/>
                  </a:cubicBezTo>
                  <a:cubicBezTo>
                    <a:pt x="2758" y="10706"/>
                    <a:pt x="3351" y="10854"/>
                    <a:pt x="3937" y="10854"/>
                  </a:cubicBezTo>
                  <a:cubicBezTo>
                    <a:pt x="5124" y="10854"/>
                    <a:pt x="6283" y="10245"/>
                    <a:pt x="6916" y="9153"/>
                  </a:cubicBezTo>
                  <a:lnTo>
                    <a:pt x="9200" y="5174"/>
                  </a:lnTo>
                  <a:cubicBezTo>
                    <a:pt x="10146" y="3510"/>
                    <a:pt x="9591" y="1422"/>
                    <a:pt x="7960" y="476"/>
                  </a:cubicBezTo>
                  <a:cubicBezTo>
                    <a:pt x="7410" y="153"/>
                    <a:pt x="6813" y="0"/>
                    <a:pt x="62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300" name="Google Shape;614;p30">
              <a:extLst>
                <a:ext uri="{FF2B5EF4-FFF2-40B4-BE49-F238E27FC236}">
                  <a16:creationId xmlns:a16="http://schemas.microsoft.com/office/drawing/2014/main" id="{9C1BAA43-BBDA-85B2-3D4D-513E638806CD}"/>
                </a:ext>
              </a:extLst>
            </p:cNvPr>
            <p:cNvSpPr/>
            <p:nvPr/>
          </p:nvSpPr>
          <p:spPr>
            <a:xfrm>
              <a:off x="2643153" y="3640530"/>
              <a:ext cx="100472" cy="167127"/>
            </a:xfrm>
            <a:custGeom>
              <a:avLst/>
              <a:gdLst/>
              <a:ahLst/>
              <a:cxnLst/>
              <a:rect l="l" t="t" r="r" b="b"/>
              <a:pathLst>
                <a:path w="6884" h="11451" extrusionOk="0">
                  <a:moveTo>
                    <a:pt x="3459" y="0"/>
                  </a:moveTo>
                  <a:cubicBezTo>
                    <a:pt x="1567" y="0"/>
                    <a:pt x="1" y="1534"/>
                    <a:pt x="1" y="3426"/>
                  </a:cubicBezTo>
                  <a:lnTo>
                    <a:pt x="1" y="8025"/>
                  </a:lnTo>
                  <a:cubicBezTo>
                    <a:pt x="1" y="9917"/>
                    <a:pt x="1567" y="11450"/>
                    <a:pt x="3459" y="11450"/>
                  </a:cubicBezTo>
                  <a:cubicBezTo>
                    <a:pt x="5351" y="11450"/>
                    <a:pt x="6884" y="9917"/>
                    <a:pt x="6884" y="8025"/>
                  </a:cubicBezTo>
                  <a:lnTo>
                    <a:pt x="6884" y="3426"/>
                  </a:lnTo>
                  <a:cubicBezTo>
                    <a:pt x="6884" y="1534"/>
                    <a:pt x="5351" y="0"/>
                    <a:pt x="345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301" name="Google Shape;615;p30">
              <a:extLst>
                <a:ext uri="{FF2B5EF4-FFF2-40B4-BE49-F238E27FC236}">
                  <a16:creationId xmlns:a16="http://schemas.microsoft.com/office/drawing/2014/main" id="{6A3D3893-3157-DD35-B272-EB547E95C2A6}"/>
                </a:ext>
              </a:extLst>
            </p:cNvPr>
            <p:cNvSpPr/>
            <p:nvPr/>
          </p:nvSpPr>
          <p:spPr>
            <a:xfrm>
              <a:off x="3054499" y="3528368"/>
              <a:ext cx="148081" cy="158429"/>
            </a:xfrm>
            <a:custGeom>
              <a:avLst/>
              <a:gdLst/>
              <a:ahLst/>
              <a:cxnLst/>
              <a:rect l="l" t="t" r="r" b="b"/>
              <a:pathLst>
                <a:path w="10146" h="10855" extrusionOk="0">
                  <a:moveTo>
                    <a:pt x="3920" y="0"/>
                  </a:moveTo>
                  <a:cubicBezTo>
                    <a:pt x="3333" y="0"/>
                    <a:pt x="2736" y="153"/>
                    <a:pt x="2186" y="476"/>
                  </a:cubicBezTo>
                  <a:cubicBezTo>
                    <a:pt x="555" y="1422"/>
                    <a:pt x="0" y="3510"/>
                    <a:pt x="946" y="5174"/>
                  </a:cubicBezTo>
                  <a:lnTo>
                    <a:pt x="3230" y="9153"/>
                  </a:lnTo>
                  <a:cubicBezTo>
                    <a:pt x="3863" y="10245"/>
                    <a:pt x="5022" y="10854"/>
                    <a:pt x="6209" y="10854"/>
                  </a:cubicBezTo>
                  <a:cubicBezTo>
                    <a:pt x="6795" y="10854"/>
                    <a:pt x="7388" y="10706"/>
                    <a:pt x="7927" y="10393"/>
                  </a:cubicBezTo>
                  <a:cubicBezTo>
                    <a:pt x="9591" y="9447"/>
                    <a:pt x="10145" y="7327"/>
                    <a:pt x="9199" y="5696"/>
                  </a:cubicBezTo>
                  <a:lnTo>
                    <a:pt x="6916" y="1716"/>
                  </a:lnTo>
                  <a:cubicBezTo>
                    <a:pt x="6261" y="624"/>
                    <a:pt x="5109" y="0"/>
                    <a:pt x="392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302" name="Google Shape;616;p30">
              <a:extLst>
                <a:ext uri="{FF2B5EF4-FFF2-40B4-BE49-F238E27FC236}">
                  <a16:creationId xmlns:a16="http://schemas.microsoft.com/office/drawing/2014/main" id="{472CF947-95E4-9516-869E-C0885E14C9B9}"/>
                </a:ext>
              </a:extLst>
            </p:cNvPr>
            <p:cNvSpPr/>
            <p:nvPr/>
          </p:nvSpPr>
          <p:spPr>
            <a:xfrm>
              <a:off x="3360614" y="3222457"/>
              <a:ext cx="172367" cy="133924"/>
            </a:xfrm>
            <a:custGeom>
              <a:avLst/>
              <a:gdLst/>
              <a:ahLst/>
              <a:cxnLst/>
              <a:rect l="l" t="t" r="r" b="b"/>
              <a:pathLst>
                <a:path w="11810" h="9176" extrusionOk="0">
                  <a:moveTo>
                    <a:pt x="3911" y="0"/>
                  </a:moveTo>
                  <a:cubicBezTo>
                    <a:pt x="2725" y="0"/>
                    <a:pt x="1580" y="610"/>
                    <a:pt x="947" y="1701"/>
                  </a:cubicBezTo>
                  <a:cubicBezTo>
                    <a:pt x="1" y="3365"/>
                    <a:pt x="556" y="5453"/>
                    <a:pt x="2187" y="6399"/>
                  </a:cubicBezTo>
                  <a:lnTo>
                    <a:pt x="6166" y="8715"/>
                  </a:lnTo>
                  <a:cubicBezTo>
                    <a:pt x="6714" y="9026"/>
                    <a:pt x="7308" y="9175"/>
                    <a:pt x="7892" y="9175"/>
                  </a:cubicBezTo>
                  <a:cubicBezTo>
                    <a:pt x="9081" y="9175"/>
                    <a:pt x="10229" y="8558"/>
                    <a:pt x="10863" y="7443"/>
                  </a:cubicBezTo>
                  <a:cubicBezTo>
                    <a:pt x="11809" y="5812"/>
                    <a:pt x="11255" y="3691"/>
                    <a:pt x="9624" y="2745"/>
                  </a:cubicBezTo>
                  <a:lnTo>
                    <a:pt x="5644" y="462"/>
                  </a:lnTo>
                  <a:cubicBezTo>
                    <a:pt x="5094" y="149"/>
                    <a:pt x="4498" y="0"/>
                    <a:pt x="391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303" name="Google Shape;617;p30">
              <a:extLst>
                <a:ext uri="{FF2B5EF4-FFF2-40B4-BE49-F238E27FC236}">
                  <a16:creationId xmlns:a16="http://schemas.microsoft.com/office/drawing/2014/main" id="{E1267CD6-8C41-F2ED-B645-70C3C3144E74}"/>
                </a:ext>
              </a:extLst>
            </p:cNvPr>
            <p:cNvSpPr/>
            <p:nvPr/>
          </p:nvSpPr>
          <p:spPr>
            <a:xfrm>
              <a:off x="3479636" y="2804047"/>
              <a:ext cx="167609" cy="100472"/>
            </a:xfrm>
            <a:custGeom>
              <a:avLst/>
              <a:gdLst/>
              <a:ahLst/>
              <a:cxnLst/>
              <a:rect l="l" t="t" r="r" b="b"/>
              <a:pathLst>
                <a:path w="11484" h="6884" extrusionOk="0">
                  <a:moveTo>
                    <a:pt x="3426" y="0"/>
                  </a:moveTo>
                  <a:cubicBezTo>
                    <a:pt x="1534" y="0"/>
                    <a:pt x="1" y="1566"/>
                    <a:pt x="1" y="3458"/>
                  </a:cubicBezTo>
                  <a:cubicBezTo>
                    <a:pt x="1" y="5350"/>
                    <a:pt x="1534" y="6883"/>
                    <a:pt x="3426" y="6883"/>
                  </a:cubicBezTo>
                  <a:lnTo>
                    <a:pt x="8025" y="6883"/>
                  </a:lnTo>
                  <a:cubicBezTo>
                    <a:pt x="9917" y="6883"/>
                    <a:pt x="11483" y="5350"/>
                    <a:pt x="11483" y="3458"/>
                  </a:cubicBezTo>
                  <a:cubicBezTo>
                    <a:pt x="11483" y="1566"/>
                    <a:pt x="9917" y="0"/>
                    <a:pt x="802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304" name="Google Shape;618;p30">
              <a:extLst>
                <a:ext uri="{FF2B5EF4-FFF2-40B4-BE49-F238E27FC236}">
                  <a16:creationId xmlns:a16="http://schemas.microsoft.com/office/drawing/2014/main" id="{B3B4A84E-2C3E-025B-BC2C-A3BAB299B3A3}"/>
                </a:ext>
              </a:extLst>
            </p:cNvPr>
            <p:cNvSpPr/>
            <p:nvPr/>
          </p:nvSpPr>
          <p:spPr>
            <a:xfrm>
              <a:off x="3360614" y="2352668"/>
              <a:ext cx="172367" cy="133895"/>
            </a:xfrm>
            <a:custGeom>
              <a:avLst/>
              <a:gdLst/>
              <a:ahLst/>
              <a:cxnLst/>
              <a:rect l="l" t="t" r="r" b="b"/>
              <a:pathLst>
                <a:path w="11810" h="9174" extrusionOk="0">
                  <a:moveTo>
                    <a:pt x="7892" y="0"/>
                  </a:moveTo>
                  <a:cubicBezTo>
                    <a:pt x="7308" y="0"/>
                    <a:pt x="6714" y="149"/>
                    <a:pt x="6166" y="460"/>
                  </a:cubicBezTo>
                  <a:lnTo>
                    <a:pt x="2187" y="2744"/>
                  </a:lnTo>
                  <a:cubicBezTo>
                    <a:pt x="556" y="3690"/>
                    <a:pt x="1" y="5810"/>
                    <a:pt x="947" y="7441"/>
                  </a:cubicBezTo>
                  <a:cubicBezTo>
                    <a:pt x="1581" y="8557"/>
                    <a:pt x="2729" y="9174"/>
                    <a:pt x="3918" y="9174"/>
                  </a:cubicBezTo>
                  <a:cubicBezTo>
                    <a:pt x="4502" y="9174"/>
                    <a:pt x="5096" y="9025"/>
                    <a:pt x="5644" y="8713"/>
                  </a:cubicBezTo>
                  <a:lnTo>
                    <a:pt x="9624" y="6430"/>
                  </a:lnTo>
                  <a:cubicBezTo>
                    <a:pt x="11255" y="5451"/>
                    <a:pt x="11809" y="3364"/>
                    <a:pt x="10863" y="1733"/>
                  </a:cubicBezTo>
                  <a:cubicBezTo>
                    <a:pt x="10229" y="617"/>
                    <a:pt x="9081" y="0"/>
                    <a:pt x="789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305" name="Google Shape;619;p30">
              <a:extLst>
                <a:ext uri="{FF2B5EF4-FFF2-40B4-BE49-F238E27FC236}">
                  <a16:creationId xmlns:a16="http://schemas.microsoft.com/office/drawing/2014/main" id="{FC670218-B1AF-9A52-9B92-AB85C269F689}"/>
                </a:ext>
              </a:extLst>
            </p:cNvPr>
            <p:cNvSpPr/>
            <p:nvPr/>
          </p:nvSpPr>
          <p:spPr>
            <a:xfrm>
              <a:off x="3054499" y="2022032"/>
              <a:ext cx="148081" cy="158414"/>
            </a:xfrm>
            <a:custGeom>
              <a:avLst/>
              <a:gdLst/>
              <a:ahLst/>
              <a:cxnLst/>
              <a:rect l="l" t="t" r="r" b="b"/>
              <a:pathLst>
                <a:path w="10146" h="10854" extrusionOk="0">
                  <a:moveTo>
                    <a:pt x="6208" y="0"/>
                  </a:moveTo>
                  <a:cubicBezTo>
                    <a:pt x="5022" y="0"/>
                    <a:pt x="3863" y="624"/>
                    <a:pt x="3230" y="1716"/>
                  </a:cubicBezTo>
                  <a:lnTo>
                    <a:pt x="946" y="5695"/>
                  </a:lnTo>
                  <a:cubicBezTo>
                    <a:pt x="0" y="7326"/>
                    <a:pt x="555" y="9447"/>
                    <a:pt x="2186" y="10393"/>
                  </a:cubicBezTo>
                  <a:cubicBezTo>
                    <a:pt x="2734" y="10704"/>
                    <a:pt x="3328" y="10853"/>
                    <a:pt x="3913" y="10853"/>
                  </a:cubicBezTo>
                  <a:cubicBezTo>
                    <a:pt x="5104" y="10853"/>
                    <a:pt x="6260" y="10236"/>
                    <a:pt x="6916" y="9121"/>
                  </a:cubicBezTo>
                  <a:lnTo>
                    <a:pt x="9199" y="5174"/>
                  </a:lnTo>
                  <a:cubicBezTo>
                    <a:pt x="10145" y="3510"/>
                    <a:pt x="9591" y="1422"/>
                    <a:pt x="7927" y="476"/>
                  </a:cubicBezTo>
                  <a:cubicBezTo>
                    <a:pt x="7388" y="153"/>
                    <a:pt x="6795" y="0"/>
                    <a:pt x="620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sp>
        <p:nvSpPr>
          <p:cNvPr id="225" name="Title 224">
            <a:extLst>
              <a:ext uri="{FF2B5EF4-FFF2-40B4-BE49-F238E27FC236}">
                <a16:creationId xmlns:a16="http://schemas.microsoft.com/office/drawing/2014/main" id="{26A5C45A-5577-4969-79B9-3FF98A2C2B64}"/>
              </a:ext>
            </a:extLst>
          </p:cNvPr>
          <p:cNvSpPr>
            <a:spLocks noGrp="1"/>
          </p:cNvSpPr>
          <p:nvPr>
            <p:ph type="title"/>
          </p:nvPr>
        </p:nvSpPr>
        <p:spPr>
          <a:xfrm>
            <a:off x="299185" y="205651"/>
            <a:ext cx="12117404" cy="1325563"/>
          </a:xfrm>
        </p:spPr>
        <p:txBody>
          <a:bodyPr>
            <a:noAutofit/>
          </a:bodyPr>
          <a:lstStyle/>
          <a:p>
            <a:r>
              <a:rPr lang="vi-VN" sz="3600" dirty="0">
                <a:solidFill>
                  <a:schemeClr val="accent6"/>
                </a:solidFill>
              </a:rPr>
              <a:t>BƯỚC 4: THIẾT KẾ TIẾN TRÌNH TỔ CHỨC DẠY HỌC</a:t>
            </a:r>
            <a:br>
              <a:rPr lang="vi-VN" sz="3600" dirty="0">
                <a:solidFill>
                  <a:schemeClr val="accent6"/>
                </a:solidFill>
              </a:rPr>
            </a:br>
            <a:endParaRPr lang="en-US" sz="3600" dirty="0">
              <a:solidFill>
                <a:schemeClr val="accent6"/>
              </a:solidFill>
            </a:endParaRPr>
          </a:p>
        </p:txBody>
      </p:sp>
      <p:sp>
        <p:nvSpPr>
          <p:cNvPr id="228" name="Slide Number Placeholder 227">
            <a:extLst>
              <a:ext uri="{FF2B5EF4-FFF2-40B4-BE49-F238E27FC236}">
                <a16:creationId xmlns:a16="http://schemas.microsoft.com/office/drawing/2014/main" id="{4B7899B0-C26F-936A-7790-9EB73445F43B}"/>
              </a:ext>
            </a:extLst>
          </p:cNvPr>
          <p:cNvSpPr>
            <a:spLocks noGrp="1"/>
          </p:cNvSpPr>
          <p:nvPr>
            <p:ph type="sldNum" sz="quarter" idx="12"/>
          </p:nvPr>
        </p:nvSpPr>
        <p:spPr/>
        <p:txBody>
          <a:bodyPr/>
          <a:lstStyle/>
          <a:p>
            <a:fld id="{98AFA10F-1C91-4D6E-AF72-B6468A4B99E2}" type="slidenum">
              <a:rPr lang="en-US" smtClean="0"/>
              <a:pPr/>
              <a:t>42</a:t>
            </a:fld>
            <a:endParaRPr lang="en-US" dirty="0"/>
          </a:p>
        </p:txBody>
      </p:sp>
    </p:spTree>
    <p:extLst>
      <p:ext uri="{BB962C8B-B14F-4D97-AF65-F5344CB8AC3E}">
        <p14:creationId xmlns:p14="http://schemas.microsoft.com/office/powerpoint/2010/main" val="11429257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a:solidFill>
                  <a:schemeClr val="accent6"/>
                </a:solidFill>
                <a:cs typeface="Arial" panose="020B0604020202020204" pitchFamily="34" charset="0"/>
              </a:rPr>
              <a:t>Chuỗi</a:t>
            </a:r>
            <a:r>
              <a:rPr lang="en-US" b="1" dirty="0">
                <a:solidFill>
                  <a:schemeClr val="accent6"/>
                </a:solidFill>
                <a:cs typeface="Arial" panose="020B0604020202020204" pitchFamily="34" charset="0"/>
              </a:rPr>
              <a:t> </a:t>
            </a:r>
            <a:r>
              <a:rPr lang="en-US" b="1" dirty="0" err="1">
                <a:solidFill>
                  <a:schemeClr val="accent6"/>
                </a:solidFill>
                <a:cs typeface="Arial" panose="020B0604020202020204" pitchFamily="34" charset="0"/>
              </a:rPr>
              <a:t>hoạt</a:t>
            </a:r>
            <a:r>
              <a:rPr lang="en-US" b="1" dirty="0">
                <a:solidFill>
                  <a:schemeClr val="accent6"/>
                </a:solidFill>
                <a:cs typeface="Arial" panose="020B0604020202020204" pitchFamily="34" charset="0"/>
              </a:rPr>
              <a:t> </a:t>
            </a:r>
            <a:r>
              <a:rPr lang="en-US" b="1" dirty="0" err="1">
                <a:solidFill>
                  <a:schemeClr val="accent6"/>
                </a:solidFill>
                <a:cs typeface="Arial" panose="020B0604020202020204" pitchFamily="34" charset="0"/>
              </a:rPr>
              <a:t>động</a:t>
            </a:r>
            <a:r>
              <a:rPr lang="en-US" b="1" dirty="0">
                <a:solidFill>
                  <a:schemeClr val="accent6"/>
                </a:solidFill>
                <a:cs typeface="Arial" panose="020B0604020202020204" pitchFamily="34" charset="0"/>
              </a:rPr>
              <a:t> </a:t>
            </a:r>
            <a:r>
              <a:rPr lang="en-US" b="1" dirty="0" err="1">
                <a:solidFill>
                  <a:schemeClr val="accent6"/>
                </a:solidFill>
                <a:cs typeface="Arial" panose="020B0604020202020204" pitchFamily="34" charset="0"/>
              </a:rPr>
              <a:t>của</a:t>
            </a:r>
            <a:r>
              <a:rPr lang="en-US" b="1" dirty="0">
                <a:solidFill>
                  <a:schemeClr val="accent6"/>
                </a:solidFill>
                <a:cs typeface="Arial" panose="020B0604020202020204" pitchFamily="34" charset="0"/>
              </a:rPr>
              <a:t> </a:t>
            </a:r>
            <a:r>
              <a:rPr lang="en-US" b="1" dirty="0" err="1">
                <a:solidFill>
                  <a:schemeClr val="accent6"/>
                </a:solidFill>
                <a:cs typeface="Arial" panose="020B0604020202020204" pitchFamily="34" charset="0"/>
              </a:rPr>
              <a:t>bài</a:t>
            </a:r>
            <a:r>
              <a:rPr lang="en-US" b="1" dirty="0">
                <a:solidFill>
                  <a:schemeClr val="accent6"/>
                </a:solidFill>
                <a:cs typeface="Arial" panose="020B0604020202020204" pitchFamily="34" charset="0"/>
              </a:rPr>
              <a:t> </a:t>
            </a:r>
            <a:r>
              <a:rPr lang="en-US" b="1" dirty="0" err="1">
                <a:solidFill>
                  <a:schemeClr val="accent6"/>
                </a:solidFill>
                <a:cs typeface="Arial" panose="020B0604020202020204" pitchFamily="34" charset="0"/>
              </a:rPr>
              <a:t>học</a:t>
            </a:r>
            <a:r>
              <a:rPr lang="en-US" b="1" dirty="0">
                <a:solidFill>
                  <a:schemeClr val="accent6"/>
                </a:solidFill>
                <a:cs typeface="Arial" panose="020B0604020202020204" pitchFamily="34" charset="0"/>
              </a:rPr>
              <a:t> STEM</a:t>
            </a:r>
          </a:p>
        </p:txBody>
      </p:sp>
      <p:pic>
        <p:nvPicPr>
          <p:cNvPr id="3" name="Picture 2">
            <a:extLst>
              <a:ext uri="{FF2B5EF4-FFF2-40B4-BE49-F238E27FC236}">
                <a16:creationId xmlns:a16="http://schemas.microsoft.com/office/drawing/2014/main" id="{029030AD-0357-4DE0-A401-B19076A6734B}"/>
              </a:ext>
            </a:extLst>
          </p:cNvPr>
          <p:cNvPicPr>
            <a:picLocks noChangeAspect="1"/>
          </p:cNvPicPr>
          <p:nvPr/>
        </p:nvPicPr>
        <p:blipFill>
          <a:blip r:embed="rId3"/>
          <a:stretch>
            <a:fillRect/>
          </a:stretch>
        </p:blipFill>
        <p:spPr>
          <a:xfrm>
            <a:off x="1596627" y="1371620"/>
            <a:ext cx="9444621" cy="5282316"/>
          </a:xfrm>
          <a:prstGeom prst="rect">
            <a:avLst/>
          </a:prstGeom>
        </p:spPr>
      </p:pic>
      <p:sp>
        <p:nvSpPr>
          <p:cNvPr id="8" name="Slide Number Placeholder 7">
            <a:extLst>
              <a:ext uri="{FF2B5EF4-FFF2-40B4-BE49-F238E27FC236}">
                <a16:creationId xmlns:a16="http://schemas.microsoft.com/office/drawing/2014/main" id="{CB23C6F6-D50E-4C0B-4086-1676C301636E}"/>
              </a:ext>
            </a:extLst>
          </p:cNvPr>
          <p:cNvSpPr>
            <a:spLocks noGrp="1"/>
          </p:cNvSpPr>
          <p:nvPr>
            <p:ph type="sldNum" sz="quarter" idx="12"/>
          </p:nvPr>
        </p:nvSpPr>
        <p:spPr/>
        <p:txBody>
          <a:bodyPr/>
          <a:lstStyle/>
          <a:p>
            <a:fld id="{98AFA10F-1C91-4D6E-AF72-B6468A4B99E2}" type="slidenum">
              <a:rPr lang="en-US" smtClean="0"/>
              <a:pPr/>
              <a:t>43</a:t>
            </a:fld>
            <a:endParaRPr lang="en-US" dirty="0"/>
          </a:p>
        </p:txBody>
      </p:sp>
    </p:spTree>
    <p:extLst>
      <p:ext uri="{BB962C8B-B14F-4D97-AF65-F5344CB8AC3E}">
        <p14:creationId xmlns:p14="http://schemas.microsoft.com/office/powerpoint/2010/main" val="36321132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ADB5E5-31D9-90CC-1C3D-DCEEB5D326F6}"/>
              </a:ext>
            </a:extLst>
          </p:cNvPr>
          <p:cNvSpPr>
            <a:spLocks noGrp="1"/>
          </p:cNvSpPr>
          <p:nvPr>
            <p:ph type="title"/>
          </p:nvPr>
        </p:nvSpPr>
        <p:spPr/>
        <p:txBody>
          <a:bodyPr>
            <a:normAutofit/>
          </a:bodyPr>
          <a:lstStyle/>
          <a:p>
            <a:r>
              <a:rPr lang="en-US" sz="3000" dirty="0" smtClean="0">
                <a:solidFill>
                  <a:schemeClr val="accent6"/>
                </a:solidFill>
              </a:rPr>
              <a:t>Minh </a:t>
            </a:r>
            <a:r>
              <a:rPr lang="en-US" sz="3000" dirty="0" err="1" smtClean="0">
                <a:solidFill>
                  <a:schemeClr val="accent6"/>
                </a:solidFill>
              </a:rPr>
              <a:t>họa</a:t>
            </a:r>
            <a:r>
              <a:rPr lang="en-US" sz="3000" dirty="0" smtClean="0">
                <a:solidFill>
                  <a:schemeClr val="accent6"/>
                </a:solidFill>
              </a:rPr>
              <a:t>: </a:t>
            </a:r>
            <a:r>
              <a:rPr lang="en-US" sz="3000" dirty="0" err="1" smtClean="0">
                <a:solidFill>
                  <a:schemeClr val="accent6"/>
                </a:solidFill>
              </a:rPr>
              <a:t>Tiến</a:t>
            </a:r>
            <a:r>
              <a:rPr lang="en-US" sz="3000" dirty="0" smtClean="0">
                <a:solidFill>
                  <a:schemeClr val="accent6"/>
                </a:solidFill>
              </a:rPr>
              <a:t> </a:t>
            </a:r>
            <a:r>
              <a:rPr lang="en-US" sz="3000" dirty="0" err="1">
                <a:solidFill>
                  <a:schemeClr val="accent6"/>
                </a:solidFill>
              </a:rPr>
              <a:t>trình</a:t>
            </a:r>
            <a:r>
              <a:rPr lang="en-US" sz="3000" dirty="0">
                <a:solidFill>
                  <a:schemeClr val="accent6"/>
                </a:solidFill>
              </a:rPr>
              <a:t> </a:t>
            </a:r>
            <a:r>
              <a:rPr lang="en-US" sz="3000" dirty="0" err="1">
                <a:solidFill>
                  <a:schemeClr val="accent6"/>
                </a:solidFill>
              </a:rPr>
              <a:t>bài</a:t>
            </a:r>
            <a:r>
              <a:rPr lang="en-US" sz="3000" dirty="0">
                <a:solidFill>
                  <a:schemeClr val="accent6"/>
                </a:solidFill>
              </a:rPr>
              <a:t> </a:t>
            </a:r>
            <a:r>
              <a:rPr lang="en-US" sz="3000" dirty="0" err="1">
                <a:solidFill>
                  <a:schemeClr val="accent6"/>
                </a:solidFill>
              </a:rPr>
              <a:t>dạy</a:t>
            </a:r>
            <a:r>
              <a:rPr lang="en-US" sz="3000" dirty="0">
                <a:solidFill>
                  <a:schemeClr val="accent6"/>
                </a:solidFill>
              </a:rPr>
              <a:t>: “</a:t>
            </a:r>
            <a:r>
              <a:rPr lang="en-US" sz="3000" dirty="0" err="1">
                <a:solidFill>
                  <a:schemeClr val="accent6"/>
                </a:solidFill>
              </a:rPr>
              <a:t>Thiết</a:t>
            </a:r>
            <a:r>
              <a:rPr lang="en-US" sz="3000" dirty="0">
                <a:solidFill>
                  <a:schemeClr val="accent6"/>
                </a:solidFill>
              </a:rPr>
              <a:t> </a:t>
            </a:r>
            <a:r>
              <a:rPr lang="en-US" sz="3000" dirty="0" err="1">
                <a:solidFill>
                  <a:schemeClr val="accent6"/>
                </a:solidFill>
              </a:rPr>
              <a:t>kế</a:t>
            </a:r>
            <a:r>
              <a:rPr lang="en-US" sz="3000" dirty="0">
                <a:solidFill>
                  <a:schemeClr val="accent6"/>
                </a:solidFill>
              </a:rPr>
              <a:t> poster”</a:t>
            </a:r>
          </a:p>
        </p:txBody>
      </p:sp>
      <p:sp>
        <p:nvSpPr>
          <p:cNvPr id="11" name="Rectangle 3"/>
          <p:cNvSpPr>
            <a:spLocks noChangeArrowheads="1"/>
          </p:cNvSpPr>
          <p:nvPr/>
        </p:nvSpPr>
        <p:spPr bwMode="auto">
          <a:xfrm>
            <a:off x="5083175" y="3609817"/>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prstClr val="black"/>
                </a:solidFill>
                <a:effectLst/>
                <a:uLnTx/>
                <a:uFillTx/>
                <a:latin typeface="Tahoma"/>
                <a:ea typeface="+mn-ea"/>
                <a:cs typeface="+mn-cs"/>
              </a:rPr>
              <a:t/>
            </a:r>
            <a:br>
              <a:rPr kumimoji="0" lang="en-US" altLang="en-US" sz="800" b="0" i="0" u="none" strike="noStrike" kern="1200" cap="none" spc="0" normalizeH="0" baseline="0" noProof="0" dirty="0">
                <a:ln>
                  <a:noFill/>
                </a:ln>
                <a:solidFill>
                  <a:prstClr val="black"/>
                </a:solidFill>
                <a:effectLst/>
                <a:uLnTx/>
                <a:uFillTx/>
                <a:latin typeface="Tahoma"/>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aphicFrame>
        <p:nvGraphicFramePr>
          <p:cNvPr id="8" name="Diagram 7">
            <a:extLst>
              <a:ext uri="{FF2B5EF4-FFF2-40B4-BE49-F238E27FC236}">
                <a16:creationId xmlns:a16="http://schemas.microsoft.com/office/drawing/2014/main" id="{5508505A-F97E-2F3C-FD37-74C9A9BCD0FA}"/>
              </a:ext>
            </a:extLst>
          </p:cNvPr>
          <p:cNvGraphicFramePr/>
          <p:nvPr>
            <p:extLst>
              <p:ext uri="{D42A27DB-BD31-4B8C-83A1-F6EECF244321}">
                <p14:modId xmlns:p14="http://schemas.microsoft.com/office/powerpoint/2010/main" val="2155063016"/>
              </p:ext>
            </p:extLst>
          </p:nvPr>
        </p:nvGraphicFramePr>
        <p:xfrm>
          <a:off x="1329755" y="1301754"/>
          <a:ext cx="9478962" cy="56010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a:extLst>
              <a:ext uri="{FF2B5EF4-FFF2-40B4-BE49-F238E27FC236}">
                <a16:creationId xmlns:a16="http://schemas.microsoft.com/office/drawing/2014/main" id="{0BD4DE43-E5C0-D746-99B1-3BA4C9B1B28E}"/>
              </a:ext>
            </a:extLst>
          </p:cNvPr>
          <p:cNvSpPr>
            <a:spLocks noGrp="1"/>
          </p:cNvSpPr>
          <p:nvPr>
            <p:ph type="sldNum" sz="quarter" idx="12"/>
          </p:nvPr>
        </p:nvSpPr>
        <p:spPr/>
        <p:txBody>
          <a:bodyPr/>
          <a:lstStyle/>
          <a:p>
            <a:fld id="{98AFA10F-1C91-4D6E-AF72-B6468A4B99E2}" type="slidenum">
              <a:rPr lang="en-US" smtClean="0"/>
              <a:pPr/>
              <a:t>44</a:t>
            </a:fld>
            <a:endParaRPr lang="en-US" dirty="0"/>
          </a:p>
        </p:txBody>
      </p:sp>
    </p:spTree>
    <p:extLst>
      <p:ext uri="{BB962C8B-B14F-4D97-AF65-F5344CB8AC3E}">
        <p14:creationId xmlns:p14="http://schemas.microsoft.com/office/powerpoint/2010/main" val="3626605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010"/>
        <p:cNvGrpSpPr/>
        <p:nvPr/>
      </p:nvGrpSpPr>
      <p:grpSpPr>
        <a:xfrm>
          <a:off x="0" y="0"/>
          <a:ext cx="0" cy="0"/>
          <a:chOff x="0" y="0"/>
          <a:chExt cx="0" cy="0"/>
        </a:xfrm>
      </p:grpSpPr>
      <p:grpSp>
        <p:nvGrpSpPr>
          <p:cNvPr id="2011" name="Google Shape;2011;p43"/>
          <p:cNvGrpSpPr/>
          <p:nvPr/>
        </p:nvGrpSpPr>
        <p:grpSpPr>
          <a:xfrm>
            <a:off x="200567" y="2535106"/>
            <a:ext cx="3965319" cy="1926225"/>
            <a:chOff x="1534725" y="1237587"/>
            <a:chExt cx="2973989" cy="1444669"/>
          </a:xfrm>
        </p:grpSpPr>
        <p:sp>
          <p:nvSpPr>
            <p:cNvPr id="2012" name="Google Shape;2012;p43"/>
            <p:cNvSpPr/>
            <p:nvPr/>
          </p:nvSpPr>
          <p:spPr>
            <a:xfrm>
              <a:off x="1534725" y="1670275"/>
              <a:ext cx="2900887" cy="1011981"/>
            </a:xfrm>
            <a:custGeom>
              <a:avLst/>
              <a:gdLst/>
              <a:ahLst/>
              <a:cxnLst/>
              <a:rect l="l" t="t" r="r" b="b"/>
              <a:pathLst>
                <a:path w="88597" h="34926" extrusionOk="0">
                  <a:moveTo>
                    <a:pt x="0" y="0"/>
                  </a:moveTo>
                  <a:lnTo>
                    <a:pt x="0" y="34925"/>
                  </a:lnTo>
                  <a:lnTo>
                    <a:pt x="88597" y="34925"/>
                  </a:lnTo>
                  <a:lnTo>
                    <a:pt x="88597" y="0"/>
                  </a:lnTo>
                  <a:close/>
                </a:path>
              </a:pathLst>
            </a:custGeom>
            <a:solidFill>
              <a:schemeClr val="lt1"/>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dirty="0">
                <a:solidFill>
                  <a:srgbClr val="E9F2ED"/>
                </a:solidFill>
                <a:latin typeface="Arial" panose="020B0604020202020204" pitchFamily="34" charset="0"/>
                <a:cs typeface="Times New Roman" panose="02020603050405020304" pitchFamily="18" charset="0"/>
                <a:sym typeface="Arial"/>
              </a:endParaRPr>
            </a:p>
          </p:txBody>
        </p:sp>
        <p:sp>
          <p:nvSpPr>
            <p:cNvPr id="2013" name="Google Shape;2013;p43"/>
            <p:cNvSpPr/>
            <p:nvPr/>
          </p:nvSpPr>
          <p:spPr>
            <a:xfrm>
              <a:off x="1534725" y="1237587"/>
              <a:ext cx="2900887" cy="440242"/>
            </a:xfrm>
            <a:custGeom>
              <a:avLst/>
              <a:gdLst/>
              <a:ahLst/>
              <a:cxnLst/>
              <a:rect l="l" t="t" r="r" b="b"/>
              <a:pathLst>
                <a:path w="88597" h="34926" extrusionOk="0">
                  <a:moveTo>
                    <a:pt x="0" y="0"/>
                  </a:moveTo>
                  <a:lnTo>
                    <a:pt x="0" y="34925"/>
                  </a:lnTo>
                  <a:lnTo>
                    <a:pt x="88597" y="34925"/>
                  </a:lnTo>
                  <a:lnTo>
                    <a:pt x="88597" y="0"/>
                  </a:ln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dirty="0">
                <a:solidFill>
                  <a:srgbClr val="E9F2ED"/>
                </a:solidFill>
                <a:latin typeface="Arial" panose="020B0604020202020204" pitchFamily="34" charset="0"/>
                <a:cs typeface="Times New Roman" panose="02020603050405020304" pitchFamily="18" charset="0"/>
                <a:sym typeface="Arial"/>
              </a:endParaRPr>
            </a:p>
          </p:txBody>
        </p:sp>
        <p:sp>
          <p:nvSpPr>
            <p:cNvPr id="2015" name="Google Shape;2015;p43"/>
            <p:cNvSpPr txBox="1"/>
            <p:nvPr/>
          </p:nvSpPr>
          <p:spPr>
            <a:xfrm>
              <a:off x="1794962" y="1982990"/>
              <a:ext cx="2713752" cy="376500"/>
            </a:xfrm>
            <a:prstGeom prst="rect">
              <a:avLst/>
            </a:prstGeom>
            <a:noFill/>
            <a:ln>
              <a:noFill/>
            </a:ln>
          </p:spPr>
          <p:txBody>
            <a:bodyPr spcFirstLastPara="1" wrap="square" lIns="0" tIns="0" rIns="0" bIns="0" anchor="ctr" anchorCtr="0">
              <a:noAutofit/>
            </a:bodyPr>
            <a:lstStyle/>
            <a:p>
              <a:pPr defTabSz="1219170">
                <a:buClr>
                  <a:srgbClr val="000000"/>
                </a:buClr>
              </a:pPr>
              <a:r>
                <a:rPr lang="en" sz="3200" kern="0" dirty="0">
                  <a:solidFill>
                    <a:srgbClr val="000000"/>
                  </a:solidFill>
                  <a:latin typeface="Arial" panose="020B0604020202020204" pitchFamily="34" charset="0"/>
                  <a:ea typeface="Roboto"/>
                  <a:cs typeface="Times New Roman" panose="02020603050405020304" pitchFamily="18" charset="0"/>
                  <a:sym typeface="Roboto"/>
                </a:rPr>
                <a:t>Cần có “tính mới”</a:t>
              </a:r>
              <a:endParaRPr sz="3200" kern="0" dirty="0">
                <a:solidFill>
                  <a:srgbClr val="000000"/>
                </a:solidFill>
                <a:latin typeface="Arial" panose="020B0604020202020204" pitchFamily="34" charset="0"/>
                <a:ea typeface="Roboto"/>
                <a:cs typeface="Times New Roman" panose="02020603050405020304" pitchFamily="18" charset="0"/>
                <a:sym typeface="Roboto"/>
              </a:endParaRPr>
            </a:p>
          </p:txBody>
        </p:sp>
        <p:sp>
          <p:nvSpPr>
            <p:cNvPr id="2016" name="Google Shape;2016;p43"/>
            <p:cNvSpPr/>
            <p:nvPr/>
          </p:nvSpPr>
          <p:spPr>
            <a:xfrm>
              <a:off x="1770175" y="1362550"/>
              <a:ext cx="198457" cy="187752"/>
            </a:xfrm>
            <a:custGeom>
              <a:avLst/>
              <a:gdLst/>
              <a:ahLst/>
              <a:cxnLst/>
              <a:rect l="l" t="t" r="r" b="b"/>
              <a:pathLst>
                <a:path w="6138" h="5806" extrusionOk="0">
                  <a:moveTo>
                    <a:pt x="3069" y="1"/>
                  </a:moveTo>
                  <a:lnTo>
                    <a:pt x="2102" y="1902"/>
                  </a:lnTo>
                  <a:lnTo>
                    <a:pt x="0" y="2203"/>
                  </a:lnTo>
                  <a:lnTo>
                    <a:pt x="1535" y="3704"/>
                  </a:lnTo>
                  <a:lnTo>
                    <a:pt x="1168" y="5805"/>
                  </a:lnTo>
                  <a:lnTo>
                    <a:pt x="3069" y="4804"/>
                  </a:lnTo>
                  <a:lnTo>
                    <a:pt x="4970" y="5805"/>
                  </a:lnTo>
                  <a:lnTo>
                    <a:pt x="4603" y="3704"/>
                  </a:lnTo>
                  <a:lnTo>
                    <a:pt x="6138" y="2203"/>
                  </a:lnTo>
                  <a:lnTo>
                    <a:pt x="4003" y="1902"/>
                  </a:lnTo>
                  <a:lnTo>
                    <a:pt x="3069" y="1"/>
                  </a:lnTo>
                  <a:close/>
                </a:path>
              </a:pathLst>
            </a:custGeom>
            <a:solidFill>
              <a:schemeClr val="accent1"/>
            </a:solidFill>
            <a:ln>
              <a:solidFill>
                <a:schemeClr val="accent1"/>
              </a:solid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2017" name="Google Shape;2017;p43"/>
            <p:cNvSpPr/>
            <p:nvPr/>
          </p:nvSpPr>
          <p:spPr>
            <a:xfrm>
              <a:off x="1996673" y="1362550"/>
              <a:ext cx="198457" cy="187752"/>
            </a:xfrm>
            <a:custGeom>
              <a:avLst/>
              <a:gdLst/>
              <a:ahLst/>
              <a:cxnLst/>
              <a:rect l="l" t="t" r="r" b="b"/>
              <a:pathLst>
                <a:path w="6138" h="5806" extrusionOk="0">
                  <a:moveTo>
                    <a:pt x="3069" y="1"/>
                  </a:moveTo>
                  <a:lnTo>
                    <a:pt x="2135" y="1902"/>
                  </a:lnTo>
                  <a:lnTo>
                    <a:pt x="0" y="2203"/>
                  </a:lnTo>
                  <a:lnTo>
                    <a:pt x="1535" y="3704"/>
                  </a:lnTo>
                  <a:lnTo>
                    <a:pt x="1168" y="5805"/>
                  </a:lnTo>
                  <a:lnTo>
                    <a:pt x="3069" y="4804"/>
                  </a:lnTo>
                  <a:lnTo>
                    <a:pt x="4970" y="5805"/>
                  </a:lnTo>
                  <a:lnTo>
                    <a:pt x="4603" y="3704"/>
                  </a:lnTo>
                  <a:lnTo>
                    <a:pt x="6138" y="2203"/>
                  </a:lnTo>
                  <a:lnTo>
                    <a:pt x="4003" y="1902"/>
                  </a:lnTo>
                  <a:lnTo>
                    <a:pt x="3069" y="1"/>
                  </a:lnTo>
                  <a:close/>
                </a:path>
              </a:pathLst>
            </a:custGeom>
            <a:solidFill>
              <a:schemeClr val="accent1"/>
            </a:solidFill>
            <a:ln>
              <a:solidFill>
                <a:schemeClr val="accent1"/>
              </a:solid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2018" name="Google Shape;2018;p43"/>
            <p:cNvSpPr/>
            <p:nvPr/>
          </p:nvSpPr>
          <p:spPr>
            <a:xfrm>
              <a:off x="2223172" y="1362550"/>
              <a:ext cx="198457" cy="187752"/>
            </a:xfrm>
            <a:custGeom>
              <a:avLst/>
              <a:gdLst/>
              <a:ahLst/>
              <a:cxnLst/>
              <a:rect l="l" t="t" r="r" b="b"/>
              <a:pathLst>
                <a:path w="6138" h="5806" extrusionOk="0">
                  <a:moveTo>
                    <a:pt x="3069" y="1"/>
                  </a:moveTo>
                  <a:lnTo>
                    <a:pt x="2135" y="1902"/>
                  </a:lnTo>
                  <a:lnTo>
                    <a:pt x="0" y="2203"/>
                  </a:lnTo>
                  <a:lnTo>
                    <a:pt x="1535" y="3704"/>
                  </a:lnTo>
                  <a:lnTo>
                    <a:pt x="1168" y="5805"/>
                  </a:lnTo>
                  <a:lnTo>
                    <a:pt x="3069" y="4804"/>
                  </a:lnTo>
                  <a:lnTo>
                    <a:pt x="4970" y="5805"/>
                  </a:lnTo>
                  <a:lnTo>
                    <a:pt x="4603" y="3704"/>
                  </a:lnTo>
                  <a:lnTo>
                    <a:pt x="6138" y="2203"/>
                  </a:lnTo>
                  <a:lnTo>
                    <a:pt x="4036" y="1902"/>
                  </a:lnTo>
                  <a:lnTo>
                    <a:pt x="3069" y="1"/>
                  </a:lnTo>
                  <a:close/>
                </a:path>
              </a:pathLst>
            </a:custGeom>
            <a:solidFill>
              <a:schemeClr val="accent1"/>
            </a:solidFill>
            <a:ln>
              <a:solidFill>
                <a:schemeClr val="accent1"/>
              </a:solid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2019" name="Google Shape;2019;p43"/>
            <p:cNvSpPr/>
            <p:nvPr/>
          </p:nvSpPr>
          <p:spPr>
            <a:xfrm>
              <a:off x="2449670" y="1362550"/>
              <a:ext cx="198457" cy="187752"/>
            </a:xfrm>
            <a:custGeom>
              <a:avLst/>
              <a:gdLst/>
              <a:ahLst/>
              <a:cxnLst/>
              <a:rect l="l" t="t" r="r" b="b"/>
              <a:pathLst>
                <a:path w="6138" h="5806" extrusionOk="0">
                  <a:moveTo>
                    <a:pt x="3069" y="1"/>
                  </a:moveTo>
                  <a:lnTo>
                    <a:pt x="2135" y="1902"/>
                  </a:lnTo>
                  <a:lnTo>
                    <a:pt x="0" y="2203"/>
                  </a:lnTo>
                  <a:lnTo>
                    <a:pt x="1535" y="3704"/>
                  </a:lnTo>
                  <a:lnTo>
                    <a:pt x="1201" y="5805"/>
                  </a:lnTo>
                  <a:lnTo>
                    <a:pt x="3069" y="4804"/>
                  </a:lnTo>
                  <a:lnTo>
                    <a:pt x="4970" y="5805"/>
                  </a:lnTo>
                  <a:lnTo>
                    <a:pt x="4603" y="3704"/>
                  </a:lnTo>
                  <a:lnTo>
                    <a:pt x="6138" y="2203"/>
                  </a:lnTo>
                  <a:lnTo>
                    <a:pt x="4036" y="1902"/>
                  </a:lnTo>
                  <a:lnTo>
                    <a:pt x="3069" y="1"/>
                  </a:lnTo>
                  <a:close/>
                </a:path>
              </a:pathLst>
            </a:custGeom>
            <a:solidFill>
              <a:schemeClr val="accent1"/>
            </a:solidFill>
            <a:ln>
              <a:solidFill>
                <a:schemeClr val="accent1"/>
              </a:solid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2020" name="Google Shape;2020;p43"/>
            <p:cNvSpPr/>
            <p:nvPr/>
          </p:nvSpPr>
          <p:spPr>
            <a:xfrm>
              <a:off x="2677235" y="1362550"/>
              <a:ext cx="198489" cy="187752"/>
            </a:xfrm>
            <a:custGeom>
              <a:avLst/>
              <a:gdLst/>
              <a:ahLst/>
              <a:cxnLst/>
              <a:rect l="l" t="t" r="r" b="b"/>
              <a:pathLst>
                <a:path w="6139" h="5806" extrusionOk="0">
                  <a:moveTo>
                    <a:pt x="3036" y="1"/>
                  </a:moveTo>
                  <a:lnTo>
                    <a:pt x="2102" y="1902"/>
                  </a:lnTo>
                  <a:lnTo>
                    <a:pt x="1" y="2203"/>
                  </a:lnTo>
                  <a:lnTo>
                    <a:pt x="1535" y="3704"/>
                  </a:lnTo>
                  <a:lnTo>
                    <a:pt x="1168" y="5805"/>
                  </a:lnTo>
                  <a:lnTo>
                    <a:pt x="3036" y="4804"/>
                  </a:lnTo>
                  <a:lnTo>
                    <a:pt x="4937" y="5805"/>
                  </a:lnTo>
                  <a:lnTo>
                    <a:pt x="4604" y="3704"/>
                  </a:lnTo>
                  <a:lnTo>
                    <a:pt x="6138" y="2203"/>
                  </a:lnTo>
                  <a:lnTo>
                    <a:pt x="4003" y="1902"/>
                  </a:lnTo>
                  <a:lnTo>
                    <a:pt x="3036" y="1"/>
                  </a:lnTo>
                  <a:close/>
                </a:path>
              </a:pathLst>
            </a:custGeom>
            <a:solidFill>
              <a:schemeClr val="accent1"/>
            </a:solidFill>
            <a:ln>
              <a:solidFill>
                <a:schemeClr val="accent1"/>
              </a:solid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2021" name="Google Shape;2021;p43"/>
            <p:cNvSpPr txBox="1"/>
            <p:nvPr/>
          </p:nvSpPr>
          <p:spPr>
            <a:xfrm>
              <a:off x="3879624" y="1308008"/>
              <a:ext cx="391800" cy="299400"/>
            </a:xfrm>
            <a:prstGeom prst="rect">
              <a:avLst/>
            </a:prstGeom>
            <a:noFill/>
            <a:ln>
              <a:noFill/>
            </a:ln>
          </p:spPr>
          <p:txBody>
            <a:bodyPr spcFirstLastPara="1" wrap="square" lIns="0" tIns="0" rIns="0" bIns="0" anchor="ctr" anchorCtr="0">
              <a:noAutofit/>
            </a:bodyPr>
            <a:lstStyle/>
            <a:p>
              <a:pPr algn="r" defTabSz="1219170">
                <a:buClr>
                  <a:srgbClr val="000000"/>
                </a:buClr>
              </a:pPr>
              <a:r>
                <a:rPr lang="en" sz="2133" kern="0" dirty="0">
                  <a:solidFill>
                    <a:schemeClr val="bg1"/>
                  </a:solidFill>
                  <a:latin typeface="Arial" panose="020B0604020202020204" pitchFamily="34" charset="0"/>
                  <a:ea typeface="Fira Sans Extra Condensed SemiBold"/>
                  <a:cs typeface="Times New Roman" panose="02020603050405020304" pitchFamily="18" charset="0"/>
                  <a:sym typeface="Fira Sans Extra Condensed SemiBold"/>
                </a:rPr>
                <a:t>5/5</a:t>
              </a:r>
              <a:endParaRPr sz="2133" kern="0" dirty="0">
                <a:solidFill>
                  <a:schemeClr val="bg1"/>
                </a:solidFill>
                <a:latin typeface="Arial" panose="020B0604020202020204" pitchFamily="34" charset="0"/>
                <a:ea typeface="Fira Sans Extra Condensed SemiBold"/>
                <a:cs typeface="Times New Roman" panose="02020603050405020304" pitchFamily="18" charset="0"/>
                <a:sym typeface="Fira Sans Extra Condensed SemiBold"/>
              </a:endParaRPr>
            </a:p>
          </p:txBody>
        </p:sp>
      </p:grpSp>
      <p:grpSp>
        <p:nvGrpSpPr>
          <p:cNvPr id="2" name="Google Shape;2011;p43">
            <a:extLst>
              <a:ext uri="{FF2B5EF4-FFF2-40B4-BE49-F238E27FC236}">
                <a16:creationId xmlns:a16="http://schemas.microsoft.com/office/drawing/2014/main" id="{DCCCCF51-B352-54B9-B048-24943996EB0D}"/>
              </a:ext>
            </a:extLst>
          </p:cNvPr>
          <p:cNvGrpSpPr/>
          <p:nvPr/>
        </p:nvGrpSpPr>
        <p:grpSpPr>
          <a:xfrm>
            <a:off x="4189602" y="2542689"/>
            <a:ext cx="3965319" cy="1926225"/>
            <a:chOff x="1534725" y="1237587"/>
            <a:chExt cx="2973989" cy="1444669"/>
          </a:xfrm>
        </p:grpSpPr>
        <p:sp>
          <p:nvSpPr>
            <p:cNvPr id="3" name="Google Shape;2012;p43">
              <a:extLst>
                <a:ext uri="{FF2B5EF4-FFF2-40B4-BE49-F238E27FC236}">
                  <a16:creationId xmlns:a16="http://schemas.microsoft.com/office/drawing/2014/main" id="{A15365C2-9C91-9E6A-C593-B87F037A4552}"/>
                </a:ext>
              </a:extLst>
            </p:cNvPr>
            <p:cNvSpPr/>
            <p:nvPr/>
          </p:nvSpPr>
          <p:spPr>
            <a:xfrm>
              <a:off x="1534725" y="1670275"/>
              <a:ext cx="2900887" cy="1011981"/>
            </a:xfrm>
            <a:custGeom>
              <a:avLst/>
              <a:gdLst/>
              <a:ahLst/>
              <a:cxnLst/>
              <a:rect l="l" t="t" r="r" b="b"/>
              <a:pathLst>
                <a:path w="88597" h="34926" extrusionOk="0">
                  <a:moveTo>
                    <a:pt x="0" y="0"/>
                  </a:moveTo>
                  <a:lnTo>
                    <a:pt x="0" y="34925"/>
                  </a:lnTo>
                  <a:lnTo>
                    <a:pt x="88597" y="34925"/>
                  </a:lnTo>
                  <a:lnTo>
                    <a:pt x="88597" y="0"/>
                  </a:lnTo>
                  <a:close/>
                </a:path>
              </a:pathLst>
            </a:custGeom>
            <a:solidFill>
              <a:schemeClr val="lt1"/>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dirty="0">
                <a:solidFill>
                  <a:srgbClr val="E9F2ED"/>
                </a:solidFill>
                <a:latin typeface="Arial" panose="020B0604020202020204" pitchFamily="34" charset="0"/>
                <a:cs typeface="Times New Roman" panose="02020603050405020304" pitchFamily="18" charset="0"/>
                <a:sym typeface="Arial"/>
              </a:endParaRPr>
            </a:p>
          </p:txBody>
        </p:sp>
        <p:sp>
          <p:nvSpPr>
            <p:cNvPr id="4" name="Google Shape;2013;p43">
              <a:extLst>
                <a:ext uri="{FF2B5EF4-FFF2-40B4-BE49-F238E27FC236}">
                  <a16:creationId xmlns:a16="http://schemas.microsoft.com/office/drawing/2014/main" id="{F8F38AFD-968F-C0D4-1B2F-0A2BD49CF263}"/>
                </a:ext>
              </a:extLst>
            </p:cNvPr>
            <p:cNvSpPr/>
            <p:nvPr/>
          </p:nvSpPr>
          <p:spPr>
            <a:xfrm>
              <a:off x="1534725" y="1237587"/>
              <a:ext cx="2900887" cy="440242"/>
            </a:xfrm>
            <a:custGeom>
              <a:avLst/>
              <a:gdLst/>
              <a:ahLst/>
              <a:cxnLst/>
              <a:rect l="l" t="t" r="r" b="b"/>
              <a:pathLst>
                <a:path w="88597" h="34926" extrusionOk="0">
                  <a:moveTo>
                    <a:pt x="0" y="0"/>
                  </a:moveTo>
                  <a:lnTo>
                    <a:pt x="0" y="34925"/>
                  </a:lnTo>
                  <a:lnTo>
                    <a:pt x="88597" y="34925"/>
                  </a:lnTo>
                  <a:lnTo>
                    <a:pt x="88597" y="0"/>
                  </a:ln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dirty="0">
                <a:solidFill>
                  <a:srgbClr val="E9F2ED"/>
                </a:solidFill>
                <a:latin typeface="Arial" panose="020B0604020202020204" pitchFamily="34" charset="0"/>
                <a:cs typeface="Times New Roman" panose="02020603050405020304" pitchFamily="18" charset="0"/>
                <a:sym typeface="Arial"/>
              </a:endParaRPr>
            </a:p>
          </p:txBody>
        </p:sp>
        <p:sp>
          <p:nvSpPr>
            <p:cNvPr id="5" name="Google Shape;2015;p43">
              <a:extLst>
                <a:ext uri="{FF2B5EF4-FFF2-40B4-BE49-F238E27FC236}">
                  <a16:creationId xmlns:a16="http://schemas.microsoft.com/office/drawing/2014/main" id="{908A08BC-578A-01FD-605B-F928C7E28F3D}"/>
                </a:ext>
              </a:extLst>
            </p:cNvPr>
            <p:cNvSpPr txBox="1"/>
            <p:nvPr/>
          </p:nvSpPr>
          <p:spPr>
            <a:xfrm>
              <a:off x="1794962" y="1982990"/>
              <a:ext cx="2713752" cy="376500"/>
            </a:xfrm>
            <a:prstGeom prst="rect">
              <a:avLst/>
            </a:prstGeom>
            <a:noFill/>
            <a:ln>
              <a:noFill/>
            </a:ln>
          </p:spPr>
          <p:txBody>
            <a:bodyPr spcFirstLastPara="1" wrap="square" lIns="0" tIns="0" rIns="0" bIns="0" anchor="ctr" anchorCtr="0">
              <a:noAutofit/>
            </a:bodyPr>
            <a:lstStyle/>
            <a:p>
              <a:pPr defTabSz="1219170">
                <a:buClr>
                  <a:srgbClr val="000000"/>
                </a:buClr>
              </a:pPr>
              <a:r>
                <a:rPr lang="en" sz="3200" kern="0" dirty="0">
                  <a:solidFill>
                    <a:srgbClr val="000000"/>
                  </a:solidFill>
                  <a:latin typeface="Arial" panose="020B0604020202020204" pitchFamily="34" charset="0"/>
                  <a:ea typeface="Roboto"/>
                  <a:cs typeface="Times New Roman" panose="02020603050405020304" pitchFamily="18" charset="0"/>
                  <a:sym typeface="Roboto"/>
                </a:rPr>
                <a:t>Cần HS nắm vững được kiến thức</a:t>
              </a:r>
              <a:endParaRPr sz="3200" kern="0" dirty="0">
                <a:solidFill>
                  <a:srgbClr val="000000"/>
                </a:solidFill>
                <a:latin typeface="Arial" panose="020B0604020202020204" pitchFamily="34" charset="0"/>
                <a:ea typeface="Roboto"/>
                <a:cs typeface="Times New Roman" panose="02020603050405020304" pitchFamily="18" charset="0"/>
                <a:sym typeface="Roboto"/>
              </a:endParaRPr>
            </a:p>
          </p:txBody>
        </p:sp>
        <p:sp>
          <p:nvSpPr>
            <p:cNvPr id="6" name="Google Shape;2016;p43">
              <a:extLst>
                <a:ext uri="{FF2B5EF4-FFF2-40B4-BE49-F238E27FC236}">
                  <a16:creationId xmlns:a16="http://schemas.microsoft.com/office/drawing/2014/main" id="{9F0AF9A6-3744-3B8E-9C60-5E764E69F776}"/>
                </a:ext>
              </a:extLst>
            </p:cNvPr>
            <p:cNvSpPr/>
            <p:nvPr/>
          </p:nvSpPr>
          <p:spPr>
            <a:xfrm>
              <a:off x="1770175" y="1362550"/>
              <a:ext cx="198457" cy="187752"/>
            </a:xfrm>
            <a:custGeom>
              <a:avLst/>
              <a:gdLst/>
              <a:ahLst/>
              <a:cxnLst/>
              <a:rect l="l" t="t" r="r" b="b"/>
              <a:pathLst>
                <a:path w="6138" h="5806" extrusionOk="0">
                  <a:moveTo>
                    <a:pt x="3069" y="1"/>
                  </a:moveTo>
                  <a:lnTo>
                    <a:pt x="2102" y="1902"/>
                  </a:lnTo>
                  <a:lnTo>
                    <a:pt x="0" y="2203"/>
                  </a:lnTo>
                  <a:lnTo>
                    <a:pt x="1535" y="3704"/>
                  </a:lnTo>
                  <a:lnTo>
                    <a:pt x="1168" y="5805"/>
                  </a:lnTo>
                  <a:lnTo>
                    <a:pt x="3069" y="4804"/>
                  </a:lnTo>
                  <a:lnTo>
                    <a:pt x="4970" y="5805"/>
                  </a:lnTo>
                  <a:lnTo>
                    <a:pt x="4603" y="3704"/>
                  </a:lnTo>
                  <a:lnTo>
                    <a:pt x="6138" y="2203"/>
                  </a:lnTo>
                  <a:lnTo>
                    <a:pt x="4003" y="1902"/>
                  </a:lnTo>
                  <a:lnTo>
                    <a:pt x="3069" y="1"/>
                  </a:lnTo>
                  <a:close/>
                </a:path>
              </a:pathLst>
            </a:custGeom>
            <a:solidFill>
              <a:schemeClr val="accent1"/>
            </a:solidFill>
            <a:ln>
              <a:solidFill>
                <a:schemeClr val="accent1"/>
              </a:solid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7" name="Google Shape;2017;p43">
              <a:extLst>
                <a:ext uri="{FF2B5EF4-FFF2-40B4-BE49-F238E27FC236}">
                  <a16:creationId xmlns:a16="http://schemas.microsoft.com/office/drawing/2014/main" id="{C03CD82F-D98A-FF64-378F-7AEBA4F57638}"/>
                </a:ext>
              </a:extLst>
            </p:cNvPr>
            <p:cNvSpPr/>
            <p:nvPr/>
          </p:nvSpPr>
          <p:spPr>
            <a:xfrm>
              <a:off x="1996673" y="1362550"/>
              <a:ext cx="198457" cy="187752"/>
            </a:xfrm>
            <a:custGeom>
              <a:avLst/>
              <a:gdLst/>
              <a:ahLst/>
              <a:cxnLst/>
              <a:rect l="l" t="t" r="r" b="b"/>
              <a:pathLst>
                <a:path w="6138" h="5806" extrusionOk="0">
                  <a:moveTo>
                    <a:pt x="3069" y="1"/>
                  </a:moveTo>
                  <a:lnTo>
                    <a:pt x="2135" y="1902"/>
                  </a:lnTo>
                  <a:lnTo>
                    <a:pt x="0" y="2203"/>
                  </a:lnTo>
                  <a:lnTo>
                    <a:pt x="1535" y="3704"/>
                  </a:lnTo>
                  <a:lnTo>
                    <a:pt x="1168" y="5805"/>
                  </a:lnTo>
                  <a:lnTo>
                    <a:pt x="3069" y="4804"/>
                  </a:lnTo>
                  <a:lnTo>
                    <a:pt x="4970" y="5805"/>
                  </a:lnTo>
                  <a:lnTo>
                    <a:pt x="4603" y="3704"/>
                  </a:lnTo>
                  <a:lnTo>
                    <a:pt x="6138" y="2203"/>
                  </a:lnTo>
                  <a:lnTo>
                    <a:pt x="4003" y="1902"/>
                  </a:lnTo>
                  <a:lnTo>
                    <a:pt x="3069" y="1"/>
                  </a:lnTo>
                  <a:close/>
                </a:path>
              </a:pathLst>
            </a:custGeom>
            <a:solidFill>
              <a:schemeClr val="accent1"/>
            </a:solidFill>
            <a:ln>
              <a:solidFill>
                <a:schemeClr val="accent1"/>
              </a:solid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8" name="Google Shape;2018;p43">
              <a:extLst>
                <a:ext uri="{FF2B5EF4-FFF2-40B4-BE49-F238E27FC236}">
                  <a16:creationId xmlns:a16="http://schemas.microsoft.com/office/drawing/2014/main" id="{5C5B7C23-7E23-776F-2D06-A44458E84FE2}"/>
                </a:ext>
              </a:extLst>
            </p:cNvPr>
            <p:cNvSpPr/>
            <p:nvPr/>
          </p:nvSpPr>
          <p:spPr>
            <a:xfrm>
              <a:off x="2223172" y="1362550"/>
              <a:ext cx="198457" cy="187752"/>
            </a:xfrm>
            <a:custGeom>
              <a:avLst/>
              <a:gdLst/>
              <a:ahLst/>
              <a:cxnLst/>
              <a:rect l="l" t="t" r="r" b="b"/>
              <a:pathLst>
                <a:path w="6138" h="5806" extrusionOk="0">
                  <a:moveTo>
                    <a:pt x="3069" y="1"/>
                  </a:moveTo>
                  <a:lnTo>
                    <a:pt x="2135" y="1902"/>
                  </a:lnTo>
                  <a:lnTo>
                    <a:pt x="0" y="2203"/>
                  </a:lnTo>
                  <a:lnTo>
                    <a:pt x="1535" y="3704"/>
                  </a:lnTo>
                  <a:lnTo>
                    <a:pt x="1168" y="5805"/>
                  </a:lnTo>
                  <a:lnTo>
                    <a:pt x="3069" y="4804"/>
                  </a:lnTo>
                  <a:lnTo>
                    <a:pt x="4970" y="5805"/>
                  </a:lnTo>
                  <a:lnTo>
                    <a:pt x="4603" y="3704"/>
                  </a:lnTo>
                  <a:lnTo>
                    <a:pt x="6138" y="2203"/>
                  </a:lnTo>
                  <a:lnTo>
                    <a:pt x="4036" y="1902"/>
                  </a:lnTo>
                  <a:lnTo>
                    <a:pt x="3069" y="1"/>
                  </a:lnTo>
                  <a:close/>
                </a:path>
              </a:pathLst>
            </a:custGeom>
            <a:solidFill>
              <a:schemeClr val="accent1"/>
            </a:solidFill>
            <a:ln>
              <a:solidFill>
                <a:schemeClr val="accent1"/>
              </a:solid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9" name="Google Shape;2019;p43">
              <a:extLst>
                <a:ext uri="{FF2B5EF4-FFF2-40B4-BE49-F238E27FC236}">
                  <a16:creationId xmlns:a16="http://schemas.microsoft.com/office/drawing/2014/main" id="{6C8D0804-20E4-6312-E315-1103BA594485}"/>
                </a:ext>
              </a:extLst>
            </p:cNvPr>
            <p:cNvSpPr/>
            <p:nvPr/>
          </p:nvSpPr>
          <p:spPr>
            <a:xfrm>
              <a:off x="2449670" y="1362550"/>
              <a:ext cx="198457" cy="187752"/>
            </a:xfrm>
            <a:custGeom>
              <a:avLst/>
              <a:gdLst/>
              <a:ahLst/>
              <a:cxnLst/>
              <a:rect l="l" t="t" r="r" b="b"/>
              <a:pathLst>
                <a:path w="6138" h="5806" extrusionOk="0">
                  <a:moveTo>
                    <a:pt x="3069" y="1"/>
                  </a:moveTo>
                  <a:lnTo>
                    <a:pt x="2135" y="1902"/>
                  </a:lnTo>
                  <a:lnTo>
                    <a:pt x="0" y="2203"/>
                  </a:lnTo>
                  <a:lnTo>
                    <a:pt x="1535" y="3704"/>
                  </a:lnTo>
                  <a:lnTo>
                    <a:pt x="1201" y="5805"/>
                  </a:lnTo>
                  <a:lnTo>
                    <a:pt x="3069" y="4804"/>
                  </a:lnTo>
                  <a:lnTo>
                    <a:pt x="4970" y="5805"/>
                  </a:lnTo>
                  <a:lnTo>
                    <a:pt x="4603" y="3704"/>
                  </a:lnTo>
                  <a:lnTo>
                    <a:pt x="6138" y="2203"/>
                  </a:lnTo>
                  <a:lnTo>
                    <a:pt x="4036" y="1902"/>
                  </a:lnTo>
                  <a:lnTo>
                    <a:pt x="3069" y="1"/>
                  </a:lnTo>
                  <a:close/>
                </a:path>
              </a:pathLst>
            </a:custGeom>
            <a:solidFill>
              <a:schemeClr val="accent1"/>
            </a:solidFill>
            <a:ln>
              <a:solidFill>
                <a:schemeClr val="accent1"/>
              </a:solid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10" name="Google Shape;2020;p43">
              <a:extLst>
                <a:ext uri="{FF2B5EF4-FFF2-40B4-BE49-F238E27FC236}">
                  <a16:creationId xmlns:a16="http://schemas.microsoft.com/office/drawing/2014/main" id="{CE9519E3-2862-9299-862E-1BA47A7CB52A}"/>
                </a:ext>
              </a:extLst>
            </p:cNvPr>
            <p:cNvSpPr/>
            <p:nvPr/>
          </p:nvSpPr>
          <p:spPr>
            <a:xfrm>
              <a:off x="2677235" y="1362550"/>
              <a:ext cx="198489" cy="187752"/>
            </a:xfrm>
            <a:custGeom>
              <a:avLst/>
              <a:gdLst/>
              <a:ahLst/>
              <a:cxnLst/>
              <a:rect l="l" t="t" r="r" b="b"/>
              <a:pathLst>
                <a:path w="6139" h="5806" extrusionOk="0">
                  <a:moveTo>
                    <a:pt x="3036" y="1"/>
                  </a:moveTo>
                  <a:lnTo>
                    <a:pt x="2102" y="1902"/>
                  </a:lnTo>
                  <a:lnTo>
                    <a:pt x="1" y="2203"/>
                  </a:lnTo>
                  <a:lnTo>
                    <a:pt x="1535" y="3704"/>
                  </a:lnTo>
                  <a:lnTo>
                    <a:pt x="1168" y="5805"/>
                  </a:lnTo>
                  <a:lnTo>
                    <a:pt x="3036" y="4804"/>
                  </a:lnTo>
                  <a:lnTo>
                    <a:pt x="4937" y="5805"/>
                  </a:lnTo>
                  <a:lnTo>
                    <a:pt x="4604" y="3704"/>
                  </a:lnTo>
                  <a:lnTo>
                    <a:pt x="6138" y="2203"/>
                  </a:lnTo>
                  <a:lnTo>
                    <a:pt x="4003" y="1902"/>
                  </a:lnTo>
                  <a:lnTo>
                    <a:pt x="3036" y="1"/>
                  </a:lnTo>
                  <a:close/>
                </a:path>
              </a:pathLst>
            </a:custGeom>
            <a:solidFill>
              <a:schemeClr val="accent1"/>
            </a:solidFill>
            <a:ln>
              <a:solidFill>
                <a:schemeClr val="accent1"/>
              </a:solid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11" name="Google Shape;2021;p43">
              <a:extLst>
                <a:ext uri="{FF2B5EF4-FFF2-40B4-BE49-F238E27FC236}">
                  <a16:creationId xmlns:a16="http://schemas.microsoft.com/office/drawing/2014/main" id="{AA2238FD-4A17-AE35-871D-D3B093F1FCB0}"/>
                </a:ext>
              </a:extLst>
            </p:cNvPr>
            <p:cNvSpPr txBox="1"/>
            <p:nvPr/>
          </p:nvSpPr>
          <p:spPr>
            <a:xfrm>
              <a:off x="3879624" y="1308008"/>
              <a:ext cx="391800" cy="299400"/>
            </a:xfrm>
            <a:prstGeom prst="rect">
              <a:avLst/>
            </a:prstGeom>
            <a:noFill/>
            <a:ln>
              <a:noFill/>
            </a:ln>
          </p:spPr>
          <p:txBody>
            <a:bodyPr spcFirstLastPara="1" wrap="square" lIns="0" tIns="0" rIns="0" bIns="0" anchor="ctr" anchorCtr="0">
              <a:noAutofit/>
            </a:bodyPr>
            <a:lstStyle/>
            <a:p>
              <a:pPr algn="r" defTabSz="1219170">
                <a:buClr>
                  <a:srgbClr val="000000"/>
                </a:buClr>
              </a:pPr>
              <a:r>
                <a:rPr lang="en" sz="2133" kern="0" dirty="0">
                  <a:solidFill>
                    <a:schemeClr val="bg1"/>
                  </a:solidFill>
                  <a:latin typeface="Arial" panose="020B0604020202020204" pitchFamily="34" charset="0"/>
                  <a:ea typeface="Fira Sans Extra Condensed SemiBold"/>
                  <a:cs typeface="Times New Roman" panose="02020603050405020304" pitchFamily="18" charset="0"/>
                  <a:sym typeface="Fira Sans Extra Condensed SemiBold"/>
                </a:rPr>
                <a:t>5/5</a:t>
              </a:r>
              <a:endParaRPr sz="2133" kern="0" dirty="0">
                <a:solidFill>
                  <a:schemeClr val="bg1"/>
                </a:solidFill>
                <a:latin typeface="Arial" panose="020B0604020202020204" pitchFamily="34" charset="0"/>
                <a:ea typeface="Fira Sans Extra Condensed SemiBold"/>
                <a:cs typeface="Times New Roman" panose="02020603050405020304" pitchFamily="18" charset="0"/>
                <a:sym typeface="Fira Sans Extra Condensed SemiBold"/>
              </a:endParaRPr>
            </a:p>
          </p:txBody>
        </p:sp>
      </p:grpSp>
      <p:sp>
        <p:nvSpPr>
          <p:cNvPr id="12" name="Google Shape;4365;p58">
            <a:extLst>
              <a:ext uri="{FF2B5EF4-FFF2-40B4-BE49-F238E27FC236}">
                <a16:creationId xmlns:a16="http://schemas.microsoft.com/office/drawing/2014/main" id="{A4AAF9D4-D490-34B7-5333-713F4101080D}"/>
              </a:ext>
            </a:extLst>
          </p:cNvPr>
          <p:cNvSpPr txBox="1"/>
          <p:nvPr/>
        </p:nvSpPr>
        <p:spPr>
          <a:xfrm>
            <a:off x="3672709" y="1650237"/>
            <a:ext cx="4883263" cy="440400"/>
          </a:xfrm>
          <a:prstGeom prst="rect">
            <a:avLst/>
          </a:prstGeom>
          <a:noFill/>
          <a:ln>
            <a:noFill/>
          </a:ln>
        </p:spPr>
        <p:txBody>
          <a:bodyPr spcFirstLastPara="1" wrap="square" lIns="0" tIns="0" rIns="0" bIns="0" anchor="ctr" anchorCtr="0">
            <a:noAutofit/>
          </a:bodyPr>
          <a:lstStyle/>
          <a:p>
            <a:pPr algn="ctr" defTabSz="1219170">
              <a:buClr>
                <a:srgbClr val="000000"/>
              </a:buClr>
            </a:pPr>
            <a:r>
              <a:rPr lang="en" sz="4267" kern="0" dirty="0">
                <a:solidFill>
                  <a:srgbClr val="F2484B">
                    <a:lumMod val="75000"/>
                  </a:srgbClr>
                </a:solidFill>
                <a:latin typeface="Arial" panose="020B0604020202020204" pitchFamily="34" charset="0"/>
                <a:ea typeface="Fira Sans Extra Condensed SemiBold"/>
                <a:cs typeface="Times New Roman" panose="02020603050405020304" pitchFamily="18" charset="0"/>
                <a:sym typeface="Fira Sans Extra Condensed SemiBold"/>
              </a:rPr>
              <a:t>Tiêu chí sản phẩm</a:t>
            </a:r>
            <a:endParaRPr sz="4267" kern="0" dirty="0">
              <a:solidFill>
                <a:srgbClr val="F2484B">
                  <a:lumMod val="75000"/>
                </a:srgbClr>
              </a:solidFill>
              <a:latin typeface="Arial" panose="020B0604020202020204" pitchFamily="34" charset="0"/>
              <a:ea typeface="Fira Sans Extra Condensed SemiBold"/>
              <a:cs typeface="Times New Roman" panose="02020603050405020304" pitchFamily="18" charset="0"/>
              <a:sym typeface="Fira Sans Extra Condensed SemiBold"/>
            </a:endParaRPr>
          </a:p>
        </p:txBody>
      </p:sp>
      <p:grpSp>
        <p:nvGrpSpPr>
          <p:cNvPr id="13" name="Google Shape;2011;p43">
            <a:extLst>
              <a:ext uri="{FF2B5EF4-FFF2-40B4-BE49-F238E27FC236}">
                <a16:creationId xmlns:a16="http://schemas.microsoft.com/office/drawing/2014/main" id="{394DE0D8-01EE-2956-9579-8ECD49885CA7}"/>
              </a:ext>
            </a:extLst>
          </p:cNvPr>
          <p:cNvGrpSpPr/>
          <p:nvPr/>
        </p:nvGrpSpPr>
        <p:grpSpPr>
          <a:xfrm>
            <a:off x="8208989" y="2535106"/>
            <a:ext cx="3965319" cy="1926225"/>
            <a:chOff x="1534725" y="1237587"/>
            <a:chExt cx="2973989" cy="1444669"/>
          </a:xfrm>
        </p:grpSpPr>
        <p:sp>
          <p:nvSpPr>
            <p:cNvPr id="14" name="Google Shape;2012;p43">
              <a:extLst>
                <a:ext uri="{FF2B5EF4-FFF2-40B4-BE49-F238E27FC236}">
                  <a16:creationId xmlns:a16="http://schemas.microsoft.com/office/drawing/2014/main" id="{99DBFC37-421A-3817-F68C-6E09B98FA671}"/>
                </a:ext>
              </a:extLst>
            </p:cNvPr>
            <p:cNvSpPr/>
            <p:nvPr/>
          </p:nvSpPr>
          <p:spPr>
            <a:xfrm>
              <a:off x="1534725" y="1670275"/>
              <a:ext cx="2900887" cy="1011981"/>
            </a:xfrm>
            <a:custGeom>
              <a:avLst/>
              <a:gdLst/>
              <a:ahLst/>
              <a:cxnLst/>
              <a:rect l="l" t="t" r="r" b="b"/>
              <a:pathLst>
                <a:path w="88597" h="34926" extrusionOk="0">
                  <a:moveTo>
                    <a:pt x="0" y="0"/>
                  </a:moveTo>
                  <a:lnTo>
                    <a:pt x="0" y="34925"/>
                  </a:lnTo>
                  <a:lnTo>
                    <a:pt x="88597" y="34925"/>
                  </a:lnTo>
                  <a:lnTo>
                    <a:pt x="88597" y="0"/>
                  </a:lnTo>
                  <a:close/>
                </a:path>
              </a:pathLst>
            </a:custGeom>
            <a:solidFill>
              <a:schemeClr val="lt1"/>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dirty="0">
                <a:solidFill>
                  <a:srgbClr val="E9F2ED"/>
                </a:solidFill>
                <a:latin typeface="Arial" panose="020B0604020202020204" pitchFamily="34" charset="0"/>
                <a:cs typeface="Times New Roman" panose="02020603050405020304" pitchFamily="18" charset="0"/>
                <a:sym typeface="Arial"/>
              </a:endParaRPr>
            </a:p>
          </p:txBody>
        </p:sp>
        <p:sp>
          <p:nvSpPr>
            <p:cNvPr id="15" name="Google Shape;2013;p43">
              <a:extLst>
                <a:ext uri="{FF2B5EF4-FFF2-40B4-BE49-F238E27FC236}">
                  <a16:creationId xmlns:a16="http://schemas.microsoft.com/office/drawing/2014/main" id="{857D6B08-14EE-C3E3-0BCF-CA1184D6F921}"/>
                </a:ext>
              </a:extLst>
            </p:cNvPr>
            <p:cNvSpPr/>
            <p:nvPr/>
          </p:nvSpPr>
          <p:spPr>
            <a:xfrm>
              <a:off x="1534725" y="1237587"/>
              <a:ext cx="2900887" cy="440242"/>
            </a:xfrm>
            <a:custGeom>
              <a:avLst/>
              <a:gdLst/>
              <a:ahLst/>
              <a:cxnLst/>
              <a:rect l="l" t="t" r="r" b="b"/>
              <a:pathLst>
                <a:path w="88597" h="34926" extrusionOk="0">
                  <a:moveTo>
                    <a:pt x="0" y="0"/>
                  </a:moveTo>
                  <a:lnTo>
                    <a:pt x="0" y="34925"/>
                  </a:lnTo>
                  <a:lnTo>
                    <a:pt x="88597" y="34925"/>
                  </a:lnTo>
                  <a:lnTo>
                    <a:pt x="88597" y="0"/>
                  </a:lnTo>
                  <a:close/>
                </a:path>
              </a:pathLst>
            </a:custGeom>
            <a:solidFill>
              <a:schemeClr val="accent6"/>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dirty="0">
                <a:solidFill>
                  <a:srgbClr val="E9F2ED"/>
                </a:solidFill>
                <a:latin typeface="Arial" panose="020B0604020202020204" pitchFamily="34" charset="0"/>
                <a:cs typeface="Times New Roman" panose="02020603050405020304" pitchFamily="18" charset="0"/>
                <a:sym typeface="Arial"/>
              </a:endParaRPr>
            </a:p>
          </p:txBody>
        </p:sp>
        <p:sp>
          <p:nvSpPr>
            <p:cNvPr id="16" name="Google Shape;2015;p43">
              <a:extLst>
                <a:ext uri="{FF2B5EF4-FFF2-40B4-BE49-F238E27FC236}">
                  <a16:creationId xmlns:a16="http://schemas.microsoft.com/office/drawing/2014/main" id="{A5E071F9-DB7A-7328-0D96-4119C2E11DDF}"/>
                </a:ext>
              </a:extLst>
            </p:cNvPr>
            <p:cNvSpPr txBox="1"/>
            <p:nvPr/>
          </p:nvSpPr>
          <p:spPr>
            <a:xfrm>
              <a:off x="1794962" y="1982990"/>
              <a:ext cx="2713752" cy="376500"/>
            </a:xfrm>
            <a:prstGeom prst="rect">
              <a:avLst/>
            </a:prstGeom>
            <a:noFill/>
            <a:ln>
              <a:noFill/>
            </a:ln>
          </p:spPr>
          <p:txBody>
            <a:bodyPr spcFirstLastPara="1" wrap="square" lIns="0" tIns="0" rIns="0" bIns="0" anchor="ctr" anchorCtr="0">
              <a:noAutofit/>
            </a:bodyPr>
            <a:lstStyle/>
            <a:p>
              <a:pPr defTabSz="1219170">
                <a:buClr>
                  <a:srgbClr val="000000"/>
                </a:buClr>
              </a:pPr>
              <a:r>
                <a:rPr lang="en" sz="3200" kern="0" dirty="0">
                  <a:solidFill>
                    <a:srgbClr val="000000"/>
                  </a:solidFill>
                  <a:latin typeface="Arial" panose="020B0604020202020204" pitchFamily="34" charset="0"/>
                  <a:ea typeface="Roboto"/>
                  <a:cs typeface="Times New Roman" panose="02020603050405020304" pitchFamily="18" charset="0"/>
                  <a:sym typeface="Roboto"/>
                </a:rPr>
                <a:t>Cần HS giải thích được thiết kế</a:t>
              </a:r>
              <a:endParaRPr sz="3200" kern="0" dirty="0">
                <a:solidFill>
                  <a:srgbClr val="000000"/>
                </a:solidFill>
                <a:latin typeface="Arial" panose="020B0604020202020204" pitchFamily="34" charset="0"/>
                <a:ea typeface="Roboto"/>
                <a:cs typeface="Times New Roman" panose="02020603050405020304" pitchFamily="18" charset="0"/>
                <a:sym typeface="Roboto"/>
              </a:endParaRPr>
            </a:p>
          </p:txBody>
        </p:sp>
        <p:sp>
          <p:nvSpPr>
            <p:cNvPr id="17" name="Google Shape;2016;p43">
              <a:extLst>
                <a:ext uri="{FF2B5EF4-FFF2-40B4-BE49-F238E27FC236}">
                  <a16:creationId xmlns:a16="http://schemas.microsoft.com/office/drawing/2014/main" id="{3403AF2A-C9A7-4D2A-1458-6DC793042BCF}"/>
                </a:ext>
              </a:extLst>
            </p:cNvPr>
            <p:cNvSpPr/>
            <p:nvPr/>
          </p:nvSpPr>
          <p:spPr>
            <a:xfrm>
              <a:off x="1770175" y="1362550"/>
              <a:ext cx="198457" cy="187752"/>
            </a:xfrm>
            <a:custGeom>
              <a:avLst/>
              <a:gdLst/>
              <a:ahLst/>
              <a:cxnLst/>
              <a:rect l="l" t="t" r="r" b="b"/>
              <a:pathLst>
                <a:path w="6138" h="5806" extrusionOk="0">
                  <a:moveTo>
                    <a:pt x="3069" y="1"/>
                  </a:moveTo>
                  <a:lnTo>
                    <a:pt x="2102" y="1902"/>
                  </a:lnTo>
                  <a:lnTo>
                    <a:pt x="0" y="2203"/>
                  </a:lnTo>
                  <a:lnTo>
                    <a:pt x="1535" y="3704"/>
                  </a:lnTo>
                  <a:lnTo>
                    <a:pt x="1168" y="5805"/>
                  </a:lnTo>
                  <a:lnTo>
                    <a:pt x="3069" y="4804"/>
                  </a:lnTo>
                  <a:lnTo>
                    <a:pt x="4970" y="5805"/>
                  </a:lnTo>
                  <a:lnTo>
                    <a:pt x="4603" y="3704"/>
                  </a:lnTo>
                  <a:lnTo>
                    <a:pt x="6138" y="2203"/>
                  </a:lnTo>
                  <a:lnTo>
                    <a:pt x="4003" y="1902"/>
                  </a:lnTo>
                  <a:lnTo>
                    <a:pt x="3069" y="1"/>
                  </a:lnTo>
                  <a:close/>
                </a:path>
              </a:pathLst>
            </a:custGeom>
            <a:solidFill>
              <a:schemeClr val="accent1"/>
            </a:solidFill>
            <a:ln>
              <a:solidFill>
                <a:schemeClr val="accent1"/>
              </a:solid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18" name="Google Shape;2017;p43">
              <a:extLst>
                <a:ext uri="{FF2B5EF4-FFF2-40B4-BE49-F238E27FC236}">
                  <a16:creationId xmlns:a16="http://schemas.microsoft.com/office/drawing/2014/main" id="{14C82C41-CA45-8153-842D-F150F0117717}"/>
                </a:ext>
              </a:extLst>
            </p:cNvPr>
            <p:cNvSpPr/>
            <p:nvPr/>
          </p:nvSpPr>
          <p:spPr>
            <a:xfrm>
              <a:off x="1996673" y="1362550"/>
              <a:ext cx="198457" cy="187752"/>
            </a:xfrm>
            <a:custGeom>
              <a:avLst/>
              <a:gdLst/>
              <a:ahLst/>
              <a:cxnLst/>
              <a:rect l="l" t="t" r="r" b="b"/>
              <a:pathLst>
                <a:path w="6138" h="5806" extrusionOk="0">
                  <a:moveTo>
                    <a:pt x="3069" y="1"/>
                  </a:moveTo>
                  <a:lnTo>
                    <a:pt x="2135" y="1902"/>
                  </a:lnTo>
                  <a:lnTo>
                    <a:pt x="0" y="2203"/>
                  </a:lnTo>
                  <a:lnTo>
                    <a:pt x="1535" y="3704"/>
                  </a:lnTo>
                  <a:lnTo>
                    <a:pt x="1168" y="5805"/>
                  </a:lnTo>
                  <a:lnTo>
                    <a:pt x="3069" y="4804"/>
                  </a:lnTo>
                  <a:lnTo>
                    <a:pt x="4970" y="5805"/>
                  </a:lnTo>
                  <a:lnTo>
                    <a:pt x="4603" y="3704"/>
                  </a:lnTo>
                  <a:lnTo>
                    <a:pt x="6138" y="2203"/>
                  </a:lnTo>
                  <a:lnTo>
                    <a:pt x="4003" y="1902"/>
                  </a:lnTo>
                  <a:lnTo>
                    <a:pt x="3069" y="1"/>
                  </a:lnTo>
                  <a:close/>
                </a:path>
              </a:pathLst>
            </a:custGeom>
            <a:solidFill>
              <a:schemeClr val="accent1"/>
            </a:solidFill>
            <a:ln>
              <a:solidFill>
                <a:schemeClr val="accent1"/>
              </a:solid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19" name="Google Shape;2018;p43">
              <a:extLst>
                <a:ext uri="{FF2B5EF4-FFF2-40B4-BE49-F238E27FC236}">
                  <a16:creationId xmlns:a16="http://schemas.microsoft.com/office/drawing/2014/main" id="{F7A923B1-9BF8-11BC-8A78-7F4D22AF6BA3}"/>
                </a:ext>
              </a:extLst>
            </p:cNvPr>
            <p:cNvSpPr/>
            <p:nvPr/>
          </p:nvSpPr>
          <p:spPr>
            <a:xfrm>
              <a:off x="2223172" y="1362550"/>
              <a:ext cx="198457" cy="187752"/>
            </a:xfrm>
            <a:custGeom>
              <a:avLst/>
              <a:gdLst/>
              <a:ahLst/>
              <a:cxnLst/>
              <a:rect l="l" t="t" r="r" b="b"/>
              <a:pathLst>
                <a:path w="6138" h="5806" extrusionOk="0">
                  <a:moveTo>
                    <a:pt x="3069" y="1"/>
                  </a:moveTo>
                  <a:lnTo>
                    <a:pt x="2135" y="1902"/>
                  </a:lnTo>
                  <a:lnTo>
                    <a:pt x="0" y="2203"/>
                  </a:lnTo>
                  <a:lnTo>
                    <a:pt x="1535" y="3704"/>
                  </a:lnTo>
                  <a:lnTo>
                    <a:pt x="1168" y="5805"/>
                  </a:lnTo>
                  <a:lnTo>
                    <a:pt x="3069" y="4804"/>
                  </a:lnTo>
                  <a:lnTo>
                    <a:pt x="4970" y="5805"/>
                  </a:lnTo>
                  <a:lnTo>
                    <a:pt x="4603" y="3704"/>
                  </a:lnTo>
                  <a:lnTo>
                    <a:pt x="6138" y="2203"/>
                  </a:lnTo>
                  <a:lnTo>
                    <a:pt x="4036" y="1902"/>
                  </a:lnTo>
                  <a:lnTo>
                    <a:pt x="3069" y="1"/>
                  </a:lnTo>
                  <a:close/>
                </a:path>
              </a:pathLst>
            </a:custGeom>
            <a:solidFill>
              <a:schemeClr val="accent1"/>
            </a:solidFill>
            <a:ln>
              <a:solidFill>
                <a:schemeClr val="accent1"/>
              </a:solid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20" name="Google Shape;2019;p43">
              <a:extLst>
                <a:ext uri="{FF2B5EF4-FFF2-40B4-BE49-F238E27FC236}">
                  <a16:creationId xmlns:a16="http://schemas.microsoft.com/office/drawing/2014/main" id="{3F3FF248-C53F-03D5-9B42-5AD045FFC162}"/>
                </a:ext>
              </a:extLst>
            </p:cNvPr>
            <p:cNvSpPr/>
            <p:nvPr/>
          </p:nvSpPr>
          <p:spPr>
            <a:xfrm>
              <a:off x="2449670" y="1362550"/>
              <a:ext cx="198457" cy="187752"/>
            </a:xfrm>
            <a:custGeom>
              <a:avLst/>
              <a:gdLst/>
              <a:ahLst/>
              <a:cxnLst/>
              <a:rect l="l" t="t" r="r" b="b"/>
              <a:pathLst>
                <a:path w="6138" h="5806" extrusionOk="0">
                  <a:moveTo>
                    <a:pt x="3069" y="1"/>
                  </a:moveTo>
                  <a:lnTo>
                    <a:pt x="2135" y="1902"/>
                  </a:lnTo>
                  <a:lnTo>
                    <a:pt x="0" y="2203"/>
                  </a:lnTo>
                  <a:lnTo>
                    <a:pt x="1535" y="3704"/>
                  </a:lnTo>
                  <a:lnTo>
                    <a:pt x="1201" y="5805"/>
                  </a:lnTo>
                  <a:lnTo>
                    <a:pt x="3069" y="4804"/>
                  </a:lnTo>
                  <a:lnTo>
                    <a:pt x="4970" y="5805"/>
                  </a:lnTo>
                  <a:lnTo>
                    <a:pt x="4603" y="3704"/>
                  </a:lnTo>
                  <a:lnTo>
                    <a:pt x="6138" y="2203"/>
                  </a:lnTo>
                  <a:lnTo>
                    <a:pt x="4036" y="1902"/>
                  </a:lnTo>
                  <a:lnTo>
                    <a:pt x="3069" y="1"/>
                  </a:lnTo>
                  <a:close/>
                </a:path>
              </a:pathLst>
            </a:custGeom>
            <a:solidFill>
              <a:schemeClr val="accent1"/>
            </a:solidFill>
            <a:ln>
              <a:solidFill>
                <a:schemeClr val="accent1"/>
              </a:solid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21" name="Google Shape;2020;p43">
              <a:extLst>
                <a:ext uri="{FF2B5EF4-FFF2-40B4-BE49-F238E27FC236}">
                  <a16:creationId xmlns:a16="http://schemas.microsoft.com/office/drawing/2014/main" id="{81E3685B-711E-DA86-B219-428D20593CFB}"/>
                </a:ext>
              </a:extLst>
            </p:cNvPr>
            <p:cNvSpPr/>
            <p:nvPr/>
          </p:nvSpPr>
          <p:spPr>
            <a:xfrm>
              <a:off x="2677235" y="1362550"/>
              <a:ext cx="198489" cy="187752"/>
            </a:xfrm>
            <a:custGeom>
              <a:avLst/>
              <a:gdLst/>
              <a:ahLst/>
              <a:cxnLst/>
              <a:rect l="l" t="t" r="r" b="b"/>
              <a:pathLst>
                <a:path w="6139" h="5806" extrusionOk="0">
                  <a:moveTo>
                    <a:pt x="3036" y="1"/>
                  </a:moveTo>
                  <a:lnTo>
                    <a:pt x="2102" y="1902"/>
                  </a:lnTo>
                  <a:lnTo>
                    <a:pt x="1" y="2203"/>
                  </a:lnTo>
                  <a:lnTo>
                    <a:pt x="1535" y="3704"/>
                  </a:lnTo>
                  <a:lnTo>
                    <a:pt x="1168" y="5805"/>
                  </a:lnTo>
                  <a:lnTo>
                    <a:pt x="3036" y="4804"/>
                  </a:lnTo>
                  <a:lnTo>
                    <a:pt x="4937" y="5805"/>
                  </a:lnTo>
                  <a:lnTo>
                    <a:pt x="4604" y="3704"/>
                  </a:lnTo>
                  <a:lnTo>
                    <a:pt x="6138" y="2203"/>
                  </a:lnTo>
                  <a:lnTo>
                    <a:pt x="4003" y="1902"/>
                  </a:lnTo>
                  <a:lnTo>
                    <a:pt x="3036" y="1"/>
                  </a:lnTo>
                  <a:close/>
                </a:path>
              </a:pathLst>
            </a:custGeom>
            <a:solidFill>
              <a:schemeClr val="accent1"/>
            </a:solidFill>
            <a:ln>
              <a:solidFill>
                <a:schemeClr val="accent1"/>
              </a:solid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22" name="Google Shape;2021;p43">
              <a:extLst>
                <a:ext uri="{FF2B5EF4-FFF2-40B4-BE49-F238E27FC236}">
                  <a16:creationId xmlns:a16="http://schemas.microsoft.com/office/drawing/2014/main" id="{52C2DD13-2E52-3AC6-7DE1-A22BD9302893}"/>
                </a:ext>
              </a:extLst>
            </p:cNvPr>
            <p:cNvSpPr txBox="1"/>
            <p:nvPr/>
          </p:nvSpPr>
          <p:spPr>
            <a:xfrm>
              <a:off x="3879624" y="1308008"/>
              <a:ext cx="391800" cy="299400"/>
            </a:xfrm>
            <a:prstGeom prst="rect">
              <a:avLst/>
            </a:prstGeom>
            <a:noFill/>
            <a:ln>
              <a:noFill/>
            </a:ln>
          </p:spPr>
          <p:txBody>
            <a:bodyPr spcFirstLastPara="1" wrap="square" lIns="0" tIns="0" rIns="0" bIns="0" anchor="ctr" anchorCtr="0">
              <a:noAutofit/>
            </a:bodyPr>
            <a:lstStyle/>
            <a:p>
              <a:pPr algn="r" defTabSz="1219170">
                <a:buClr>
                  <a:srgbClr val="000000"/>
                </a:buClr>
              </a:pPr>
              <a:r>
                <a:rPr lang="en" sz="2133" kern="0" dirty="0">
                  <a:solidFill>
                    <a:schemeClr val="bg1"/>
                  </a:solidFill>
                  <a:latin typeface="Arial" panose="020B0604020202020204" pitchFamily="34" charset="0"/>
                  <a:ea typeface="Fira Sans Extra Condensed SemiBold"/>
                  <a:cs typeface="Times New Roman" panose="02020603050405020304" pitchFamily="18" charset="0"/>
                  <a:sym typeface="Fira Sans Extra Condensed SemiBold"/>
                </a:rPr>
                <a:t>5/5</a:t>
              </a:r>
              <a:endParaRPr sz="2133" kern="0" dirty="0">
                <a:solidFill>
                  <a:schemeClr val="bg1"/>
                </a:solidFill>
                <a:latin typeface="Arial" panose="020B0604020202020204" pitchFamily="34" charset="0"/>
                <a:ea typeface="Fira Sans Extra Condensed SemiBold"/>
                <a:cs typeface="Times New Roman" panose="02020603050405020304" pitchFamily="18" charset="0"/>
                <a:sym typeface="Fira Sans Extra Condensed SemiBold"/>
              </a:endParaRPr>
            </a:p>
          </p:txBody>
        </p:sp>
      </p:grpSp>
      <p:sp>
        <p:nvSpPr>
          <p:cNvPr id="24" name="TextBox 23">
            <a:extLst>
              <a:ext uri="{FF2B5EF4-FFF2-40B4-BE49-F238E27FC236}">
                <a16:creationId xmlns:a16="http://schemas.microsoft.com/office/drawing/2014/main" id="{8F2420BF-FD5A-2950-D9C7-BB9FC55EAC50}"/>
              </a:ext>
            </a:extLst>
          </p:cNvPr>
          <p:cNvSpPr txBox="1"/>
          <p:nvPr/>
        </p:nvSpPr>
        <p:spPr>
          <a:xfrm>
            <a:off x="365581" y="4868212"/>
            <a:ext cx="11515889" cy="913199"/>
          </a:xfrm>
          <a:prstGeom prst="rect">
            <a:avLst/>
          </a:prstGeom>
          <a:noFill/>
        </p:spPr>
        <p:txBody>
          <a:bodyPr wrap="square">
            <a:spAutoFit/>
          </a:bodyPr>
          <a:lstStyle/>
          <a:p>
            <a:pPr defTabSz="1219170">
              <a:buClr>
                <a:srgbClr val="000000"/>
              </a:buClr>
            </a:pPr>
            <a:r>
              <a:rPr lang="vi-VN" sz="2667" kern="0" dirty="0">
                <a:solidFill>
                  <a:srgbClr val="F2484B"/>
                </a:solidFill>
                <a:latin typeface="Arial" panose="020B0604020202020204" pitchFamily="34" charset="0"/>
                <a:ea typeface="Roboto" panose="02000000000000000000" pitchFamily="2" charset="0"/>
                <a:cs typeface="Times New Roman" panose="02020603050405020304" pitchFamily="18" charset="0"/>
                <a:sym typeface="Arial"/>
              </a:rPr>
              <a:t>Giáo viên cần thông báo kênh thông tin để học sinh liên hệ khi cần hỗ trợ, đặc biệt là những nhiệm vụ học sinh tiến hành ở nhà. </a:t>
            </a:r>
            <a:endParaRPr lang="en-US" sz="2667" kern="0" dirty="0">
              <a:solidFill>
                <a:srgbClr val="F2484B"/>
              </a:solidFill>
              <a:latin typeface="Arial" panose="020B0604020202020204" pitchFamily="34" charset="0"/>
              <a:ea typeface="Roboto" panose="02000000000000000000" pitchFamily="2" charset="0"/>
              <a:cs typeface="Times New Roman" panose="02020603050405020304" pitchFamily="18" charset="0"/>
              <a:sym typeface="Arial"/>
            </a:endParaRPr>
          </a:p>
        </p:txBody>
      </p:sp>
      <p:sp>
        <p:nvSpPr>
          <p:cNvPr id="2063" name="Google Shape;2063;p43"/>
          <p:cNvSpPr txBox="1">
            <a:spLocks noGrp="1"/>
          </p:cNvSpPr>
          <p:nvPr>
            <p:ph type="title"/>
          </p:nvPr>
        </p:nvSpPr>
        <p:spPr>
          <a:prstGeom prst="rect">
            <a:avLst/>
          </a:prstGeom>
        </p:spPr>
        <p:txBody>
          <a:bodyPr spcFirstLastPara="1" wrap="square" lIns="0" tIns="0" rIns="0" bIns="0" anchor="ctr" anchorCtr="0">
            <a:noAutofit/>
          </a:bodyPr>
          <a:lstStyle/>
          <a:p>
            <a:pPr>
              <a:buSzPts val="1100"/>
            </a:pPr>
            <a:r>
              <a:rPr lang="en" sz="3733" dirty="0">
                <a:solidFill>
                  <a:schemeClr val="accent6"/>
                </a:solidFill>
                <a:cs typeface="Times New Roman" panose="02020603050405020304" pitchFamily="18" charset="0"/>
              </a:rPr>
              <a:t>Hoạt động 1: Xác định vấn đề thiết kế, chế tạo</a:t>
            </a:r>
            <a:endParaRPr sz="3733" dirty="0">
              <a:solidFill>
                <a:schemeClr val="accent6"/>
              </a:solidFill>
              <a:cs typeface="Times New Roman" panose="02020603050405020304" pitchFamily="18" charset="0"/>
            </a:endParaRPr>
          </a:p>
        </p:txBody>
      </p:sp>
      <p:sp>
        <p:nvSpPr>
          <p:cNvPr id="2025" name="Slide Number Placeholder 2024">
            <a:extLst>
              <a:ext uri="{FF2B5EF4-FFF2-40B4-BE49-F238E27FC236}">
                <a16:creationId xmlns:a16="http://schemas.microsoft.com/office/drawing/2014/main" id="{4C87972E-1609-AB46-044C-7753A645EDAE}"/>
              </a:ext>
            </a:extLst>
          </p:cNvPr>
          <p:cNvSpPr>
            <a:spLocks noGrp="1"/>
          </p:cNvSpPr>
          <p:nvPr>
            <p:ph type="sldNum" sz="quarter" idx="12"/>
          </p:nvPr>
        </p:nvSpPr>
        <p:spPr/>
        <p:txBody>
          <a:bodyPr/>
          <a:lstStyle/>
          <a:p>
            <a:fld id="{98AFA10F-1C91-4D6E-AF72-B6468A4B99E2}" type="slidenum">
              <a:rPr lang="en-US" smtClean="0"/>
              <a:pPr/>
              <a:t>45</a:t>
            </a:fld>
            <a:endParaRPr lang="en-US" dirty="0"/>
          </a:p>
        </p:txBody>
      </p:sp>
    </p:spTree>
    <p:extLst>
      <p:ext uri="{BB962C8B-B14F-4D97-AF65-F5344CB8AC3E}">
        <p14:creationId xmlns:p14="http://schemas.microsoft.com/office/powerpoint/2010/main" val="2061148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564C29B-4FDC-3980-E695-5867E5569DE5}"/>
              </a:ext>
            </a:extLst>
          </p:cNvPr>
          <p:cNvSpPr>
            <a:spLocks noGrp="1"/>
          </p:cNvSpPr>
          <p:nvPr>
            <p:ph type="title"/>
          </p:nvPr>
        </p:nvSpPr>
        <p:spPr>
          <a:xfrm>
            <a:off x="626443" y="0"/>
            <a:ext cx="11342117" cy="1325563"/>
          </a:xfrm>
        </p:spPr>
        <p:txBody>
          <a:bodyPr>
            <a:normAutofit/>
          </a:bodyPr>
          <a:lstStyle/>
          <a:p>
            <a:r>
              <a:rPr lang="en-US" sz="3200" dirty="0" err="1">
                <a:solidFill>
                  <a:schemeClr val="accent6"/>
                </a:solidFill>
              </a:rPr>
              <a:t>Hoạt</a:t>
            </a:r>
            <a:r>
              <a:rPr lang="en-US" sz="3200" dirty="0">
                <a:solidFill>
                  <a:schemeClr val="accent6"/>
                </a:solidFill>
              </a:rPr>
              <a:t> </a:t>
            </a:r>
            <a:r>
              <a:rPr lang="en-US" sz="3200" dirty="0" err="1">
                <a:solidFill>
                  <a:schemeClr val="accent6"/>
                </a:solidFill>
              </a:rPr>
              <a:t>động</a:t>
            </a:r>
            <a:r>
              <a:rPr lang="en-US" sz="3200" dirty="0">
                <a:solidFill>
                  <a:schemeClr val="accent6"/>
                </a:solidFill>
              </a:rPr>
              <a:t> 1: </a:t>
            </a:r>
            <a:r>
              <a:rPr lang="en-US" sz="3200" dirty="0" err="1">
                <a:solidFill>
                  <a:schemeClr val="accent6"/>
                </a:solidFill>
              </a:rPr>
              <a:t>Xác</a:t>
            </a:r>
            <a:r>
              <a:rPr lang="en-US" sz="3200" dirty="0">
                <a:solidFill>
                  <a:schemeClr val="accent6"/>
                </a:solidFill>
              </a:rPr>
              <a:t> </a:t>
            </a:r>
            <a:r>
              <a:rPr lang="en-US" sz="3200" dirty="0" err="1">
                <a:solidFill>
                  <a:schemeClr val="accent6"/>
                </a:solidFill>
              </a:rPr>
              <a:t>định</a:t>
            </a:r>
            <a:r>
              <a:rPr lang="en-US" sz="3200" dirty="0">
                <a:solidFill>
                  <a:schemeClr val="accent6"/>
                </a:solidFill>
              </a:rPr>
              <a:t> </a:t>
            </a:r>
            <a:r>
              <a:rPr lang="en-US" sz="3200" dirty="0" err="1">
                <a:solidFill>
                  <a:schemeClr val="accent6"/>
                </a:solidFill>
              </a:rPr>
              <a:t>yêu</a:t>
            </a:r>
            <a:r>
              <a:rPr lang="en-US" sz="3200" dirty="0">
                <a:solidFill>
                  <a:schemeClr val="accent6"/>
                </a:solidFill>
              </a:rPr>
              <a:t> </a:t>
            </a:r>
            <a:r>
              <a:rPr lang="en-US" sz="3200" dirty="0" err="1">
                <a:solidFill>
                  <a:schemeClr val="accent6"/>
                </a:solidFill>
              </a:rPr>
              <a:t>cầu</a:t>
            </a:r>
            <a:r>
              <a:rPr lang="en-US" sz="3200" dirty="0">
                <a:solidFill>
                  <a:schemeClr val="accent6"/>
                </a:solidFill>
              </a:rPr>
              <a:t> </a:t>
            </a:r>
            <a:r>
              <a:rPr lang="en-US" sz="3200" dirty="0" err="1">
                <a:solidFill>
                  <a:schemeClr val="accent6"/>
                </a:solidFill>
              </a:rPr>
              <a:t>thiết</a:t>
            </a:r>
            <a:r>
              <a:rPr lang="en-US" sz="3200" dirty="0">
                <a:solidFill>
                  <a:schemeClr val="accent6"/>
                </a:solidFill>
              </a:rPr>
              <a:t> </a:t>
            </a:r>
            <a:r>
              <a:rPr lang="en-US" sz="3200" dirty="0" err="1">
                <a:solidFill>
                  <a:schemeClr val="accent6"/>
                </a:solidFill>
              </a:rPr>
              <a:t>kế</a:t>
            </a:r>
            <a:r>
              <a:rPr lang="en-US" sz="3200" dirty="0">
                <a:solidFill>
                  <a:schemeClr val="accent6"/>
                </a:solidFill>
              </a:rPr>
              <a:t> </a:t>
            </a:r>
            <a:r>
              <a:rPr lang="en-US" sz="3200" dirty="0" err="1">
                <a:solidFill>
                  <a:schemeClr val="accent6"/>
                </a:solidFill>
              </a:rPr>
              <a:t>và</a:t>
            </a:r>
            <a:r>
              <a:rPr lang="en-US" sz="3200" dirty="0">
                <a:solidFill>
                  <a:schemeClr val="accent6"/>
                </a:solidFill>
              </a:rPr>
              <a:t> </a:t>
            </a:r>
            <a:r>
              <a:rPr lang="en-US" sz="3200" dirty="0" err="1">
                <a:solidFill>
                  <a:schemeClr val="accent6"/>
                </a:solidFill>
              </a:rPr>
              <a:t>tạo</a:t>
            </a:r>
            <a:r>
              <a:rPr lang="en-US" sz="3200" dirty="0">
                <a:solidFill>
                  <a:schemeClr val="accent6"/>
                </a:solidFill>
              </a:rPr>
              <a:t> poster</a:t>
            </a:r>
          </a:p>
        </p:txBody>
      </p:sp>
      <p:sp>
        <p:nvSpPr>
          <p:cNvPr id="23" name="Rectangle 22"/>
          <p:cNvSpPr/>
          <p:nvPr/>
        </p:nvSpPr>
        <p:spPr>
          <a:xfrm>
            <a:off x="699694" y="1496065"/>
            <a:ext cx="11004625" cy="422590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15000"/>
              </a:lnSpc>
              <a:spcBef>
                <a:spcPts val="300"/>
              </a:spcBef>
              <a:spcAft>
                <a:spcPts val="100"/>
              </a:spcAft>
              <a:buClrTx/>
              <a:buSzTx/>
              <a:buFontTx/>
              <a:buNone/>
              <a:tabLst>
                <a:tab pos="720090" algn="l"/>
              </a:tabLst>
              <a:defRPr/>
            </a:pP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Vấn</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đề</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đặt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ra</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800"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Cần</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800"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tạo</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800"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ra</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poster </a:t>
            </a:r>
            <a:r>
              <a:rPr kumimoji="0" lang="en-US" sz="2800"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để</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800"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tuyên</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800"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truyền</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800"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về</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lang="en-US" sz="2800" dirty="0" err="1">
                <a:solidFill>
                  <a:prstClr val="black"/>
                </a:solidFill>
                <a:latin typeface="Arial" panose="020B0604020202020204" pitchFamily="34" charset="0"/>
                <a:ea typeface="Roboto" panose="02000000000000000000" pitchFamily="2" charset="0"/>
                <a:cs typeface="Arial" panose="020B0604020202020204" pitchFamily="34" charset="0"/>
              </a:rPr>
              <a:t>việc</a:t>
            </a:r>
            <a:r>
              <a:rPr lang="en-US" sz="2800" dirty="0">
                <a:solidFill>
                  <a:prstClr val="black"/>
                </a:solidFill>
                <a:latin typeface="Arial" panose="020B0604020202020204" pitchFamily="34" charset="0"/>
                <a:ea typeface="Roboto" panose="02000000000000000000" pitchFamily="2" charset="0"/>
                <a:cs typeface="Arial" panose="020B0604020202020204" pitchFamily="34" charset="0"/>
              </a:rPr>
              <a:t> chia </a:t>
            </a:r>
            <a:r>
              <a:rPr lang="en-US" sz="2800" dirty="0" err="1">
                <a:solidFill>
                  <a:prstClr val="black"/>
                </a:solidFill>
                <a:latin typeface="Arial" panose="020B0604020202020204" pitchFamily="34" charset="0"/>
                <a:ea typeface="Roboto" panose="02000000000000000000" pitchFamily="2" charset="0"/>
                <a:cs typeface="Arial" panose="020B0604020202020204" pitchFamily="34" charset="0"/>
              </a:rPr>
              <a:t>sẻ</a:t>
            </a:r>
            <a:r>
              <a:rPr lang="en-US" sz="2800" dirty="0">
                <a:solidFill>
                  <a:prstClr val="black"/>
                </a:solidFill>
                <a:latin typeface="Arial" panose="020B0604020202020204" pitchFamily="34" charset="0"/>
                <a:ea typeface="Roboto" panose="02000000000000000000" pitchFamily="2" charset="0"/>
                <a:cs typeface="Arial" panose="020B0604020202020204" pitchFamily="34" charset="0"/>
              </a:rPr>
              <a:t> </a:t>
            </a:r>
            <a:r>
              <a:rPr lang="en-US" sz="2800" dirty="0" err="1">
                <a:solidFill>
                  <a:prstClr val="black"/>
                </a:solidFill>
                <a:latin typeface="Arial" panose="020B0604020202020204" pitchFamily="34" charset="0"/>
                <a:ea typeface="Roboto" panose="02000000000000000000" pitchFamily="2" charset="0"/>
                <a:cs typeface="Arial" panose="020B0604020202020204" pitchFamily="34" charset="0"/>
              </a:rPr>
              <a:t>thông</a:t>
            </a:r>
            <a:r>
              <a:rPr lang="en-US" sz="2800" dirty="0">
                <a:solidFill>
                  <a:prstClr val="black"/>
                </a:solidFill>
                <a:latin typeface="Arial" panose="020B0604020202020204" pitchFamily="34" charset="0"/>
                <a:ea typeface="Roboto" panose="02000000000000000000" pitchFamily="2" charset="0"/>
                <a:cs typeface="Arial" panose="020B0604020202020204" pitchFamily="34" charset="0"/>
              </a:rPr>
              <a:t> tin </a:t>
            </a:r>
            <a:r>
              <a:rPr lang="en-US" sz="2800" dirty="0" err="1">
                <a:solidFill>
                  <a:prstClr val="black"/>
                </a:solidFill>
                <a:latin typeface="Arial" panose="020B0604020202020204" pitchFamily="34" charset="0"/>
                <a:ea typeface="Roboto" panose="02000000000000000000" pitchFamily="2" charset="0"/>
                <a:cs typeface="Arial" panose="020B0604020202020204" pitchFamily="34" charset="0"/>
              </a:rPr>
              <a:t>có</a:t>
            </a:r>
            <a:r>
              <a:rPr lang="en-US" sz="2800" dirty="0">
                <a:solidFill>
                  <a:prstClr val="black"/>
                </a:solidFill>
                <a:latin typeface="Arial" panose="020B0604020202020204" pitchFamily="34" charset="0"/>
                <a:ea typeface="Roboto" panose="02000000000000000000" pitchFamily="2" charset="0"/>
                <a:cs typeface="Arial" panose="020B0604020202020204" pitchFamily="34" charset="0"/>
              </a:rPr>
              <a:t> </a:t>
            </a:r>
            <a:r>
              <a:rPr lang="en-US" sz="2800" dirty="0" err="1">
                <a:solidFill>
                  <a:prstClr val="black"/>
                </a:solidFill>
                <a:latin typeface="Arial" panose="020B0604020202020204" pitchFamily="34" charset="0"/>
                <a:ea typeface="Roboto" panose="02000000000000000000" pitchFamily="2" charset="0"/>
                <a:cs typeface="Arial" panose="020B0604020202020204" pitchFamily="34" charset="0"/>
              </a:rPr>
              <a:t>trách</a:t>
            </a:r>
            <a:r>
              <a:rPr lang="en-US" sz="2800" dirty="0">
                <a:solidFill>
                  <a:prstClr val="black"/>
                </a:solidFill>
                <a:latin typeface="Arial" panose="020B0604020202020204" pitchFamily="34" charset="0"/>
                <a:ea typeface="Roboto" panose="02000000000000000000" pitchFamily="2" charset="0"/>
                <a:cs typeface="Arial" panose="020B0604020202020204" pitchFamily="34" charset="0"/>
              </a:rPr>
              <a:t> </a:t>
            </a:r>
            <a:r>
              <a:rPr lang="en-US" sz="2800" dirty="0" err="1">
                <a:solidFill>
                  <a:prstClr val="black"/>
                </a:solidFill>
                <a:latin typeface="Arial" panose="020B0604020202020204" pitchFamily="34" charset="0"/>
                <a:ea typeface="Roboto" panose="02000000000000000000" pitchFamily="2" charset="0"/>
                <a:cs typeface="Arial" panose="020B0604020202020204" pitchFamily="34" charset="0"/>
              </a:rPr>
              <a:t>nhiệm</a:t>
            </a:r>
            <a:endPar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endParaRPr>
          </a:p>
          <a:p>
            <a:pPr marL="0" marR="0" lvl="0" indent="0" algn="just" defTabSz="914400" rtl="0" eaLnBrk="1" fontAlgn="auto" latinLnBrk="0" hangingPunct="1">
              <a:lnSpc>
                <a:spcPct val="115000"/>
              </a:lnSpc>
              <a:spcBef>
                <a:spcPts val="300"/>
              </a:spcBef>
              <a:spcAft>
                <a:spcPts val="100"/>
              </a:spcAft>
              <a:buClrTx/>
              <a:buSzTx/>
              <a:buFontTx/>
              <a:buNone/>
              <a:tabLst>
                <a:tab pos="720090" algn="l"/>
              </a:tabLst>
              <a:defRPr/>
            </a:pP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Yêu</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cầu</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sản</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phẩm</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a:t>
            </a:r>
          </a:p>
          <a:p>
            <a:pPr marL="800100" lvl="1" indent="-342900" algn="just">
              <a:lnSpc>
                <a:spcPct val="115000"/>
              </a:lnSpc>
              <a:spcBef>
                <a:spcPts val="300"/>
              </a:spcBef>
              <a:spcAft>
                <a:spcPts val="100"/>
              </a:spcAft>
              <a:buFont typeface="Symbol" panose="05050102010706020507" pitchFamily="18" charset="2"/>
              <a:buChar char=""/>
              <a:tabLst>
                <a:tab pos="720090" algn="l"/>
              </a:tabLst>
            </a:pPr>
            <a:r>
              <a:rPr lang="vi-VN" sz="2800" dirty="0">
                <a:effectLst/>
                <a:latin typeface="Arial" panose="020B0604020202020204" pitchFamily="34" charset="0"/>
                <a:ea typeface="Roboto" panose="02000000000000000000" pitchFamily="2" charset="0"/>
                <a:cs typeface="Arial" panose="020B0604020202020204" pitchFamily="34" charset="0"/>
              </a:rPr>
              <a:t>Có </a:t>
            </a:r>
            <a:r>
              <a:rPr lang="en-US" sz="2800" dirty="0" err="1">
                <a:effectLst/>
                <a:latin typeface="Arial" panose="020B0604020202020204" pitchFamily="34" charset="0"/>
                <a:ea typeface="Roboto" panose="02000000000000000000" pitchFamily="2" charset="0"/>
                <a:cs typeface="Arial" panose="020B0604020202020204" pitchFamily="34" charset="0"/>
              </a:rPr>
              <a:t>các</a:t>
            </a:r>
            <a:r>
              <a:rPr lang="en-US" sz="2800" dirty="0">
                <a:effectLst/>
                <a:latin typeface="Arial" panose="020B0604020202020204" pitchFamily="34" charset="0"/>
                <a:ea typeface="Roboto" panose="02000000000000000000" pitchFamily="2" charset="0"/>
                <a:cs typeface="Arial" panose="020B0604020202020204" pitchFamily="34" charset="0"/>
              </a:rPr>
              <a:t> </a:t>
            </a:r>
            <a:r>
              <a:rPr lang="en-US" sz="2800" dirty="0" err="1">
                <a:effectLst/>
                <a:latin typeface="Arial" panose="020B0604020202020204" pitchFamily="34" charset="0"/>
                <a:ea typeface="Roboto" panose="02000000000000000000" pitchFamily="2" charset="0"/>
                <a:cs typeface="Arial" panose="020B0604020202020204" pitchFamily="34" charset="0"/>
              </a:rPr>
              <a:t>thông</a:t>
            </a:r>
            <a:r>
              <a:rPr lang="en-US" sz="2800" dirty="0">
                <a:effectLst/>
                <a:latin typeface="Arial" panose="020B0604020202020204" pitchFamily="34" charset="0"/>
                <a:ea typeface="Roboto" panose="02000000000000000000" pitchFamily="2" charset="0"/>
                <a:cs typeface="Arial" panose="020B0604020202020204" pitchFamily="34" charset="0"/>
              </a:rPr>
              <a:t> tin </a:t>
            </a:r>
            <a:r>
              <a:rPr lang="en-US" sz="2800" dirty="0" err="1">
                <a:effectLst/>
                <a:latin typeface="Arial" panose="020B0604020202020204" pitchFamily="34" charset="0"/>
                <a:ea typeface="Roboto" panose="02000000000000000000" pitchFamily="2" charset="0"/>
                <a:cs typeface="Arial" panose="020B0604020202020204" pitchFamily="34" charset="0"/>
              </a:rPr>
              <a:t>theo</a:t>
            </a:r>
            <a:r>
              <a:rPr lang="en-US" sz="2800" dirty="0">
                <a:effectLst/>
                <a:latin typeface="Arial" panose="020B0604020202020204" pitchFamily="34" charset="0"/>
                <a:ea typeface="Roboto" panose="02000000000000000000" pitchFamily="2" charset="0"/>
                <a:cs typeface="Arial" panose="020B0604020202020204" pitchFamily="34" charset="0"/>
              </a:rPr>
              <a:t> </a:t>
            </a:r>
            <a:r>
              <a:rPr lang="en-US" sz="2800" dirty="0" err="1">
                <a:effectLst/>
                <a:latin typeface="Arial" panose="020B0604020202020204" pitchFamily="34" charset="0"/>
                <a:ea typeface="Roboto" panose="02000000000000000000" pitchFamily="2" charset="0"/>
                <a:cs typeface="Arial" panose="020B0604020202020204" pitchFamily="34" charset="0"/>
              </a:rPr>
              <a:t>đúng</a:t>
            </a:r>
            <a:r>
              <a:rPr lang="en-US" sz="2800" dirty="0">
                <a:effectLst/>
                <a:latin typeface="Arial" panose="020B0604020202020204" pitchFamily="34" charset="0"/>
                <a:ea typeface="Roboto" panose="02000000000000000000" pitchFamily="2" charset="0"/>
                <a:cs typeface="Arial" panose="020B0604020202020204" pitchFamily="34" charset="0"/>
              </a:rPr>
              <a:t> </a:t>
            </a:r>
            <a:r>
              <a:rPr lang="en-US" sz="2800" dirty="0" err="1">
                <a:effectLst/>
                <a:latin typeface="Arial" panose="020B0604020202020204" pitchFamily="34" charset="0"/>
                <a:ea typeface="Roboto" panose="02000000000000000000" pitchFamily="2" charset="0"/>
                <a:cs typeface="Arial" panose="020B0604020202020204" pitchFamily="34" charset="0"/>
              </a:rPr>
              <a:t>chủ</a:t>
            </a:r>
            <a:r>
              <a:rPr lang="en-US" sz="2800" dirty="0">
                <a:effectLst/>
                <a:latin typeface="Arial" panose="020B0604020202020204" pitchFamily="34" charset="0"/>
                <a:ea typeface="Roboto" panose="02000000000000000000" pitchFamily="2" charset="0"/>
                <a:cs typeface="Arial" panose="020B0604020202020204" pitchFamily="34" charset="0"/>
              </a:rPr>
              <a:t> </a:t>
            </a:r>
            <a:r>
              <a:rPr lang="en-US" sz="2800" dirty="0" err="1">
                <a:effectLst/>
                <a:latin typeface="Arial" panose="020B0604020202020204" pitchFamily="34" charset="0"/>
                <a:ea typeface="Roboto" panose="02000000000000000000" pitchFamily="2" charset="0"/>
                <a:cs typeface="Arial" panose="020B0604020202020204" pitchFamily="34" charset="0"/>
              </a:rPr>
              <a:t>đề</a:t>
            </a:r>
            <a:endParaRPr lang="en-US" sz="2800" dirty="0">
              <a:effectLst/>
              <a:latin typeface="Arial" panose="020B0604020202020204" pitchFamily="34" charset="0"/>
              <a:ea typeface="Roboto" panose="02000000000000000000" pitchFamily="2" charset="0"/>
              <a:cs typeface="Arial" panose="020B0604020202020204" pitchFamily="34" charset="0"/>
            </a:endParaRPr>
          </a:p>
          <a:p>
            <a:pPr marL="800100" lvl="1" indent="-342900" algn="just">
              <a:lnSpc>
                <a:spcPct val="115000"/>
              </a:lnSpc>
              <a:spcBef>
                <a:spcPts val="300"/>
              </a:spcBef>
              <a:spcAft>
                <a:spcPts val="100"/>
              </a:spcAft>
              <a:buFont typeface="Symbol" panose="05050102010706020507" pitchFamily="18" charset="2"/>
              <a:buChar char=""/>
              <a:tabLst>
                <a:tab pos="720090" algn="l"/>
              </a:tabLst>
            </a:pPr>
            <a:r>
              <a:rPr lang="vi-VN" sz="2800" dirty="0">
                <a:effectLst/>
                <a:latin typeface="Arial" panose="020B0604020202020204" pitchFamily="34" charset="0"/>
                <a:ea typeface="Roboto" panose="02000000000000000000" pitchFamily="2" charset="0"/>
                <a:cs typeface="Arial" panose="020B0604020202020204" pitchFamily="34" charset="0"/>
              </a:rPr>
              <a:t>Có đủ các yếu tố: các đối tượng đồ họa, đối tượng đường và văn bản</a:t>
            </a:r>
            <a:endParaRPr lang="en-US" sz="2800" dirty="0">
              <a:effectLst/>
              <a:latin typeface="Arial" panose="020B0604020202020204" pitchFamily="34" charset="0"/>
              <a:ea typeface="Roboto" panose="02000000000000000000" pitchFamily="2" charset="0"/>
              <a:cs typeface="Arial" panose="020B0604020202020204" pitchFamily="34" charset="0"/>
            </a:endParaRPr>
          </a:p>
          <a:p>
            <a:pPr marL="800100" lvl="1" indent="-342900" algn="just">
              <a:lnSpc>
                <a:spcPct val="115000"/>
              </a:lnSpc>
              <a:spcBef>
                <a:spcPts val="300"/>
              </a:spcBef>
              <a:spcAft>
                <a:spcPts val="100"/>
              </a:spcAft>
              <a:buFont typeface="Symbol" panose="05050102010706020507" pitchFamily="18" charset="2"/>
              <a:buChar char=""/>
              <a:tabLst>
                <a:tab pos="720090" algn="l"/>
              </a:tabLst>
            </a:pPr>
            <a:r>
              <a:rPr lang="vi-VN" sz="2800" dirty="0">
                <a:effectLst/>
                <a:latin typeface="Arial" panose="020B0604020202020204" pitchFamily="34" charset="0"/>
                <a:ea typeface="Roboto" panose="02000000000000000000" pitchFamily="2" charset="0"/>
                <a:cs typeface="Arial" panose="020B0604020202020204" pitchFamily="34" charset="0"/>
              </a:rPr>
              <a:t>Bố cục khoa học, nội dung sinh động, hấp dẫn, có tính thẩm mĩ.</a:t>
            </a:r>
            <a:endParaRPr lang="en-US" sz="2800" dirty="0">
              <a:effectLst/>
              <a:latin typeface="Arial" panose="020B0604020202020204" pitchFamily="34" charset="0"/>
              <a:ea typeface="Roboto" panose="02000000000000000000" pitchFamily="2" charset="0"/>
              <a:cs typeface="Arial" panose="020B0604020202020204" pitchFamily="34" charset="0"/>
            </a:endParaRPr>
          </a:p>
        </p:txBody>
      </p:sp>
      <p:sp>
        <p:nvSpPr>
          <p:cNvPr id="11" name="Rectangle 3"/>
          <p:cNvSpPr>
            <a:spLocks noChangeArrowheads="1"/>
          </p:cNvSpPr>
          <p:nvPr/>
        </p:nvSpPr>
        <p:spPr bwMode="auto">
          <a:xfrm>
            <a:off x="5083175" y="3609817"/>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prstClr val="black"/>
                </a:solidFill>
                <a:effectLst/>
                <a:uLnTx/>
                <a:uFillTx/>
                <a:latin typeface="Tahoma"/>
                <a:ea typeface="+mn-ea"/>
                <a:cs typeface="+mn-cs"/>
              </a:rPr>
              <a:t/>
            </a:r>
            <a:br>
              <a:rPr kumimoji="0" lang="en-US" altLang="en-US" sz="800" b="0" i="0" u="none" strike="noStrike" kern="1200" cap="none" spc="0" normalizeH="0" baseline="0" noProof="0" dirty="0">
                <a:ln>
                  <a:noFill/>
                </a:ln>
                <a:solidFill>
                  <a:prstClr val="black"/>
                </a:solidFill>
                <a:effectLst/>
                <a:uLnTx/>
                <a:uFillTx/>
                <a:latin typeface="Tahoma"/>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Slide Number Placeholder 7">
            <a:extLst>
              <a:ext uri="{FF2B5EF4-FFF2-40B4-BE49-F238E27FC236}">
                <a16:creationId xmlns:a16="http://schemas.microsoft.com/office/drawing/2014/main" id="{698456FD-306F-2416-392F-6E7CABB7D0C8}"/>
              </a:ext>
            </a:extLst>
          </p:cNvPr>
          <p:cNvSpPr>
            <a:spLocks noGrp="1"/>
          </p:cNvSpPr>
          <p:nvPr>
            <p:ph type="sldNum" sz="quarter" idx="12"/>
          </p:nvPr>
        </p:nvSpPr>
        <p:spPr/>
        <p:txBody>
          <a:bodyPr/>
          <a:lstStyle/>
          <a:p>
            <a:fld id="{98AFA10F-1C91-4D6E-AF72-B6468A4B99E2}" type="slidenum">
              <a:rPr lang="en-US" smtClean="0"/>
              <a:pPr/>
              <a:t>46</a:t>
            </a:fld>
            <a:endParaRPr lang="en-US" dirty="0"/>
          </a:p>
        </p:txBody>
      </p:sp>
    </p:spTree>
    <p:extLst>
      <p:ext uri="{BB962C8B-B14F-4D97-AF65-F5344CB8AC3E}">
        <p14:creationId xmlns:p14="http://schemas.microsoft.com/office/powerpoint/2010/main" val="111772993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262"/>
        <p:cNvGrpSpPr/>
        <p:nvPr/>
      </p:nvGrpSpPr>
      <p:grpSpPr>
        <a:xfrm>
          <a:off x="0" y="0"/>
          <a:ext cx="0" cy="0"/>
          <a:chOff x="0" y="0"/>
          <a:chExt cx="0" cy="0"/>
        </a:xfrm>
      </p:grpSpPr>
      <p:sp>
        <p:nvSpPr>
          <p:cNvPr id="3263" name="Google Shape;3263;p50"/>
          <p:cNvSpPr/>
          <p:nvPr/>
        </p:nvSpPr>
        <p:spPr>
          <a:xfrm>
            <a:off x="352361" y="2070273"/>
            <a:ext cx="1246800" cy="1248000"/>
          </a:xfrm>
          <a:prstGeom prst="flowChartConnector">
            <a:avLst/>
          </a:pr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264" name="Google Shape;3264;p50"/>
          <p:cNvSpPr txBox="1">
            <a:spLocks noGrp="1"/>
          </p:cNvSpPr>
          <p:nvPr>
            <p:ph type="title"/>
          </p:nvPr>
        </p:nvSpPr>
        <p:spPr>
          <a:xfrm>
            <a:off x="838199" y="-108114"/>
            <a:ext cx="10637393" cy="1325563"/>
          </a:xfrm>
          <a:prstGeom prst="rect">
            <a:avLst/>
          </a:prstGeom>
        </p:spPr>
        <p:txBody>
          <a:bodyPr spcFirstLastPara="1" wrap="square" lIns="0" tIns="0" rIns="0" bIns="0" anchor="ctr" anchorCtr="0">
            <a:noAutofit/>
          </a:bodyPr>
          <a:lstStyle/>
          <a:p>
            <a:pPr>
              <a:buSzPts val="1100"/>
            </a:pPr>
            <a:r>
              <a:rPr lang="en-US" sz="3700" dirty="0" err="1">
                <a:solidFill>
                  <a:schemeClr val="accent6"/>
                </a:solidFill>
                <a:cs typeface="Times New Roman" panose="02020603050405020304" pitchFamily="18" charset="0"/>
              </a:rPr>
              <a:t>Hoạt</a:t>
            </a:r>
            <a:r>
              <a:rPr lang="en-US" sz="3700" dirty="0">
                <a:solidFill>
                  <a:schemeClr val="accent6"/>
                </a:solidFill>
                <a:cs typeface="Times New Roman" panose="02020603050405020304" pitchFamily="18" charset="0"/>
              </a:rPr>
              <a:t> </a:t>
            </a:r>
            <a:r>
              <a:rPr lang="en-US" sz="3700" dirty="0" err="1">
                <a:solidFill>
                  <a:schemeClr val="accent6"/>
                </a:solidFill>
                <a:cs typeface="Times New Roman" panose="02020603050405020304" pitchFamily="18" charset="0"/>
              </a:rPr>
              <a:t>động</a:t>
            </a:r>
            <a:r>
              <a:rPr lang="en-US" sz="3700" dirty="0">
                <a:solidFill>
                  <a:schemeClr val="accent6"/>
                </a:solidFill>
                <a:cs typeface="Times New Roman" panose="02020603050405020304" pitchFamily="18" charset="0"/>
              </a:rPr>
              <a:t> 2: </a:t>
            </a:r>
            <a:r>
              <a:rPr lang="en-US" sz="3700" dirty="0" err="1">
                <a:solidFill>
                  <a:schemeClr val="accent6"/>
                </a:solidFill>
                <a:cs typeface="Times New Roman" panose="02020603050405020304" pitchFamily="18" charset="0"/>
              </a:rPr>
              <a:t>Nghiên</a:t>
            </a:r>
            <a:r>
              <a:rPr lang="en-US" sz="3700" dirty="0">
                <a:solidFill>
                  <a:schemeClr val="accent6"/>
                </a:solidFill>
                <a:cs typeface="Times New Roman" panose="02020603050405020304" pitchFamily="18" charset="0"/>
              </a:rPr>
              <a:t> </a:t>
            </a:r>
            <a:r>
              <a:rPr lang="en-US" sz="3700" dirty="0" err="1">
                <a:solidFill>
                  <a:schemeClr val="accent6"/>
                </a:solidFill>
                <a:cs typeface="Times New Roman" panose="02020603050405020304" pitchFamily="18" charset="0"/>
              </a:rPr>
              <a:t>cứu</a:t>
            </a:r>
            <a:r>
              <a:rPr lang="en-US" sz="3700" dirty="0">
                <a:solidFill>
                  <a:schemeClr val="accent6"/>
                </a:solidFill>
                <a:cs typeface="Times New Roman" panose="02020603050405020304" pitchFamily="18" charset="0"/>
              </a:rPr>
              <a:t> </a:t>
            </a:r>
            <a:r>
              <a:rPr lang="en-US" sz="3700" dirty="0" err="1">
                <a:solidFill>
                  <a:schemeClr val="accent6"/>
                </a:solidFill>
                <a:cs typeface="Times New Roman" panose="02020603050405020304" pitchFamily="18" charset="0"/>
              </a:rPr>
              <a:t>kiến</a:t>
            </a:r>
            <a:r>
              <a:rPr lang="en-US" sz="3700" dirty="0">
                <a:solidFill>
                  <a:schemeClr val="accent6"/>
                </a:solidFill>
                <a:cs typeface="Times New Roman" panose="02020603050405020304" pitchFamily="18" charset="0"/>
              </a:rPr>
              <a:t> </a:t>
            </a:r>
            <a:r>
              <a:rPr lang="en-US" sz="3700" dirty="0" err="1">
                <a:solidFill>
                  <a:schemeClr val="accent6"/>
                </a:solidFill>
                <a:cs typeface="Times New Roman" panose="02020603050405020304" pitchFamily="18" charset="0"/>
              </a:rPr>
              <a:t>thức</a:t>
            </a:r>
            <a:r>
              <a:rPr lang="en-US" sz="3700" dirty="0">
                <a:solidFill>
                  <a:schemeClr val="accent6"/>
                </a:solidFill>
                <a:cs typeface="Times New Roman" panose="02020603050405020304" pitchFamily="18" charset="0"/>
              </a:rPr>
              <a:t> </a:t>
            </a:r>
            <a:r>
              <a:rPr lang="en-US" sz="3700" dirty="0" err="1">
                <a:solidFill>
                  <a:schemeClr val="accent6"/>
                </a:solidFill>
                <a:cs typeface="Times New Roman" panose="02020603050405020304" pitchFamily="18" charset="0"/>
              </a:rPr>
              <a:t>nền</a:t>
            </a:r>
            <a:r>
              <a:rPr lang="en-US" sz="3700" dirty="0">
                <a:solidFill>
                  <a:schemeClr val="accent6"/>
                </a:solidFill>
                <a:cs typeface="Times New Roman" panose="02020603050405020304" pitchFamily="18" charset="0"/>
              </a:rPr>
              <a:t> </a:t>
            </a:r>
            <a:r>
              <a:rPr lang="en-US" sz="3700" dirty="0" err="1">
                <a:solidFill>
                  <a:schemeClr val="accent6"/>
                </a:solidFill>
                <a:cs typeface="Times New Roman" panose="02020603050405020304" pitchFamily="18" charset="0"/>
              </a:rPr>
              <a:t>để</a:t>
            </a:r>
            <a:r>
              <a:rPr lang="en-US" sz="3700" dirty="0">
                <a:solidFill>
                  <a:schemeClr val="accent6"/>
                </a:solidFill>
                <a:cs typeface="Times New Roman" panose="02020603050405020304" pitchFamily="18" charset="0"/>
              </a:rPr>
              <a:t> </a:t>
            </a:r>
            <a:r>
              <a:rPr lang="en-US" sz="3700" dirty="0" err="1">
                <a:solidFill>
                  <a:schemeClr val="accent6"/>
                </a:solidFill>
                <a:cs typeface="Times New Roman" panose="02020603050405020304" pitchFamily="18" charset="0"/>
              </a:rPr>
              <a:t>đề</a:t>
            </a:r>
            <a:r>
              <a:rPr lang="en-US" sz="3700" dirty="0">
                <a:solidFill>
                  <a:schemeClr val="accent6"/>
                </a:solidFill>
                <a:cs typeface="Times New Roman" panose="02020603050405020304" pitchFamily="18" charset="0"/>
              </a:rPr>
              <a:t> </a:t>
            </a:r>
            <a:r>
              <a:rPr lang="en-US" sz="3700" dirty="0" err="1">
                <a:solidFill>
                  <a:schemeClr val="accent6"/>
                </a:solidFill>
                <a:cs typeface="Times New Roman" panose="02020603050405020304" pitchFamily="18" charset="0"/>
              </a:rPr>
              <a:t>xuất</a:t>
            </a:r>
            <a:r>
              <a:rPr lang="en-US" sz="3700" dirty="0">
                <a:solidFill>
                  <a:schemeClr val="accent6"/>
                </a:solidFill>
                <a:cs typeface="Times New Roman" panose="02020603050405020304" pitchFamily="18" charset="0"/>
              </a:rPr>
              <a:t> </a:t>
            </a:r>
            <a:r>
              <a:rPr lang="en-US" sz="3700" dirty="0" err="1">
                <a:solidFill>
                  <a:schemeClr val="accent6"/>
                </a:solidFill>
                <a:cs typeface="Times New Roman" panose="02020603050405020304" pitchFamily="18" charset="0"/>
              </a:rPr>
              <a:t>giải</a:t>
            </a:r>
            <a:r>
              <a:rPr lang="en-US" sz="3700" dirty="0">
                <a:solidFill>
                  <a:schemeClr val="accent6"/>
                </a:solidFill>
                <a:cs typeface="Times New Roman" panose="02020603050405020304" pitchFamily="18" charset="0"/>
              </a:rPr>
              <a:t> </a:t>
            </a:r>
            <a:r>
              <a:rPr lang="en-US" sz="3700" dirty="0" err="1">
                <a:solidFill>
                  <a:schemeClr val="accent6"/>
                </a:solidFill>
                <a:cs typeface="Times New Roman" panose="02020603050405020304" pitchFamily="18" charset="0"/>
              </a:rPr>
              <a:t>pháp</a:t>
            </a:r>
            <a:r>
              <a:rPr lang="en-US" sz="3700" dirty="0">
                <a:solidFill>
                  <a:schemeClr val="accent6"/>
                </a:solidFill>
                <a:cs typeface="Times New Roman" panose="02020603050405020304" pitchFamily="18" charset="0"/>
              </a:rPr>
              <a:t> </a:t>
            </a:r>
            <a:r>
              <a:rPr lang="en-US" sz="3700" dirty="0" err="1">
                <a:solidFill>
                  <a:schemeClr val="accent6"/>
                </a:solidFill>
                <a:cs typeface="Times New Roman" panose="02020603050405020304" pitchFamily="18" charset="0"/>
              </a:rPr>
              <a:t>thiết</a:t>
            </a:r>
            <a:r>
              <a:rPr lang="en-US" sz="3700" dirty="0">
                <a:solidFill>
                  <a:schemeClr val="accent6"/>
                </a:solidFill>
                <a:cs typeface="Times New Roman" panose="02020603050405020304" pitchFamily="18" charset="0"/>
              </a:rPr>
              <a:t> </a:t>
            </a:r>
            <a:r>
              <a:rPr lang="en-US" sz="3700" dirty="0" err="1">
                <a:solidFill>
                  <a:schemeClr val="accent6"/>
                </a:solidFill>
                <a:cs typeface="Times New Roman" panose="02020603050405020304" pitchFamily="18" charset="0"/>
              </a:rPr>
              <a:t>kế</a:t>
            </a:r>
            <a:endParaRPr sz="3700" dirty="0">
              <a:solidFill>
                <a:schemeClr val="accent6"/>
              </a:solidFill>
              <a:cs typeface="Times New Roman" panose="02020603050405020304" pitchFamily="18" charset="0"/>
            </a:endParaRPr>
          </a:p>
        </p:txBody>
      </p:sp>
      <p:grpSp>
        <p:nvGrpSpPr>
          <p:cNvPr id="3284" name="Google Shape;3284;p50"/>
          <p:cNvGrpSpPr/>
          <p:nvPr/>
        </p:nvGrpSpPr>
        <p:grpSpPr>
          <a:xfrm>
            <a:off x="1599162" y="1759720"/>
            <a:ext cx="4204328" cy="2458909"/>
            <a:chOff x="1620343" y="1278463"/>
            <a:chExt cx="3371793" cy="1844182"/>
          </a:xfrm>
        </p:grpSpPr>
        <p:cxnSp>
          <p:nvCxnSpPr>
            <p:cNvPr id="3285" name="Google Shape;3285;p50"/>
            <p:cNvCxnSpPr>
              <a:cxnSpLocks/>
              <a:stCxn id="3287" idx="3"/>
              <a:endCxn id="3263" idx="6"/>
            </p:cNvCxnSpPr>
            <p:nvPr/>
          </p:nvCxnSpPr>
          <p:spPr>
            <a:xfrm flipH="1" flipV="1">
              <a:off x="1620343" y="1979378"/>
              <a:ext cx="636382" cy="344776"/>
            </a:xfrm>
            <a:prstGeom prst="straightConnector1">
              <a:avLst/>
            </a:prstGeom>
            <a:noFill/>
            <a:ln w="19050" cap="flat" cmpd="sng">
              <a:solidFill>
                <a:schemeClr val="accent1"/>
              </a:solidFill>
              <a:prstDash val="solid"/>
              <a:round/>
              <a:headEnd type="none" w="med" len="med"/>
              <a:tailEnd type="oval" w="med" len="med"/>
            </a:ln>
          </p:spPr>
        </p:cxnSp>
        <p:grpSp>
          <p:nvGrpSpPr>
            <p:cNvPr id="3286" name="Google Shape;3286;p50"/>
            <p:cNvGrpSpPr/>
            <p:nvPr/>
          </p:nvGrpSpPr>
          <p:grpSpPr>
            <a:xfrm>
              <a:off x="2256725" y="1525663"/>
              <a:ext cx="2662454" cy="1596982"/>
              <a:chOff x="4112625" y="1813500"/>
              <a:chExt cx="2662454" cy="1596982"/>
            </a:xfrm>
          </p:grpSpPr>
          <p:sp>
            <p:nvSpPr>
              <p:cNvPr id="3287" name="Google Shape;3287;p50"/>
              <p:cNvSpPr/>
              <p:nvPr/>
            </p:nvSpPr>
            <p:spPr>
              <a:xfrm rot="10800000">
                <a:off x="4112625" y="1813500"/>
                <a:ext cx="2662454" cy="1596982"/>
              </a:xfrm>
              <a:prstGeom prst="roundRect">
                <a:avLst>
                  <a:gd name="adj" fmla="val 0"/>
                </a:avLst>
              </a:prstGeom>
              <a:solidFill>
                <a:schemeClr val="lt1"/>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288" name="Google Shape;3288;p50"/>
              <p:cNvSpPr/>
              <p:nvPr/>
            </p:nvSpPr>
            <p:spPr>
              <a:xfrm rot="10800000">
                <a:off x="4112625" y="1814000"/>
                <a:ext cx="2662454" cy="351000"/>
              </a:xfrm>
              <a:prstGeom prst="roundRect">
                <a:avLst>
                  <a:gd name="adj" fmla="val 0"/>
                </a:avLst>
              </a:prstGeom>
              <a:solidFill>
                <a:schemeClr val="accent6"/>
              </a:solidFill>
              <a:ln>
                <a:noFill/>
              </a:ln>
            </p:spPr>
            <p:txBody>
              <a:bodyPr spcFirstLastPara="1" wrap="square" lIns="121900" tIns="121900" rIns="121900" bIns="121900" anchor="ctr" anchorCtr="0">
                <a:noAutofit/>
              </a:bodyPr>
              <a:lstStyle/>
              <a:p>
                <a:pPr algn="ct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grpSp>
        <p:sp>
          <p:nvSpPr>
            <p:cNvPr id="3289" name="Google Shape;3289;p50"/>
            <p:cNvSpPr txBox="1"/>
            <p:nvPr/>
          </p:nvSpPr>
          <p:spPr>
            <a:xfrm>
              <a:off x="2462374" y="1536513"/>
              <a:ext cx="2219527" cy="330300"/>
            </a:xfrm>
            <a:prstGeom prst="rect">
              <a:avLst/>
            </a:prstGeom>
            <a:noFill/>
            <a:ln>
              <a:noFill/>
            </a:ln>
          </p:spPr>
          <p:txBody>
            <a:bodyPr spcFirstLastPara="1" wrap="square" lIns="0" tIns="0" rIns="0" bIns="0" anchor="ctr" anchorCtr="0">
              <a:noAutofit/>
            </a:bodyPr>
            <a:lstStyle/>
            <a:p>
              <a:pPr algn="ctr" defTabSz="1219170">
                <a:buClr>
                  <a:srgbClr val="000000"/>
                </a:buClr>
              </a:pPr>
              <a:r>
                <a:rPr lang="en" sz="3200" kern="0" dirty="0">
                  <a:solidFill>
                    <a:srgbClr val="FFFFFF"/>
                  </a:solidFill>
                  <a:latin typeface="Arial" panose="020B0604020202020204" pitchFamily="34" charset="0"/>
                  <a:ea typeface="Fira Sans Extra Condensed SemiBold"/>
                  <a:cs typeface="Times New Roman" panose="02020603050405020304" pitchFamily="18" charset="0"/>
                  <a:sym typeface="Fira Sans Extra Condensed SemiBold"/>
                </a:rPr>
                <a:t>STEM kiến tạo</a:t>
              </a:r>
              <a:endParaRPr sz="3200" kern="0" dirty="0">
                <a:solidFill>
                  <a:srgbClr val="FFFFFF"/>
                </a:solidFill>
                <a:latin typeface="Arial" panose="020B0604020202020204" pitchFamily="34" charset="0"/>
                <a:ea typeface="Fira Sans Extra Condensed SemiBold"/>
                <a:cs typeface="Times New Roman" panose="02020603050405020304" pitchFamily="18" charset="0"/>
                <a:sym typeface="Fira Sans Extra Condensed SemiBold"/>
              </a:endParaRPr>
            </a:p>
          </p:txBody>
        </p:sp>
        <p:sp>
          <p:nvSpPr>
            <p:cNvPr id="3290" name="Google Shape;3290;p50"/>
            <p:cNvSpPr txBox="1"/>
            <p:nvPr/>
          </p:nvSpPr>
          <p:spPr>
            <a:xfrm>
              <a:off x="2226433" y="2343250"/>
              <a:ext cx="2765703" cy="432000"/>
            </a:xfrm>
            <a:prstGeom prst="rect">
              <a:avLst/>
            </a:prstGeom>
            <a:noFill/>
            <a:ln>
              <a:noFill/>
            </a:ln>
          </p:spPr>
          <p:txBody>
            <a:bodyPr spcFirstLastPara="1" wrap="square" lIns="0" tIns="0" rIns="0" bIns="0" anchor="ctr" anchorCtr="0">
              <a:noAutofit/>
            </a:bodyPr>
            <a:lstStyle/>
            <a:p>
              <a:pPr algn="ctr" defTabSz="1219170">
                <a:buClr>
                  <a:srgbClr val="000000"/>
                </a:buClr>
              </a:pPr>
              <a:r>
                <a:rPr lang="en-US" sz="2667"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Học </a:t>
              </a:r>
              <a:r>
                <a:rPr lang="en-US" sz="2667" kern="0" dirty="0" err="1">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sinh</a:t>
              </a:r>
              <a:r>
                <a:rPr lang="en-US" sz="2667"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 </a:t>
              </a:r>
              <a:r>
                <a:rPr lang="en-US" sz="2667" kern="0" dirty="0" err="1">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thực</a:t>
              </a:r>
              <a:r>
                <a:rPr lang="en-US" sz="2667"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 </a:t>
              </a:r>
              <a:r>
                <a:rPr lang="en-US" sz="2667" kern="0" dirty="0" err="1">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hiện</a:t>
              </a:r>
              <a:r>
                <a:rPr lang="en-US" sz="2667"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 </a:t>
              </a:r>
              <a:r>
                <a:rPr lang="en-US" sz="2667" kern="0" dirty="0" err="1">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hoạt</a:t>
              </a:r>
              <a:r>
                <a:rPr lang="en-US" sz="2667"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 động </a:t>
              </a:r>
              <a:r>
                <a:rPr lang="en-US" sz="2667" kern="0" dirty="0" err="1">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học</a:t>
              </a:r>
              <a:r>
                <a:rPr lang="en-US" sz="2667"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 </a:t>
              </a:r>
              <a:r>
                <a:rPr lang="en-US" sz="2667" kern="0" dirty="0" err="1">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tích</a:t>
              </a:r>
              <a:r>
                <a:rPr lang="en-US" sz="2667"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 </a:t>
              </a:r>
              <a:r>
                <a:rPr lang="en-US" sz="2667" kern="0" dirty="0" err="1">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cực</a:t>
              </a:r>
              <a:r>
                <a:rPr lang="en-US" sz="2667"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 </a:t>
              </a:r>
              <a:r>
                <a:rPr lang="en-US" sz="2667" kern="0" dirty="0" err="1">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tự</a:t>
              </a:r>
              <a:r>
                <a:rPr lang="en-US" sz="2667"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 </a:t>
              </a:r>
              <a:r>
                <a:rPr lang="en-US" sz="2667" kern="0" dirty="0" err="1">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lực</a:t>
              </a:r>
              <a:endParaRPr sz="2133"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Roboto"/>
              </a:endParaRPr>
            </a:p>
          </p:txBody>
        </p:sp>
        <p:grpSp>
          <p:nvGrpSpPr>
            <p:cNvPr id="3291" name="Google Shape;3291;p50"/>
            <p:cNvGrpSpPr/>
            <p:nvPr/>
          </p:nvGrpSpPr>
          <p:grpSpPr>
            <a:xfrm>
              <a:off x="2256713" y="1278463"/>
              <a:ext cx="324425" cy="462025"/>
              <a:chOff x="5210550" y="1447300"/>
              <a:chExt cx="324425" cy="462025"/>
            </a:xfrm>
          </p:grpSpPr>
          <p:sp>
            <p:nvSpPr>
              <p:cNvPr id="3292" name="Google Shape;3292;p50"/>
              <p:cNvSpPr/>
              <p:nvPr/>
            </p:nvSpPr>
            <p:spPr>
              <a:xfrm>
                <a:off x="5278950" y="1801725"/>
                <a:ext cx="106750" cy="107600"/>
              </a:xfrm>
              <a:custGeom>
                <a:avLst/>
                <a:gdLst/>
                <a:ahLst/>
                <a:cxnLst/>
                <a:rect l="l" t="t" r="r" b="b"/>
                <a:pathLst>
                  <a:path w="4270" h="4304" extrusionOk="0">
                    <a:moveTo>
                      <a:pt x="2035" y="1"/>
                    </a:moveTo>
                    <a:lnTo>
                      <a:pt x="1801" y="534"/>
                    </a:lnTo>
                    <a:cubicBezTo>
                      <a:pt x="1501" y="1102"/>
                      <a:pt x="1034" y="1602"/>
                      <a:pt x="467" y="1935"/>
                    </a:cubicBezTo>
                    <a:lnTo>
                      <a:pt x="0" y="2236"/>
                    </a:lnTo>
                    <a:lnTo>
                      <a:pt x="500" y="2503"/>
                    </a:lnTo>
                    <a:cubicBezTo>
                      <a:pt x="1101" y="2803"/>
                      <a:pt x="1568" y="3236"/>
                      <a:pt x="1935" y="3803"/>
                    </a:cubicBezTo>
                    <a:lnTo>
                      <a:pt x="2235" y="4304"/>
                    </a:lnTo>
                    <a:lnTo>
                      <a:pt x="2469" y="3770"/>
                    </a:lnTo>
                    <a:cubicBezTo>
                      <a:pt x="2769" y="3203"/>
                      <a:pt x="3236" y="2703"/>
                      <a:pt x="3769" y="2369"/>
                    </a:cubicBezTo>
                    <a:lnTo>
                      <a:pt x="4270" y="2069"/>
                    </a:lnTo>
                    <a:lnTo>
                      <a:pt x="3769" y="1802"/>
                    </a:lnTo>
                    <a:cubicBezTo>
                      <a:pt x="3169" y="1502"/>
                      <a:pt x="2669" y="1068"/>
                      <a:pt x="2335" y="501"/>
                    </a:cubicBezTo>
                    <a:lnTo>
                      <a:pt x="2035"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293" name="Google Shape;3293;p50"/>
              <p:cNvSpPr/>
              <p:nvPr/>
            </p:nvSpPr>
            <p:spPr>
              <a:xfrm>
                <a:off x="5210550" y="1447300"/>
                <a:ext cx="78425" cy="78425"/>
              </a:xfrm>
              <a:custGeom>
                <a:avLst/>
                <a:gdLst/>
                <a:ahLst/>
                <a:cxnLst/>
                <a:rect l="l" t="t" r="r" b="b"/>
                <a:pathLst>
                  <a:path w="3137" h="3137" extrusionOk="0">
                    <a:moveTo>
                      <a:pt x="1502" y="1"/>
                    </a:moveTo>
                    <a:lnTo>
                      <a:pt x="1335" y="368"/>
                    </a:lnTo>
                    <a:cubicBezTo>
                      <a:pt x="1102" y="802"/>
                      <a:pt x="768" y="1168"/>
                      <a:pt x="368" y="1402"/>
                    </a:cubicBezTo>
                    <a:lnTo>
                      <a:pt x="1" y="1635"/>
                    </a:lnTo>
                    <a:lnTo>
                      <a:pt x="401" y="1836"/>
                    </a:lnTo>
                    <a:cubicBezTo>
                      <a:pt x="801" y="2036"/>
                      <a:pt x="1168" y="2369"/>
                      <a:pt x="1435" y="2770"/>
                    </a:cubicBezTo>
                    <a:lnTo>
                      <a:pt x="1635" y="3137"/>
                    </a:lnTo>
                    <a:lnTo>
                      <a:pt x="1835" y="2770"/>
                    </a:lnTo>
                    <a:cubicBezTo>
                      <a:pt x="2036" y="2336"/>
                      <a:pt x="2369" y="1969"/>
                      <a:pt x="2769" y="1736"/>
                    </a:cubicBezTo>
                    <a:lnTo>
                      <a:pt x="3136" y="1502"/>
                    </a:lnTo>
                    <a:lnTo>
                      <a:pt x="2769" y="1302"/>
                    </a:lnTo>
                    <a:cubicBezTo>
                      <a:pt x="2336" y="1102"/>
                      <a:pt x="1969" y="768"/>
                      <a:pt x="1735" y="368"/>
                    </a:cubicBezTo>
                    <a:lnTo>
                      <a:pt x="1502"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294" name="Google Shape;3294;p50"/>
              <p:cNvSpPr/>
              <p:nvPr/>
            </p:nvSpPr>
            <p:spPr>
              <a:xfrm>
                <a:off x="5489925" y="1504025"/>
                <a:ext cx="45050" cy="45050"/>
              </a:xfrm>
              <a:custGeom>
                <a:avLst/>
                <a:gdLst/>
                <a:ahLst/>
                <a:cxnLst/>
                <a:rect l="l" t="t" r="r" b="b"/>
                <a:pathLst>
                  <a:path w="1802" h="1802" extrusionOk="0">
                    <a:moveTo>
                      <a:pt x="868" y="0"/>
                    </a:moveTo>
                    <a:lnTo>
                      <a:pt x="768" y="200"/>
                    </a:lnTo>
                    <a:cubicBezTo>
                      <a:pt x="634" y="467"/>
                      <a:pt x="467" y="667"/>
                      <a:pt x="234" y="801"/>
                    </a:cubicBezTo>
                    <a:lnTo>
                      <a:pt x="0" y="934"/>
                    </a:lnTo>
                    <a:lnTo>
                      <a:pt x="234" y="1034"/>
                    </a:lnTo>
                    <a:cubicBezTo>
                      <a:pt x="467" y="1168"/>
                      <a:pt x="668" y="1335"/>
                      <a:pt x="834" y="1568"/>
                    </a:cubicBezTo>
                    <a:lnTo>
                      <a:pt x="934" y="1802"/>
                    </a:lnTo>
                    <a:lnTo>
                      <a:pt x="1068" y="1568"/>
                    </a:lnTo>
                    <a:cubicBezTo>
                      <a:pt x="1168" y="1335"/>
                      <a:pt x="1368" y="1101"/>
                      <a:pt x="1602" y="968"/>
                    </a:cubicBezTo>
                    <a:lnTo>
                      <a:pt x="1802" y="868"/>
                    </a:lnTo>
                    <a:lnTo>
                      <a:pt x="1602" y="734"/>
                    </a:lnTo>
                    <a:cubicBezTo>
                      <a:pt x="1335" y="634"/>
                      <a:pt x="1135" y="434"/>
                      <a:pt x="1001" y="200"/>
                    </a:cubicBezTo>
                    <a:lnTo>
                      <a:pt x="868"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grpSp>
      </p:grpSp>
      <p:sp>
        <p:nvSpPr>
          <p:cNvPr id="3313" name="Google Shape;3313;p50"/>
          <p:cNvSpPr/>
          <p:nvPr/>
        </p:nvSpPr>
        <p:spPr>
          <a:xfrm>
            <a:off x="10350788" y="2743548"/>
            <a:ext cx="1246800" cy="1248000"/>
          </a:xfrm>
          <a:prstGeom prst="flowChartConnector">
            <a:avLst/>
          </a:pr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grpSp>
        <p:nvGrpSpPr>
          <p:cNvPr id="3314" name="Google Shape;3314;p50"/>
          <p:cNvGrpSpPr/>
          <p:nvPr/>
        </p:nvGrpSpPr>
        <p:grpSpPr>
          <a:xfrm>
            <a:off x="10612316" y="3079646"/>
            <a:ext cx="723729" cy="575817"/>
            <a:chOff x="1190625" y="771450"/>
            <a:chExt cx="5219200" cy="4152525"/>
          </a:xfrm>
        </p:grpSpPr>
        <p:sp>
          <p:nvSpPr>
            <p:cNvPr id="3315" name="Google Shape;3315;p50"/>
            <p:cNvSpPr/>
            <p:nvPr/>
          </p:nvSpPr>
          <p:spPr>
            <a:xfrm>
              <a:off x="2466875" y="3130675"/>
              <a:ext cx="2666700" cy="1246925"/>
            </a:xfrm>
            <a:custGeom>
              <a:avLst/>
              <a:gdLst/>
              <a:ahLst/>
              <a:cxnLst/>
              <a:rect l="l" t="t" r="r" b="b"/>
              <a:pathLst>
                <a:path w="106668" h="49877" extrusionOk="0">
                  <a:moveTo>
                    <a:pt x="24954" y="1"/>
                  </a:moveTo>
                  <a:cubicBezTo>
                    <a:pt x="11189" y="1"/>
                    <a:pt x="0" y="11189"/>
                    <a:pt x="0" y="24922"/>
                  </a:cubicBezTo>
                  <a:cubicBezTo>
                    <a:pt x="0" y="38688"/>
                    <a:pt x="11189" y="49876"/>
                    <a:pt x="24954" y="49876"/>
                  </a:cubicBezTo>
                  <a:cubicBezTo>
                    <a:pt x="37513" y="49876"/>
                    <a:pt x="47919" y="40547"/>
                    <a:pt x="49648" y="28445"/>
                  </a:cubicBezTo>
                  <a:lnTo>
                    <a:pt x="57020" y="28445"/>
                  </a:lnTo>
                  <a:cubicBezTo>
                    <a:pt x="58748" y="40547"/>
                    <a:pt x="69154" y="49876"/>
                    <a:pt x="81713" y="49876"/>
                  </a:cubicBezTo>
                  <a:cubicBezTo>
                    <a:pt x="95478" y="49876"/>
                    <a:pt x="106667" y="38688"/>
                    <a:pt x="106667" y="24922"/>
                  </a:cubicBezTo>
                  <a:cubicBezTo>
                    <a:pt x="106667" y="11189"/>
                    <a:pt x="95478" y="1"/>
                    <a:pt x="81713" y="1"/>
                  </a:cubicBezTo>
                  <a:cubicBezTo>
                    <a:pt x="69122" y="1"/>
                    <a:pt x="58651" y="9395"/>
                    <a:pt x="57020" y="21562"/>
                  </a:cubicBezTo>
                  <a:lnTo>
                    <a:pt x="49648" y="21562"/>
                  </a:lnTo>
                  <a:cubicBezTo>
                    <a:pt x="48017" y="9395"/>
                    <a:pt x="37546" y="1"/>
                    <a:pt x="24954"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16" name="Google Shape;3316;p50"/>
            <p:cNvSpPr/>
            <p:nvPr/>
          </p:nvSpPr>
          <p:spPr>
            <a:xfrm>
              <a:off x="2552500" y="1087050"/>
              <a:ext cx="2494625" cy="1812875"/>
            </a:xfrm>
            <a:custGeom>
              <a:avLst/>
              <a:gdLst/>
              <a:ahLst/>
              <a:cxnLst/>
              <a:rect l="l" t="t" r="r" b="b"/>
              <a:pathLst>
                <a:path w="99785" h="72515" extrusionOk="0">
                  <a:moveTo>
                    <a:pt x="0" y="0"/>
                  </a:moveTo>
                  <a:lnTo>
                    <a:pt x="0" y="67784"/>
                  </a:lnTo>
                  <a:cubicBezTo>
                    <a:pt x="6394" y="64261"/>
                    <a:pt x="13733" y="62239"/>
                    <a:pt x="21529" y="62239"/>
                  </a:cubicBezTo>
                  <a:cubicBezTo>
                    <a:pt x="32294" y="62239"/>
                    <a:pt x="42210" y="66088"/>
                    <a:pt x="49909" y="72514"/>
                  </a:cubicBezTo>
                  <a:cubicBezTo>
                    <a:pt x="57607" y="66088"/>
                    <a:pt x="67523" y="62239"/>
                    <a:pt x="78288" y="62239"/>
                  </a:cubicBezTo>
                  <a:cubicBezTo>
                    <a:pt x="86084" y="62239"/>
                    <a:pt x="93423" y="64261"/>
                    <a:pt x="99784" y="67784"/>
                  </a:cubicBezTo>
                  <a:lnTo>
                    <a:pt x="99784"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17" name="Google Shape;3317;p50"/>
            <p:cNvSpPr/>
            <p:nvPr/>
          </p:nvSpPr>
          <p:spPr>
            <a:xfrm>
              <a:off x="6051800" y="857900"/>
              <a:ext cx="358025" cy="344150"/>
            </a:xfrm>
            <a:custGeom>
              <a:avLst/>
              <a:gdLst/>
              <a:ahLst/>
              <a:cxnLst/>
              <a:rect l="l" t="t" r="r" b="b"/>
              <a:pathLst>
                <a:path w="14321" h="13766" extrusionOk="0">
                  <a:moveTo>
                    <a:pt x="0" y="0"/>
                  </a:moveTo>
                  <a:lnTo>
                    <a:pt x="0" y="13766"/>
                  </a:lnTo>
                  <a:lnTo>
                    <a:pt x="14320" y="13766"/>
                  </a:lnTo>
                  <a:lnTo>
                    <a:pt x="14320" y="0"/>
                  </a:lnTo>
                  <a:close/>
                </a:path>
              </a:pathLst>
            </a:custGeom>
            <a:solidFill>
              <a:srgbClr val="185F8D"/>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18" name="Google Shape;3318;p50"/>
            <p:cNvSpPr/>
            <p:nvPr/>
          </p:nvSpPr>
          <p:spPr>
            <a:xfrm>
              <a:off x="1190625" y="857900"/>
              <a:ext cx="4861175" cy="344150"/>
            </a:xfrm>
            <a:custGeom>
              <a:avLst/>
              <a:gdLst/>
              <a:ahLst/>
              <a:cxnLst/>
              <a:rect l="l" t="t" r="r" b="b"/>
              <a:pathLst>
                <a:path w="194447" h="13766" extrusionOk="0">
                  <a:moveTo>
                    <a:pt x="0" y="0"/>
                  </a:moveTo>
                  <a:lnTo>
                    <a:pt x="0" y="13766"/>
                  </a:lnTo>
                  <a:lnTo>
                    <a:pt x="194447" y="13766"/>
                  </a:lnTo>
                  <a:lnTo>
                    <a:pt x="194447"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19" name="Google Shape;3319;p50"/>
            <p:cNvSpPr/>
            <p:nvPr/>
          </p:nvSpPr>
          <p:spPr>
            <a:xfrm>
              <a:off x="4057900" y="3302750"/>
              <a:ext cx="903600" cy="902775"/>
            </a:xfrm>
            <a:custGeom>
              <a:avLst/>
              <a:gdLst/>
              <a:ahLst/>
              <a:cxnLst/>
              <a:rect l="l" t="t" r="r" b="b"/>
              <a:pathLst>
                <a:path w="36144" h="36111" extrusionOk="0">
                  <a:moveTo>
                    <a:pt x="18072" y="0"/>
                  </a:moveTo>
                  <a:cubicBezTo>
                    <a:pt x="8090" y="0"/>
                    <a:pt x="0" y="8090"/>
                    <a:pt x="0" y="18039"/>
                  </a:cubicBezTo>
                  <a:cubicBezTo>
                    <a:pt x="0" y="28021"/>
                    <a:pt x="8090" y="36111"/>
                    <a:pt x="18072" y="36111"/>
                  </a:cubicBezTo>
                  <a:cubicBezTo>
                    <a:pt x="28054" y="36111"/>
                    <a:pt x="36143" y="28021"/>
                    <a:pt x="36143" y="18039"/>
                  </a:cubicBezTo>
                  <a:cubicBezTo>
                    <a:pt x="36143" y="8090"/>
                    <a:pt x="28054" y="0"/>
                    <a:pt x="18072"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20" name="Google Shape;3320;p50"/>
            <p:cNvSpPr/>
            <p:nvPr/>
          </p:nvSpPr>
          <p:spPr>
            <a:xfrm>
              <a:off x="2638925" y="3302750"/>
              <a:ext cx="902800" cy="902775"/>
            </a:xfrm>
            <a:custGeom>
              <a:avLst/>
              <a:gdLst/>
              <a:ahLst/>
              <a:cxnLst/>
              <a:rect l="l" t="t" r="r" b="b"/>
              <a:pathLst>
                <a:path w="36112" h="36111" extrusionOk="0">
                  <a:moveTo>
                    <a:pt x="18072" y="0"/>
                  </a:moveTo>
                  <a:cubicBezTo>
                    <a:pt x="8091" y="0"/>
                    <a:pt x="1" y="8090"/>
                    <a:pt x="1" y="18039"/>
                  </a:cubicBezTo>
                  <a:cubicBezTo>
                    <a:pt x="1" y="28021"/>
                    <a:pt x="8091" y="36111"/>
                    <a:pt x="18072" y="36111"/>
                  </a:cubicBezTo>
                  <a:cubicBezTo>
                    <a:pt x="28054" y="36111"/>
                    <a:pt x="36111" y="28021"/>
                    <a:pt x="36111" y="18039"/>
                  </a:cubicBezTo>
                  <a:cubicBezTo>
                    <a:pt x="36111" y="8090"/>
                    <a:pt x="28054" y="0"/>
                    <a:pt x="18072"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21" name="Google Shape;3321;p50"/>
            <p:cNvSpPr/>
            <p:nvPr/>
          </p:nvSpPr>
          <p:spPr>
            <a:xfrm>
              <a:off x="5966150" y="771450"/>
              <a:ext cx="171300" cy="1914000"/>
            </a:xfrm>
            <a:custGeom>
              <a:avLst/>
              <a:gdLst/>
              <a:ahLst/>
              <a:cxnLst/>
              <a:rect l="l" t="t" r="r" b="b"/>
              <a:pathLst>
                <a:path w="6852" h="76560" extrusionOk="0">
                  <a:moveTo>
                    <a:pt x="3426" y="0"/>
                  </a:moveTo>
                  <a:cubicBezTo>
                    <a:pt x="1534" y="0"/>
                    <a:pt x="1" y="1534"/>
                    <a:pt x="1" y="3458"/>
                  </a:cubicBezTo>
                  <a:lnTo>
                    <a:pt x="1" y="76559"/>
                  </a:lnTo>
                  <a:lnTo>
                    <a:pt x="6851" y="76559"/>
                  </a:lnTo>
                  <a:lnTo>
                    <a:pt x="6851" y="3458"/>
                  </a:lnTo>
                  <a:cubicBezTo>
                    <a:pt x="6851" y="1534"/>
                    <a:pt x="5318" y="0"/>
                    <a:pt x="342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22" name="Google Shape;3322;p50"/>
            <p:cNvSpPr/>
            <p:nvPr/>
          </p:nvSpPr>
          <p:spPr>
            <a:xfrm>
              <a:off x="5764725" y="2915400"/>
              <a:ext cx="402075" cy="2008575"/>
            </a:xfrm>
            <a:custGeom>
              <a:avLst/>
              <a:gdLst/>
              <a:ahLst/>
              <a:cxnLst/>
              <a:rect l="l" t="t" r="r" b="b"/>
              <a:pathLst>
                <a:path w="16083" h="80343" extrusionOk="0">
                  <a:moveTo>
                    <a:pt x="11483" y="0"/>
                  </a:moveTo>
                  <a:cubicBezTo>
                    <a:pt x="5155" y="0"/>
                    <a:pt x="1" y="5121"/>
                    <a:pt x="1" y="11450"/>
                  </a:cubicBezTo>
                  <a:lnTo>
                    <a:pt x="1" y="80343"/>
                  </a:lnTo>
                  <a:lnTo>
                    <a:pt x="11483" y="80343"/>
                  </a:lnTo>
                  <a:lnTo>
                    <a:pt x="16082" y="40155"/>
                  </a:lnTo>
                  <a:lnTo>
                    <a:pt x="11483"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23" name="Google Shape;3323;p50"/>
            <p:cNvSpPr/>
            <p:nvPr/>
          </p:nvSpPr>
          <p:spPr>
            <a:xfrm>
              <a:off x="6051800" y="2915400"/>
              <a:ext cx="287075" cy="2008575"/>
            </a:xfrm>
            <a:custGeom>
              <a:avLst/>
              <a:gdLst/>
              <a:ahLst/>
              <a:cxnLst/>
              <a:rect l="l" t="t" r="r" b="b"/>
              <a:pathLst>
                <a:path w="11483" h="80343" extrusionOk="0">
                  <a:moveTo>
                    <a:pt x="0" y="0"/>
                  </a:moveTo>
                  <a:lnTo>
                    <a:pt x="0" y="80343"/>
                  </a:lnTo>
                  <a:lnTo>
                    <a:pt x="11482" y="80343"/>
                  </a:lnTo>
                  <a:lnTo>
                    <a:pt x="11482" y="11450"/>
                  </a:lnTo>
                  <a:cubicBezTo>
                    <a:pt x="11482" y="5121"/>
                    <a:pt x="6328" y="0"/>
                    <a:pt x="0"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24" name="Google Shape;3324;p50"/>
            <p:cNvSpPr/>
            <p:nvPr/>
          </p:nvSpPr>
          <p:spPr>
            <a:xfrm>
              <a:off x="5822625" y="2513350"/>
              <a:ext cx="458350" cy="459150"/>
            </a:xfrm>
            <a:custGeom>
              <a:avLst/>
              <a:gdLst/>
              <a:ahLst/>
              <a:cxnLst/>
              <a:rect l="l" t="t" r="r" b="b"/>
              <a:pathLst>
                <a:path w="18334" h="18366" extrusionOk="0">
                  <a:moveTo>
                    <a:pt x="9167" y="0"/>
                  </a:moveTo>
                  <a:cubicBezTo>
                    <a:pt x="4111" y="0"/>
                    <a:pt x="1" y="4111"/>
                    <a:pt x="1" y="9199"/>
                  </a:cubicBezTo>
                  <a:cubicBezTo>
                    <a:pt x="1" y="14255"/>
                    <a:pt x="4111" y="18365"/>
                    <a:pt x="9167" y="18365"/>
                  </a:cubicBezTo>
                  <a:cubicBezTo>
                    <a:pt x="14223" y="18365"/>
                    <a:pt x="18333" y="14255"/>
                    <a:pt x="18333" y="9199"/>
                  </a:cubicBezTo>
                  <a:cubicBezTo>
                    <a:pt x="18333" y="4111"/>
                    <a:pt x="14223" y="0"/>
                    <a:pt x="9167"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grpSp>
      <p:grpSp>
        <p:nvGrpSpPr>
          <p:cNvPr id="3325" name="Google Shape;3325;p50"/>
          <p:cNvGrpSpPr/>
          <p:nvPr/>
        </p:nvGrpSpPr>
        <p:grpSpPr>
          <a:xfrm>
            <a:off x="693796" y="2375754"/>
            <a:ext cx="641520" cy="637439"/>
            <a:chOff x="1190625" y="238125"/>
            <a:chExt cx="5252625" cy="5219200"/>
          </a:xfrm>
        </p:grpSpPr>
        <p:sp>
          <p:nvSpPr>
            <p:cNvPr id="3326" name="Google Shape;3326;p50"/>
            <p:cNvSpPr/>
            <p:nvPr/>
          </p:nvSpPr>
          <p:spPr>
            <a:xfrm>
              <a:off x="1190625" y="238125"/>
              <a:ext cx="5219200" cy="5219200"/>
            </a:xfrm>
            <a:custGeom>
              <a:avLst/>
              <a:gdLst/>
              <a:ahLst/>
              <a:cxnLst/>
              <a:rect l="l" t="t" r="r" b="b"/>
              <a:pathLst>
                <a:path w="208768" h="208768" extrusionOk="0">
                  <a:moveTo>
                    <a:pt x="35686" y="28795"/>
                  </a:moveTo>
                  <a:cubicBezTo>
                    <a:pt x="37448" y="28795"/>
                    <a:pt x="39209" y="29472"/>
                    <a:pt x="40546" y="30826"/>
                  </a:cubicBezTo>
                  <a:cubicBezTo>
                    <a:pt x="43254" y="33501"/>
                    <a:pt x="43254" y="37872"/>
                    <a:pt x="40546" y="40546"/>
                  </a:cubicBezTo>
                  <a:cubicBezTo>
                    <a:pt x="39209" y="41900"/>
                    <a:pt x="37448" y="42577"/>
                    <a:pt x="35686" y="42577"/>
                  </a:cubicBezTo>
                  <a:cubicBezTo>
                    <a:pt x="33925" y="42577"/>
                    <a:pt x="32163" y="41900"/>
                    <a:pt x="30826" y="40546"/>
                  </a:cubicBezTo>
                  <a:cubicBezTo>
                    <a:pt x="28118" y="37872"/>
                    <a:pt x="28118" y="33501"/>
                    <a:pt x="30826" y="30826"/>
                  </a:cubicBezTo>
                  <a:cubicBezTo>
                    <a:pt x="32163" y="29472"/>
                    <a:pt x="33925" y="28795"/>
                    <a:pt x="35686" y="28795"/>
                  </a:cubicBezTo>
                  <a:close/>
                  <a:moveTo>
                    <a:pt x="173081" y="166190"/>
                  </a:moveTo>
                  <a:cubicBezTo>
                    <a:pt x="174842" y="166190"/>
                    <a:pt x="176604" y="166867"/>
                    <a:pt x="177941" y="168221"/>
                  </a:cubicBezTo>
                  <a:cubicBezTo>
                    <a:pt x="180649" y="170895"/>
                    <a:pt x="180649" y="175267"/>
                    <a:pt x="177941" y="177941"/>
                  </a:cubicBezTo>
                  <a:cubicBezTo>
                    <a:pt x="176604" y="179295"/>
                    <a:pt x="174842" y="179972"/>
                    <a:pt x="173081" y="179972"/>
                  </a:cubicBezTo>
                  <a:cubicBezTo>
                    <a:pt x="171320" y="179972"/>
                    <a:pt x="169558" y="179295"/>
                    <a:pt x="168221" y="177941"/>
                  </a:cubicBezTo>
                  <a:cubicBezTo>
                    <a:pt x="165513" y="175267"/>
                    <a:pt x="165513" y="170895"/>
                    <a:pt x="168221" y="168221"/>
                  </a:cubicBezTo>
                  <a:cubicBezTo>
                    <a:pt x="169558" y="166867"/>
                    <a:pt x="171320" y="166190"/>
                    <a:pt x="173081" y="166190"/>
                  </a:cubicBezTo>
                  <a:close/>
                  <a:moveTo>
                    <a:pt x="42177" y="0"/>
                  </a:moveTo>
                  <a:lnTo>
                    <a:pt x="0" y="42177"/>
                  </a:lnTo>
                  <a:lnTo>
                    <a:pt x="166590" y="208767"/>
                  </a:lnTo>
                  <a:lnTo>
                    <a:pt x="208767" y="166590"/>
                  </a:lnTo>
                  <a:lnTo>
                    <a:pt x="42177"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27" name="Google Shape;3327;p50"/>
            <p:cNvSpPr/>
            <p:nvPr/>
          </p:nvSpPr>
          <p:spPr>
            <a:xfrm>
              <a:off x="3259525" y="1610600"/>
              <a:ext cx="479550" cy="471175"/>
            </a:xfrm>
            <a:custGeom>
              <a:avLst/>
              <a:gdLst/>
              <a:ahLst/>
              <a:cxnLst/>
              <a:rect l="l" t="t" r="r" b="b"/>
              <a:pathLst>
                <a:path w="19182" h="18847" extrusionOk="0">
                  <a:moveTo>
                    <a:pt x="14321" y="0"/>
                  </a:moveTo>
                  <a:lnTo>
                    <a:pt x="1338" y="12983"/>
                  </a:lnTo>
                  <a:cubicBezTo>
                    <a:pt x="1" y="14320"/>
                    <a:pt x="1" y="16506"/>
                    <a:pt x="1338" y="17843"/>
                  </a:cubicBezTo>
                  <a:cubicBezTo>
                    <a:pt x="2023" y="18512"/>
                    <a:pt x="2904" y="18846"/>
                    <a:pt x="3785" y="18846"/>
                  </a:cubicBezTo>
                  <a:cubicBezTo>
                    <a:pt x="4665" y="18846"/>
                    <a:pt x="5546" y="18512"/>
                    <a:pt x="6231" y="17843"/>
                  </a:cubicBezTo>
                  <a:lnTo>
                    <a:pt x="19181" y="4861"/>
                  </a:lnTo>
                  <a:lnTo>
                    <a:pt x="14321"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28" name="Google Shape;3328;p50"/>
            <p:cNvSpPr/>
            <p:nvPr/>
          </p:nvSpPr>
          <p:spPr>
            <a:xfrm>
              <a:off x="2556575" y="907625"/>
              <a:ext cx="479525" cy="471200"/>
            </a:xfrm>
            <a:custGeom>
              <a:avLst/>
              <a:gdLst/>
              <a:ahLst/>
              <a:cxnLst/>
              <a:rect l="l" t="t" r="r" b="b"/>
              <a:pathLst>
                <a:path w="19181" h="18848" extrusionOk="0">
                  <a:moveTo>
                    <a:pt x="14320" y="1"/>
                  </a:moveTo>
                  <a:lnTo>
                    <a:pt x="1338" y="12951"/>
                  </a:lnTo>
                  <a:cubicBezTo>
                    <a:pt x="0" y="14321"/>
                    <a:pt x="0" y="16474"/>
                    <a:pt x="1338" y="17844"/>
                  </a:cubicBezTo>
                  <a:cubicBezTo>
                    <a:pt x="2006" y="18513"/>
                    <a:pt x="2887" y="18847"/>
                    <a:pt x="3768" y="18847"/>
                  </a:cubicBezTo>
                  <a:cubicBezTo>
                    <a:pt x="4649" y="18847"/>
                    <a:pt x="5529" y="18513"/>
                    <a:pt x="6198" y="17844"/>
                  </a:cubicBezTo>
                  <a:lnTo>
                    <a:pt x="19181" y="4861"/>
                  </a:lnTo>
                  <a:lnTo>
                    <a:pt x="14320"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29" name="Google Shape;3329;p50"/>
            <p:cNvSpPr/>
            <p:nvPr/>
          </p:nvSpPr>
          <p:spPr>
            <a:xfrm>
              <a:off x="2908050" y="1259125"/>
              <a:ext cx="479525" cy="471175"/>
            </a:xfrm>
            <a:custGeom>
              <a:avLst/>
              <a:gdLst/>
              <a:ahLst/>
              <a:cxnLst/>
              <a:rect l="l" t="t" r="r" b="b"/>
              <a:pathLst>
                <a:path w="19181" h="18847" extrusionOk="0">
                  <a:moveTo>
                    <a:pt x="14321" y="0"/>
                  </a:moveTo>
                  <a:lnTo>
                    <a:pt x="1338" y="12983"/>
                  </a:lnTo>
                  <a:cubicBezTo>
                    <a:pt x="0" y="14320"/>
                    <a:pt x="0" y="16506"/>
                    <a:pt x="1338" y="17843"/>
                  </a:cubicBezTo>
                  <a:cubicBezTo>
                    <a:pt x="2007" y="18512"/>
                    <a:pt x="2887" y="18846"/>
                    <a:pt x="3768" y="18846"/>
                  </a:cubicBezTo>
                  <a:cubicBezTo>
                    <a:pt x="4649" y="18846"/>
                    <a:pt x="5530" y="18512"/>
                    <a:pt x="6198" y="17843"/>
                  </a:cubicBezTo>
                  <a:lnTo>
                    <a:pt x="19181" y="4860"/>
                  </a:lnTo>
                  <a:lnTo>
                    <a:pt x="14321"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30" name="Google Shape;3330;p50"/>
            <p:cNvSpPr/>
            <p:nvPr/>
          </p:nvSpPr>
          <p:spPr>
            <a:xfrm>
              <a:off x="4557800" y="2908875"/>
              <a:ext cx="479525" cy="471175"/>
            </a:xfrm>
            <a:custGeom>
              <a:avLst/>
              <a:gdLst/>
              <a:ahLst/>
              <a:cxnLst/>
              <a:rect l="l" t="t" r="r" b="b"/>
              <a:pathLst>
                <a:path w="19181" h="18847" extrusionOk="0">
                  <a:moveTo>
                    <a:pt x="14321" y="0"/>
                  </a:moveTo>
                  <a:lnTo>
                    <a:pt x="1338" y="12950"/>
                  </a:lnTo>
                  <a:cubicBezTo>
                    <a:pt x="0" y="14320"/>
                    <a:pt x="0" y="16473"/>
                    <a:pt x="1338" y="17843"/>
                  </a:cubicBezTo>
                  <a:cubicBezTo>
                    <a:pt x="2007" y="18512"/>
                    <a:pt x="2887" y="18846"/>
                    <a:pt x="3768" y="18846"/>
                  </a:cubicBezTo>
                  <a:cubicBezTo>
                    <a:pt x="4649" y="18846"/>
                    <a:pt x="5529" y="18512"/>
                    <a:pt x="6198" y="17843"/>
                  </a:cubicBezTo>
                  <a:lnTo>
                    <a:pt x="19181" y="4860"/>
                  </a:lnTo>
                  <a:lnTo>
                    <a:pt x="14321"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31" name="Google Shape;3331;p50"/>
            <p:cNvSpPr/>
            <p:nvPr/>
          </p:nvSpPr>
          <p:spPr>
            <a:xfrm>
              <a:off x="5260750" y="3611825"/>
              <a:ext cx="479550" cy="471175"/>
            </a:xfrm>
            <a:custGeom>
              <a:avLst/>
              <a:gdLst/>
              <a:ahLst/>
              <a:cxnLst/>
              <a:rect l="l" t="t" r="r" b="b"/>
              <a:pathLst>
                <a:path w="19182" h="18847" extrusionOk="0">
                  <a:moveTo>
                    <a:pt x="14321" y="0"/>
                  </a:moveTo>
                  <a:lnTo>
                    <a:pt x="1338" y="12983"/>
                  </a:lnTo>
                  <a:cubicBezTo>
                    <a:pt x="1" y="14321"/>
                    <a:pt x="1" y="16506"/>
                    <a:pt x="1338" y="17843"/>
                  </a:cubicBezTo>
                  <a:cubicBezTo>
                    <a:pt x="2023" y="18512"/>
                    <a:pt x="2904" y="18847"/>
                    <a:pt x="3785" y="18847"/>
                  </a:cubicBezTo>
                  <a:cubicBezTo>
                    <a:pt x="4665" y="18847"/>
                    <a:pt x="5546" y="18512"/>
                    <a:pt x="6231" y="17843"/>
                  </a:cubicBezTo>
                  <a:lnTo>
                    <a:pt x="19181" y="4861"/>
                  </a:lnTo>
                  <a:lnTo>
                    <a:pt x="14321"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32" name="Google Shape;3332;p50"/>
            <p:cNvSpPr/>
            <p:nvPr/>
          </p:nvSpPr>
          <p:spPr>
            <a:xfrm>
              <a:off x="4909275" y="3260350"/>
              <a:ext cx="479550" cy="471175"/>
            </a:xfrm>
            <a:custGeom>
              <a:avLst/>
              <a:gdLst/>
              <a:ahLst/>
              <a:cxnLst/>
              <a:rect l="l" t="t" r="r" b="b"/>
              <a:pathLst>
                <a:path w="19182" h="18847" extrusionOk="0">
                  <a:moveTo>
                    <a:pt x="14321" y="0"/>
                  </a:moveTo>
                  <a:lnTo>
                    <a:pt x="1338" y="12983"/>
                  </a:lnTo>
                  <a:cubicBezTo>
                    <a:pt x="1" y="14320"/>
                    <a:pt x="1" y="16506"/>
                    <a:pt x="1338" y="17843"/>
                  </a:cubicBezTo>
                  <a:cubicBezTo>
                    <a:pt x="2007" y="18512"/>
                    <a:pt x="2887" y="18846"/>
                    <a:pt x="3768" y="18846"/>
                  </a:cubicBezTo>
                  <a:cubicBezTo>
                    <a:pt x="4649" y="18846"/>
                    <a:pt x="5530" y="18512"/>
                    <a:pt x="6198" y="17843"/>
                  </a:cubicBezTo>
                  <a:lnTo>
                    <a:pt x="19181" y="4861"/>
                  </a:lnTo>
                  <a:lnTo>
                    <a:pt x="14321"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33" name="Google Shape;3333;p50"/>
            <p:cNvSpPr/>
            <p:nvPr/>
          </p:nvSpPr>
          <p:spPr>
            <a:xfrm>
              <a:off x="5092775" y="238125"/>
              <a:ext cx="1350475" cy="1317050"/>
            </a:xfrm>
            <a:custGeom>
              <a:avLst/>
              <a:gdLst/>
              <a:ahLst/>
              <a:cxnLst/>
              <a:rect l="l" t="t" r="r" b="b"/>
              <a:pathLst>
                <a:path w="54019" h="52682" extrusionOk="0">
                  <a:moveTo>
                    <a:pt x="25949" y="0"/>
                  </a:moveTo>
                  <a:cubicBezTo>
                    <a:pt x="22418" y="0"/>
                    <a:pt x="18887" y="1337"/>
                    <a:pt x="16212" y="4012"/>
                  </a:cubicBezTo>
                  <a:lnTo>
                    <a:pt x="0" y="20224"/>
                  </a:lnTo>
                  <a:lnTo>
                    <a:pt x="12983" y="39698"/>
                  </a:lnTo>
                  <a:lnTo>
                    <a:pt x="32457" y="52681"/>
                  </a:lnTo>
                  <a:lnTo>
                    <a:pt x="48669" y="36469"/>
                  </a:lnTo>
                  <a:cubicBezTo>
                    <a:pt x="54019" y="31119"/>
                    <a:pt x="54019" y="22345"/>
                    <a:pt x="48669" y="16995"/>
                  </a:cubicBezTo>
                  <a:lnTo>
                    <a:pt x="35686" y="4012"/>
                  </a:lnTo>
                  <a:cubicBezTo>
                    <a:pt x="33011" y="1337"/>
                    <a:pt x="29480" y="0"/>
                    <a:pt x="2594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34" name="Google Shape;3334;p50"/>
            <p:cNvSpPr/>
            <p:nvPr/>
          </p:nvSpPr>
          <p:spPr>
            <a:xfrm>
              <a:off x="1759025" y="1046275"/>
              <a:ext cx="3599625" cy="3599625"/>
            </a:xfrm>
            <a:custGeom>
              <a:avLst/>
              <a:gdLst/>
              <a:ahLst/>
              <a:cxnLst/>
              <a:rect l="l" t="t" r="r" b="b"/>
              <a:pathLst>
                <a:path w="143985" h="143985" extrusionOk="0">
                  <a:moveTo>
                    <a:pt x="121248" y="0"/>
                  </a:moveTo>
                  <a:lnTo>
                    <a:pt x="0" y="121248"/>
                  </a:lnTo>
                  <a:lnTo>
                    <a:pt x="9721" y="143984"/>
                  </a:lnTo>
                  <a:lnTo>
                    <a:pt x="143984" y="16212"/>
                  </a:lnTo>
                  <a:lnTo>
                    <a:pt x="121248"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35" name="Google Shape;3335;p50"/>
            <p:cNvSpPr/>
            <p:nvPr/>
          </p:nvSpPr>
          <p:spPr>
            <a:xfrm>
              <a:off x="2002025" y="1370825"/>
              <a:ext cx="3599625" cy="3518100"/>
            </a:xfrm>
            <a:custGeom>
              <a:avLst/>
              <a:gdLst/>
              <a:ahLst/>
              <a:cxnLst/>
              <a:rect l="l" t="t" r="r" b="b"/>
              <a:pathLst>
                <a:path w="143985" h="140724" extrusionOk="0">
                  <a:moveTo>
                    <a:pt x="131002" y="1"/>
                  </a:moveTo>
                  <a:lnTo>
                    <a:pt x="1" y="131002"/>
                  </a:lnTo>
                  <a:lnTo>
                    <a:pt x="22737" y="140723"/>
                  </a:lnTo>
                  <a:lnTo>
                    <a:pt x="143985" y="19475"/>
                  </a:lnTo>
                  <a:lnTo>
                    <a:pt x="131002"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36" name="Google Shape;3336;p50"/>
            <p:cNvSpPr/>
            <p:nvPr/>
          </p:nvSpPr>
          <p:spPr>
            <a:xfrm>
              <a:off x="1190625" y="4882375"/>
              <a:ext cx="574925" cy="574950"/>
            </a:xfrm>
            <a:custGeom>
              <a:avLst/>
              <a:gdLst/>
              <a:ahLst/>
              <a:cxnLst/>
              <a:rect l="l" t="t" r="r" b="b"/>
              <a:pathLst>
                <a:path w="22997" h="22998" extrusionOk="0">
                  <a:moveTo>
                    <a:pt x="9460" y="0"/>
                  </a:moveTo>
                  <a:lnTo>
                    <a:pt x="0" y="22997"/>
                  </a:lnTo>
                  <a:lnTo>
                    <a:pt x="22997" y="13537"/>
                  </a:lnTo>
                  <a:lnTo>
                    <a:pt x="19474" y="3523"/>
                  </a:lnTo>
                  <a:lnTo>
                    <a:pt x="9460"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37" name="Google Shape;3337;p50"/>
            <p:cNvSpPr/>
            <p:nvPr/>
          </p:nvSpPr>
          <p:spPr>
            <a:xfrm>
              <a:off x="1427100" y="4077475"/>
              <a:ext cx="1143350" cy="1143350"/>
            </a:xfrm>
            <a:custGeom>
              <a:avLst/>
              <a:gdLst/>
              <a:ahLst/>
              <a:cxnLst/>
              <a:rect l="l" t="t" r="r" b="b"/>
              <a:pathLst>
                <a:path w="45734" h="45734" extrusionOk="0">
                  <a:moveTo>
                    <a:pt x="13277" y="0"/>
                  </a:moveTo>
                  <a:lnTo>
                    <a:pt x="13244" y="33"/>
                  </a:lnTo>
                  <a:lnTo>
                    <a:pt x="1" y="32196"/>
                  </a:lnTo>
                  <a:lnTo>
                    <a:pt x="13538" y="45733"/>
                  </a:lnTo>
                  <a:lnTo>
                    <a:pt x="45701" y="32490"/>
                  </a:lnTo>
                  <a:lnTo>
                    <a:pt x="45734" y="32457"/>
                  </a:lnTo>
                  <a:cubicBezTo>
                    <a:pt x="44951" y="29587"/>
                    <a:pt x="43385" y="26814"/>
                    <a:pt x="41069" y="24498"/>
                  </a:cubicBezTo>
                  <a:cubicBezTo>
                    <a:pt x="37610" y="21038"/>
                    <a:pt x="33142" y="19281"/>
                    <a:pt x="28855" y="19281"/>
                  </a:cubicBezTo>
                  <a:cubicBezTo>
                    <a:pt x="27968" y="19281"/>
                    <a:pt x="27088" y="19356"/>
                    <a:pt x="26227" y="19507"/>
                  </a:cubicBezTo>
                  <a:cubicBezTo>
                    <a:pt x="27108" y="14484"/>
                    <a:pt x="25412" y="8840"/>
                    <a:pt x="21236" y="4665"/>
                  </a:cubicBezTo>
                  <a:cubicBezTo>
                    <a:pt x="18920" y="2349"/>
                    <a:pt x="16148" y="783"/>
                    <a:pt x="1327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338" name="Google Shape;3338;p50"/>
            <p:cNvSpPr/>
            <p:nvPr/>
          </p:nvSpPr>
          <p:spPr>
            <a:xfrm>
              <a:off x="4790225" y="743725"/>
              <a:ext cx="1113975" cy="1114000"/>
            </a:xfrm>
            <a:custGeom>
              <a:avLst/>
              <a:gdLst/>
              <a:ahLst/>
              <a:cxnLst/>
              <a:rect l="l" t="t" r="r" b="b"/>
              <a:pathLst>
                <a:path w="44559" h="44560" extrusionOk="0">
                  <a:moveTo>
                    <a:pt x="12102" y="0"/>
                  </a:moveTo>
                  <a:lnTo>
                    <a:pt x="0" y="12102"/>
                  </a:lnTo>
                  <a:lnTo>
                    <a:pt x="32457" y="44559"/>
                  </a:lnTo>
                  <a:lnTo>
                    <a:pt x="44559" y="32457"/>
                  </a:lnTo>
                  <a:lnTo>
                    <a:pt x="12102" y="0"/>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grpSp>
      <p:grpSp>
        <p:nvGrpSpPr>
          <p:cNvPr id="21" name="Google Shape;3284;p50">
            <a:extLst>
              <a:ext uri="{FF2B5EF4-FFF2-40B4-BE49-F238E27FC236}">
                <a16:creationId xmlns:a16="http://schemas.microsoft.com/office/drawing/2014/main" id="{A0E9EB58-2D54-F176-CBB7-FEBE5B9C3A73}"/>
              </a:ext>
            </a:extLst>
          </p:cNvPr>
          <p:cNvGrpSpPr/>
          <p:nvPr/>
        </p:nvGrpSpPr>
        <p:grpSpPr>
          <a:xfrm>
            <a:off x="6388496" y="2514094"/>
            <a:ext cx="3976469" cy="2458909"/>
            <a:chOff x="2256713" y="1278463"/>
            <a:chExt cx="3319797" cy="1844182"/>
          </a:xfrm>
        </p:grpSpPr>
        <p:cxnSp>
          <p:nvCxnSpPr>
            <p:cNvPr id="22" name="Google Shape;3285;p50">
              <a:extLst>
                <a:ext uri="{FF2B5EF4-FFF2-40B4-BE49-F238E27FC236}">
                  <a16:creationId xmlns:a16="http://schemas.microsoft.com/office/drawing/2014/main" id="{1F8C1016-084D-0F5A-BD78-254577864B8A}"/>
                </a:ext>
              </a:extLst>
            </p:cNvPr>
            <p:cNvCxnSpPr>
              <a:cxnSpLocks/>
              <a:stCxn id="30" idx="1"/>
              <a:endCxn id="3313" idx="2"/>
            </p:cNvCxnSpPr>
            <p:nvPr/>
          </p:nvCxnSpPr>
          <p:spPr>
            <a:xfrm flipV="1">
              <a:off x="4919179" y="1918554"/>
              <a:ext cx="657331" cy="405600"/>
            </a:xfrm>
            <a:prstGeom prst="straightConnector1">
              <a:avLst/>
            </a:prstGeom>
            <a:noFill/>
            <a:ln w="19050" cap="flat" cmpd="sng">
              <a:solidFill>
                <a:schemeClr val="accent1"/>
              </a:solidFill>
              <a:prstDash val="solid"/>
              <a:round/>
              <a:headEnd type="none" w="med" len="med"/>
              <a:tailEnd type="oval" w="med" len="med"/>
            </a:ln>
          </p:spPr>
        </p:cxnSp>
        <p:grpSp>
          <p:nvGrpSpPr>
            <p:cNvPr id="23" name="Google Shape;3286;p50">
              <a:extLst>
                <a:ext uri="{FF2B5EF4-FFF2-40B4-BE49-F238E27FC236}">
                  <a16:creationId xmlns:a16="http://schemas.microsoft.com/office/drawing/2014/main" id="{0AF75C63-2A5A-71DB-1604-96F5FEE89419}"/>
                </a:ext>
              </a:extLst>
            </p:cNvPr>
            <p:cNvGrpSpPr/>
            <p:nvPr/>
          </p:nvGrpSpPr>
          <p:grpSpPr>
            <a:xfrm>
              <a:off x="2256725" y="1525663"/>
              <a:ext cx="2662454" cy="1596982"/>
              <a:chOff x="4112625" y="1813500"/>
              <a:chExt cx="2662454" cy="1596982"/>
            </a:xfrm>
          </p:grpSpPr>
          <p:sp>
            <p:nvSpPr>
              <p:cNvPr id="30" name="Google Shape;3287;p50">
                <a:extLst>
                  <a:ext uri="{FF2B5EF4-FFF2-40B4-BE49-F238E27FC236}">
                    <a16:creationId xmlns:a16="http://schemas.microsoft.com/office/drawing/2014/main" id="{C9ECD9DB-F743-53AC-CC9E-A1100532DF44}"/>
                  </a:ext>
                </a:extLst>
              </p:cNvPr>
              <p:cNvSpPr/>
              <p:nvPr/>
            </p:nvSpPr>
            <p:spPr>
              <a:xfrm rot="10800000">
                <a:off x="4112625" y="1813500"/>
                <a:ext cx="2662454" cy="1596982"/>
              </a:xfrm>
              <a:prstGeom prst="roundRect">
                <a:avLst>
                  <a:gd name="adj" fmla="val 0"/>
                </a:avLst>
              </a:prstGeom>
              <a:solidFill>
                <a:schemeClr val="lt1"/>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31" name="Google Shape;3288;p50">
                <a:extLst>
                  <a:ext uri="{FF2B5EF4-FFF2-40B4-BE49-F238E27FC236}">
                    <a16:creationId xmlns:a16="http://schemas.microsoft.com/office/drawing/2014/main" id="{9903C3B9-3D4F-DB4C-3E0D-3DD64643E1EA}"/>
                  </a:ext>
                </a:extLst>
              </p:cNvPr>
              <p:cNvSpPr/>
              <p:nvPr/>
            </p:nvSpPr>
            <p:spPr>
              <a:xfrm rot="10800000">
                <a:off x="4112625" y="1814000"/>
                <a:ext cx="2662454" cy="351000"/>
              </a:xfrm>
              <a:prstGeom prst="roundRect">
                <a:avLst>
                  <a:gd name="adj" fmla="val 0"/>
                </a:avLst>
              </a:prstGeom>
              <a:solidFill>
                <a:schemeClr val="accent6"/>
              </a:solidFill>
              <a:ln>
                <a:noFill/>
              </a:ln>
            </p:spPr>
            <p:txBody>
              <a:bodyPr spcFirstLastPara="1" wrap="square" lIns="121900" tIns="121900" rIns="121900" bIns="121900" anchor="ctr" anchorCtr="0">
                <a:noAutofit/>
              </a:bodyPr>
              <a:lstStyle/>
              <a:p>
                <a:pPr algn="ct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grpSp>
        <p:sp>
          <p:nvSpPr>
            <p:cNvPr id="24" name="Google Shape;3289;p50">
              <a:extLst>
                <a:ext uri="{FF2B5EF4-FFF2-40B4-BE49-F238E27FC236}">
                  <a16:creationId xmlns:a16="http://schemas.microsoft.com/office/drawing/2014/main" id="{635044E9-9FE1-00EE-401E-54DB12530560}"/>
                </a:ext>
              </a:extLst>
            </p:cNvPr>
            <p:cNvSpPr txBox="1"/>
            <p:nvPr/>
          </p:nvSpPr>
          <p:spPr>
            <a:xfrm>
              <a:off x="2431863" y="1536513"/>
              <a:ext cx="2456803" cy="330300"/>
            </a:xfrm>
            <a:prstGeom prst="rect">
              <a:avLst/>
            </a:prstGeom>
            <a:noFill/>
            <a:ln>
              <a:noFill/>
            </a:ln>
          </p:spPr>
          <p:txBody>
            <a:bodyPr spcFirstLastPara="1" wrap="square" lIns="0" tIns="0" rIns="0" bIns="0" anchor="ctr" anchorCtr="0">
              <a:noAutofit/>
            </a:bodyPr>
            <a:lstStyle/>
            <a:p>
              <a:pPr algn="ctr" defTabSz="1219170">
                <a:buClr>
                  <a:srgbClr val="000000"/>
                </a:buClr>
              </a:pPr>
              <a:r>
                <a:rPr lang="en" sz="3200" kern="0" dirty="0">
                  <a:solidFill>
                    <a:srgbClr val="FFFFFF"/>
                  </a:solidFill>
                  <a:latin typeface="Arial" panose="020B0604020202020204" pitchFamily="34" charset="0"/>
                  <a:ea typeface="Fira Sans Extra Condensed SemiBold"/>
                  <a:cs typeface="Times New Roman" panose="02020603050405020304" pitchFamily="18" charset="0"/>
                  <a:sym typeface="Fira Sans Extra Condensed SemiBold"/>
                </a:rPr>
                <a:t>STEM vận dụng</a:t>
              </a:r>
              <a:endParaRPr sz="3200" kern="0" dirty="0">
                <a:solidFill>
                  <a:srgbClr val="FFFFFF"/>
                </a:solidFill>
                <a:latin typeface="Arial" panose="020B0604020202020204" pitchFamily="34" charset="0"/>
                <a:ea typeface="Fira Sans Extra Condensed SemiBold"/>
                <a:cs typeface="Times New Roman" panose="02020603050405020304" pitchFamily="18" charset="0"/>
                <a:sym typeface="Fira Sans Extra Condensed SemiBold"/>
              </a:endParaRPr>
            </a:p>
          </p:txBody>
        </p:sp>
        <p:sp>
          <p:nvSpPr>
            <p:cNvPr id="25" name="Google Shape;3290;p50">
              <a:extLst>
                <a:ext uri="{FF2B5EF4-FFF2-40B4-BE49-F238E27FC236}">
                  <a16:creationId xmlns:a16="http://schemas.microsoft.com/office/drawing/2014/main" id="{41CB8C4C-DEF4-E71F-676D-33BD693929AD}"/>
                </a:ext>
              </a:extLst>
            </p:cNvPr>
            <p:cNvSpPr txBox="1"/>
            <p:nvPr/>
          </p:nvSpPr>
          <p:spPr>
            <a:xfrm>
              <a:off x="2359549" y="2295255"/>
              <a:ext cx="2456803" cy="432000"/>
            </a:xfrm>
            <a:prstGeom prst="rect">
              <a:avLst/>
            </a:prstGeom>
            <a:noFill/>
            <a:ln>
              <a:noFill/>
            </a:ln>
          </p:spPr>
          <p:txBody>
            <a:bodyPr spcFirstLastPara="1" wrap="square" lIns="0" tIns="0" rIns="0" bIns="0" anchor="ctr" anchorCtr="0">
              <a:noAutofit/>
            </a:bodyPr>
            <a:lstStyle/>
            <a:p>
              <a:pPr algn="ctr" defTabSz="1219170">
                <a:buClr>
                  <a:srgbClr val="000000"/>
                </a:buClr>
              </a:pPr>
              <a:r>
                <a:rPr lang="en-US" sz="2667"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Học </a:t>
              </a:r>
              <a:r>
                <a:rPr lang="en-US" sz="2667" kern="0" dirty="0" err="1">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sinh</a:t>
              </a:r>
              <a:r>
                <a:rPr lang="en-US" sz="2667"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 </a:t>
              </a:r>
              <a:r>
                <a:rPr lang="en-US" sz="2667" kern="0" dirty="0" err="1">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huy</a:t>
              </a:r>
              <a:r>
                <a:rPr lang="en-US" sz="2667"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 động </a:t>
              </a:r>
              <a:r>
                <a:rPr lang="en-US" sz="2667" kern="0" dirty="0" err="1">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kiến</a:t>
              </a:r>
              <a:r>
                <a:rPr lang="en-US" sz="2667"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 </a:t>
              </a:r>
              <a:r>
                <a:rPr lang="en-US" sz="2667" kern="0" dirty="0" err="1">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thức</a:t>
              </a:r>
              <a:r>
                <a:rPr lang="en-US" sz="2667"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 </a:t>
              </a:r>
              <a:r>
                <a:rPr lang="en-US" sz="2667" kern="0" dirty="0" err="1">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đã</a:t>
              </a:r>
              <a:r>
                <a:rPr lang="en-US" sz="2667"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 </a:t>
              </a:r>
              <a:r>
                <a:rPr lang="en-US" sz="2667" kern="0" dirty="0" err="1">
                  <a:solidFill>
                    <a:srgbClr val="000000"/>
                  </a:solidFill>
                  <a:latin typeface="Arial" panose="020B0604020202020204" pitchFamily="34" charset="0"/>
                  <a:ea typeface="Roboto" panose="02000000000000000000" pitchFamily="2" charset="0"/>
                  <a:cs typeface="Times New Roman" panose="02020603050405020304" pitchFamily="18" charset="0"/>
                  <a:sym typeface="Arial"/>
                </a:rPr>
                <a:t>biết</a:t>
              </a:r>
              <a:endParaRPr sz="2133" kern="0" dirty="0">
                <a:solidFill>
                  <a:srgbClr val="000000"/>
                </a:solidFill>
                <a:latin typeface="Arial" panose="020B0604020202020204" pitchFamily="34" charset="0"/>
                <a:ea typeface="Roboto" panose="02000000000000000000" pitchFamily="2" charset="0"/>
                <a:cs typeface="Times New Roman" panose="02020603050405020304" pitchFamily="18" charset="0"/>
                <a:sym typeface="Roboto"/>
              </a:endParaRPr>
            </a:p>
          </p:txBody>
        </p:sp>
        <p:grpSp>
          <p:nvGrpSpPr>
            <p:cNvPr id="26" name="Google Shape;3291;p50">
              <a:extLst>
                <a:ext uri="{FF2B5EF4-FFF2-40B4-BE49-F238E27FC236}">
                  <a16:creationId xmlns:a16="http://schemas.microsoft.com/office/drawing/2014/main" id="{A9586B89-F6E5-0224-CD32-B02B9DFE7A91}"/>
                </a:ext>
              </a:extLst>
            </p:cNvPr>
            <p:cNvGrpSpPr/>
            <p:nvPr/>
          </p:nvGrpSpPr>
          <p:grpSpPr>
            <a:xfrm>
              <a:off x="2256713" y="1278463"/>
              <a:ext cx="324425" cy="462025"/>
              <a:chOff x="5210550" y="1447300"/>
              <a:chExt cx="324425" cy="462025"/>
            </a:xfrm>
          </p:grpSpPr>
          <p:sp>
            <p:nvSpPr>
              <p:cNvPr id="27" name="Google Shape;3292;p50">
                <a:extLst>
                  <a:ext uri="{FF2B5EF4-FFF2-40B4-BE49-F238E27FC236}">
                    <a16:creationId xmlns:a16="http://schemas.microsoft.com/office/drawing/2014/main" id="{7247F8E1-D5EE-45FF-EF80-FC051D6AB1CB}"/>
                  </a:ext>
                </a:extLst>
              </p:cNvPr>
              <p:cNvSpPr/>
              <p:nvPr/>
            </p:nvSpPr>
            <p:spPr>
              <a:xfrm>
                <a:off x="5278950" y="1801725"/>
                <a:ext cx="106750" cy="107600"/>
              </a:xfrm>
              <a:custGeom>
                <a:avLst/>
                <a:gdLst/>
                <a:ahLst/>
                <a:cxnLst/>
                <a:rect l="l" t="t" r="r" b="b"/>
                <a:pathLst>
                  <a:path w="4270" h="4304" extrusionOk="0">
                    <a:moveTo>
                      <a:pt x="2035" y="1"/>
                    </a:moveTo>
                    <a:lnTo>
                      <a:pt x="1801" y="534"/>
                    </a:lnTo>
                    <a:cubicBezTo>
                      <a:pt x="1501" y="1102"/>
                      <a:pt x="1034" y="1602"/>
                      <a:pt x="467" y="1935"/>
                    </a:cubicBezTo>
                    <a:lnTo>
                      <a:pt x="0" y="2236"/>
                    </a:lnTo>
                    <a:lnTo>
                      <a:pt x="500" y="2503"/>
                    </a:lnTo>
                    <a:cubicBezTo>
                      <a:pt x="1101" y="2803"/>
                      <a:pt x="1568" y="3236"/>
                      <a:pt x="1935" y="3803"/>
                    </a:cubicBezTo>
                    <a:lnTo>
                      <a:pt x="2235" y="4304"/>
                    </a:lnTo>
                    <a:lnTo>
                      <a:pt x="2469" y="3770"/>
                    </a:lnTo>
                    <a:cubicBezTo>
                      <a:pt x="2769" y="3203"/>
                      <a:pt x="3236" y="2703"/>
                      <a:pt x="3769" y="2369"/>
                    </a:cubicBezTo>
                    <a:lnTo>
                      <a:pt x="4270" y="2069"/>
                    </a:lnTo>
                    <a:lnTo>
                      <a:pt x="3769" y="1802"/>
                    </a:lnTo>
                    <a:cubicBezTo>
                      <a:pt x="3169" y="1502"/>
                      <a:pt x="2669" y="1068"/>
                      <a:pt x="2335" y="501"/>
                    </a:cubicBezTo>
                    <a:lnTo>
                      <a:pt x="2035"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28" name="Google Shape;3293;p50">
                <a:extLst>
                  <a:ext uri="{FF2B5EF4-FFF2-40B4-BE49-F238E27FC236}">
                    <a16:creationId xmlns:a16="http://schemas.microsoft.com/office/drawing/2014/main" id="{22125740-2599-B92E-8DAC-F7BEBD1B666A}"/>
                  </a:ext>
                </a:extLst>
              </p:cNvPr>
              <p:cNvSpPr/>
              <p:nvPr/>
            </p:nvSpPr>
            <p:spPr>
              <a:xfrm>
                <a:off x="5210550" y="1447300"/>
                <a:ext cx="78425" cy="78425"/>
              </a:xfrm>
              <a:custGeom>
                <a:avLst/>
                <a:gdLst/>
                <a:ahLst/>
                <a:cxnLst/>
                <a:rect l="l" t="t" r="r" b="b"/>
                <a:pathLst>
                  <a:path w="3137" h="3137" extrusionOk="0">
                    <a:moveTo>
                      <a:pt x="1502" y="1"/>
                    </a:moveTo>
                    <a:lnTo>
                      <a:pt x="1335" y="368"/>
                    </a:lnTo>
                    <a:cubicBezTo>
                      <a:pt x="1102" y="802"/>
                      <a:pt x="768" y="1168"/>
                      <a:pt x="368" y="1402"/>
                    </a:cubicBezTo>
                    <a:lnTo>
                      <a:pt x="1" y="1635"/>
                    </a:lnTo>
                    <a:lnTo>
                      <a:pt x="401" y="1836"/>
                    </a:lnTo>
                    <a:cubicBezTo>
                      <a:pt x="801" y="2036"/>
                      <a:pt x="1168" y="2369"/>
                      <a:pt x="1435" y="2770"/>
                    </a:cubicBezTo>
                    <a:lnTo>
                      <a:pt x="1635" y="3137"/>
                    </a:lnTo>
                    <a:lnTo>
                      <a:pt x="1835" y="2770"/>
                    </a:lnTo>
                    <a:cubicBezTo>
                      <a:pt x="2036" y="2336"/>
                      <a:pt x="2369" y="1969"/>
                      <a:pt x="2769" y="1736"/>
                    </a:cubicBezTo>
                    <a:lnTo>
                      <a:pt x="3136" y="1502"/>
                    </a:lnTo>
                    <a:lnTo>
                      <a:pt x="2769" y="1302"/>
                    </a:lnTo>
                    <a:cubicBezTo>
                      <a:pt x="2336" y="1102"/>
                      <a:pt x="1969" y="768"/>
                      <a:pt x="1735" y="368"/>
                    </a:cubicBezTo>
                    <a:lnTo>
                      <a:pt x="1502"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sp>
            <p:nvSpPr>
              <p:cNvPr id="29" name="Google Shape;3294;p50">
                <a:extLst>
                  <a:ext uri="{FF2B5EF4-FFF2-40B4-BE49-F238E27FC236}">
                    <a16:creationId xmlns:a16="http://schemas.microsoft.com/office/drawing/2014/main" id="{F85E0D4D-1495-3123-67C6-83C395BCB1CB}"/>
                  </a:ext>
                </a:extLst>
              </p:cNvPr>
              <p:cNvSpPr/>
              <p:nvPr/>
            </p:nvSpPr>
            <p:spPr>
              <a:xfrm>
                <a:off x="5489925" y="1504025"/>
                <a:ext cx="45050" cy="45050"/>
              </a:xfrm>
              <a:custGeom>
                <a:avLst/>
                <a:gdLst/>
                <a:ahLst/>
                <a:cxnLst/>
                <a:rect l="l" t="t" r="r" b="b"/>
                <a:pathLst>
                  <a:path w="1802" h="1802" extrusionOk="0">
                    <a:moveTo>
                      <a:pt x="868" y="0"/>
                    </a:moveTo>
                    <a:lnTo>
                      <a:pt x="768" y="200"/>
                    </a:lnTo>
                    <a:cubicBezTo>
                      <a:pt x="634" y="467"/>
                      <a:pt x="467" y="667"/>
                      <a:pt x="234" y="801"/>
                    </a:cubicBezTo>
                    <a:lnTo>
                      <a:pt x="0" y="934"/>
                    </a:lnTo>
                    <a:lnTo>
                      <a:pt x="234" y="1034"/>
                    </a:lnTo>
                    <a:cubicBezTo>
                      <a:pt x="467" y="1168"/>
                      <a:pt x="668" y="1335"/>
                      <a:pt x="834" y="1568"/>
                    </a:cubicBezTo>
                    <a:lnTo>
                      <a:pt x="934" y="1802"/>
                    </a:lnTo>
                    <a:lnTo>
                      <a:pt x="1068" y="1568"/>
                    </a:lnTo>
                    <a:cubicBezTo>
                      <a:pt x="1168" y="1335"/>
                      <a:pt x="1368" y="1101"/>
                      <a:pt x="1602" y="968"/>
                    </a:cubicBezTo>
                    <a:lnTo>
                      <a:pt x="1802" y="868"/>
                    </a:lnTo>
                    <a:lnTo>
                      <a:pt x="1602" y="734"/>
                    </a:lnTo>
                    <a:cubicBezTo>
                      <a:pt x="1335" y="634"/>
                      <a:pt x="1135" y="434"/>
                      <a:pt x="1001" y="200"/>
                    </a:cubicBezTo>
                    <a:lnTo>
                      <a:pt x="868"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panose="020B0604020202020204" pitchFamily="34" charset="0"/>
                  <a:cs typeface="Times New Roman" panose="02020603050405020304" pitchFamily="18" charset="0"/>
                  <a:sym typeface="Arial"/>
                </a:endParaRPr>
              </a:p>
            </p:txBody>
          </p:sp>
        </p:grpSp>
      </p:grpSp>
      <p:sp>
        <p:nvSpPr>
          <p:cNvPr id="43" name="TextBox 42">
            <a:extLst>
              <a:ext uri="{FF2B5EF4-FFF2-40B4-BE49-F238E27FC236}">
                <a16:creationId xmlns:a16="http://schemas.microsoft.com/office/drawing/2014/main" id="{D5528566-49B2-4F10-12A9-3B7AA7B66872}"/>
              </a:ext>
            </a:extLst>
          </p:cNvPr>
          <p:cNvSpPr txBox="1"/>
          <p:nvPr/>
        </p:nvSpPr>
        <p:spPr>
          <a:xfrm>
            <a:off x="424960" y="5538059"/>
            <a:ext cx="11246213" cy="913199"/>
          </a:xfrm>
          <a:prstGeom prst="rect">
            <a:avLst/>
          </a:prstGeom>
          <a:noFill/>
        </p:spPr>
        <p:txBody>
          <a:bodyPr wrap="square">
            <a:spAutoFit/>
          </a:bodyPr>
          <a:lstStyle/>
          <a:p>
            <a:pPr defTabSz="1219170">
              <a:buClr>
                <a:srgbClr val="000000"/>
              </a:buClr>
            </a:pPr>
            <a:r>
              <a:rPr lang="vi-VN" sz="2600" kern="0" dirty="0">
                <a:solidFill>
                  <a:srgbClr val="F2484B">
                    <a:lumMod val="75000"/>
                  </a:srgbClr>
                </a:solidFill>
                <a:latin typeface="Arial" panose="020B0604020202020204" pitchFamily="34" charset="0"/>
                <a:ea typeface="Roboto" panose="02000000000000000000" pitchFamily="2" charset="0"/>
                <a:cs typeface="Times New Roman" panose="02020603050405020304" pitchFamily="18" charset="0"/>
                <a:sym typeface="Arial"/>
              </a:rPr>
              <a:t>Báo cáo, thảo luận; Giáo viên điều hành, “chốt” kiến thức mới + hỗ trợ học sinh đề xuất giải pháp/thiết kế mẫu thử nghiệm</a:t>
            </a:r>
            <a:endParaRPr lang="en-US" sz="2600" kern="0" dirty="0">
              <a:solidFill>
                <a:srgbClr val="F2484B">
                  <a:lumMod val="75000"/>
                </a:srgbClr>
              </a:solidFill>
              <a:latin typeface="Arial" panose="020B0604020202020204" pitchFamily="34" charset="0"/>
              <a:ea typeface="Roboto" panose="02000000000000000000" pitchFamily="2" charset="0"/>
              <a:cs typeface="Times New Roman" panose="02020603050405020304" pitchFamily="18" charset="0"/>
              <a:sym typeface="Arial"/>
            </a:endParaRPr>
          </a:p>
        </p:txBody>
      </p:sp>
      <p:sp>
        <p:nvSpPr>
          <p:cNvPr id="5" name="Slide Number Placeholder 4">
            <a:extLst>
              <a:ext uri="{FF2B5EF4-FFF2-40B4-BE49-F238E27FC236}">
                <a16:creationId xmlns:a16="http://schemas.microsoft.com/office/drawing/2014/main" id="{AF1DFC7E-91DD-10D1-1C39-DF99AC0868F8}"/>
              </a:ext>
            </a:extLst>
          </p:cNvPr>
          <p:cNvSpPr>
            <a:spLocks noGrp="1"/>
          </p:cNvSpPr>
          <p:nvPr>
            <p:ph type="sldNum" sz="quarter" idx="12"/>
          </p:nvPr>
        </p:nvSpPr>
        <p:spPr/>
        <p:txBody>
          <a:bodyPr/>
          <a:lstStyle/>
          <a:p>
            <a:fld id="{98AFA10F-1C91-4D6E-AF72-B6468A4B99E2}" type="slidenum">
              <a:rPr lang="en-US" smtClean="0"/>
              <a:pPr/>
              <a:t>47</a:t>
            </a:fld>
            <a:endParaRPr lang="en-US" dirty="0"/>
          </a:p>
        </p:txBody>
      </p:sp>
    </p:spTree>
    <p:extLst>
      <p:ext uri="{BB962C8B-B14F-4D97-AF65-F5344CB8AC3E}">
        <p14:creationId xmlns:p14="http://schemas.microsoft.com/office/powerpoint/2010/main" val="22848757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BC0A8FF-5727-8DD2-DE23-A449FF77B512}"/>
              </a:ext>
            </a:extLst>
          </p:cNvPr>
          <p:cNvSpPr>
            <a:spLocks noGrp="1"/>
          </p:cNvSpPr>
          <p:nvPr>
            <p:ph type="title"/>
          </p:nvPr>
        </p:nvSpPr>
        <p:spPr>
          <a:xfrm>
            <a:off x="838200" y="0"/>
            <a:ext cx="10515600" cy="1325563"/>
          </a:xfrm>
        </p:spPr>
        <p:txBody>
          <a:bodyPr>
            <a:normAutofit/>
          </a:bodyPr>
          <a:lstStyle/>
          <a:p>
            <a:r>
              <a:rPr lang="en-US" sz="4000" dirty="0" err="1">
                <a:solidFill>
                  <a:schemeClr val="accent6"/>
                </a:solidFill>
              </a:rPr>
              <a:t>Hoạt</a:t>
            </a:r>
            <a:r>
              <a:rPr lang="en-US" sz="4000" dirty="0">
                <a:solidFill>
                  <a:schemeClr val="accent6"/>
                </a:solidFill>
              </a:rPr>
              <a:t> </a:t>
            </a:r>
            <a:r>
              <a:rPr lang="en-US" sz="4000" dirty="0" err="1">
                <a:solidFill>
                  <a:schemeClr val="accent6"/>
                </a:solidFill>
              </a:rPr>
              <a:t>động</a:t>
            </a:r>
            <a:r>
              <a:rPr lang="en-US" sz="4000" dirty="0">
                <a:solidFill>
                  <a:schemeClr val="accent6"/>
                </a:solidFill>
              </a:rPr>
              <a:t> 2: </a:t>
            </a:r>
            <a:r>
              <a:rPr lang="en-US" sz="4000" dirty="0" err="1">
                <a:solidFill>
                  <a:schemeClr val="accent6"/>
                </a:solidFill>
              </a:rPr>
              <a:t>Nghiên</a:t>
            </a:r>
            <a:r>
              <a:rPr lang="en-US" sz="4000" dirty="0">
                <a:solidFill>
                  <a:schemeClr val="accent6"/>
                </a:solidFill>
              </a:rPr>
              <a:t> </a:t>
            </a:r>
            <a:r>
              <a:rPr lang="en-US" sz="4000" dirty="0" err="1">
                <a:solidFill>
                  <a:schemeClr val="accent6"/>
                </a:solidFill>
              </a:rPr>
              <a:t>cứu</a:t>
            </a:r>
            <a:r>
              <a:rPr lang="en-US" sz="4000" dirty="0">
                <a:solidFill>
                  <a:schemeClr val="accent6"/>
                </a:solidFill>
              </a:rPr>
              <a:t> </a:t>
            </a:r>
            <a:r>
              <a:rPr lang="en-US" sz="4000" dirty="0" err="1">
                <a:solidFill>
                  <a:schemeClr val="accent6"/>
                </a:solidFill>
              </a:rPr>
              <a:t>kiến</a:t>
            </a:r>
            <a:r>
              <a:rPr lang="en-US" sz="4000" dirty="0">
                <a:solidFill>
                  <a:schemeClr val="accent6"/>
                </a:solidFill>
              </a:rPr>
              <a:t> </a:t>
            </a:r>
            <a:r>
              <a:rPr lang="en-US" sz="4000" dirty="0" err="1">
                <a:solidFill>
                  <a:schemeClr val="accent6"/>
                </a:solidFill>
              </a:rPr>
              <a:t>thức</a:t>
            </a:r>
            <a:r>
              <a:rPr lang="en-US" sz="4000" dirty="0">
                <a:solidFill>
                  <a:schemeClr val="accent6"/>
                </a:solidFill>
              </a:rPr>
              <a:t> </a:t>
            </a:r>
            <a:r>
              <a:rPr lang="en-US" sz="4000" dirty="0" err="1">
                <a:solidFill>
                  <a:schemeClr val="accent6"/>
                </a:solidFill>
              </a:rPr>
              <a:t>nền</a:t>
            </a:r>
            <a:r>
              <a:rPr lang="en-US" sz="4000" dirty="0">
                <a:solidFill>
                  <a:schemeClr val="accent6"/>
                </a:solidFill>
              </a:rPr>
              <a:t> </a:t>
            </a:r>
            <a:r>
              <a:rPr lang="en-US" sz="4000" dirty="0" err="1">
                <a:solidFill>
                  <a:schemeClr val="accent6"/>
                </a:solidFill>
              </a:rPr>
              <a:t>và</a:t>
            </a:r>
            <a:r>
              <a:rPr lang="en-US" sz="4000" dirty="0">
                <a:solidFill>
                  <a:schemeClr val="accent6"/>
                </a:solidFill>
              </a:rPr>
              <a:t> </a:t>
            </a:r>
            <a:r>
              <a:rPr lang="en-US" sz="4000" dirty="0" err="1">
                <a:solidFill>
                  <a:schemeClr val="accent6"/>
                </a:solidFill>
              </a:rPr>
              <a:t>xây</a:t>
            </a:r>
            <a:r>
              <a:rPr lang="en-US" sz="4000" dirty="0">
                <a:solidFill>
                  <a:schemeClr val="accent6"/>
                </a:solidFill>
              </a:rPr>
              <a:t> </a:t>
            </a:r>
            <a:r>
              <a:rPr lang="en-US" sz="4000" dirty="0" err="1">
                <a:solidFill>
                  <a:schemeClr val="accent6"/>
                </a:solidFill>
              </a:rPr>
              <a:t>dựng</a:t>
            </a:r>
            <a:r>
              <a:rPr lang="en-US" sz="4000" dirty="0">
                <a:solidFill>
                  <a:schemeClr val="accent6"/>
                </a:solidFill>
              </a:rPr>
              <a:t> </a:t>
            </a:r>
            <a:r>
              <a:rPr lang="en-US" sz="4000" dirty="0" err="1">
                <a:solidFill>
                  <a:schemeClr val="accent6"/>
                </a:solidFill>
              </a:rPr>
              <a:t>bản</a:t>
            </a:r>
            <a:r>
              <a:rPr lang="en-US" sz="4000" dirty="0">
                <a:solidFill>
                  <a:schemeClr val="accent6"/>
                </a:solidFill>
              </a:rPr>
              <a:t> </a:t>
            </a:r>
            <a:r>
              <a:rPr lang="en-US" sz="4000" dirty="0" err="1">
                <a:solidFill>
                  <a:schemeClr val="accent6"/>
                </a:solidFill>
              </a:rPr>
              <a:t>thiết</a:t>
            </a:r>
            <a:r>
              <a:rPr lang="en-US" sz="4000" dirty="0">
                <a:solidFill>
                  <a:schemeClr val="accent6"/>
                </a:solidFill>
              </a:rPr>
              <a:t> </a:t>
            </a:r>
            <a:r>
              <a:rPr lang="en-US" sz="4000" dirty="0" err="1">
                <a:solidFill>
                  <a:schemeClr val="accent6"/>
                </a:solidFill>
              </a:rPr>
              <a:t>kế</a:t>
            </a:r>
            <a:endParaRPr lang="en-US" sz="4000" dirty="0">
              <a:solidFill>
                <a:schemeClr val="accent6"/>
              </a:solidFill>
            </a:endParaRPr>
          </a:p>
        </p:txBody>
      </p:sp>
      <p:sp>
        <p:nvSpPr>
          <p:cNvPr id="23" name="Rectangle 22"/>
          <p:cNvSpPr/>
          <p:nvPr/>
        </p:nvSpPr>
        <p:spPr>
          <a:xfrm>
            <a:off x="657165" y="1446532"/>
            <a:ext cx="7168398" cy="481901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15000"/>
              </a:lnSpc>
              <a:spcBef>
                <a:spcPts val="300"/>
              </a:spcBef>
              <a:spcAft>
                <a:spcPts val="100"/>
              </a:spcAft>
              <a:buClrTx/>
              <a:buSzTx/>
              <a:buFontTx/>
              <a:buNone/>
              <a:tabLst>
                <a:tab pos="720090" algn="l"/>
              </a:tabLst>
              <a:defRPr/>
            </a:pPr>
            <a:r>
              <a:rPr kumimoji="0" lang="en-US" sz="20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Nhiệm</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0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vụ</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endParaRPr>
          </a:p>
          <a:p>
            <a:pPr marL="800100" marR="0" lvl="1" indent="-342900" algn="just" defTabSz="914400" rtl="0" eaLnBrk="1" fontAlgn="auto" latinLnBrk="0" hangingPunct="1">
              <a:lnSpc>
                <a:spcPct val="115000"/>
              </a:lnSpc>
              <a:spcBef>
                <a:spcPts val="300"/>
              </a:spcBef>
              <a:spcAft>
                <a:spcPts val="100"/>
              </a:spcAft>
              <a:buClrTx/>
              <a:buSzTx/>
              <a:buFont typeface="Arial" panose="020B0604020202020204" pitchFamily="34" charset="0"/>
              <a:buChar char="•"/>
              <a:tabLst>
                <a:tab pos="720090" algn="l"/>
              </a:tabLst>
              <a:defRPr/>
            </a:pPr>
            <a:r>
              <a:rPr lang="en-US" sz="2000" dirty="0">
                <a:solidFill>
                  <a:prstClr val="black"/>
                </a:solidFill>
                <a:latin typeface="Arial" panose="020B0604020202020204" pitchFamily="34" charset="0"/>
                <a:cs typeface="Arial" panose="020B0604020202020204" pitchFamily="34" charset="0"/>
              </a:rPr>
              <a:t>X</a:t>
            </a:r>
            <a:r>
              <a:rPr lang="vi-VN" sz="2000" dirty="0">
                <a:solidFill>
                  <a:prstClr val="black"/>
                </a:solidFill>
                <a:latin typeface="Arial" panose="020B0604020202020204" pitchFamily="34" charset="0"/>
                <a:cs typeface="Arial" panose="020B0604020202020204" pitchFamily="34" charset="0"/>
              </a:rPr>
              <a:t>ây dựng phương án thiết kế poster (vẽ tay trên giấy) trong đó có ghi chú cách thức tạo ra và định dạng đối tượng trên phần mềm Inkscape. Bản thiết kế có thể bao gồm cả dự kiến các bước xây đựng poster sao cho hợp lí nhất. </a:t>
            </a:r>
            <a:endParaRPr lang="en-US" sz="2000" dirty="0">
              <a:solidFill>
                <a:prstClr val="black"/>
              </a:solidFill>
              <a:latin typeface="Arial" panose="020B0604020202020204" pitchFamily="34" charset="0"/>
              <a:cs typeface="Arial" panose="020B0604020202020204" pitchFamily="34" charset="0"/>
            </a:endParaRPr>
          </a:p>
          <a:p>
            <a:pPr algn="just">
              <a:lnSpc>
                <a:spcPct val="115000"/>
              </a:lnSpc>
              <a:spcBef>
                <a:spcPts val="300"/>
              </a:spcBef>
              <a:spcAft>
                <a:spcPts val="100"/>
              </a:spcAft>
              <a:tabLst>
                <a:tab pos="720090" algn="l"/>
              </a:tabLst>
              <a:defRPr/>
            </a:pPr>
            <a:r>
              <a:rPr kumimoji="0" lang="en-US" sz="20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Sản</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0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phẩm</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a:t>
            </a:r>
          </a:p>
          <a:p>
            <a:pPr marL="800100" lvl="1" indent="-342900" algn="just">
              <a:lnSpc>
                <a:spcPct val="115000"/>
              </a:lnSpc>
              <a:spcBef>
                <a:spcPts val="100"/>
              </a:spcBef>
              <a:spcAft>
                <a:spcPts val="100"/>
              </a:spcAft>
              <a:buFont typeface="Arial" panose="020B0604020202020204" pitchFamily="34" charset="0"/>
              <a:buChar char="•"/>
            </a:pPr>
            <a:r>
              <a:rPr lang="en-US" sz="2000" dirty="0" err="1">
                <a:solidFill>
                  <a:prstClr val="black"/>
                </a:solidFill>
                <a:latin typeface="Arial" panose="020B0604020202020204" pitchFamily="34" charset="0"/>
                <a:cs typeface="Arial" panose="020B0604020202020204" pitchFamily="34" charset="0"/>
              </a:rPr>
              <a:t>Bản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ghi</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chép</a:t>
            </a:r>
            <a:r>
              <a:rPr lang="en-US" sz="2000" dirty="0">
                <a:solidFill>
                  <a:prstClr val="black"/>
                </a:solidFill>
                <a:latin typeface="Arial" panose="020B0604020202020204" pitchFamily="34" charset="0"/>
                <a:cs typeface="Arial" panose="020B0604020202020204" pitchFamily="34" charset="0"/>
              </a:rPr>
              <a:t> bao </a:t>
            </a:r>
            <a:r>
              <a:rPr lang="en-US" sz="2000" dirty="0" err="1">
                <a:solidFill>
                  <a:prstClr val="black"/>
                </a:solidFill>
                <a:latin typeface="Arial" panose="020B0604020202020204" pitchFamily="34" charset="0"/>
                <a:cs typeface="Arial" panose="020B0604020202020204" pitchFamily="34" charset="0"/>
              </a:rPr>
              <a:t>gồm</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các</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kiến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thức</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cần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sử</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dụng</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để</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tạo</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ra</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sản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phẩm</a:t>
            </a:r>
            <a:r>
              <a:rPr lang="en-US" sz="2000" dirty="0">
                <a:solidFill>
                  <a:prstClr val="black"/>
                </a:solidFill>
                <a:latin typeface="Arial" panose="020B0604020202020204" pitchFamily="34" charset="0"/>
                <a:cs typeface="Arial" panose="020B0604020202020204" pitchFamily="34" charset="0"/>
              </a:rPr>
              <a:t>.</a:t>
            </a:r>
          </a:p>
          <a:p>
            <a:pPr marL="800100" lvl="1" indent="-342900" algn="just">
              <a:lnSpc>
                <a:spcPct val="115000"/>
              </a:lnSpc>
              <a:spcBef>
                <a:spcPts val="100"/>
              </a:spcBef>
              <a:spcAft>
                <a:spcPts val="100"/>
              </a:spcAft>
              <a:buFont typeface="Arial" panose="020B0604020202020204" pitchFamily="34" charset="0"/>
              <a:buChar char="•"/>
            </a:pPr>
            <a:r>
              <a:rPr lang="en-US" sz="2000" dirty="0" err="1">
                <a:solidFill>
                  <a:prstClr val="black"/>
                </a:solidFill>
                <a:latin typeface="Arial" panose="020B0604020202020204" pitchFamily="34" charset="0"/>
                <a:cs typeface="Arial" panose="020B0604020202020204" pitchFamily="34" charset="0"/>
              </a:rPr>
              <a:t>Bản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thiết</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kế</a:t>
            </a:r>
            <a:r>
              <a:rPr lang="en-US" sz="2000" dirty="0">
                <a:solidFill>
                  <a:prstClr val="black"/>
                </a:solidFill>
                <a:latin typeface="Arial" panose="020B0604020202020204" pitchFamily="34" charset="0"/>
                <a:cs typeface="Arial" panose="020B0604020202020204" pitchFamily="34" charset="0"/>
              </a:rPr>
              <a:t> poster </a:t>
            </a:r>
            <a:r>
              <a:rPr lang="en-US" sz="2000" dirty="0" err="1">
                <a:solidFill>
                  <a:prstClr val="black"/>
                </a:solidFill>
                <a:latin typeface="Arial" panose="020B0604020202020204" pitchFamily="34" charset="0"/>
                <a:cs typeface="Arial" panose="020B0604020202020204" pitchFamily="34" charset="0"/>
              </a:rPr>
              <a:t>của</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nhóm</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trong</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giấy</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A4</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trong</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đó</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chỉ</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rõ</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nội</a:t>
            </a:r>
            <a:r>
              <a:rPr lang="en-US" sz="2000" dirty="0">
                <a:solidFill>
                  <a:prstClr val="black"/>
                </a:solidFill>
                <a:latin typeface="Arial" panose="020B0604020202020204" pitchFamily="34" charset="0"/>
                <a:cs typeface="Arial" panose="020B0604020202020204" pitchFamily="34" charset="0"/>
              </a:rPr>
              <a:t> dung, </a:t>
            </a:r>
            <a:r>
              <a:rPr lang="en-US" sz="2000" dirty="0" err="1">
                <a:solidFill>
                  <a:prstClr val="black"/>
                </a:solidFill>
                <a:latin typeface="Arial" panose="020B0604020202020204" pitchFamily="34" charset="0"/>
                <a:cs typeface="Arial" panose="020B0604020202020204" pitchFamily="34" charset="0"/>
              </a:rPr>
              <a:t>quy</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trình</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thực</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hiện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và</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phác</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họa</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của</a:t>
            </a:r>
            <a:r>
              <a:rPr lang="en-US" sz="2000" dirty="0">
                <a:solidFill>
                  <a:prstClr val="black"/>
                </a:solidFill>
                <a:latin typeface="Arial" panose="020B0604020202020204" pitchFamily="34" charset="0"/>
                <a:cs typeface="Arial" panose="020B0604020202020204" pitchFamily="34" charset="0"/>
              </a:rPr>
              <a:t> poster </a:t>
            </a:r>
            <a:r>
              <a:rPr lang="en-US" sz="2000" dirty="0" err="1">
                <a:solidFill>
                  <a:prstClr val="black"/>
                </a:solidFill>
                <a:latin typeface="Arial" panose="020B0604020202020204" pitchFamily="34" charset="0"/>
                <a:cs typeface="Arial" panose="020B0604020202020204" pitchFamily="34" charset="0"/>
              </a:rPr>
              <a:t>và</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bố</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trí</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các</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đối</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tượng</a:t>
            </a:r>
            <a:r>
              <a:rPr lang="en-US" sz="2000" dirty="0">
                <a:solidFill>
                  <a:prstClr val="black"/>
                </a:solidFill>
                <a:latin typeface="Arial" panose="020B0604020202020204" pitchFamily="34" charset="0"/>
                <a:cs typeface="Arial" panose="020B0604020202020204" pitchFamily="34" charset="0"/>
              </a:rPr>
              <a:t>…</a:t>
            </a:r>
          </a:p>
          <a:p>
            <a:pPr marL="0" marR="0" indent="288290" algn="just">
              <a:lnSpc>
                <a:spcPct val="115000"/>
              </a:lnSpc>
              <a:spcBef>
                <a:spcPts val="100"/>
              </a:spcBef>
              <a:spcAft>
                <a:spcPts val="100"/>
              </a:spcAft>
            </a:pPr>
            <a:endParaRPr lang="en-US" sz="1800" dirty="0">
              <a:effectLst/>
              <a:latin typeface="Arial" panose="020B0604020202020204" pitchFamily="34" charset="0"/>
              <a:ea typeface="Roboto" panose="02000000000000000000" pitchFamily="2" charset="0"/>
              <a:cs typeface="Times New Roman" panose="02020603050405020304" pitchFamily="18" charset="0"/>
            </a:endParaRPr>
          </a:p>
        </p:txBody>
      </p:sp>
      <p:sp>
        <p:nvSpPr>
          <p:cNvPr id="11" name="Rectangle 3"/>
          <p:cNvSpPr>
            <a:spLocks noChangeArrowheads="1"/>
          </p:cNvSpPr>
          <p:nvPr/>
        </p:nvSpPr>
        <p:spPr bwMode="auto">
          <a:xfrm>
            <a:off x="5083175" y="3609817"/>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prstClr val="black"/>
                </a:solidFill>
                <a:effectLst/>
                <a:uLnTx/>
                <a:uFillTx/>
                <a:latin typeface="Tahoma"/>
                <a:ea typeface="+mn-ea"/>
                <a:cs typeface="+mn-cs"/>
              </a:rPr>
              <a:t/>
            </a:r>
            <a:br>
              <a:rPr kumimoji="0" lang="en-US" altLang="en-US" sz="800" b="0" i="0" u="none" strike="noStrike" kern="1200" cap="none" spc="0" normalizeH="0" baseline="0" noProof="0" dirty="0">
                <a:ln>
                  <a:noFill/>
                </a:ln>
                <a:solidFill>
                  <a:prstClr val="black"/>
                </a:solidFill>
                <a:effectLst/>
                <a:uLnTx/>
                <a:uFillTx/>
                <a:latin typeface="Tahoma"/>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29BA9D63-3587-FBBC-6BF9-B486271EC8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6001" y="1593926"/>
            <a:ext cx="4031298" cy="4325887"/>
          </a:xfrm>
          <a:prstGeom prst="rect">
            <a:avLst/>
          </a:prstGeom>
        </p:spPr>
      </p:pic>
      <p:sp>
        <p:nvSpPr>
          <p:cNvPr id="9" name="Slide Number Placeholder 8">
            <a:extLst>
              <a:ext uri="{FF2B5EF4-FFF2-40B4-BE49-F238E27FC236}">
                <a16:creationId xmlns:a16="http://schemas.microsoft.com/office/drawing/2014/main" id="{9B929E72-CA1C-6AE0-9B26-A5366D3F6877}"/>
              </a:ext>
            </a:extLst>
          </p:cNvPr>
          <p:cNvSpPr>
            <a:spLocks noGrp="1"/>
          </p:cNvSpPr>
          <p:nvPr>
            <p:ph type="sldNum" sz="quarter" idx="12"/>
          </p:nvPr>
        </p:nvSpPr>
        <p:spPr/>
        <p:txBody>
          <a:bodyPr/>
          <a:lstStyle/>
          <a:p>
            <a:fld id="{98AFA10F-1C91-4D6E-AF72-B6468A4B99E2}" type="slidenum">
              <a:rPr lang="en-US" smtClean="0"/>
              <a:pPr/>
              <a:t>48</a:t>
            </a:fld>
            <a:endParaRPr lang="en-US" dirty="0"/>
          </a:p>
        </p:txBody>
      </p:sp>
    </p:spTree>
    <p:extLst>
      <p:ext uri="{BB962C8B-B14F-4D97-AF65-F5344CB8AC3E}">
        <p14:creationId xmlns:p14="http://schemas.microsoft.com/office/powerpoint/2010/main" val="3360635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E7AAC9-2EA1-3A62-6E69-8E243BC75477}"/>
              </a:ext>
            </a:extLst>
          </p:cNvPr>
          <p:cNvSpPr>
            <a:spLocks noGrp="1"/>
          </p:cNvSpPr>
          <p:nvPr>
            <p:ph type="title"/>
          </p:nvPr>
        </p:nvSpPr>
        <p:spPr/>
        <p:txBody>
          <a:bodyPr>
            <a:normAutofit/>
          </a:bodyPr>
          <a:lstStyle/>
          <a:p>
            <a:r>
              <a:rPr lang="en-US" sz="3700" dirty="0" err="1">
                <a:solidFill>
                  <a:schemeClr val="accent6"/>
                </a:solidFill>
              </a:rPr>
              <a:t>Hoạt</a:t>
            </a:r>
            <a:r>
              <a:rPr lang="en-US" sz="3700" dirty="0">
                <a:solidFill>
                  <a:schemeClr val="accent6"/>
                </a:solidFill>
              </a:rPr>
              <a:t> </a:t>
            </a:r>
            <a:r>
              <a:rPr lang="en-US" sz="3700" dirty="0" err="1">
                <a:solidFill>
                  <a:schemeClr val="accent6"/>
                </a:solidFill>
              </a:rPr>
              <a:t>động</a:t>
            </a:r>
            <a:r>
              <a:rPr lang="en-US" sz="3700" dirty="0">
                <a:solidFill>
                  <a:schemeClr val="accent6"/>
                </a:solidFill>
              </a:rPr>
              <a:t> 3: </a:t>
            </a:r>
            <a:r>
              <a:rPr lang="en-US" sz="3700" dirty="0" err="1">
                <a:solidFill>
                  <a:schemeClr val="accent6"/>
                </a:solidFill>
              </a:rPr>
              <a:t>Trình</a:t>
            </a:r>
            <a:r>
              <a:rPr lang="en-US" sz="3700" dirty="0">
                <a:solidFill>
                  <a:schemeClr val="accent6"/>
                </a:solidFill>
              </a:rPr>
              <a:t> </a:t>
            </a:r>
            <a:r>
              <a:rPr lang="en-US" sz="3700" dirty="0" err="1">
                <a:solidFill>
                  <a:schemeClr val="accent6"/>
                </a:solidFill>
              </a:rPr>
              <a:t>bày</a:t>
            </a:r>
            <a:r>
              <a:rPr lang="en-US" sz="3700" dirty="0">
                <a:solidFill>
                  <a:schemeClr val="accent6"/>
                </a:solidFill>
              </a:rPr>
              <a:t> </a:t>
            </a:r>
            <a:r>
              <a:rPr lang="en-US" sz="3700" dirty="0" err="1">
                <a:solidFill>
                  <a:schemeClr val="accent6"/>
                </a:solidFill>
              </a:rPr>
              <a:t>bản</a:t>
            </a:r>
            <a:r>
              <a:rPr lang="en-US" sz="3700" dirty="0">
                <a:solidFill>
                  <a:schemeClr val="accent6"/>
                </a:solidFill>
              </a:rPr>
              <a:t> </a:t>
            </a:r>
            <a:r>
              <a:rPr lang="en-US" sz="3700" dirty="0" err="1">
                <a:solidFill>
                  <a:schemeClr val="accent6"/>
                </a:solidFill>
              </a:rPr>
              <a:t>thiết</a:t>
            </a:r>
            <a:r>
              <a:rPr lang="en-US" sz="3700" dirty="0">
                <a:solidFill>
                  <a:schemeClr val="accent6"/>
                </a:solidFill>
              </a:rPr>
              <a:t> </a:t>
            </a:r>
            <a:r>
              <a:rPr lang="en-US" sz="3700" dirty="0" err="1">
                <a:solidFill>
                  <a:schemeClr val="accent6"/>
                </a:solidFill>
              </a:rPr>
              <a:t>kế</a:t>
            </a:r>
            <a:endParaRPr lang="en-US" sz="3700" dirty="0">
              <a:solidFill>
                <a:schemeClr val="accent6"/>
              </a:solidFill>
            </a:endParaRPr>
          </a:p>
        </p:txBody>
      </p:sp>
      <p:sp>
        <p:nvSpPr>
          <p:cNvPr id="23" name="Rectangle 22"/>
          <p:cNvSpPr/>
          <p:nvPr/>
        </p:nvSpPr>
        <p:spPr>
          <a:xfrm>
            <a:off x="6096000" y="1275492"/>
            <a:ext cx="5482855" cy="456804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15000"/>
              </a:lnSpc>
              <a:spcBef>
                <a:spcPts val="300"/>
              </a:spcBef>
              <a:spcAft>
                <a:spcPts val="100"/>
              </a:spcAft>
              <a:buClrTx/>
              <a:buSzTx/>
              <a:buFontTx/>
              <a:buNone/>
              <a:tabLst>
                <a:tab pos="720090" algn="l"/>
              </a:tabLst>
              <a:defRPr/>
            </a:pPr>
            <a:r>
              <a:rPr kumimoji="0" lang="en-US" sz="20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Nhiệm</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0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vụ</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endParaRPr>
          </a:p>
          <a:p>
            <a:pPr marL="800100" lvl="1" indent="-342900" algn="just">
              <a:lnSpc>
                <a:spcPct val="115000"/>
              </a:lnSpc>
              <a:spcBef>
                <a:spcPts val="300"/>
              </a:spcBef>
              <a:spcAft>
                <a:spcPts val="100"/>
              </a:spcAft>
              <a:buFont typeface="Arial" panose="020B0604020202020204" pitchFamily="34" charset="0"/>
              <a:buChar char="•"/>
              <a:tabLst>
                <a:tab pos="720090" algn="l"/>
              </a:tabLst>
              <a:defRPr/>
            </a:pPr>
            <a:r>
              <a:rPr lang="en-US" sz="2000" dirty="0">
                <a:solidFill>
                  <a:prstClr val="black"/>
                </a:solidFill>
                <a:latin typeface="Arial" panose="020B0604020202020204" pitchFamily="34" charset="0"/>
                <a:cs typeface="Arial" panose="020B0604020202020204" pitchFamily="34" charset="0"/>
              </a:rPr>
              <a:t>Học </a:t>
            </a:r>
            <a:r>
              <a:rPr lang="en-US" sz="2000" dirty="0" err="1">
                <a:solidFill>
                  <a:prstClr val="black"/>
                </a:solidFill>
                <a:latin typeface="Arial" panose="020B0604020202020204" pitchFamily="34" charset="0"/>
                <a:cs typeface="Arial" panose="020B0604020202020204" pitchFamily="34" charset="0"/>
              </a:rPr>
              <a:t>sinh</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trình</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bày</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giải</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thích</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và</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bảo</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vệ</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bản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thiết</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kế</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theo</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các</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tiêu</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chí</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đề</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ra.</a:t>
            </a:r>
            <a:r>
              <a:rPr lang="en-US" sz="2000" dirty="0">
                <a:solidFill>
                  <a:prstClr val="black"/>
                </a:solidFill>
                <a:latin typeface="Arial" panose="020B0604020202020204" pitchFamily="34" charset="0"/>
                <a:cs typeface="Arial" panose="020B0604020202020204" pitchFamily="34" charset="0"/>
              </a:rPr>
              <a:t> </a:t>
            </a:r>
          </a:p>
          <a:p>
            <a:pPr marL="800100" lvl="1" indent="-342900" algn="just">
              <a:lnSpc>
                <a:spcPct val="115000"/>
              </a:lnSpc>
              <a:spcBef>
                <a:spcPts val="300"/>
              </a:spcBef>
              <a:spcAft>
                <a:spcPts val="100"/>
              </a:spcAft>
              <a:buFont typeface="Arial" panose="020B0604020202020204" pitchFamily="34" charset="0"/>
              <a:buChar char="•"/>
              <a:tabLst>
                <a:tab pos="720090" algn="l"/>
              </a:tabLst>
              <a:defRPr/>
            </a:pPr>
            <a:r>
              <a:rPr lang="en-US" sz="2000" dirty="0">
                <a:solidFill>
                  <a:prstClr val="black"/>
                </a:solidFill>
                <a:latin typeface="Arial" panose="020B0604020202020204" pitchFamily="34" charset="0"/>
                <a:cs typeface="Arial" panose="020B0604020202020204" pitchFamily="34" charset="0"/>
              </a:rPr>
              <a:t>Thảo </a:t>
            </a:r>
            <a:r>
              <a:rPr lang="en-US" sz="2000" dirty="0" err="1">
                <a:solidFill>
                  <a:prstClr val="black"/>
                </a:solidFill>
                <a:latin typeface="Arial" panose="020B0604020202020204" pitchFamily="34" charset="0"/>
                <a:cs typeface="Arial" panose="020B0604020202020204" pitchFamily="34" charset="0"/>
              </a:rPr>
              <a:t>luận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đặt</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câu</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hỏi</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và</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phản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biện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các</a:t>
            </a:r>
            <a:r>
              <a:rPr lang="en-US" sz="2000" dirty="0">
                <a:solidFill>
                  <a:prstClr val="black"/>
                </a:solidFill>
                <a:latin typeface="Arial" panose="020B0604020202020204" pitchFamily="34" charset="0"/>
                <a:cs typeface="Arial" panose="020B0604020202020204" pitchFamily="34" charset="0"/>
              </a:rPr>
              <a:t> ý </a:t>
            </a:r>
            <a:r>
              <a:rPr lang="en-US" sz="2000" dirty="0" err="1">
                <a:solidFill>
                  <a:prstClr val="black"/>
                </a:solidFill>
                <a:latin typeface="Arial" panose="020B0604020202020204" pitchFamily="34" charset="0"/>
                <a:cs typeface="Arial" panose="020B0604020202020204" pitchFamily="34" charset="0"/>
              </a:rPr>
              <a:t>kiến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về</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bản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thiết</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kế</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ghi</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lại</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các</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nhận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xét</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góp</a:t>
            </a:r>
            <a:r>
              <a:rPr lang="en-US" sz="2000" dirty="0">
                <a:solidFill>
                  <a:prstClr val="black"/>
                </a:solidFill>
                <a:latin typeface="Arial" panose="020B0604020202020204" pitchFamily="34" charset="0"/>
                <a:cs typeface="Arial" panose="020B0604020202020204" pitchFamily="34" charset="0"/>
              </a:rPr>
              <a:t> ý; </a:t>
            </a:r>
            <a:r>
              <a:rPr lang="en-US" sz="2000" dirty="0" err="1">
                <a:solidFill>
                  <a:prstClr val="black"/>
                </a:solidFill>
                <a:latin typeface="Arial" panose="020B0604020202020204" pitchFamily="34" charset="0"/>
                <a:cs typeface="Arial" panose="020B0604020202020204" pitchFamily="34" charset="0"/>
              </a:rPr>
              <a:t>tiếp</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thu</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và</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điều</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chỉnh</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bản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thiết</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kế</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nếu</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cần</a:t>
            </a:r>
            <a:r>
              <a:rPr lang="en-US" sz="2000" dirty="0">
                <a:solidFill>
                  <a:prstClr val="black"/>
                </a:solidFill>
                <a:latin typeface="Arial" panose="020B0604020202020204" pitchFamily="34" charset="0"/>
                <a:cs typeface="Arial" panose="020B0604020202020204" pitchFamily="34" charset="0"/>
              </a:rPr>
              <a:t>.</a:t>
            </a:r>
          </a:p>
          <a:p>
            <a:pPr marL="800100" lvl="1" indent="-342900" algn="just">
              <a:lnSpc>
                <a:spcPct val="115000"/>
              </a:lnSpc>
              <a:spcBef>
                <a:spcPts val="300"/>
              </a:spcBef>
              <a:spcAft>
                <a:spcPts val="100"/>
              </a:spcAft>
              <a:buFont typeface="Arial" panose="020B0604020202020204" pitchFamily="34" charset="0"/>
              <a:buChar char="•"/>
              <a:tabLst>
                <a:tab pos="720090" algn="l"/>
              </a:tabLst>
              <a:defRPr/>
            </a:pPr>
            <a:r>
              <a:rPr lang="en-US" sz="2000" dirty="0" err="1">
                <a:solidFill>
                  <a:prstClr val="black"/>
                </a:solidFill>
                <a:latin typeface="Arial" panose="020B0604020202020204" pitchFamily="34" charset="0"/>
                <a:cs typeface="Arial" panose="020B0604020202020204" pitchFamily="34" charset="0"/>
              </a:rPr>
              <a:t>Phân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công</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công</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việc</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lên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kế</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hoạch</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thực</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hiện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tạo</a:t>
            </a:r>
            <a:r>
              <a:rPr lang="en-US" sz="2000" dirty="0">
                <a:solidFill>
                  <a:prstClr val="black"/>
                </a:solidFill>
                <a:latin typeface="Arial" panose="020B0604020202020204" pitchFamily="34" charset="0"/>
                <a:cs typeface="Arial" panose="020B0604020202020204" pitchFamily="34" charset="0"/>
              </a:rPr>
              <a:t> poster</a:t>
            </a:r>
          </a:p>
          <a:p>
            <a:pPr marL="0" marR="0" lvl="0" indent="0" algn="just" defTabSz="914400" rtl="0" eaLnBrk="1" fontAlgn="auto" latinLnBrk="0" hangingPunct="1">
              <a:lnSpc>
                <a:spcPct val="115000"/>
              </a:lnSpc>
              <a:spcBef>
                <a:spcPts val="300"/>
              </a:spcBef>
              <a:spcAft>
                <a:spcPts val="100"/>
              </a:spcAft>
              <a:buClrTx/>
              <a:buSzTx/>
              <a:buFontTx/>
              <a:buNone/>
              <a:tabLst>
                <a:tab pos="720090" algn="l"/>
              </a:tabLst>
              <a:defRPr/>
            </a:pPr>
            <a:r>
              <a:rPr kumimoji="0" lang="en-US" sz="20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Sản</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0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phẩm</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a:t>
            </a:r>
          </a:p>
          <a:p>
            <a:pPr marL="800100" lvl="1" indent="-342900" algn="just">
              <a:lnSpc>
                <a:spcPct val="115000"/>
              </a:lnSpc>
              <a:spcBef>
                <a:spcPts val="300"/>
              </a:spcBef>
              <a:spcAft>
                <a:spcPts val="100"/>
              </a:spcAft>
              <a:buFont typeface="Arial" panose="020B0604020202020204" pitchFamily="34" charset="0"/>
              <a:buChar char="•"/>
            </a:pPr>
            <a:r>
              <a:rPr lang="en-US" sz="2000" dirty="0" err="1">
                <a:solidFill>
                  <a:prstClr val="black"/>
                </a:solidFill>
                <a:latin typeface="Arial" panose="020B0604020202020204" pitchFamily="34" charset="0"/>
                <a:cs typeface="Arial" panose="020B0604020202020204" pitchFamily="34" charset="0"/>
              </a:rPr>
              <a:t>Bản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thiết</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kế</a:t>
            </a:r>
            <a:r>
              <a:rPr lang="en-US" sz="2000" dirty="0">
                <a:solidFill>
                  <a:prstClr val="black"/>
                </a:solidFill>
                <a:latin typeface="Arial" panose="020B0604020202020204" pitchFamily="34" charset="0"/>
                <a:cs typeface="Arial" panose="020B0604020202020204" pitchFamily="34" charset="0"/>
              </a:rPr>
              <a:t> poster </a:t>
            </a:r>
            <a:r>
              <a:rPr lang="en-US" sz="2000" dirty="0" err="1">
                <a:solidFill>
                  <a:prstClr val="black"/>
                </a:solidFill>
                <a:latin typeface="Arial" panose="020B0604020202020204" pitchFamily="34" charset="0"/>
                <a:cs typeface="Arial" panose="020B0604020202020204" pitchFamily="34" charset="0"/>
              </a:rPr>
              <a:t>sau</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khi</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được</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điều</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chỉnh</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và</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hoàn</a:t>
            </a:r>
            <a:r>
              <a:rPr lang="en-US" sz="2000" dirty="0">
                <a:solidFill>
                  <a:prstClr val="black"/>
                </a:solidFill>
                <a:latin typeface="Arial" panose="020B0604020202020204" pitchFamily="34" charset="0"/>
                <a:cs typeface="Arial" panose="020B0604020202020204" pitchFamily="34" charset="0"/>
              </a:rPr>
              <a:t> </a:t>
            </a:r>
            <a:r>
              <a:rPr lang="en-US" sz="2000" dirty="0" err="1">
                <a:solidFill>
                  <a:prstClr val="black"/>
                </a:solidFill>
                <a:latin typeface="Arial" panose="020B0604020202020204" pitchFamily="34" charset="0"/>
                <a:cs typeface="Arial" panose="020B0604020202020204" pitchFamily="34" charset="0"/>
              </a:rPr>
              <a:t>thiện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effectLst/>
              <a:latin typeface="Arial" panose="020B0604020202020204" pitchFamily="34" charset="0"/>
              <a:ea typeface="Roboto" panose="02000000000000000000" pitchFamily="2" charset="0"/>
              <a:cs typeface="Times New Roman" panose="02020603050405020304" pitchFamily="18" charset="0"/>
            </a:endParaRPr>
          </a:p>
        </p:txBody>
      </p:sp>
      <p:sp>
        <p:nvSpPr>
          <p:cNvPr id="11" name="Rectangle 3"/>
          <p:cNvSpPr>
            <a:spLocks noChangeArrowheads="1"/>
          </p:cNvSpPr>
          <p:nvPr/>
        </p:nvSpPr>
        <p:spPr bwMode="auto">
          <a:xfrm>
            <a:off x="5083175" y="3609817"/>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prstClr val="black"/>
                </a:solidFill>
                <a:effectLst/>
                <a:uLnTx/>
                <a:uFillTx/>
                <a:latin typeface="Tahoma"/>
                <a:ea typeface="+mn-ea"/>
                <a:cs typeface="+mn-cs"/>
              </a:rPr>
              <a:t/>
            </a:r>
            <a:br>
              <a:rPr kumimoji="0" lang="en-US" altLang="en-US" sz="800" b="0" i="0" u="none" strike="noStrike" kern="1200" cap="none" spc="0" normalizeH="0" baseline="0" noProof="0" dirty="0">
                <a:ln>
                  <a:noFill/>
                </a:ln>
                <a:solidFill>
                  <a:prstClr val="black"/>
                </a:solidFill>
                <a:effectLst/>
                <a:uLnTx/>
                <a:uFillTx/>
                <a:latin typeface="Tahoma"/>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0F2D3712-8F0C-6B7C-AC0C-FB4CE6041E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8746" y="1171763"/>
            <a:ext cx="4903207" cy="5261511"/>
          </a:xfrm>
          <a:prstGeom prst="rect">
            <a:avLst/>
          </a:prstGeom>
        </p:spPr>
      </p:pic>
      <p:sp>
        <p:nvSpPr>
          <p:cNvPr id="8" name="Slide Number Placeholder 7">
            <a:extLst>
              <a:ext uri="{FF2B5EF4-FFF2-40B4-BE49-F238E27FC236}">
                <a16:creationId xmlns:a16="http://schemas.microsoft.com/office/drawing/2014/main" id="{3298B208-534E-C12B-B435-0BFDB12EF3A6}"/>
              </a:ext>
            </a:extLst>
          </p:cNvPr>
          <p:cNvSpPr>
            <a:spLocks noGrp="1"/>
          </p:cNvSpPr>
          <p:nvPr>
            <p:ph type="sldNum" sz="quarter" idx="12"/>
          </p:nvPr>
        </p:nvSpPr>
        <p:spPr/>
        <p:txBody>
          <a:bodyPr/>
          <a:lstStyle/>
          <a:p>
            <a:fld id="{98AFA10F-1C91-4D6E-AF72-B6468A4B99E2}" type="slidenum">
              <a:rPr lang="en-US" smtClean="0"/>
              <a:pPr/>
              <a:t>49</a:t>
            </a:fld>
            <a:endParaRPr lang="en-US" dirty="0"/>
          </a:p>
        </p:txBody>
      </p:sp>
    </p:spTree>
    <p:extLst>
      <p:ext uri="{BB962C8B-B14F-4D97-AF65-F5344CB8AC3E}">
        <p14:creationId xmlns:p14="http://schemas.microsoft.com/office/powerpoint/2010/main" val="42265487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A5D3A3D-5C8C-7C3B-83CC-732B6B36CF65}"/>
              </a:ext>
            </a:extLst>
          </p:cNvPr>
          <p:cNvSpPr>
            <a:spLocks noGrp="1"/>
          </p:cNvSpPr>
          <p:nvPr>
            <p:ph type="title"/>
          </p:nvPr>
        </p:nvSpPr>
        <p:spPr>
          <a:xfrm>
            <a:off x="838200" y="93673"/>
            <a:ext cx="10199623" cy="1325563"/>
          </a:xfrm>
        </p:spPr>
        <p:txBody>
          <a:bodyPr/>
          <a:lstStyle/>
          <a:p>
            <a:r>
              <a:rPr lang="en-US" dirty="0"/>
              <a:t>TỔNG QUAN KHOÁ TẬP </a:t>
            </a:r>
            <a:r>
              <a:rPr lang="en-US" dirty="0" smtClean="0"/>
              <a:t>HUẤN STEM</a:t>
            </a:r>
            <a:endParaRPr lang="en-US" dirty="0"/>
          </a:p>
        </p:txBody>
      </p:sp>
      <p:grpSp>
        <p:nvGrpSpPr>
          <p:cNvPr id="21" name="Google Shape;115;p16"/>
          <p:cNvGrpSpPr/>
          <p:nvPr/>
        </p:nvGrpSpPr>
        <p:grpSpPr>
          <a:xfrm>
            <a:off x="6159004" y="1540001"/>
            <a:ext cx="5431535" cy="1761192"/>
            <a:chOff x="4612034" y="1393225"/>
            <a:chExt cx="4073651" cy="1320894"/>
          </a:xfrm>
        </p:grpSpPr>
        <p:sp>
          <p:nvSpPr>
            <p:cNvPr id="22" name="Google Shape;116;p16"/>
            <p:cNvSpPr/>
            <p:nvPr/>
          </p:nvSpPr>
          <p:spPr>
            <a:xfrm>
              <a:off x="4612034" y="1393225"/>
              <a:ext cx="1320894" cy="1320894"/>
            </a:xfrm>
            <a:custGeom>
              <a:avLst/>
              <a:gdLst/>
              <a:ahLst/>
              <a:cxnLst/>
              <a:rect l="l" t="t" r="r" b="b"/>
              <a:pathLst>
                <a:path w="46173" h="46173" extrusionOk="0">
                  <a:moveTo>
                    <a:pt x="0" y="1"/>
                  </a:moveTo>
                  <a:lnTo>
                    <a:pt x="0" y="15907"/>
                  </a:lnTo>
                  <a:cubicBezTo>
                    <a:pt x="16395" y="16622"/>
                    <a:pt x="29563" y="29778"/>
                    <a:pt x="30278" y="46173"/>
                  </a:cubicBezTo>
                  <a:lnTo>
                    <a:pt x="46173" y="46173"/>
                  </a:lnTo>
                  <a:cubicBezTo>
                    <a:pt x="45446" y="21003"/>
                    <a:pt x="25170" y="739"/>
                    <a:pt x="0" y="1"/>
                  </a:cubicBezTo>
                  <a:close/>
                </a:path>
              </a:pathLst>
            </a:custGeom>
            <a:solidFill>
              <a:srgbClr val="4949E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3" name="Google Shape;117;p16"/>
            <p:cNvSpPr txBox="1"/>
            <p:nvPr/>
          </p:nvSpPr>
          <p:spPr>
            <a:xfrm>
              <a:off x="6219591" y="1772975"/>
              <a:ext cx="2466094" cy="429600"/>
            </a:xfrm>
            <a:prstGeom prst="rect">
              <a:avLst/>
            </a:prstGeom>
            <a:noFill/>
            <a:ln>
              <a:noFill/>
            </a:ln>
          </p:spPr>
          <p:txBody>
            <a:bodyPr spcFirstLastPara="1" wrap="square" lIns="121900" tIns="121900" rIns="121900" bIns="121900" anchor="ctr" anchorCtr="0">
              <a:no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endParaRPr kumimoji="0" sz="2267" b="1" i="0" u="none" strike="noStrike" kern="0" cap="none" spc="0" normalizeH="0" baseline="0" noProof="0" dirty="0">
                <a:ln>
                  <a:noFill/>
                </a:ln>
                <a:solidFill>
                  <a:srgbClr val="4472C4">
                    <a:lumMod val="75000"/>
                  </a:srgbClr>
                </a:solidFill>
                <a:uLnTx/>
                <a:uFillTx/>
                <a:latin typeface="Cambria Math" panose="02040503050406030204" pitchFamily="18" charset="0"/>
                <a:ea typeface="Cambria Math" panose="02040503050406030204" pitchFamily="18" charset="0"/>
                <a:cs typeface="Fira Sans Extra Condensed Medium"/>
                <a:sym typeface="Fira Sans Extra Condensed Medium"/>
              </a:endParaRPr>
            </a:p>
          </p:txBody>
        </p:sp>
        <p:cxnSp>
          <p:nvCxnSpPr>
            <p:cNvPr id="25" name="Google Shape;119;p16"/>
            <p:cNvCxnSpPr>
              <a:stCxn id="23" idx="1"/>
            </p:cNvCxnSpPr>
            <p:nvPr/>
          </p:nvCxnSpPr>
          <p:spPr>
            <a:xfrm flipH="1">
              <a:off x="5138525" y="1592465"/>
              <a:ext cx="1099200" cy="0"/>
            </a:xfrm>
            <a:prstGeom prst="straightConnector1">
              <a:avLst/>
            </a:prstGeom>
            <a:noFill/>
            <a:ln w="9525" cap="flat" cmpd="sng">
              <a:solidFill>
                <a:schemeClr val="accent4"/>
              </a:solidFill>
              <a:prstDash val="solid"/>
              <a:round/>
              <a:headEnd type="none" w="med" len="med"/>
              <a:tailEnd type="none" w="med" len="med"/>
            </a:ln>
          </p:spPr>
        </p:cxnSp>
      </p:grpSp>
      <p:grpSp>
        <p:nvGrpSpPr>
          <p:cNvPr id="29" name="Google Shape;123;p16"/>
          <p:cNvGrpSpPr/>
          <p:nvPr/>
        </p:nvGrpSpPr>
        <p:grpSpPr>
          <a:xfrm>
            <a:off x="933300" y="3408321"/>
            <a:ext cx="5118582" cy="1814207"/>
            <a:chOff x="470900" y="2794465"/>
            <a:chExt cx="4060792" cy="1360655"/>
          </a:xfrm>
        </p:grpSpPr>
        <p:sp>
          <p:nvSpPr>
            <p:cNvPr id="30" name="Google Shape;124;p16"/>
            <p:cNvSpPr/>
            <p:nvPr/>
          </p:nvSpPr>
          <p:spPr>
            <a:xfrm>
              <a:off x="3211113" y="2794465"/>
              <a:ext cx="1320579" cy="1320923"/>
            </a:xfrm>
            <a:custGeom>
              <a:avLst/>
              <a:gdLst/>
              <a:ahLst/>
              <a:cxnLst/>
              <a:rect l="l" t="t" r="r" b="b"/>
              <a:pathLst>
                <a:path w="46162" h="46174" extrusionOk="0">
                  <a:moveTo>
                    <a:pt x="1" y="1"/>
                  </a:moveTo>
                  <a:cubicBezTo>
                    <a:pt x="727" y="25171"/>
                    <a:pt x="21003" y="45435"/>
                    <a:pt x="46161" y="46173"/>
                  </a:cubicBezTo>
                  <a:lnTo>
                    <a:pt x="46161" y="30266"/>
                  </a:lnTo>
                  <a:cubicBezTo>
                    <a:pt x="29778" y="29552"/>
                    <a:pt x="16610" y="16396"/>
                    <a:pt x="15896" y="1"/>
                  </a:cubicBezTo>
                  <a:close/>
                </a:path>
              </a:pathLst>
            </a:custGeom>
            <a:solidFill>
              <a:srgbClr val="FCBD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31" name="Google Shape;125;p16"/>
            <p:cNvSpPr txBox="1"/>
            <p:nvPr/>
          </p:nvSpPr>
          <p:spPr>
            <a:xfrm>
              <a:off x="470900" y="3057216"/>
              <a:ext cx="2434252" cy="1097904"/>
            </a:xfrm>
            <a:prstGeom prst="rect">
              <a:avLst/>
            </a:prstGeom>
            <a:noFill/>
            <a:ln>
              <a:noFill/>
            </a:ln>
          </p:spPr>
          <p:txBody>
            <a:bodyPr spcFirstLastPara="1" wrap="square" lIns="121900" tIns="121900" rIns="121900" bIns="121900" anchor="ctr" anchorCtr="0">
              <a:no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 sz="2267" i="0" u="none" strike="noStrike" kern="0" cap="none" spc="0" normalizeH="0" baseline="0" noProof="0" dirty="0">
                  <a:ln>
                    <a:noFill/>
                  </a:ln>
                  <a:uLnTx/>
                  <a:uFillTx/>
                  <a:latin typeface="Arial" panose="020B0604020202020204" pitchFamily="34" charset="0"/>
                  <a:ea typeface="Cambria Math" panose="02040503050406030204" pitchFamily="18" charset="0"/>
                  <a:cs typeface="Arial" panose="020B0604020202020204" pitchFamily="34" charset="0"/>
                  <a:sym typeface="Fira Sans Extra Condensed Medium"/>
                </a:rPr>
                <a:t>② Phân tích một</a:t>
              </a:r>
              <a:r>
                <a:rPr kumimoji="0" lang="en" sz="2267" i="0" u="none" strike="noStrike" kern="0" cap="none" spc="0" normalizeH="0" noProof="0" dirty="0">
                  <a:ln>
                    <a:noFill/>
                  </a:ln>
                  <a:uLnTx/>
                  <a:uFillTx/>
                  <a:latin typeface="Arial" panose="020B0604020202020204" pitchFamily="34" charset="0"/>
                  <a:ea typeface="Cambria Math" panose="02040503050406030204" pitchFamily="18" charset="0"/>
                  <a:cs typeface="Arial" panose="020B0604020202020204" pitchFamily="34" charset="0"/>
                  <a:sym typeface="Fira Sans Extra Condensed Medium"/>
                </a:rPr>
                <a:t> số </a:t>
              </a:r>
              <a:r>
                <a:rPr kumimoji="0" lang="en" sz="2267" i="0" u="none" strike="noStrike" kern="0" cap="none" spc="0" normalizeH="0" baseline="0" noProof="0" dirty="0">
                  <a:ln>
                    <a:noFill/>
                  </a:ln>
                  <a:uLnTx/>
                  <a:uFillTx/>
                  <a:latin typeface="Arial" panose="020B0604020202020204" pitchFamily="34" charset="0"/>
                  <a:ea typeface="Cambria Math" panose="02040503050406030204" pitchFamily="18" charset="0"/>
                  <a:cs typeface="Arial" panose="020B0604020202020204" pitchFamily="34" charset="0"/>
                  <a:sym typeface="Fira Sans Extra Condensed Medium"/>
                </a:rPr>
                <a:t>ví</a:t>
              </a:r>
              <a:r>
                <a:rPr kumimoji="0" lang="en" sz="2267" i="0" u="none" strike="noStrike" kern="0" cap="none" spc="0" normalizeH="0" noProof="0" dirty="0">
                  <a:ln>
                    <a:noFill/>
                  </a:ln>
                  <a:uLnTx/>
                  <a:uFillTx/>
                  <a:latin typeface="Arial" panose="020B0604020202020204" pitchFamily="34" charset="0"/>
                  <a:ea typeface="Cambria Math" panose="02040503050406030204" pitchFamily="18" charset="0"/>
                  <a:cs typeface="Arial" panose="020B0604020202020204" pitchFamily="34" charset="0"/>
                  <a:sym typeface="Fira Sans Extra Condensed Medium"/>
                </a:rPr>
                <a:t> dụ minh họa</a:t>
              </a:r>
              <a:r>
                <a:rPr kumimoji="0" lang="en" sz="2267" i="0" u="none" strike="noStrike" kern="0" cap="none" spc="0" normalizeH="0" baseline="0" noProof="0" dirty="0">
                  <a:ln>
                    <a:noFill/>
                  </a:ln>
                  <a:uLnTx/>
                  <a:uFillTx/>
                  <a:latin typeface="Arial" panose="020B0604020202020204" pitchFamily="34" charset="0"/>
                  <a:ea typeface="Cambria Math" panose="02040503050406030204" pitchFamily="18" charset="0"/>
                  <a:cs typeface="Arial" panose="020B0604020202020204" pitchFamily="34" charset="0"/>
                  <a:sym typeface="Fira Sans Extra Condensed Medium"/>
                </a:rPr>
                <a:t> kế</a:t>
              </a:r>
              <a:r>
                <a:rPr kumimoji="0" lang="en" sz="2267" i="0" u="none" strike="noStrike" kern="0" cap="none" spc="0" normalizeH="0" noProof="0" dirty="0">
                  <a:ln>
                    <a:noFill/>
                  </a:ln>
                  <a:uLnTx/>
                  <a:uFillTx/>
                  <a:latin typeface="Arial" panose="020B0604020202020204" pitchFamily="34" charset="0"/>
                  <a:ea typeface="Cambria Math" panose="02040503050406030204" pitchFamily="18" charset="0"/>
                  <a:cs typeface="Arial" panose="020B0604020202020204" pitchFamily="34" charset="0"/>
                  <a:sym typeface="Fira Sans Extra Condensed Medium"/>
                </a:rPr>
                <a:t> hoạch bài dạy </a:t>
              </a:r>
              <a:r>
                <a:rPr kumimoji="0" lang="en" sz="2267" i="0" u="none" strike="noStrike" kern="0" cap="none" spc="0" normalizeH="0" noProof="0" dirty="0" smtClean="0">
                  <a:ln>
                    <a:noFill/>
                  </a:ln>
                  <a:uLnTx/>
                  <a:uFillTx/>
                  <a:latin typeface="Arial" panose="020B0604020202020204" pitchFamily="34" charset="0"/>
                  <a:ea typeface="Cambria Math" panose="02040503050406030204" pitchFamily="18" charset="0"/>
                  <a:cs typeface="Arial" panose="020B0604020202020204" pitchFamily="34" charset="0"/>
                  <a:sym typeface="Fira Sans Extra Condensed Medium"/>
                </a:rPr>
                <a:t>STEM</a:t>
              </a:r>
              <a:endParaRPr kumimoji="0" sz="2267" i="0" u="none" strike="noStrike" kern="0" cap="none" spc="0" normalizeH="0" baseline="0" noProof="0" dirty="0">
                <a:ln>
                  <a:noFill/>
                </a:ln>
                <a:uLnTx/>
                <a:uFillTx/>
                <a:latin typeface="Arial" panose="020B0604020202020204" pitchFamily="34" charset="0"/>
                <a:ea typeface="Cambria Math" panose="02040503050406030204" pitchFamily="18" charset="0"/>
                <a:cs typeface="Arial" panose="020B0604020202020204" pitchFamily="34" charset="0"/>
                <a:sym typeface="Fira Sans Extra Condensed Medium"/>
              </a:endParaRPr>
            </a:p>
          </p:txBody>
        </p:sp>
        <p:cxnSp>
          <p:nvCxnSpPr>
            <p:cNvPr id="33" name="Google Shape;127;p16"/>
            <p:cNvCxnSpPr>
              <a:stCxn id="31" idx="3"/>
            </p:cNvCxnSpPr>
            <p:nvPr/>
          </p:nvCxnSpPr>
          <p:spPr>
            <a:xfrm>
              <a:off x="2905152" y="3232284"/>
              <a:ext cx="545699" cy="0"/>
            </a:xfrm>
            <a:prstGeom prst="straightConnector1">
              <a:avLst/>
            </a:prstGeom>
            <a:noFill/>
            <a:ln w="9525" cap="flat" cmpd="sng">
              <a:solidFill>
                <a:schemeClr val="accent5"/>
              </a:solidFill>
              <a:prstDash val="solid"/>
              <a:round/>
              <a:headEnd type="none" w="med" len="med"/>
              <a:tailEnd type="none" w="med" len="med"/>
            </a:ln>
          </p:spPr>
        </p:cxnSp>
      </p:grpSp>
      <p:grpSp>
        <p:nvGrpSpPr>
          <p:cNvPr id="39" name="Google Shape;133;p16"/>
          <p:cNvGrpSpPr/>
          <p:nvPr/>
        </p:nvGrpSpPr>
        <p:grpSpPr>
          <a:xfrm>
            <a:off x="879843" y="1311624"/>
            <a:ext cx="5172040" cy="1989568"/>
            <a:chOff x="423618" y="1221943"/>
            <a:chExt cx="4108074" cy="1492176"/>
          </a:xfrm>
        </p:grpSpPr>
        <p:sp>
          <p:nvSpPr>
            <p:cNvPr id="40" name="Google Shape;134;p16"/>
            <p:cNvSpPr/>
            <p:nvPr/>
          </p:nvSpPr>
          <p:spPr>
            <a:xfrm>
              <a:off x="3211113" y="1393568"/>
              <a:ext cx="1320579" cy="1320551"/>
            </a:xfrm>
            <a:custGeom>
              <a:avLst/>
              <a:gdLst/>
              <a:ahLst/>
              <a:cxnLst/>
              <a:rect l="l" t="t" r="r" b="b"/>
              <a:pathLst>
                <a:path w="46162" h="46161" extrusionOk="0">
                  <a:moveTo>
                    <a:pt x="46161" y="0"/>
                  </a:moveTo>
                  <a:cubicBezTo>
                    <a:pt x="21003" y="727"/>
                    <a:pt x="727" y="20991"/>
                    <a:pt x="1" y="46161"/>
                  </a:cubicBezTo>
                  <a:lnTo>
                    <a:pt x="15896" y="46161"/>
                  </a:lnTo>
                  <a:cubicBezTo>
                    <a:pt x="16610" y="29766"/>
                    <a:pt x="29778" y="16610"/>
                    <a:pt x="46161" y="15895"/>
                  </a:cubicBezTo>
                  <a:lnTo>
                    <a:pt x="46161" y="0"/>
                  </a:lnTo>
                  <a:close/>
                </a:path>
              </a:pathLst>
            </a:custGeom>
            <a:solidFill>
              <a:srgbClr val="5EB2F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42" name="Google Shape;136;p16"/>
            <p:cNvSpPr txBox="1"/>
            <p:nvPr/>
          </p:nvSpPr>
          <p:spPr>
            <a:xfrm>
              <a:off x="423618" y="1221943"/>
              <a:ext cx="2524772" cy="1320905"/>
            </a:xfrm>
            <a:prstGeom prst="rect">
              <a:avLst/>
            </a:prstGeom>
            <a:noFill/>
            <a:ln>
              <a:noFill/>
            </a:ln>
          </p:spPr>
          <p:txBody>
            <a:bodyPr spcFirstLastPara="1" wrap="square" lIns="121900" tIns="121900" rIns="121900" bIns="121900" anchor="ctr" anchorCtr="0">
              <a:no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 sz="2267" i="0" u="none" strike="noStrike" kern="0" cap="none" spc="0" normalizeH="0" baseline="0" noProof="0" dirty="0">
                  <a:ln>
                    <a:noFill/>
                  </a:ln>
                  <a:uLnTx/>
                  <a:uFillTx/>
                  <a:latin typeface="Arial" panose="020B0604020202020204" pitchFamily="34" charset="0"/>
                  <a:ea typeface="Cambria Math" panose="02040503050406030204" pitchFamily="18" charset="0"/>
                  <a:cs typeface="Arial" panose="020B0604020202020204" pitchFamily="34" charset="0"/>
                  <a:sym typeface="Fira Sans Extra Condensed Medium"/>
                </a:rPr>
                <a:t>① Tóm</a:t>
              </a:r>
              <a:r>
                <a:rPr kumimoji="0" lang="en" sz="2267" i="0" u="none" strike="noStrike" kern="0" cap="none" spc="0" normalizeH="0" noProof="0" dirty="0">
                  <a:ln>
                    <a:noFill/>
                  </a:ln>
                  <a:uLnTx/>
                  <a:uFillTx/>
                  <a:latin typeface="Arial" panose="020B0604020202020204" pitchFamily="34" charset="0"/>
                  <a:ea typeface="Cambria Math" panose="02040503050406030204" pitchFamily="18" charset="0"/>
                  <a:cs typeface="Arial" panose="020B0604020202020204" pitchFamily="34" charset="0"/>
                  <a:sym typeface="Fira Sans Extra Condensed Medium"/>
                </a:rPr>
                <a:t> tắt một số vấn đề cơ bản về giáo dục STEM trong trường </a:t>
              </a:r>
              <a:r>
                <a:rPr lang="en" sz="2267" kern="0" noProof="0" dirty="0" smtClean="0">
                  <a:latin typeface="Arial" panose="020B0604020202020204" pitchFamily="34" charset="0"/>
                  <a:ea typeface="Cambria Math" panose="02040503050406030204" pitchFamily="18" charset="0"/>
                  <a:cs typeface="Arial" panose="020B0604020202020204" pitchFamily="34" charset="0"/>
                  <a:sym typeface="Fira Sans Extra Condensed Medium"/>
                </a:rPr>
                <a:t>học</a:t>
              </a:r>
              <a:endParaRPr kumimoji="0" sz="2267" i="0" u="none" strike="noStrike" kern="0" cap="none" spc="0" normalizeH="0" baseline="0" noProof="0" dirty="0">
                <a:ln>
                  <a:noFill/>
                </a:ln>
                <a:uLnTx/>
                <a:uFillTx/>
                <a:latin typeface="Arial" panose="020B0604020202020204" pitchFamily="34" charset="0"/>
                <a:ea typeface="Fira Sans Extra Condensed Medium"/>
                <a:cs typeface="Arial" panose="020B0604020202020204" pitchFamily="34" charset="0"/>
                <a:sym typeface="Fira Sans Extra Condensed Medium"/>
              </a:endParaRPr>
            </a:p>
          </p:txBody>
        </p:sp>
        <p:cxnSp>
          <p:nvCxnSpPr>
            <p:cNvPr id="43" name="Google Shape;137;p16"/>
            <p:cNvCxnSpPr>
              <a:stCxn id="42" idx="3"/>
            </p:cNvCxnSpPr>
            <p:nvPr/>
          </p:nvCxnSpPr>
          <p:spPr>
            <a:xfrm>
              <a:off x="2913745" y="1662917"/>
              <a:ext cx="1138798" cy="0"/>
            </a:xfrm>
            <a:prstGeom prst="straightConnector1">
              <a:avLst/>
            </a:prstGeom>
            <a:noFill/>
            <a:ln w="9525" cap="flat" cmpd="sng">
              <a:solidFill>
                <a:schemeClr val="accent1"/>
              </a:solidFill>
              <a:prstDash val="solid"/>
              <a:round/>
              <a:headEnd type="none" w="med" len="med"/>
              <a:tailEnd type="none" w="med" len="med"/>
            </a:ln>
          </p:spPr>
        </p:cxnSp>
      </p:grpSp>
      <p:grpSp>
        <p:nvGrpSpPr>
          <p:cNvPr id="48" name="Google Shape;142;p16"/>
          <p:cNvGrpSpPr/>
          <p:nvPr/>
        </p:nvGrpSpPr>
        <p:grpSpPr>
          <a:xfrm>
            <a:off x="6159004" y="3408322"/>
            <a:ext cx="5431534" cy="1761231"/>
            <a:chOff x="4612034" y="2794465"/>
            <a:chExt cx="4073651" cy="1320923"/>
          </a:xfrm>
        </p:grpSpPr>
        <p:sp>
          <p:nvSpPr>
            <p:cNvPr id="49" name="Google Shape;143;p16"/>
            <p:cNvSpPr/>
            <p:nvPr/>
          </p:nvSpPr>
          <p:spPr>
            <a:xfrm>
              <a:off x="4612034" y="2794465"/>
              <a:ext cx="1320894" cy="1320923"/>
            </a:xfrm>
            <a:custGeom>
              <a:avLst/>
              <a:gdLst/>
              <a:ahLst/>
              <a:cxnLst/>
              <a:rect l="l" t="t" r="r" b="b"/>
              <a:pathLst>
                <a:path w="46173" h="46174" extrusionOk="0">
                  <a:moveTo>
                    <a:pt x="30278" y="1"/>
                  </a:moveTo>
                  <a:cubicBezTo>
                    <a:pt x="29563" y="16396"/>
                    <a:pt x="16395" y="29552"/>
                    <a:pt x="0" y="30266"/>
                  </a:cubicBezTo>
                  <a:lnTo>
                    <a:pt x="0" y="46173"/>
                  </a:lnTo>
                  <a:cubicBezTo>
                    <a:pt x="25170" y="45435"/>
                    <a:pt x="45446" y="25171"/>
                    <a:pt x="46173" y="1"/>
                  </a:cubicBezTo>
                  <a:close/>
                </a:path>
              </a:pathLst>
            </a:custGeom>
            <a:solidFill>
              <a:srgbClr val="EC3A3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50" name="Google Shape;144;p16"/>
            <p:cNvSpPr txBox="1"/>
            <p:nvPr/>
          </p:nvSpPr>
          <p:spPr>
            <a:xfrm>
              <a:off x="6296767" y="3055880"/>
              <a:ext cx="2388918" cy="1021111"/>
            </a:xfrm>
            <a:prstGeom prst="rect">
              <a:avLst/>
            </a:prstGeom>
            <a:noFill/>
            <a:ln>
              <a:noFill/>
            </a:ln>
          </p:spPr>
          <p:txBody>
            <a:bodyPr spcFirstLastPara="1" wrap="square" lIns="121900" tIns="121900" rIns="121900" bIns="121900" anchor="ctr" anchorCtr="0">
              <a:noAutofit/>
            </a:bodyPr>
            <a:lstStyle/>
            <a:p>
              <a:pPr lvl="0" algn="just" defTabSz="1219170">
                <a:buClr>
                  <a:srgbClr val="000000"/>
                </a:buClr>
                <a:defRPr/>
              </a:pPr>
              <a:r>
                <a:rPr lang="vi-VN" sz="2267" kern="0" dirty="0">
                  <a:latin typeface="Arial" panose="020B0604020202020204" pitchFamily="34" charset="0"/>
                  <a:ea typeface="Cambria Math" panose="02040503050406030204" pitchFamily="18" charset="0"/>
                  <a:cs typeface="Arial" panose="020B0604020202020204" pitchFamily="34" charset="0"/>
                  <a:sym typeface="Fira Sans Extra Condensed Medium"/>
                </a:rPr>
                <a:t>④ </a:t>
              </a:r>
              <a:r>
                <a:rPr lang="en-US" sz="2267" kern="0" dirty="0" err="1" smtClean="0">
                  <a:latin typeface="Arial" panose="020B0604020202020204" pitchFamily="34" charset="0"/>
                  <a:ea typeface="Cambria Math" panose="02040503050406030204" pitchFamily="18" charset="0"/>
                  <a:cs typeface="Arial" panose="020B0604020202020204" pitchFamily="34" charset="0"/>
                  <a:sym typeface="Roboto"/>
                </a:rPr>
                <a:t>Cách</a:t>
              </a:r>
              <a:r>
                <a:rPr lang="en-US" sz="2267" kern="0" dirty="0" smtClean="0">
                  <a:latin typeface="Arial" panose="020B0604020202020204" pitchFamily="34" charset="0"/>
                  <a:ea typeface="Cambria Math" panose="02040503050406030204" pitchFamily="18" charset="0"/>
                  <a:cs typeface="Arial" panose="020B0604020202020204" pitchFamily="34" charset="0"/>
                  <a:sym typeface="Roboto"/>
                </a:rPr>
                <a:t> </a:t>
              </a:r>
              <a:r>
                <a:rPr lang="en-US" sz="2267" kern="0" dirty="0" err="1" smtClean="0">
                  <a:latin typeface="Arial" panose="020B0604020202020204" pitchFamily="34" charset="0"/>
                  <a:ea typeface="Cambria Math" panose="02040503050406030204" pitchFamily="18" charset="0"/>
                  <a:cs typeface="Arial" panose="020B0604020202020204" pitchFamily="34" charset="0"/>
                  <a:sym typeface="Roboto"/>
                </a:rPr>
                <a:t>thức</a:t>
              </a:r>
              <a:r>
                <a:rPr lang="en-US" sz="2267" kern="0" dirty="0" smtClean="0">
                  <a:latin typeface="Arial" panose="020B0604020202020204" pitchFamily="34" charset="0"/>
                  <a:ea typeface="Cambria Math" panose="02040503050406030204" pitchFamily="18" charset="0"/>
                  <a:cs typeface="Arial" panose="020B0604020202020204" pitchFamily="34" charset="0"/>
                  <a:sym typeface="Roboto"/>
                </a:rPr>
                <a:t> </a:t>
              </a:r>
              <a:r>
                <a:rPr lang="vi-VN" sz="2267" kern="0" dirty="0" smtClean="0">
                  <a:latin typeface="Arial" panose="020B0604020202020204" pitchFamily="34" charset="0"/>
                  <a:ea typeface="Cambria Math" panose="02040503050406030204" pitchFamily="18" charset="0"/>
                  <a:cs typeface="Arial" panose="020B0604020202020204" pitchFamily="34" charset="0"/>
                  <a:sym typeface="Roboto"/>
                </a:rPr>
                <a:t>xây </a:t>
              </a:r>
              <a:r>
                <a:rPr lang="vi-VN" sz="2267" kern="0" dirty="0">
                  <a:latin typeface="Arial" panose="020B0604020202020204" pitchFamily="34" charset="0"/>
                  <a:ea typeface="Cambria Math" panose="02040503050406030204" pitchFamily="18" charset="0"/>
                  <a:cs typeface="Arial" panose="020B0604020202020204" pitchFamily="34" charset="0"/>
                  <a:sym typeface="Roboto"/>
                </a:rPr>
                <a:t>dựng một kế hoạch bài dạy </a:t>
              </a:r>
              <a:r>
                <a:rPr lang="vi-VN" sz="2267" kern="0" dirty="0" smtClean="0">
                  <a:latin typeface="Arial" panose="020B0604020202020204" pitchFamily="34" charset="0"/>
                  <a:ea typeface="Cambria Math" panose="02040503050406030204" pitchFamily="18" charset="0"/>
                  <a:cs typeface="Arial" panose="020B0604020202020204" pitchFamily="34" charset="0"/>
                  <a:sym typeface="Roboto"/>
                </a:rPr>
                <a:t>STEM</a:t>
              </a:r>
              <a:endParaRPr lang="vi-VN" sz="2267" kern="0" dirty="0">
                <a:latin typeface="Arial" panose="020B0604020202020204" pitchFamily="34" charset="0"/>
                <a:ea typeface="Cambria Math" panose="02040503050406030204" pitchFamily="18" charset="0"/>
                <a:cs typeface="Arial" panose="020B0604020202020204" pitchFamily="34" charset="0"/>
                <a:sym typeface="Fira Sans Extra Condensed Medium"/>
              </a:endParaRPr>
            </a:p>
          </p:txBody>
        </p:sp>
        <p:cxnSp>
          <p:nvCxnSpPr>
            <p:cNvPr id="52" name="Google Shape;146;p16"/>
            <p:cNvCxnSpPr>
              <a:stCxn id="50" idx="1"/>
            </p:cNvCxnSpPr>
            <p:nvPr/>
          </p:nvCxnSpPr>
          <p:spPr>
            <a:xfrm flipH="1">
              <a:off x="5692628" y="3379909"/>
              <a:ext cx="545096" cy="0"/>
            </a:xfrm>
            <a:prstGeom prst="straightConnector1">
              <a:avLst/>
            </a:prstGeom>
            <a:noFill/>
            <a:ln w="9525" cap="flat" cmpd="sng">
              <a:solidFill>
                <a:schemeClr val="accent6"/>
              </a:solidFill>
              <a:prstDash val="solid"/>
              <a:round/>
              <a:headEnd type="none" w="med" len="med"/>
              <a:tailEnd type="none" w="med" len="med"/>
            </a:ln>
          </p:spPr>
        </p:cxnSp>
      </p:grpSp>
      <p:grpSp>
        <p:nvGrpSpPr>
          <p:cNvPr id="34" name="Google Shape;128;p16"/>
          <p:cNvGrpSpPr/>
          <p:nvPr/>
        </p:nvGrpSpPr>
        <p:grpSpPr>
          <a:xfrm>
            <a:off x="5496702" y="2708700"/>
            <a:ext cx="1245882" cy="1283380"/>
            <a:chOff x="5049725" y="1435050"/>
            <a:chExt cx="486550" cy="481850"/>
          </a:xfrm>
          <a:solidFill>
            <a:srgbClr val="C00000"/>
          </a:solidFill>
        </p:grpSpPr>
        <p:sp>
          <p:nvSpPr>
            <p:cNvPr id="35" name="Google Shape;129;p16"/>
            <p:cNvSpPr/>
            <p:nvPr/>
          </p:nvSpPr>
          <p:spPr>
            <a:xfrm>
              <a:off x="5136300" y="1519775"/>
              <a:ext cx="310550" cy="310550"/>
            </a:xfrm>
            <a:custGeom>
              <a:avLst/>
              <a:gdLst/>
              <a:ahLst/>
              <a:cxnLst/>
              <a:rect l="l" t="t" r="r" b="b"/>
              <a:pathLst>
                <a:path w="12422" h="12422" extrusionOk="0">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435D74"/>
                </a:solidFill>
                <a:effectLst/>
                <a:uLnTx/>
                <a:uFillTx/>
                <a:latin typeface="Arial" panose="020B0604020202020204" pitchFamily="34" charset="0"/>
                <a:ea typeface="+mn-ea"/>
                <a:cs typeface="Arial"/>
                <a:sym typeface="Arial"/>
              </a:endParaRPr>
            </a:p>
          </p:txBody>
        </p:sp>
        <p:sp>
          <p:nvSpPr>
            <p:cNvPr id="36" name="Google Shape;130;p16"/>
            <p:cNvSpPr/>
            <p:nvPr/>
          </p:nvSpPr>
          <p:spPr>
            <a:xfrm>
              <a:off x="5184925" y="1576250"/>
              <a:ext cx="205475" cy="197625"/>
            </a:xfrm>
            <a:custGeom>
              <a:avLst/>
              <a:gdLst/>
              <a:ahLst/>
              <a:cxnLst/>
              <a:rect l="l" t="t" r="r" b="b"/>
              <a:pathLst>
                <a:path w="8219" h="7905" extrusionOk="0">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435D74"/>
                </a:solidFill>
                <a:effectLst/>
                <a:uLnTx/>
                <a:uFillTx/>
                <a:latin typeface="Arial" panose="020B0604020202020204" pitchFamily="34" charset="0"/>
                <a:ea typeface="+mn-ea"/>
                <a:cs typeface="Arial"/>
                <a:sym typeface="Arial"/>
              </a:endParaRPr>
            </a:p>
          </p:txBody>
        </p:sp>
        <p:sp>
          <p:nvSpPr>
            <p:cNvPr id="37" name="Google Shape;131;p16"/>
            <p:cNvSpPr/>
            <p:nvPr/>
          </p:nvSpPr>
          <p:spPr>
            <a:xfrm>
              <a:off x="5049725" y="1435075"/>
              <a:ext cx="481825" cy="481825"/>
            </a:xfrm>
            <a:custGeom>
              <a:avLst/>
              <a:gdLst/>
              <a:ahLst/>
              <a:cxnLst/>
              <a:rect l="l" t="t" r="r" b="b"/>
              <a:pathLst>
                <a:path w="19273" h="19273" extrusionOk="0">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435D74"/>
                </a:solidFill>
                <a:effectLst/>
                <a:uLnTx/>
                <a:uFillTx/>
                <a:latin typeface="Arial" panose="020B0604020202020204" pitchFamily="34" charset="0"/>
                <a:ea typeface="+mn-ea"/>
                <a:cs typeface="Arial"/>
                <a:sym typeface="Arial"/>
              </a:endParaRPr>
            </a:p>
          </p:txBody>
        </p:sp>
        <p:sp>
          <p:nvSpPr>
            <p:cNvPr id="38" name="Google Shape;132;p16"/>
            <p:cNvSpPr/>
            <p:nvPr/>
          </p:nvSpPr>
          <p:spPr>
            <a:xfrm>
              <a:off x="5245825" y="1435050"/>
              <a:ext cx="290450" cy="282350"/>
            </a:xfrm>
            <a:custGeom>
              <a:avLst/>
              <a:gdLst/>
              <a:ahLst/>
              <a:cxnLst/>
              <a:rect l="l" t="t" r="r" b="b"/>
              <a:pathLst>
                <a:path w="11618" h="11294" extrusionOk="0">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435D74"/>
                </a:solidFill>
                <a:effectLst/>
                <a:uLnTx/>
                <a:uFillTx/>
                <a:latin typeface="Arial" panose="020B0604020202020204" pitchFamily="34" charset="0"/>
                <a:ea typeface="+mn-ea"/>
                <a:cs typeface="Arial"/>
                <a:sym typeface="Arial"/>
              </a:endParaRPr>
            </a:p>
          </p:txBody>
        </p:sp>
      </p:grpSp>
      <p:sp>
        <p:nvSpPr>
          <p:cNvPr id="6" name="TextBox 5">
            <a:extLst>
              <a:ext uri="{FF2B5EF4-FFF2-40B4-BE49-F238E27FC236}">
                <a16:creationId xmlns:a16="http://schemas.microsoft.com/office/drawing/2014/main" id="{D3B16825-1BA5-04CB-AAEC-F904B25E4C87}"/>
              </a:ext>
            </a:extLst>
          </p:cNvPr>
          <p:cNvSpPr txBox="1"/>
          <p:nvPr/>
        </p:nvSpPr>
        <p:spPr>
          <a:xfrm>
            <a:off x="8405314" y="1540001"/>
            <a:ext cx="2632509" cy="1140312"/>
          </a:xfrm>
          <a:prstGeom prst="rect">
            <a:avLst/>
          </a:prstGeom>
          <a:noFill/>
        </p:spPr>
        <p:txBody>
          <a:bodyPr wrap="square">
            <a:spAutoFit/>
          </a:bodyPr>
          <a:lstStyle/>
          <a:p>
            <a:pPr lvl="0" algn="just" defTabSz="1219170">
              <a:buClr>
                <a:srgbClr val="000000"/>
              </a:buClr>
            </a:pPr>
            <a:r>
              <a:rPr kumimoji="0" lang="en-US" sz="2270" i="0" u="none" strike="noStrike" kern="0" cap="none" spc="0" normalizeH="0" baseline="0" noProof="0" dirty="0">
                <a:ln>
                  <a:noFill/>
                </a:ln>
                <a:uLnTx/>
                <a:uFillTx/>
                <a:latin typeface="Arial" panose="020B0604020202020204" pitchFamily="34" charset="0"/>
                <a:ea typeface="Cambria Math" panose="02040503050406030204" pitchFamily="18" charset="0"/>
                <a:cs typeface="Arial" panose="020B0604020202020204" pitchFamily="34" charset="0"/>
                <a:sym typeface="Fira Sans Extra Condensed Medium"/>
              </a:rPr>
              <a:t>③ </a:t>
            </a:r>
            <a:r>
              <a:rPr lang="en-US" sz="2270" kern="0" dirty="0" err="1">
                <a:latin typeface="Arial" panose="020B0604020202020204" pitchFamily="34" charset="0"/>
                <a:ea typeface="Cambria Math" panose="02040503050406030204" pitchFamily="18" charset="0"/>
                <a:cs typeface="Arial" panose="020B0604020202020204" pitchFamily="34" charset="0"/>
                <a:sym typeface="Fira Sans Extra Condensed Medium"/>
              </a:rPr>
              <a:t>Xây</a:t>
            </a:r>
            <a:r>
              <a:rPr lang="en-US" sz="2270" kern="0" dirty="0">
                <a:latin typeface="Arial" panose="020B0604020202020204" pitchFamily="34" charset="0"/>
                <a:ea typeface="Cambria Math" panose="02040503050406030204" pitchFamily="18" charset="0"/>
                <a:cs typeface="Arial" panose="020B0604020202020204" pitchFamily="34" charset="0"/>
                <a:sym typeface="Fira Sans Extra Condensed Medium"/>
              </a:rPr>
              <a:t> </a:t>
            </a:r>
            <a:r>
              <a:rPr lang="en-US" sz="2270" kern="0" dirty="0" err="1">
                <a:latin typeface="Arial" panose="020B0604020202020204" pitchFamily="34" charset="0"/>
                <a:ea typeface="Cambria Math" panose="02040503050406030204" pitchFamily="18" charset="0"/>
                <a:cs typeface="Arial" panose="020B0604020202020204" pitchFamily="34" charset="0"/>
                <a:sym typeface="Fira Sans Extra Condensed Medium"/>
              </a:rPr>
              <a:t>dựng</a:t>
            </a:r>
            <a:r>
              <a:rPr lang="en-US" sz="2270" kern="0" dirty="0">
                <a:latin typeface="Arial" panose="020B0604020202020204" pitchFamily="34" charset="0"/>
                <a:ea typeface="Cambria Math" panose="02040503050406030204" pitchFamily="18" charset="0"/>
                <a:cs typeface="Arial" panose="020B0604020202020204" pitchFamily="34" charset="0"/>
                <a:sym typeface="Fira Sans Extra Condensed Medium"/>
              </a:rPr>
              <a:t> </a:t>
            </a:r>
            <a:r>
              <a:rPr lang="en-US" sz="2270" kern="0" dirty="0" err="1">
                <a:latin typeface="Arial" panose="020B0604020202020204" pitchFamily="34" charset="0"/>
                <a:ea typeface="Cambria Math" panose="02040503050406030204" pitchFamily="18" charset="0"/>
                <a:cs typeface="Arial" panose="020B0604020202020204" pitchFamily="34" charset="0"/>
                <a:sym typeface="Fira Sans Extra Condensed Medium"/>
              </a:rPr>
              <a:t>chủ</a:t>
            </a:r>
            <a:r>
              <a:rPr lang="en-US" sz="2270" kern="0" dirty="0">
                <a:latin typeface="Arial" panose="020B0604020202020204" pitchFamily="34" charset="0"/>
                <a:ea typeface="Cambria Math" panose="02040503050406030204" pitchFamily="18" charset="0"/>
                <a:cs typeface="Arial" panose="020B0604020202020204" pitchFamily="34" charset="0"/>
                <a:sym typeface="Fira Sans Extra Condensed Medium"/>
              </a:rPr>
              <a:t> </a:t>
            </a:r>
            <a:r>
              <a:rPr lang="en-US" sz="2270" kern="0" dirty="0" err="1">
                <a:latin typeface="Arial" panose="020B0604020202020204" pitchFamily="34" charset="0"/>
                <a:ea typeface="Cambria Math" panose="02040503050406030204" pitchFamily="18" charset="0"/>
                <a:cs typeface="Arial" panose="020B0604020202020204" pitchFamily="34" charset="0"/>
                <a:sym typeface="Fira Sans Extra Condensed Medium"/>
              </a:rPr>
              <a:t>đề</a:t>
            </a:r>
            <a:r>
              <a:rPr lang="en-US" sz="2270" kern="0" dirty="0">
                <a:latin typeface="Arial" panose="020B0604020202020204" pitchFamily="34" charset="0"/>
                <a:ea typeface="Cambria Math" panose="02040503050406030204" pitchFamily="18" charset="0"/>
                <a:cs typeface="Arial" panose="020B0604020202020204" pitchFamily="34" charset="0"/>
                <a:sym typeface="Fira Sans Extra Condensed Medium"/>
              </a:rPr>
              <a:t> </a:t>
            </a:r>
            <a:r>
              <a:rPr lang="en-US" sz="2270" kern="0" dirty="0" err="1">
                <a:latin typeface="Arial" panose="020B0604020202020204" pitchFamily="34" charset="0"/>
                <a:ea typeface="Cambria Math" panose="02040503050406030204" pitchFamily="18" charset="0"/>
                <a:cs typeface="Arial" panose="020B0604020202020204" pitchFamily="34" charset="0"/>
                <a:sym typeface="Fira Sans Extra Condensed Medium"/>
              </a:rPr>
              <a:t>bài</a:t>
            </a:r>
            <a:r>
              <a:rPr lang="en-US" sz="2270" kern="0" dirty="0">
                <a:latin typeface="Arial" panose="020B0604020202020204" pitchFamily="34" charset="0"/>
                <a:ea typeface="Cambria Math" panose="02040503050406030204" pitchFamily="18" charset="0"/>
                <a:cs typeface="Arial" panose="020B0604020202020204" pitchFamily="34" charset="0"/>
                <a:sym typeface="Fira Sans Extra Condensed Medium"/>
              </a:rPr>
              <a:t> </a:t>
            </a:r>
            <a:r>
              <a:rPr lang="en-US" sz="2270" kern="0" dirty="0" err="1">
                <a:latin typeface="Arial" panose="020B0604020202020204" pitchFamily="34" charset="0"/>
                <a:ea typeface="Cambria Math" panose="02040503050406030204" pitchFamily="18" charset="0"/>
                <a:cs typeface="Arial" panose="020B0604020202020204" pitchFamily="34" charset="0"/>
                <a:sym typeface="Fira Sans Extra Condensed Medium"/>
              </a:rPr>
              <a:t>học</a:t>
            </a:r>
            <a:r>
              <a:rPr lang="en-US" sz="2270" kern="0" dirty="0">
                <a:latin typeface="Arial" panose="020B0604020202020204" pitchFamily="34" charset="0"/>
                <a:ea typeface="Cambria Math" panose="02040503050406030204" pitchFamily="18" charset="0"/>
                <a:cs typeface="Arial" panose="020B0604020202020204" pitchFamily="34" charset="0"/>
                <a:sym typeface="Fira Sans Extra Condensed Medium"/>
              </a:rPr>
              <a:t> STEM </a:t>
            </a:r>
            <a:r>
              <a:rPr lang="en-US" sz="2270" kern="0" dirty="0" err="1">
                <a:latin typeface="Arial" panose="020B0604020202020204" pitchFamily="34" charset="0"/>
                <a:ea typeface="Cambria Math" panose="02040503050406030204" pitchFamily="18" charset="0"/>
                <a:cs typeface="Arial" panose="020B0604020202020204" pitchFamily="34" charset="0"/>
                <a:sym typeface="Fira Sans Extra Condensed Medium"/>
              </a:rPr>
              <a:t>trong</a:t>
            </a:r>
            <a:r>
              <a:rPr lang="en-US" sz="2270" kern="0" dirty="0">
                <a:latin typeface="Arial" panose="020B0604020202020204" pitchFamily="34" charset="0"/>
                <a:ea typeface="Cambria Math" panose="02040503050406030204" pitchFamily="18" charset="0"/>
                <a:cs typeface="Arial" panose="020B0604020202020204" pitchFamily="34" charset="0"/>
                <a:sym typeface="Fira Sans Extra Condensed Medium"/>
              </a:rPr>
              <a:t> </a:t>
            </a:r>
            <a:r>
              <a:rPr lang="en-US" sz="2270" kern="0" dirty="0" err="1">
                <a:latin typeface="Arial" panose="020B0604020202020204" pitchFamily="34" charset="0"/>
                <a:ea typeface="Cambria Math" panose="02040503050406030204" pitchFamily="18" charset="0"/>
                <a:cs typeface="Arial" panose="020B0604020202020204" pitchFamily="34" charset="0"/>
                <a:sym typeface="Fira Sans Extra Condensed Medium"/>
              </a:rPr>
              <a:t>môn</a:t>
            </a:r>
            <a:r>
              <a:rPr lang="en-US" sz="2270" kern="0" dirty="0">
                <a:latin typeface="Arial" panose="020B0604020202020204" pitchFamily="34" charset="0"/>
                <a:ea typeface="Cambria Math" panose="02040503050406030204" pitchFamily="18" charset="0"/>
                <a:cs typeface="Arial" panose="020B0604020202020204" pitchFamily="34" charset="0"/>
                <a:sym typeface="Fira Sans Extra Condensed Medium"/>
              </a:rPr>
              <a:t> </a:t>
            </a:r>
            <a:r>
              <a:rPr lang="en-US" sz="2270" kern="0" dirty="0" err="1" smtClean="0">
                <a:latin typeface="Arial" panose="020B0604020202020204" pitchFamily="34" charset="0"/>
                <a:ea typeface="Cambria Math" panose="02040503050406030204" pitchFamily="18" charset="0"/>
                <a:cs typeface="Arial" panose="020B0604020202020204" pitchFamily="34" charset="0"/>
                <a:sym typeface="Fira Sans Extra Condensed Medium"/>
              </a:rPr>
              <a:t>học</a:t>
            </a:r>
            <a:endParaRPr kumimoji="0" lang="en-US" sz="2270" i="0" u="none" strike="noStrike" kern="0" cap="none" spc="0" normalizeH="0" baseline="0" noProof="0" dirty="0">
              <a:ln>
                <a:noFill/>
              </a:ln>
              <a:uLnTx/>
              <a:uFillTx/>
              <a:latin typeface="Arial" panose="020B0604020202020204" pitchFamily="34" charset="0"/>
              <a:ea typeface="Cambria Math" panose="02040503050406030204" pitchFamily="18" charset="0"/>
              <a:cs typeface="Arial" panose="020B0604020202020204" pitchFamily="34" charset="0"/>
              <a:sym typeface="Fira Sans Extra Condensed Medium"/>
            </a:endParaRPr>
          </a:p>
        </p:txBody>
      </p:sp>
      <p:sp>
        <p:nvSpPr>
          <p:cNvPr id="12" name="Slide Number Placeholder 11">
            <a:extLst>
              <a:ext uri="{FF2B5EF4-FFF2-40B4-BE49-F238E27FC236}">
                <a16:creationId xmlns:a16="http://schemas.microsoft.com/office/drawing/2014/main" id="{034F8B83-2EB8-7691-BB61-13C64FA802FE}"/>
              </a:ext>
            </a:extLst>
          </p:cNvPr>
          <p:cNvSpPr>
            <a:spLocks noGrp="1"/>
          </p:cNvSpPr>
          <p:nvPr>
            <p:ph type="sldNum" sz="quarter" idx="12"/>
          </p:nvPr>
        </p:nvSpPr>
        <p:spPr/>
        <p:txBody>
          <a:bodyPr/>
          <a:lstStyle/>
          <a:p>
            <a:fld id="{98AFA10F-1C91-4D6E-AF72-B6468A4B99E2}" type="slidenum">
              <a:rPr lang="en-US" smtClean="0"/>
              <a:pPr/>
              <a:t>5</a:t>
            </a:fld>
            <a:endParaRPr lang="en-US" dirty="0"/>
          </a:p>
        </p:txBody>
      </p:sp>
    </p:spTree>
    <p:extLst>
      <p:ext uri="{BB962C8B-B14F-4D97-AF65-F5344CB8AC3E}">
        <p14:creationId xmlns:p14="http://schemas.microsoft.com/office/powerpoint/2010/main" val="291554567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AA0AB8-CE49-60FF-3713-7BA571A18147}"/>
              </a:ext>
            </a:extLst>
          </p:cNvPr>
          <p:cNvSpPr>
            <a:spLocks noGrp="1"/>
          </p:cNvSpPr>
          <p:nvPr>
            <p:ph type="title"/>
          </p:nvPr>
        </p:nvSpPr>
        <p:spPr>
          <a:xfrm>
            <a:off x="0" y="0"/>
            <a:ext cx="13108806" cy="1325563"/>
          </a:xfrm>
        </p:spPr>
        <p:txBody>
          <a:bodyPr>
            <a:normAutofit/>
          </a:bodyPr>
          <a:lstStyle/>
          <a:p>
            <a:r>
              <a:rPr lang="en-US" sz="3600" dirty="0" err="1"/>
              <a:t>Hoạt</a:t>
            </a:r>
            <a:r>
              <a:rPr lang="en-US" sz="3600" dirty="0"/>
              <a:t> </a:t>
            </a:r>
            <a:r>
              <a:rPr lang="en-US" sz="3600" dirty="0" err="1"/>
              <a:t>động</a:t>
            </a:r>
            <a:r>
              <a:rPr lang="en-US" sz="3600" dirty="0"/>
              <a:t> 4: </a:t>
            </a:r>
            <a:r>
              <a:rPr lang="en-US" sz="3600" dirty="0" err="1"/>
              <a:t>Thực</a:t>
            </a:r>
            <a:r>
              <a:rPr lang="en-US" sz="3600" dirty="0"/>
              <a:t> </a:t>
            </a:r>
            <a:r>
              <a:rPr lang="en-US" sz="3600" dirty="0" err="1"/>
              <a:t>hiện</a:t>
            </a:r>
            <a:r>
              <a:rPr lang="en-US" sz="3600" dirty="0"/>
              <a:t> </a:t>
            </a:r>
            <a:r>
              <a:rPr lang="en-US" sz="3600" dirty="0" err="1"/>
              <a:t>theo</a:t>
            </a:r>
            <a:r>
              <a:rPr lang="en-US" sz="3600" dirty="0"/>
              <a:t> </a:t>
            </a:r>
            <a:r>
              <a:rPr lang="en-US" sz="3600" dirty="0" err="1"/>
              <a:t>kế</a:t>
            </a:r>
            <a:r>
              <a:rPr lang="en-US" sz="3600" dirty="0"/>
              <a:t> </a:t>
            </a:r>
            <a:r>
              <a:rPr lang="en-US" sz="3600" dirty="0" err="1"/>
              <a:t>hoạch</a:t>
            </a:r>
            <a:r>
              <a:rPr lang="en-US" sz="3600" dirty="0"/>
              <a:t> </a:t>
            </a:r>
            <a:r>
              <a:rPr lang="en-US" sz="3600" dirty="0" err="1"/>
              <a:t>và</a:t>
            </a:r>
            <a:r>
              <a:rPr lang="en-US" sz="3600" dirty="0"/>
              <a:t> </a:t>
            </a:r>
            <a:r>
              <a:rPr lang="en-US" sz="3600" dirty="0" err="1"/>
              <a:t>thử</a:t>
            </a:r>
            <a:r>
              <a:rPr lang="en-US" sz="3600" dirty="0"/>
              <a:t> </a:t>
            </a:r>
            <a:r>
              <a:rPr lang="en-US" sz="3600" dirty="0" err="1"/>
              <a:t>nghiệm</a:t>
            </a:r>
            <a:endParaRPr lang="en-US" sz="3600" dirty="0"/>
          </a:p>
        </p:txBody>
      </p:sp>
      <p:sp>
        <p:nvSpPr>
          <p:cNvPr id="23" name="Rectangle 22"/>
          <p:cNvSpPr/>
          <p:nvPr/>
        </p:nvSpPr>
        <p:spPr>
          <a:xfrm>
            <a:off x="577702" y="1515109"/>
            <a:ext cx="6061396" cy="408393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15000"/>
              </a:lnSpc>
              <a:spcBef>
                <a:spcPts val="300"/>
              </a:spcBef>
              <a:spcAft>
                <a:spcPts val="100"/>
              </a:spcAft>
              <a:buClrTx/>
              <a:buSzTx/>
              <a:buFontTx/>
              <a:buNone/>
              <a:tabLst>
                <a:tab pos="720090" algn="l"/>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Nhiệm</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vụ</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endParaRPr>
          </a:p>
          <a:p>
            <a:pPr marL="800100" lvl="1" indent="-342900" algn="just">
              <a:lnSpc>
                <a:spcPct val="115000"/>
              </a:lnSpc>
              <a:spcBef>
                <a:spcPts val="300"/>
              </a:spcBef>
              <a:spcAft>
                <a:spcPts val="100"/>
              </a:spcAft>
              <a:buFont typeface="Arial" panose="020B0604020202020204" pitchFamily="34" charset="0"/>
              <a:buChar char="•"/>
            </a:pPr>
            <a:r>
              <a:rPr lang="en-US" sz="2400" dirty="0">
                <a:solidFill>
                  <a:prstClr val="black"/>
                </a:solidFill>
                <a:latin typeface="Arial" panose="020B0604020202020204" pitchFamily="34" charset="0"/>
                <a:cs typeface="Arial" panose="020B0604020202020204" pitchFamily="34" charset="0"/>
              </a:rPr>
              <a:t>Học </a:t>
            </a:r>
            <a:r>
              <a:rPr lang="en-US" sz="2400" dirty="0" err="1">
                <a:solidFill>
                  <a:prstClr val="black"/>
                </a:solidFill>
                <a:latin typeface="Arial" panose="020B0604020202020204" pitchFamily="34" charset="0"/>
                <a:cs typeface="Arial" panose="020B0604020202020204" pitchFamily="34" charset="0"/>
              </a:rPr>
              <a:t>sinh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thực</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hiện</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trên</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máy</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tính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theo</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thiết</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kế</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đã</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lựa</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chọn</a:t>
            </a:r>
            <a:r>
              <a:rPr lang="en-US" sz="2400" dirty="0">
                <a:solidFill>
                  <a:prstClr val="black"/>
                </a:solidFill>
                <a:latin typeface="Arial" panose="020B0604020202020204" pitchFamily="34" charset="0"/>
                <a:cs typeface="Arial" panose="020B0604020202020204" pitchFamily="34" charset="0"/>
              </a:rPr>
              <a:t>.</a:t>
            </a:r>
          </a:p>
          <a:p>
            <a:pPr marL="800100" lvl="1" indent="-342900" algn="just">
              <a:lnSpc>
                <a:spcPct val="115000"/>
              </a:lnSpc>
              <a:spcBef>
                <a:spcPts val="300"/>
              </a:spcBef>
              <a:spcAft>
                <a:spcPts val="100"/>
              </a:spcAft>
              <a:buFont typeface="Arial" panose="020B0604020202020204" pitchFamily="34" charset="0"/>
              <a:buChar char="•"/>
            </a:pPr>
            <a:r>
              <a:rPr lang="en-US" sz="2400" dirty="0">
                <a:solidFill>
                  <a:prstClr val="black"/>
                </a:solidFill>
                <a:latin typeface="Arial" panose="020B0604020202020204" pitchFamily="34" charset="0"/>
                <a:cs typeface="Arial" panose="020B0604020202020204" pitchFamily="34" charset="0"/>
              </a:rPr>
              <a:t>Trong </a:t>
            </a:r>
            <a:r>
              <a:rPr lang="en-US" sz="2400" dirty="0" err="1">
                <a:solidFill>
                  <a:prstClr val="black"/>
                </a:solidFill>
                <a:latin typeface="Arial" panose="020B0604020202020204" pitchFamily="34" charset="0"/>
                <a:cs typeface="Arial" panose="020B0604020202020204" pitchFamily="34" charset="0"/>
              </a:rPr>
              <a:t>quá</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trình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thực</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hiện</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các</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nhóm</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đồng</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thời</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thử</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nghiệm</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và</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điều</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chỉnh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bằng</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việc</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xuất</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bản</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thử</a:t>
            </a:r>
            <a:r>
              <a:rPr lang="en-US" sz="2400" dirty="0">
                <a:solidFill>
                  <a:prstClr val="black"/>
                </a:solidFill>
                <a:latin typeface="Arial" panose="020B0604020202020204" pitchFamily="34" charset="0"/>
                <a:cs typeface="Arial" panose="020B0604020202020204" pitchFamily="34" charset="0"/>
              </a:rPr>
              <a:t> </a:t>
            </a:r>
          </a:p>
          <a:p>
            <a:pPr marL="0" marR="0" lvl="0" indent="0" algn="just" defTabSz="914400" rtl="0" eaLnBrk="1" fontAlgn="auto" latinLnBrk="0" hangingPunct="1">
              <a:lnSpc>
                <a:spcPct val="115000"/>
              </a:lnSpc>
              <a:spcBef>
                <a:spcPts val="300"/>
              </a:spcBef>
              <a:spcAft>
                <a:spcPts val="100"/>
              </a:spcAft>
              <a:buClrTx/>
              <a:buSzTx/>
              <a:buFontTx/>
              <a:buNone/>
              <a:tabLst>
                <a:tab pos="720090" algn="l"/>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Sản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phẩm</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a:t>
            </a:r>
          </a:p>
          <a:p>
            <a:pPr marL="800100" marR="0" lvl="1" indent="-342900" algn="just">
              <a:lnSpc>
                <a:spcPct val="115000"/>
              </a:lnSpc>
              <a:spcBef>
                <a:spcPts val="300"/>
              </a:spcBef>
              <a:spcAft>
                <a:spcPts val="100"/>
              </a:spcAft>
              <a:buFont typeface="Arial" panose="020B0604020202020204" pitchFamily="34" charset="0"/>
              <a:buChar char="•"/>
            </a:pPr>
            <a:r>
              <a:rPr lang="en-US" sz="2400" dirty="0">
                <a:solidFill>
                  <a:prstClr val="black"/>
                </a:solidFill>
                <a:latin typeface="Arial" panose="020B0604020202020204" pitchFamily="34" charset="0"/>
                <a:cs typeface="Arial" panose="020B0604020202020204" pitchFamily="34" charset="0"/>
              </a:rPr>
              <a:t>Poster </a:t>
            </a:r>
            <a:r>
              <a:rPr lang="en-US" sz="2400" dirty="0" err="1">
                <a:solidFill>
                  <a:prstClr val="black"/>
                </a:solidFill>
                <a:latin typeface="Arial" panose="020B0604020202020204" pitchFamily="34" charset="0"/>
                <a:cs typeface="Arial" panose="020B0604020202020204" pitchFamily="34" charset="0"/>
              </a:rPr>
              <a:t>đã</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được</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hoàn</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thiện</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và</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xuất</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bản</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ra</a:t>
            </a:r>
            <a:r>
              <a:rPr lang="en-US" sz="2400" dirty="0">
                <a:solidFill>
                  <a:prstClr val="black"/>
                </a:solidFill>
                <a:latin typeface="Arial" panose="020B0604020202020204" pitchFamily="34" charset="0"/>
                <a:cs typeface="Arial" panose="020B0604020202020204" pitchFamily="34" charset="0"/>
              </a:rPr>
              <a:t> file .</a:t>
            </a:r>
            <a:r>
              <a:rPr lang="en-US" sz="2400" dirty="0" err="1">
                <a:solidFill>
                  <a:prstClr val="black"/>
                </a:solidFill>
                <a:latin typeface="Arial" panose="020B0604020202020204" pitchFamily="34" charset="0"/>
                <a:cs typeface="Arial" panose="020B0604020202020204" pitchFamily="34" charset="0"/>
              </a:rPr>
              <a:t>png</a:t>
            </a:r>
            <a:endParaRPr lang="en-US" sz="2400" dirty="0">
              <a:solidFill>
                <a:prstClr val="black"/>
              </a:solidFill>
              <a:latin typeface="Arial" panose="020B0604020202020204" pitchFamily="34" charset="0"/>
              <a:cs typeface="Arial" panose="020B0604020202020204" pitchFamily="34" charset="0"/>
            </a:endParaRPr>
          </a:p>
        </p:txBody>
      </p:sp>
      <p:sp>
        <p:nvSpPr>
          <p:cNvPr id="11" name="Rectangle 3"/>
          <p:cNvSpPr>
            <a:spLocks noChangeArrowheads="1"/>
          </p:cNvSpPr>
          <p:nvPr/>
        </p:nvSpPr>
        <p:spPr bwMode="auto">
          <a:xfrm>
            <a:off x="5083175" y="3609817"/>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prstClr val="black"/>
                </a:solidFill>
                <a:effectLst/>
                <a:uLnTx/>
                <a:uFillTx/>
                <a:latin typeface="Tahoma"/>
                <a:ea typeface="+mn-ea"/>
                <a:cs typeface="+mn-cs"/>
              </a:rPr>
              <a:t/>
            </a:r>
            <a:br>
              <a:rPr kumimoji="0" lang="en-US" altLang="en-US" sz="800" b="0" i="0" u="none" strike="noStrike" kern="1200" cap="none" spc="0" normalizeH="0" baseline="0" noProof="0" dirty="0">
                <a:ln>
                  <a:noFill/>
                </a:ln>
                <a:solidFill>
                  <a:prstClr val="black"/>
                </a:solidFill>
                <a:effectLst/>
                <a:uLnTx/>
                <a:uFillTx/>
                <a:latin typeface="Tahoma"/>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5" name="Picture 4">
            <a:extLst>
              <a:ext uri="{FF2B5EF4-FFF2-40B4-BE49-F238E27FC236}">
                <a16:creationId xmlns:a16="http://schemas.microsoft.com/office/drawing/2014/main" id="{BA9BEE23-0B20-B1F1-BBC5-6EC25F5634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6662" y="1421219"/>
            <a:ext cx="3864425" cy="5248275"/>
          </a:xfrm>
          <a:prstGeom prst="rect">
            <a:avLst/>
          </a:prstGeom>
        </p:spPr>
      </p:pic>
      <p:sp>
        <p:nvSpPr>
          <p:cNvPr id="8" name="Slide Number Placeholder 7">
            <a:extLst>
              <a:ext uri="{FF2B5EF4-FFF2-40B4-BE49-F238E27FC236}">
                <a16:creationId xmlns:a16="http://schemas.microsoft.com/office/drawing/2014/main" id="{5600BF39-2850-98C4-8021-09C1104EDAAA}"/>
              </a:ext>
            </a:extLst>
          </p:cNvPr>
          <p:cNvSpPr>
            <a:spLocks noGrp="1"/>
          </p:cNvSpPr>
          <p:nvPr>
            <p:ph type="sldNum" sz="quarter" idx="12"/>
          </p:nvPr>
        </p:nvSpPr>
        <p:spPr/>
        <p:txBody>
          <a:bodyPr/>
          <a:lstStyle/>
          <a:p>
            <a:fld id="{98AFA10F-1C91-4D6E-AF72-B6468A4B99E2}" type="slidenum">
              <a:rPr lang="en-US" smtClean="0"/>
              <a:pPr/>
              <a:t>50</a:t>
            </a:fld>
            <a:endParaRPr lang="en-US" dirty="0"/>
          </a:p>
        </p:txBody>
      </p:sp>
    </p:spTree>
    <p:extLst>
      <p:ext uri="{BB962C8B-B14F-4D97-AF65-F5344CB8AC3E}">
        <p14:creationId xmlns:p14="http://schemas.microsoft.com/office/powerpoint/2010/main" val="403674671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FC704EC-244D-F571-C76D-AE20BE1B2252}"/>
              </a:ext>
            </a:extLst>
          </p:cNvPr>
          <p:cNvSpPr>
            <a:spLocks noGrp="1"/>
          </p:cNvSpPr>
          <p:nvPr>
            <p:ph type="title"/>
          </p:nvPr>
        </p:nvSpPr>
        <p:spPr>
          <a:xfrm>
            <a:off x="838200" y="-61279"/>
            <a:ext cx="10515600" cy="1325563"/>
          </a:xfrm>
        </p:spPr>
        <p:txBody>
          <a:bodyPr>
            <a:normAutofit/>
          </a:bodyPr>
          <a:lstStyle/>
          <a:p>
            <a:r>
              <a:rPr lang="en-US" sz="4000" dirty="0" err="1"/>
              <a:t>Hoạt</a:t>
            </a:r>
            <a:r>
              <a:rPr lang="en-US" sz="4000" dirty="0"/>
              <a:t> </a:t>
            </a:r>
            <a:r>
              <a:rPr lang="en-US" sz="4000" dirty="0" err="1"/>
              <a:t>động</a:t>
            </a:r>
            <a:r>
              <a:rPr lang="en-US" sz="4000" dirty="0"/>
              <a:t> 5: </a:t>
            </a:r>
            <a:r>
              <a:rPr lang="en-US" sz="4000" dirty="0" err="1"/>
              <a:t>Trình</a:t>
            </a:r>
            <a:r>
              <a:rPr lang="en-US" sz="4000" dirty="0"/>
              <a:t> </a:t>
            </a:r>
            <a:r>
              <a:rPr lang="en-US" sz="4000" dirty="0" err="1"/>
              <a:t>bày</a:t>
            </a:r>
            <a:r>
              <a:rPr lang="en-US" sz="4000" dirty="0"/>
              <a:t> </a:t>
            </a:r>
            <a:r>
              <a:rPr lang="en-US" sz="4000" dirty="0" err="1"/>
              <a:t>sản</a:t>
            </a:r>
            <a:r>
              <a:rPr lang="en-US" sz="4000" dirty="0"/>
              <a:t> </a:t>
            </a:r>
            <a:r>
              <a:rPr lang="en-US" sz="4000" dirty="0" err="1"/>
              <a:t>phẩm</a:t>
            </a:r>
            <a:r>
              <a:rPr lang="en-US" sz="4000" dirty="0"/>
              <a:t>, chia </a:t>
            </a:r>
            <a:r>
              <a:rPr lang="en-US" sz="4000" dirty="0" err="1"/>
              <a:t>sẻ</a:t>
            </a:r>
            <a:r>
              <a:rPr lang="en-US" sz="4000" dirty="0"/>
              <a:t> </a:t>
            </a:r>
            <a:r>
              <a:rPr lang="en-US" sz="4000" dirty="0" err="1"/>
              <a:t>và</a:t>
            </a:r>
            <a:r>
              <a:rPr lang="en-US" sz="4000" dirty="0"/>
              <a:t> </a:t>
            </a:r>
            <a:r>
              <a:rPr lang="en-US" sz="4000" dirty="0" err="1"/>
              <a:t>thảo</a:t>
            </a:r>
            <a:r>
              <a:rPr lang="en-US" sz="4000" dirty="0"/>
              <a:t> </a:t>
            </a:r>
            <a:r>
              <a:rPr lang="en-US" sz="4000" dirty="0" err="1"/>
              <a:t>luận</a:t>
            </a:r>
            <a:endParaRPr lang="en-US" sz="4000" dirty="0"/>
          </a:p>
        </p:txBody>
      </p:sp>
      <p:sp>
        <p:nvSpPr>
          <p:cNvPr id="6" name="Content Placeholder 5">
            <a:extLst>
              <a:ext uri="{FF2B5EF4-FFF2-40B4-BE49-F238E27FC236}">
                <a16:creationId xmlns:a16="http://schemas.microsoft.com/office/drawing/2014/main" id="{7E69E8D9-FCFE-6CB5-80FC-8A346BDFA97D}"/>
              </a:ext>
            </a:extLst>
          </p:cNvPr>
          <p:cNvSpPr>
            <a:spLocks noGrp="1"/>
          </p:cNvSpPr>
          <p:nvPr>
            <p:ph idx="1"/>
          </p:nvPr>
        </p:nvSpPr>
        <p:spPr/>
        <p:txBody>
          <a:bodyPr/>
          <a:lstStyle/>
          <a:p>
            <a:endParaRPr lang="en-US"/>
          </a:p>
        </p:txBody>
      </p:sp>
      <p:sp>
        <p:nvSpPr>
          <p:cNvPr id="23" name="Rectangle 22"/>
          <p:cNvSpPr/>
          <p:nvPr/>
        </p:nvSpPr>
        <p:spPr>
          <a:xfrm>
            <a:off x="577702" y="1216726"/>
            <a:ext cx="11036595" cy="519680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15000"/>
              </a:lnSpc>
              <a:spcBef>
                <a:spcPts val="300"/>
              </a:spcBef>
              <a:spcAft>
                <a:spcPts val="100"/>
              </a:spcAft>
              <a:buClrTx/>
              <a:buSzTx/>
              <a:buFontTx/>
              <a:buNone/>
              <a:tabLst>
                <a:tab pos="720090" algn="l"/>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Nhiệm</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vụ</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endParaRPr>
          </a:p>
          <a:p>
            <a:pPr marL="800100" marR="0" lvl="1" indent="-342900" algn="just" defTabSz="914400" rtl="0" eaLnBrk="1" fontAlgn="auto" latinLnBrk="0" hangingPunct="1">
              <a:lnSpc>
                <a:spcPct val="115000"/>
              </a:lnSpc>
              <a:spcBef>
                <a:spcPts val="300"/>
              </a:spcBef>
              <a:spcAft>
                <a:spcPts val="100"/>
              </a:spcAft>
              <a:buClrTx/>
              <a:buSzTx/>
              <a:buFont typeface="Arial" panose="020B0604020202020204" pitchFamily="34" charset="0"/>
              <a:buChar char="•"/>
              <a:tabLst/>
              <a:defRPr/>
            </a:pP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Trưng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bày</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sản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phẩm</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kĩ</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thuật</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phòng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tranh</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trên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Padlet)</a:t>
            </a:r>
          </a:p>
          <a:p>
            <a:pPr marL="800100" marR="0" lvl="1" indent="-342900" algn="just" defTabSz="914400" rtl="0" eaLnBrk="1" fontAlgn="auto" latinLnBrk="0" hangingPunct="1">
              <a:lnSpc>
                <a:spcPct val="115000"/>
              </a:lnSpc>
              <a:spcBef>
                <a:spcPts val="300"/>
              </a:spcBef>
              <a:spcAft>
                <a:spcPts val="100"/>
              </a:spcAft>
              <a:buClrTx/>
              <a:buSzTx/>
              <a:buFont typeface="Arial" panose="020B0604020202020204" pitchFamily="34" charset="0"/>
              <a:buChar char="•"/>
              <a:tabLst/>
              <a:defRPr/>
            </a:pP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Đánh</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sản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phẩm</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tiêu</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chí</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đề</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15000"/>
              </a:lnSpc>
              <a:spcBef>
                <a:spcPts val="300"/>
              </a:spcBef>
              <a:spcAft>
                <a:spcPts val="100"/>
              </a:spcAft>
              <a:buClrTx/>
              <a:buSzTx/>
              <a:buFontTx/>
              <a:buNone/>
              <a:tabLst>
                <a:tab pos="720090" algn="l"/>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Sản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phẩm</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Roboto" panose="02000000000000000000" pitchFamily="2" charset="0"/>
                <a:cs typeface="Arial" panose="020B0604020202020204" pitchFamily="34" charset="0"/>
              </a:rPr>
              <a:t>:</a:t>
            </a:r>
          </a:p>
          <a:p>
            <a:pPr marL="800100" lvl="1" indent="-342900" algn="just">
              <a:lnSpc>
                <a:spcPct val="115000"/>
              </a:lnSpc>
              <a:spcBef>
                <a:spcPts val="300"/>
              </a:spcBef>
              <a:spcAft>
                <a:spcPts val="100"/>
              </a:spcAft>
              <a:buFont typeface="Arial" panose="020B0604020202020204" pitchFamily="34" charset="0"/>
              <a:buChar char="•"/>
            </a:pPr>
            <a:r>
              <a:rPr lang="en-US" sz="2400" dirty="0">
                <a:solidFill>
                  <a:prstClr val="black"/>
                </a:solidFill>
                <a:latin typeface="Arial" panose="020B0604020202020204" pitchFamily="34" charset="0"/>
                <a:cs typeface="Arial" panose="020B0604020202020204" pitchFamily="34" charset="0"/>
              </a:rPr>
              <a:t>Poster </a:t>
            </a:r>
            <a:r>
              <a:rPr lang="vi-VN" sz="2400" dirty="0">
                <a:solidFill>
                  <a:prstClr val="black"/>
                </a:solidFill>
                <a:latin typeface="Arial" panose="020B0604020202020204" pitchFamily="34" charset="0"/>
                <a:cs typeface="Arial" panose="020B0604020202020204" pitchFamily="34" charset="0"/>
              </a:rPr>
              <a:t>(bản trên giấy và bản trên máy tính) và bản trình bày báo cáo của các nhóm. </a:t>
            </a:r>
            <a:endParaRPr lang="en-US" sz="2400" dirty="0">
              <a:solidFill>
                <a:prstClr val="black"/>
              </a:solidFill>
              <a:latin typeface="Arial" panose="020B0604020202020204" pitchFamily="34" charset="0"/>
              <a:cs typeface="Arial" panose="020B0604020202020204" pitchFamily="34" charset="0"/>
            </a:endParaRPr>
          </a:p>
          <a:p>
            <a:pPr algn="just">
              <a:lnSpc>
                <a:spcPct val="115000"/>
              </a:lnSpc>
              <a:spcBef>
                <a:spcPts val="300"/>
              </a:spcBef>
              <a:spcAft>
                <a:spcPts val="100"/>
              </a:spcAft>
            </a:pPr>
            <a:r>
              <a:rPr lang="en-US" sz="2400" b="1" dirty="0" err="1">
                <a:solidFill>
                  <a:prstClr val="black"/>
                </a:solidFill>
                <a:latin typeface="Arial" panose="020B0604020202020204" pitchFamily="34" charset="0"/>
                <a:cs typeface="Arial" panose="020B0604020202020204" pitchFamily="34" charset="0"/>
              </a:rPr>
              <a:t>Tiêu</a:t>
            </a:r>
            <a:r>
              <a:rPr lang="en-US" sz="2400" b="1" dirty="0">
                <a:solidFill>
                  <a:prstClr val="black"/>
                </a:solidFill>
                <a:latin typeface="Arial" panose="020B0604020202020204" pitchFamily="34" charset="0"/>
                <a:cs typeface="Arial" panose="020B0604020202020204" pitchFamily="34" charset="0"/>
              </a:rPr>
              <a:t> </a:t>
            </a:r>
            <a:r>
              <a:rPr lang="en-US" sz="2400" b="1" dirty="0" err="1">
                <a:solidFill>
                  <a:prstClr val="black"/>
                </a:solidFill>
                <a:latin typeface="Arial" panose="020B0604020202020204" pitchFamily="34" charset="0"/>
                <a:cs typeface="Arial" panose="020B0604020202020204" pitchFamily="34" charset="0"/>
              </a:rPr>
              <a:t>chí</a:t>
            </a:r>
            <a:r>
              <a:rPr lang="en-US" sz="2400" b="1" dirty="0">
                <a:solidFill>
                  <a:prstClr val="black"/>
                </a:solidFill>
                <a:latin typeface="Arial" panose="020B0604020202020204" pitchFamily="34" charset="0"/>
                <a:cs typeface="Arial" panose="020B0604020202020204" pitchFamily="34" charset="0"/>
              </a:rPr>
              <a:t> </a:t>
            </a:r>
            <a:r>
              <a:rPr lang="en-US" sz="2400" b="1" dirty="0" err="1">
                <a:solidFill>
                  <a:prstClr val="black"/>
                </a:solidFill>
                <a:latin typeface="Arial" panose="020B0604020202020204" pitchFamily="34" charset="0"/>
                <a:cs typeface="Arial" panose="020B0604020202020204" pitchFamily="34" charset="0"/>
              </a:rPr>
              <a:t>đánh</a:t>
            </a:r>
            <a:r>
              <a:rPr lang="en-US" sz="2400" b="1" dirty="0">
                <a:solidFill>
                  <a:prstClr val="black"/>
                </a:solidFill>
                <a:latin typeface="Arial" panose="020B0604020202020204" pitchFamily="34" charset="0"/>
                <a:cs typeface="Arial" panose="020B0604020202020204" pitchFamily="34" charset="0"/>
              </a:rPr>
              <a:t> </a:t>
            </a:r>
            <a:r>
              <a:rPr lang="en-US" sz="2400" b="1" dirty="0" err="1">
                <a:solidFill>
                  <a:prstClr val="black"/>
                </a:solidFill>
                <a:latin typeface="Arial" panose="020B0604020202020204" pitchFamily="34" charset="0"/>
                <a:cs typeface="Arial" panose="020B0604020202020204" pitchFamily="34" charset="0"/>
              </a:rPr>
              <a:t>giá</a:t>
            </a:r>
            <a:r>
              <a:rPr lang="en-US" sz="2400" b="1" dirty="0">
                <a:solidFill>
                  <a:prstClr val="black"/>
                </a:solidFill>
                <a:latin typeface="Arial" panose="020B0604020202020204" pitchFamily="34" charset="0"/>
                <a:cs typeface="Arial" panose="020B0604020202020204" pitchFamily="34" charset="0"/>
              </a:rPr>
              <a:t>:</a:t>
            </a:r>
          </a:p>
          <a:p>
            <a:pPr algn="just">
              <a:lnSpc>
                <a:spcPct val="115000"/>
              </a:lnSpc>
              <a:spcBef>
                <a:spcPts val="300"/>
              </a:spcBef>
              <a:spcAft>
                <a:spcPts val="100"/>
              </a:spcAft>
            </a:pPr>
            <a:endParaRPr lang="en-US" sz="2400" dirty="0">
              <a:solidFill>
                <a:prstClr val="black"/>
              </a:solidFill>
              <a:latin typeface="Arial" panose="020B0604020202020204" pitchFamily="34" charset="0"/>
              <a:cs typeface="Arial" panose="020B0604020202020204" pitchFamily="34" charset="0"/>
            </a:endParaRPr>
          </a:p>
          <a:p>
            <a:pPr algn="just">
              <a:lnSpc>
                <a:spcPct val="115000"/>
              </a:lnSpc>
              <a:spcBef>
                <a:spcPts val="300"/>
              </a:spcBef>
              <a:spcAft>
                <a:spcPts val="100"/>
              </a:spcAft>
            </a:pPr>
            <a:endParaRPr lang="en-US" sz="2400" dirty="0">
              <a:solidFill>
                <a:prstClr val="black"/>
              </a:solidFill>
              <a:latin typeface="Arial" panose="020B0604020202020204" pitchFamily="34" charset="0"/>
              <a:cs typeface="Arial" panose="020B0604020202020204" pitchFamily="34" charset="0"/>
            </a:endParaRPr>
          </a:p>
          <a:p>
            <a:pPr algn="just">
              <a:lnSpc>
                <a:spcPct val="115000"/>
              </a:lnSpc>
              <a:spcBef>
                <a:spcPts val="300"/>
              </a:spcBef>
              <a:spcAft>
                <a:spcPts val="100"/>
              </a:spcAft>
            </a:pPr>
            <a:endParaRPr lang="en-US" sz="2400" dirty="0">
              <a:solidFill>
                <a:prstClr val="black"/>
              </a:solidFill>
              <a:latin typeface="Arial" panose="020B0604020202020204" pitchFamily="34" charset="0"/>
              <a:cs typeface="Arial" panose="020B0604020202020204" pitchFamily="34" charset="0"/>
            </a:endParaRPr>
          </a:p>
          <a:p>
            <a:pPr algn="just">
              <a:lnSpc>
                <a:spcPct val="115000"/>
              </a:lnSpc>
              <a:spcBef>
                <a:spcPts val="300"/>
              </a:spcBef>
              <a:spcAft>
                <a:spcPts val="100"/>
              </a:spcAft>
            </a:pPr>
            <a:endParaRPr lang="en-US" sz="2400" dirty="0">
              <a:solidFill>
                <a:prstClr val="black"/>
              </a:solidFill>
              <a:latin typeface="Arial" panose="020B0604020202020204" pitchFamily="34" charset="0"/>
              <a:cs typeface="Arial" panose="020B0604020202020204" pitchFamily="34" charset="0"/>
            </a:endParaRPr>
          </a:p>
        </p:txBody>
      </p:sp>
      <p:sp>
        <p:nvSpPr>
          <p:cNvPr id="11" name="Rectangle 3"/>
          <p:cNvSpPr>
            <a:spLocks noChangeArrowheads="1"/>
          </p:cNvSpPr>
          <p:nvPr/>
        </p:nvSpPr>
        <p:spPr bwMode="auto">
          <a:xfrm>
            <a:off x="5083175" y="3609817"/>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prstClr val="black"/>
                </a:solidFill>
                <a:effectLst/>
                <a:uLnTx/>
                <a:uFillTx/>
                <a:latin typeface="Tahoma"/>
                <a:ea typeface="+mn-ea"/>
                <a:cs typeface="+mn-cs"/>
              </a:rPr>
              <a:t/>
            </a:r>
            <a:br>
              <a:rPr kumimoji="0" lang="en-US" altLang="en-US" sz="800" b="0" i="0" u="none" strike="noStrike" kern="1200" cap="none" spc="0" normalizeH="0" baseline="0" noProof="0" dirty="0">
                <a:ln>
                  <a:noFill/>
                </a:ln>
                <a:solidFill>
                  <a:prstClr val="black"/>
                </a:solidFill>
                <a:effectLst/>
                <a:uLnTx/>
                <a:uFillTx/>
                <a:latin typeface="Tahoma"/>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aphicFrame>
        <p:nvGraphicFramePr>
          <p:cNvPr id="3" name="Table 3">
            <a:extLst>
              <a:ext uri="{FF2B5EF4-FFF2-40B4-BE49-F238E27FC236}">
                <a16:creationId xmlns:a16="http://schemas.microsoft.com/office/drawing/2014/main" id="{1763727A-E3E3-C6EA-3DE8-D7FC1ACBA341}"/>
              </a:ext>
            </a:extLst>
          </p:cNvPr>
          <p:cNvGraphicFramePr>
            <a:graphicFrameLocks noGrp="1"/>
          </p:cNvGraphicFramePr>
          <p:nvPr>
            <p:extLst>
              <p:ext uri="{D42A27DB-BD31-4B8C-83A1-F6EECF244321}">
                <p14:modId xmlns:p14="http://schemas.microsoft.com/office/powerpoint/2010/main" val="867700537"/>
              </p:ext>
            </p:extLst>
          </p:nvPr>
        </p:nvGraphicFramePr>
        <p:xfrm>
          <a:off x="3175001" y="4037538"/>
          <a:ext cx="9016999" cy="2494280"/>
        </p:xfrm>
        <a:graphic>
          <a:graphicData uri="http://schemas.openxmlformats.org/drawingml/2006/table">
            <a:tbl>
              <a:tblPr firstRow="1" bandRow="1">
                <a:tableStyleId>{7DF18680-E054-41AD-8BC1-D1AEF772440D}</a:tableStyleId>
              </a:tblPr>
              <a:tblGrid>
                <a:gridCol w="495300">
                  <a:extLst>
                    <a:ext uri="{9D8B030D-6E8A-4147-A177-3AD203B41FA5}">
                      <a16:colId xmlns:a16="http://schemas.microsoft.com/office/drawing/2014/main" val="4279933000"/>
                    </a:ext>
                  </a:extLst>
                </a:gridCol>
                <a:gridCol w="7258050">
                  <a:extLst>
                    <a:ext uri="{9D8B030D-6E8A-4147-A177-3AD203B41FA5}">
                      <a16:colId xmlns:a16="http://schemas.microsoft.com/office/drawing/2014/main" val="2937171151"/>
                    </a:ext>
                  </a:extLst>
                </a:gridCol>
                <a:gridCol w="1263649">
                  <a:extLst>
                    <a:ext uri="{9D8B030D-6E8A-4147-A177-3AD203B41FA5}">
                      <a16:colId xmlns:a16="http://schemas.microsoft.com/office/drawing/2014/main" val="1904784863"/>
                    </a:ext>
                  </a:extLst>
                </a:gridCol>
              </a:tblGrid>
              <a:tr h="370840">
                <a:tc>
                  <a:txBody>
                    <a:bodyPr/>
                    <a:lstStyle/>
                    <a:p>
                      <a:pPr algn="ctr"/>
                      <a:r>
                        <a:rPr lang="en-US" dirty="0"/>
                        <a:t>TT</a:t>
                      </a:r>
                      <a:endParaRPr lang="en-US" dirty="0">
                        <a:latin typeface="Arial" panose="020B0604020202020204" pitchFamily="34" charset="0"/>
                      </a:endParaRPr>
                    </a:p>
                  </a:txBody>
                  <a:tcPr/>
                </a:tc>
                <a:tc>
                  <a:txBody>
                    <a:bodyPr/>
                    <a:lstStyle/>
                    <a:p>
                      <a:pPr algn="ctr"/>
                      <a:r>
                        <a:rPr lang="en-US" dirty="0" err="1"/>
                        <a:t>Tiêu</a:t>
                      </a:r>
                      <a:r>
                        <a:rPr lang="en-US" dirty="0"/>
                        <a:t> </a:t>
                      </a:r>
                      <a:r>
                        <a:rPr lang="en-US" dirty="0" err="1"/>
                        <a:t>chí</a:t>
                      </a:r>
                      <a:endParaRPr lang="en-US" dirty="0">
                        <a:latin typeface="Arial" panose="020B0604020202020204" pitchFamily="34" charset="0"/>
                      </a:endParaRPr>
                    </a:p>
                  </a:txBody>
                  <a:tcPr/>
                </a:tc>
                <a:tc>
                  <a:txBody>
                    <a:bodyPr/>
                    <a:lstStyle/>
                    <a:p>
                      <a:pPr algn="ctr"/>
                      <a:r>
                        <a:rPr lang="en-US" dirty="0" err="1"/>
                        <a:t>Điểm</a:t>
                      </a:r>
                      <a:r>
                        <a:rPr lang="en-US" dirty="0"/>
                        <a:t> </a:t>
                      </a:r>
                      <a:r>
                        <a:rPr lang="en-US" dirty="0" err="1"/>
                        <a:t>tối</a:t>
                      </a:r>
                      <a:r>
                        <a:rPr lang="en-US" dirty="0"/>
                        <a:t> </a:t>
                      </a:r>
                      <a:r>
                        <a:rPr lang="en-US" dirty="0" err="1"/>
                        <a:t>đa</a:t>
                      </a:r>
                      <a:endParaRPr lang="en-US" dirty="0">
                        <a:latin typeface="Arial" panose="020B0604020202020204" pitchFamily="34" charset="0"/>
                      </a:endParaRPr>
                    </a:p>
                  </a:txBody>
                  <a:tcPr/>
                </a:tc>
                <a:extLst>
                  <a:ext uri="{0D108BD9-81ED-4DB2-BD59-A6C34878D82A}">
                    <a16:rowId xmlns:a16="http://schemas.microsoft.com/office/drawing/2014/main" val="1449213694"/>
                  </a:ext>
                </a:extLst>
              </a:tr>
              <a:tr h="370840">
                <a:tc>
                  <a:txBody>
                    <a:bodyPr/>
                    <a:lstStyle/>
                    <a:p>
                      <a:pPr algn="ctr"/>
                      <a:r>
                        <a:rPr lang="en-US" dirty="0"/>
                        <a:t>1</a:t>
                      </a:r>
                      <a:endParaRPr lang="en-US" dirty="0">
                        <a:latin typeface="Arial" panose="020B0604020202020204" pitchFamily="34" charset="0"/>
                      </a:endParaRPr>
                    </a:p>
                  </a:txBody>
                  <a:tcPr/>
                </a:tc>
                <a:tc>
                  <a:txBody>
                    <a:bodyPr/>
                    <a:lstStyle/>
                    <a:p>
                      <a:r>
                        <a:rPr lang="en-US" dirty="0"/>
                        <a:t>Có </a:t>
                      </a:r>
                      <a:r>
                        <a:rPr lang="en-US" dirty="0" err="1"/>
                        <a:t>các</a:t>
                      </a:r>
                      <a:r>
                        <a:rPr lang="en-US" dirty="0"/>
                        <a:t> </a:t>
                      </a:r>
                      <a:r>
                        <a:rPr lang="en-US" dirty="0" err="1"/>
                        <a:t>thông</a:t>
                      </a:r>
                      <a:r>
                        <a:rPr lang="en-US" dirty="0"/>
                        <a:t> tin </a:t>
                      </a:r>
                      <a:r>
                        <a:rPr lang="en-US" dirty="0" err="1"/>
                        <a:t>theo</a:t>
                      </a:r>
                      <a:r>
                        <a:rPr lang="en-US" dirty="0"/>
                        <a:t> </a:t>
                      </a:r>
                      <a:r>
                        <a:rPr lang="en-US" dirty="0" err="1"/>
                        <a:t>đúng</a:t>
                      </a:r>
                      <a:r>
                        <a:rPr lang="en-US" dirty="0"/>
                        <a:t> chủ </a:t>
                      </a:r>
                      <a:r>
                        <a:rPr lang="en-US" dirty="0" err="1"/>
                        <a:t>đề</a:t>
                      </a:r>
                      <a:endParaRPr lang="en-US" dirty="0">
                        <a:latin typeface="Arial" panose="020B0604020202020204" pitchFamily="34" charset="0"/>
                      </a:endParaRPr>
                    </a:p>
                  </a:txBody>
                  <a:tcPr/>
                </a:tc>
                <a:tc>
                  <a:txBody>
                    <a:bodyPr/>
                    <a:lstStyle/>
                    <a:p>
                      <a:pPr algn="ctr"/>
                      <a:r>
                        <a:rPr lang="en-US" dirty="0"/>
                        <a:t>20 </a:t>
                      </a:r>
                      <a:r>
                        <a:rPr lang="en-US" dirty="0" err="1"/>
                        <a:t>điểm</a:t>
                      </a:r>
                      <a:endParaRPr lang="en-US" dirty="0">
                        <a:latin typeface="Arial" panose="020B0604020202020204" pitchFamily="34" charset="0"/>
                      </a:endParaRPr>
                    </a:p>
                  </a:txBody>
                  <a:tcPr/>
                </a:tc>
                <a:extLst>
                  <a:ext uri="{0D108BD9-81ED-4DB2-BD59-A6C34878D82A}">
                    <a16:rowId xmlns:a16="http://schemas.microsoft.com/office/drawing/2014/main" val="2143462354"/>
                  </a:ext>
                </a:extLst>
              </a:tr>
              <a:tr h="370840">
                <a:tc>
                  <a:txBody>
                    <a:bodyPr/>
                    <a:lstStyle/>
                    <a:p>
                      <a:pPr algn="ctr"/>
                      <a:r>
                        <a:rPr lang="en-US" dirty="0"/>
                        <a:t>2</a:t>
                      </a:r>
                      <a:endParaRPr lang="en-US" dirty="0">
                        <a:latin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800" dirty="0">
                          <a:effectLst/>
                        </a:rPr>
                        <a:t>Có đủ các yếu tố: các đối tượng đồ họa, đối tượng đường và văn bản</a:t>
                      </a:r>
                      <a:endParaRPr lang="en-US" sz="1800" dirty="0">
                        <a:effectLst/>
                        <a:latin typeface="Arial" panose="020B0604020202020204" pitchFamily="34" charset="0"/>
                        <a:ea typeface="Roboto" panose="02000000000000000000" pitchFamily="2" charset="0"/>
                        <a:cs typeface="Arial" panose="020B0604020202020204" pitchFamily="34" charset="0"/>
                      </a:endParaRPr>
                    </a:p>
                  </a:txBody>
                  <a:tcPr/>
                </a:tc>
                <a:tc>
                  <a:txBody>
                    <a:bodyPr/>
                    <a:lstStyle/>
                    <a:p>
                      <a:pPr algn="ctr"/>
                      <a:r>
                        <a:rPr lang="en-US" dirty="0"/>
                        <a:t>30 </a:t>
                      </a:r>
                      <a:r>
                        <a:rPr lang="en-US" dirty="0" err="1"/>
                        <a:t>điểm</a:t>
                      </a:r>
                      <a:endParaRPr lang="en-US" dirty="0">
                        <a:latin typeface="Arial" panose="020B0604020202020204" pitchFamily="34" charset="0"/>
                      </a:endParaRPr>
                    </a:p>
                  </a:txBody>
                  <a:tcPr/>
                </a:tc>
                <a:extLst>
                  <a:ext uri="{0D108BD9-81ED-4DB2-BD59-A6C34878D82A}">
                    <a16:rowId xmlns:a16="http://schemas.microsoft.com/office/drawing/2014/main" val="2547004528"/>
                  </a:ext>
                </a:extLst>
              </a:tr>
              <a:tr h="370840">
                <a:tc>
                  <a:txBody>
                    <a:bodyPr/>
                    <a:lstStyle/>
                    <a:p>
                      <a:pPr algn="ctr"/>
                      <a:r>
                        <a:rPr lang="en-US" dirty="0"/>
                        <a:t>3</a:t>
                      </a:r>
                      <a:endParaRPr lang="en-US" dirty="0">
                        <a:latin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800" dirty="0">
                          <a:effectLst/>
                        </a:rPr>
                        <a:t>Bố cục khoa học, nội dung sinh động, hấp dẫn, có tính thẩm mĩ.</a:t>
                      </a:r>
                      <a:endParaRPr lang="en-US" sz="1800" dirty="0">
                        <a:effectLst/>
                        <a:latin typeface="Arial" panose="020B0604020202020204" pitchFamily="34" charset="0"/>
                        <a:ea typeface="Roboto" panose="02000000000000000000" pitchFamily="2" charset="0"/>
                        <a:cs typeface="Arial" panose="020B0604020202020204" pitchFamily="34" charset="0"/>
                      </a:endParaRPr>
                    </a:p>
                  </a:txBody>
                  <a:tcPr/>
                </a:tc>
                <a:tc>
                  <a:txBody>
                    <a:bodyPr/>
                    <a:lstStyle/>
                    <a:p>
                      <a:pPr algn="ctr"/>
                      <a:r>
                        <a:rPr lang="en-US" dirty="0"/>
                        <a:t>10 </a:t>
                      </a:r>
                      <a:r>
                        <a:rPr lang="en-US" dirty="0" err="1"/>
                        <a:t>điểm</a:t>
                      </a:r>
                      <a:endParaRPr lang="en-US" dirty="0">
                        <a:latin typeface="Arial" panose="020B0604020202020204" pitchFamily="34" charset="0"/>
                      </a:endParaRPr>
                    </a:p>
                  </a:txBody>
                  <a:tcPr/>
                </a:tc>
                <a:extLst>
                  <a:ext uri="{0D108BD9-81ED-4DB2-BD59-A6C34878D82A}">
                    <a16:rowId xmlns:a16="http://schemas.microsoft.com/office/drawing/2014/main" val="2567706740"/>
                  </a:ext>
                </a:extLst>
              </a:tr>
              <a:tr h="370840">
                <a:tc>
                  <a:txBody>
                    <a:bodyPr/>
                    <a:lstStyle/>
                    <a:p>
                      <a:pPr algn="ctr"/>
                      <a:r>
                        <a:rPr lang="en-US" dirty="0"/>
                        <a:t>4</a:t>
                      </a:r>
                      <a:endParaRPr lang="en-US" dirty="0">
                        <a:latin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err="1">
                          <a:effectLst/>
                        </a:rPr>
                        <a:t>Có</a:t>
                      </a:r>
                      <a:r>
                        <a:rPr lang="en-US" sz="1800" dirty="0">
                          <a:effectLst/>
                        </a:rPr>
                        <a:t> </a:t>
                      </a:r>
                      <a:r>
                        <a:rPr lang="en-US" sz="1800" dirty="0" err="1">
                          <a:effectLst/>
                        </a:rPr>
                        <a:t>tính</a:t>
                      </a:r>
                      <a:r>
                        <a:rPr lang="en-US" sz="1800" dirty="0">
                          <a:effectLst/>
                        </a:rPr>
                        <a:t> </a:t>
                      </a:r>
                      <a:r>
                        <a:rPr lang="en-US" sz="1800" dirty="0" err="1">
                          <a:effectLst/>
                        </a:rPr>
                        <a:t>sáng</a:t>
                      </a:r>
                      <a:r>
                        <a:rPr lang="en-US" sz="1800" dirty="0">
                          <a:effectLst/>
                        </a:rPr>
                        <a:t> </a:t>
                      </a:r>
                      <a:r>
                        <a:rPr lang="en-US" sz="1800" dirty="0" err="1">
                          <a:effectLst/>
                        </a:rPr>
                        <a:t>tạo</a:t>
                      </a:r>
                      <a:endParaRPr lang="en-US" sz="1800" dirty="0">
                        <a:effectLst/>
                        <a:latin typeface="Arial" panose="020B0604020202020204" pitchFamily="34" charset="0"/>
                        <a:ea typeface="Roboto" panose="02000000000000000000" pitchFamily="2" charset="0"/>
                        <a:cs typeface="Arial" panose="020B0604020202020204" pitchFamily="34" charset="0"/>
                      </a:endParaRPr>
                    </a:p>
                  </a:txBody>
                  <a:tcPr/>
                </a:tc>
                <a:tc>
                  <a:txBody>
                    <a:bodyPr/>
                    <a:lstStyle/>
                    <a:p>
                      <a:pPr algn="ctr"/>
                      <a:r>
                        <a:rPr lang="en-US" dirty="0"/>
                        <a:t>10 </a:t>
                      </a:r>
                      <a:r>
                        <a:rPr lang="en-US" dirty="0" err="1"/>
                        <a:t>điểm</a:t>
                      </a:r>
                      <a:endParaRPr lang="en-US" dirty="0">
                        <a:latin typeface="Arial" panose="020B0604020202020204" pitchFamily="34" charset="0"/>
                      </a:endParaRPr>
                    </a:p>
                  </a:txBody>
                  <a:tcPr/>
                </a:tc>
                <a:extLst>
                  <a:ext uri="{0D108BD9-81ED-4DB2-BD59-A6C34878D82A}">
                    <a16:rowId xmlns:a16="http://schemas.microsoft.com/office/drawing/2014/main" val="1233968216"/>
                  </a:ext>
                </a:extLst>
              </a:tr>
              <a:tr h="370840">
                <a:tc>
                  <a:txBody>
                    <a:bodyPr/>
                    <a:lstStyle/>
                    <a:p>
                      <a:pPr algn="ctr"/>
                      <a:r>
                        <a:rPr lang="en-US" dirty="0"/>
                        <a:t>5</a:t>
                      </a:r>
                      <a:endParaRPr lang="en-US" dirty="0">
                        <a:latin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err="1">
                          <a:effectLst/>
                        </a:rPr>
                        <a:t>Giải</a:t>
                      </a:r>
                      <a:r>
                        <a:rPr lang="en-US" sz="1800" dirty="0">
                          <a:effectLst/>
                        </a:rPr>
                        <a:t> </a:t>
                      </a:r>
                      <a:r>
                        <a:rPr lang="en-US" sz="1800" dirty="0" err="1">
                          <a:effectLst/>
                        </a:rPr>
                        <a:t>thích</a:t>
                      </a:r>
                      <a:r>
                        <a:rPr lang="en-US" sz="1800" dirty="0">
                          <a:effectLst/>
                        </a:rPr>
                        <a:t> </a:t>
                      </a:r>
                      <a:r>
                        <a:rPr lang="en-US" sz="1800" dirty="0" err="1">
                          <a:effectLst/>
                        </a:rPr>
                        <a:t>được</a:t>
                      </a:r>
                      <a:r>
                        <a:rPr lang="en-US" sz="1800" dirty="0">
                          <a:effectLst/>
                        </a:rPr>
                        <a:t> </a:t>
                      </a:r>
                      <a:r>
                        <a:rPr lang="en-US" sz="1800" dirty="0" err="1">
                          <a:effectLst/>
                        </a:rPr>
                        <a:t>về</a:t>
                      </a:r>
                      <a:r>
                        <a:rPr lang="en-US" sz="1800" dirty="0">
                          <a:effectLst/>
                        </a:rPr>
                        <a:t> </a:t>
                      </a:r>
                      <a:r>
                        <a:rPr lang="en-US" sz="1800" dirty="0" err="1">
                          <a:effectLst/>
                        </a:rPr>
                        <a:t>bản</a:t>
                      </a:r>
                      <a:r>
                        <a:rPr lang="en-US" sz="1800" dirty="0">
                          <a:effectLst/>
                        </a:rPr>
                        <a:t> </a:t>
                      </a:r>
                      <a:r>
                        <a:rPr lang="en-US" sz="1800" dirty="0" err="1">
                          <a:effectLst/>
                        </a:rPr>
                        <a:t>thiết</a:t>
                      </a:r>
                      <a:r>
                        <a:rPr lang="en-US" sz="1800" dirty="0">
                          <a:effectLst/>
                        </a:rPr>
                        <a:t> </a:t>
                      </a:r>
                      <a:r>
                        <a:rPr lang="en-US" sz="1800" dirty="0" err="1">
                          <a:effectLst/>
                        </a:rPr>
                        <a:t>kế</a:t>
                      </a:r>
                      <a:r>
                        <a:rPr lang="en-US" sz="1800" dirty="0">
                          <a:effectLst/>
                        </a:rPr>
                        <a:t> </a:t>
                      </a:r>
                      <a:r>
                        <a:rPr lang="en-US" sz="1800" dirty="0" err="1">
                          <a:effectLst/>
                        </a:rPr>
                        <a:t>và</a:t>
                      </a:r>
                      <a:r>
                        <a:rPr lang="en-US" sz="1800" dirty="0">
                          <a:effectLst/>
                        </a:rPr>
                        <a:t> </a:t>
                      </a:r>
                      <a:r>
                        <a:rPr lang="en-US" sz="1800" dirty="0" err="1">
                          <a:effectLst/>
                        </a:rPr>
                        <a:t>sản</a:t>
                      </a:r>
                      <a:r>
                        <a:rPr lang="en-US" sz="1800" dirty="0">
                          <a:effectLst/>
                        </a:rPr>
                        <a:t> </a:t>
                      </a:r>
                      <a:r>
                        <a:rPr lang="en-US" sz="1800" dirty="0" err="1">
                          <a:effectLst/>
                        </a:rPr>
                        <a:t>phẩm</a:t>
                      </a:r>
                      <a:endParaRPr lang="en-US" sz="1800" dirty="0">
                        <a:effectLst/>
                        <a:latin typeface="Arial" panose="020B0604020202020204" pitchFamily="34" charset="0"/>
                        <a:ea typeface="Roboto" panose="02000000000000000000" pitchFamily="2" charset="0"/>
                        <a:cs typeface="Arial" panose="020B0604020202020204" pitchFamily="34" charset="0"/>
                      </a:endParaRPr>
                    </a:p>
                  </a:txBody>
                  <a:tcPr/>
                </a:tc>
                <a:tc>
                  <a:txBody>
                    <a:bodyPr/>
                    <a:lstStyle/>
                    <a:p>
                      <a:pPr algn="ctr"/>
                      <a:r>
                        <a:rPr lang="en-US" dirty="0"/>
                        <a:t>30 </a:t>
                      </a:r>
                      <a:r>
                        <a:rPr lang="en-US" dirty="0" err="1"/>
                        <a:t>điểm</a:t>
                      </a:r>
                      <a:endParaRPr lang="en-US" dirty="0"/>
                    </a:p>
                  </a:txBody>
                  <a:tcPr/>
                </a:tc>
                <a:extLst>
                  <a:ext uri="{0D108BD9-81ED-4DB2-BD59-A6C34878D82A}">
                    <a16:rowId xmlns:a16="http://schemas.microsoft.com/office/drawing/2014/main" val="2970277163"/>
                  </a:ext>
                </a:extLst>
              </a:tr>
            </a:tbl>
          </a:graphicData>
        </a:graphic>
      </p:graphicFrame>
      <p:sp>
        <p:nvSpPr>
          <p:cNvPr id="8" name="Slide Number Placeholder 7">
            <a:extLst>
              <a:ext uri="{FF2B5EF4-FFF2-40B4-BE49-F238E27FC236}">
                <a16:creationId xmlns:a16="http://schemas.microsoft.com/office/drawing/2014/main" id="{92D9B297-4F78-7066-C0A3-277060F28157}"/>
              </a:ext>
            </a:extLst>
          </p:cNvPr>
          <p:cNvSpPr>
            <a:spLocks noGrp="1"/>
          </p:cNvSpPr>
          <p:nvPr>
            <p:ph type="sldNum" sz="quarter" idx="12"/>
          </p:nvPr>
        </p:nvSpPr>
        <p:spPr/>
        <p:txBody>
          <a:bodyPr/>
          <a:lstStyle/>
          <a:p>
            <a:fld id="{98AFA10F-1C91-4D6E-AF72-B6468A4B99E2}" type="slidenum">
              <a:rPr lang="en-US" smtClean="0"/>
              <a:pPr/>
              <a:t>51</a:t>
            </a:fld>
            <a:endParaRPr lang="en-US" dirty="0"/>
          </a:p>
        </p:txBody>
      </p:sp>
    </p:spTree>
    <p:extLst>
      <p:ext uri="{BB962C8B-B14F-4D97-AF65-F5344CB8AC3E}">
        <p14:creationId xmlns:p14="http://schemas.microsoft.com/office/powerpoint/2010/main" val="357269716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AEB0B7-80DE-DAA1-63A4-A5C510558AD2}"/>
              </a:ext>
            </a:extLst>
          </p:cNvPr>
          <p:cNvSpPr>
            <a:spLocks noGrp="1"/>
          </p:cNvSpPr>
          <p:nvPr>
            <p:ph type="title"/>
          </p:nvPr>
        </p:nvSpPr>
        <p:spPr/>
        <p:txBody>
          <a:bodyPr/>
          <a:lstStyle/>
          <a:p>
            <a:r>
              <a:rPr lang="vi-VN" dirty="0"/>
              <a:t>Định hướng đánh giá bài học STEM</a:t>
            </a: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1485842734"/>
              </p:ext>
            </p:extLst>
          </p:nvPr>
        </p:nvGraphicFramePr>
        <p:xfrm>
          <a:off x="777558" y="1963287"/>
          <a:ext cx="10881042" cy="4857556"/>
        </p:xfrm>
        <a:graphic>
          <a:graphicData uri="http://schemas.openxmlformats.org/drawingml/2006/table">
            <a:tbl>
              <a:tblPr/>
              <a:tblGrid>
                <a:gridCol w="2069328">
                  <a:extLst>
                    <a:ext uri="{9D8B030D-6E8A-4147-A177-3AD203B41FA5}">
                      <a16:colId xmlns:a16="http://schemas.microsoft.com/office/drawing/2014/main" val="3010140393"/>
                    </a:ext>
                  </a:extLst>
                </a:gridCol>
                <a:gridCol w="8811714">
                  <a:extLst>
                    <a:ext uri="{9D8B030D-6E8A-4147-A177-3AD203B41FA5}">
                      <a16:colId xmlns:a16="http://schemas.microsoft.com/office/drawing/2014/main" val="1799058164"/>
                    </a:ext>
                  </a:extLst>
                </a:gridCol>
              </a:tblGrid>
              <a:tr h="461745">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600" b="1" i="0" u="none" strike="noStrike" cap="none" normalizeH="0" baseline="0" dirty="0" err="1">
                          <a:ln>
                            <a:noFill/>
                          </a:ln>
                          <a:solidFill>
                            <a:schemeClr val="bg1"/>
                          </a:solidFill>
                          <a:effectLst/>
                          <a:latin typeface="Arial" panose="020B0604020202020204" pitchFamily="34" charset="0"/>
                          <a:cs typeface="Arial" panose="020B0604020202020204" pitchFamily="34" charset="0"/>
                        </a:rPr>
                        <a:t>Nội</a:t>
                      </a:r>
                      <a:r>
                        <a:rPr kumimoji="0" lang="en-US" altLang="en-US" sz="26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 dung</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solidFill>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600" b="1" i="0" u="none" strike="noStrike" cap="none" normalizeH="0" baseline="0" dirty="0" err="1">
                          <a:ln>
                            <a:noFill/>
                          </a:ln>
                          <a:solidFill>
                            <a:schemeClr val="bg1"/>
                          </a:solidFill>
                          <a:effectLst/>
                          <a:latin typeface="Arial" panose="020B0604020202020204" pitchFamily="34" charset="0"/>
                          <a:cs typeface="Arial" panose="020B0604020202020204" pitchFamily="34" charset="0"/>
                        </a:rPr>
                        <a:t>Tiêu</a:t>
                      </a:r>
                      <a:r>
                        <a:rPr kumimoji="0" lang="en-US" altLang="en-US" sz="26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 </a:t>
                      </a:r>
                      <a:r>
                        <a:rPr kumimoji="0" lang="en-US" altLang="en-US" sz="2600" b="1" i="0" u="none" strike="noStrike" cap="none" normalizeH="0" baseline="0" dirty="0" err="1">
                          <a:ln>
                            <a:noFill/>
                          </a:ln>
                          <a:solidFill>
                            <a:schemeClr val="bg1"/>
                          </a:solidFill>
                          <a:effectLst/>
                          <a:latin typeface="Arial" panose="020B0604020202020204" pitchFamily="34" charset="0"/>
                          <a:cs typeface="Arial" panose="020B0604020202020204" pitchFamily="34" charset="0"/>
                        </a:rPr>
                        <a:t>chí</a:t>
                      </a:r>
                      <a:endParaRPr kumimoji="0" lang="en-US" altLang="en-US" sz="2600" b="1"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solidFill>
                  </a:tcPr>
                </a:tc>
                <a:extLst>
                  <a:ext uri="{0D108BD9-81ED-4DB2-BD59-A6C34878D82A}">
                    <a16:rowId xmlns:a16="http://schemas.microsoft.com/office/drawing/2014/main" val="2715671099"/>
                  </a:ext>
                </a:extLst>
              </a:tr>
              <a:tr h="882954">
                <a:tc rowSpan="4">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dirty="0">
                          <a:ln>
                            <a:noFill/>
                          </a:ln>
                          <a:solidFill>
                            <a:srgbClr val="FF0000"/>
                          </a:solidFill>
                          <a:effectLst/>
                          <a:latin typeface="Arial" panose="020B0604020202020204" pitchFamily="34" charset="0"/>
                          <a:cs typeface="Arial" panose="020B0604020202020204" pitchFamily="34" charset="0"/>
                        </a:rPr>
                        <a:t>2. </a:t>
                      </a:r>
                      <a:r>
                        <a:rPr kumimoji="0" lang="en-US" altLang="en-US" sz="2600" b="0" i="0" u="none" strike="noStrike" cap="none" normalizeH="0" baseline="0" dirty="0" err="1">
                          <a:ln>
                            <a:noFill/>
                          </a:ln>
                          <a:solidFill>
                            <a:srgbClr val="FF0000"/>
                          </a:solidFill>
                          <a:effectLst/>
                          <a:latin typeface="Arial" panose="020B0604020202020204" pitchFamily="34" charset="0"/>
                          <a:cs typeface="Arial" panose="020B0604020202020204" pitchFamily="34" charset="0"/>
                        </a:rPr>
                        <a:t>Tổ</a:t>
                      </a:r>
                      <a:r>
                        <a:rPr kumimoji="0" lang="en-US" altLang="en-US" sz="2600" b="0" i="0" u="none" strike="noStrike" cap="none" normalizeH="0" baseline="0" dirty="0">
                          <a:ln>
                            <a:noFill/>
                          </a:ln>
                          <a:solidFill>
                            <a:srgbClr val="FF0000"/>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rgbClr val="FF0000"/>
                          </a:solidFill>
                          <a:effectLst/>
                          <a:latin typeface="Arial" panose="020B0604020202020204" pitchFamily="34" charset="0"/>
                          <a:cs typeface="Arial" panose="020B0604020202020204" pitchFamily="34" charset="0"/>
                        </a:rPr>
                        <a:t>chức</a:t>
                      </a:r>
                      <a:r>
                        <a:rPr kumimoji="0" lang="en-US" altLang="en-US" sz="2600" b="0" i="0" u="none" strike="noStrike" cap="none" normalizeH="0" baseline="0" dirty="0">
                          <a:ln>
                            <a:noFill/>
                          </a:ln>
                          <a:solidFill>
                            <a:srgbClr val="FF0000"/>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rgbClr val="FF0000"/>
                          </a:solidFill>
                          <a:effectLst/>
                          <a:latin typeface="Arial" panose="020B0604020202020204" pitchFamily="34" charset="0"/>
                          <a:cs typeface="Arial" panose="020B0604020202020204" pitchFamily="34" charset="0"/>
                        </a:rPr>
                        <a:t>hoạt</a:t>
                      </a:r>
                      <a:r>
                        <a:rPr kumimoji="0" lang="en-US" altLang="en-US" sz="2600" b="0" i="0" u="none" strike="noStrike" cap="none" normalizeH="0" baseline="0" dirty="0">
                          <a:ln>
                            <a:noFill/>
                          </a:ln>
                          <a:solidFill>
                            <a:srgbClr val="FF0000"/>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rgbClr val="FF0000"/>
                          </a:solidFill>
                          <a:effectLst/>
                          <a:latin typeface="Arial" panose="020B0604020202020204" pitchFamily="34" charset="0"/>
                          <a:cs typeface="Arial" panose="020B0604020202020204" pitchFamily="34" charset="0"/>
                        </a:rPr>
                        <a:t>học</a:t>
                      </a:r>
                      <a:r>
                        <a:rPr kumimoji="0" lang="en-US" altLang="en-US" sz="2600" b="0" i="0" u="none" strike="noStrike" cap="none" normalizeH="0" baseline="0" dirty="0">
                          <a:ln>
                            <a:noFill/>
                          </a:ln>
                          <a:solidFill>
                            <a:srgbClr val="FF0000"/>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rgbClr val="FF0000"/>
                          </a:solidFill>
                          <a:effectLst/>
                          <a:latin typeface="Arial" panose="020B0604020202020204" pitchFamily="34" charset="0"/>
                          <a:cs typeface="Arial" panose="020B0604020202020204" pitchFamily="34" charset="0"/>
                        </a:rPr>
                        <a:t>cho</a:t>
                      </a:r>
                      <a:r>
                        <a:rPr kumimoji="0" lang="en-US" altLang="en-US" sz="2600" b="0" i="0" u="none" strike="noStrike" cap="none" normalizeH="0" baseline="0" dirty="0">
                          <a:ln>
                            <a:noFill/>
                          </a:ln>
                          <a:solidFill>
                            <a:srgbClr val="FF0000"/>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rgbClr val="FF0000"/>
                          </a:solidFill>
                          <a:effectLst/>
                          <a:latin typeface="Arial" panose="020B0604020202020204" pitchFamily="34" charset="0"/>
                          <a:cs typeface="Arial" panose="020B0604020202020204" pitchFamily="34" charset="0"/>
                        </a:rPr>
                        <a:t>học</a:t>
                      </a:r>
                      <a:r>
                        <a:rPr kumimoji="0" lang="en-US" altLang="en-US" sz="2600" b="0" i="0" u="none" strike="noStrike" cap="none" normalizeH="0" baseline="0" dirty="0">
                          <a:ln>
                            <a:noFill/>
                          </a:ln>
                          <a:solidFill>
                            <a:srgbClr val="FF0000"/>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rgbClr val="FF0000"/>
                          </a:solidFill>
                          <a:effectLst/>
                          <a:latin typeface="Arial" panose="020B0604020202020204" pitchFamily="34" charset="0"/>
                          <a:cs typeface="Arial" panose="020B0604020202020204" pitchFamily="34" charset="0"/>
                        </a:rPr>
                        <a:t>sinh</a:t>
                      </a:r>
                      <a:endParaRPr kumimoji="0" lang="en-US" altLang="en-US" sz="2600" b="0" i="0"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ct val="0"/>
                        </a:spcBef>
                        <a:spcAft>
                          <a:spcPts val="600"/>
                        </a:spcAft>
                        <a:buClrTx/>
                        <a:buSzTx/>
                        <a:buFontTx/>
                        <a:buNone/>
                        <a:tabLst/>
                      </a:pP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Mức độ sinh động, hấp dẫn </a:t>
                      </a:r>
                      <a:r>
                        <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của phương pháp và hình thức </a:t>
                      </a:r>
                      <a:r>
                        <a:rPr kumimoji="0" lang="vi-VN" altLang="en-US" sz="2600" b="1" i="1" u="none" strike="noStrike" cap="none" normalizeH="0" baseline="0" dirty="0">
                          <a:ln>
                            <a:noFill/>
                          </a:ln>
                          <a:solidFill>
                            <a:srgbClr val="0000FF"/>
                          </a:solidFill>
                          <a:effectLst/>
                          <a:latin typeface="Arial" panose="020B0604020202020204" pitchFamily="34" charset="0"/>
                          <a:cs typeface="Times New Roman" panose="02020603050405020304" pitchFamily="18" charset="0"/>
                        </a:rPr>
                        <a:t>chuyển giao nhiệm vụ</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học tập.</a:t>
                      </a:r>
                      <a:endPar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235080632"/>
                  </a:ext>
                </a:extLst>
              </a:tr>
              <a:tr h="800342">
                <a:tc vMerge="1">
                  <a:txBody>
                    <a:bodyPr/>
                    <a:lstStyle/>
                    <a:p>
                      <a:endParaRPr lang="en-US"/>
                    </a:p>
                  </a:txBody>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ct val="0"/>
                        </a:spcBef>
                        <a:spcAft>
                          <a:spcPts val="600"/>
                        </a:spcAft>
                        <a:buClrTx/>
                        <a:buSzTx/>
                        <a:buFontTx/>
                        <a:buNone/>
                        <a:tabLst/>
                      </a:pP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Khả năng </a:t>
                      </a:r>
                      <a:r>
                        <a:rPr kumimoji="0" lang="vi-VN" altLang="en-US" sz="2600" b="1" i="1" u="none" strike="noStrike" cap="none" normalizeH="0" baseline="0" dirty="0">
                          <a:ln>
                            <a:noFill/>
                          </a:ln>
                          <a:solidFill>
                            <a:srgbClr val="0000FF"/>
                          </a:solidFill>
                          <a:effectLst/>
                          <a:latin typeface="Arial" panose="020B0604020202020204" pitchFamily="34" charset="0"/>
                          <a:cs typeface="Times New Roman" panose="02020603050405020304" pitchFamily="18" charset="0"/>
                        </a:rPr>
                        <a:t>theo dõi, quan sát, phát hiện</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kịp thời những khó khăn của </a:t>
                      </a:r>
                      <a:r>
                        <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a:t>
                      </a:r>
                      <a:endPar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030476771"/>
                  </a:ext>
                </a:extLst>
              </a:tr>
              <a:tr h="1213018">
                <a:tc vMerge="1">
                  <a:txBody>
                    <a:bodyPr/>
                    <a:lstStyle/>
                    <a:p>
                      <a:endParaRPr lang="en-US"/>
                    </a:p>
                  </a:txBody>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ct val="0"/>
                        </a:spcBef>
                        <a:spcAft>
                          <a:spcPts val="600"/>
                        </a:spcAft>
                        <a:buClrTx/>
                        <a:buSzTx/>
                        <a:buFontTx/>
                        <a:buNone/>
                        <a:tabLst/>
                      </a:pP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Mức độ phù hợp, hiệu quả của các </a:t>
                      </a:r>
                      <a:r>
                        <a:rPr kumimoji="0" lang="vi-VN" altLang="en-US" sz="2600" b="1" i="1" u="none" strike="noStrike" cap="none" normalizeH="0" baseline="0" dirty="0">
                          <a:ln>
                            <a:noFill/>
                          </a:ln>
                          <a:solidFill>
                            <a:srgbClr val="0000FF"/>
                          </a:solidFill>
                          <a:effectLst/>
                          <a:latin typeface="Arial" panose="020B0604020202020204" pitchFamily="34" charset="0"/>
                          <a:cs typeface="Times New Roman" panose="02020603050405020304" pitchFamily="18" charset="0"/>
                        </a:rPr>
                        <a:t>biện pháp hỗ trợ và khuyến khích</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a:t>
                      </a:r>
                      <a:r>
                        <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hợp tác, giúp đỡ nhau khi thực hiện nhiệm vụ học tập.</a:t>
                      </a:r>
                      <a:endPar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099672803"/>
                  </a:ext>
                </a:extLst>
              </a:tr>
              <a:tr h="1213018">
                <a:tc vMerge="1">
                  <a:txBody>
                    <a:bodyPr/>
                    <a:lstStyle/>
                    <a:p>
                      <a:endParaRPr lang="en-US"/>
                    </a:p>
                  </a:txBody>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ct val="0"/>
                        </a:spcBef>
                        <a:spcAft>
                          <a:spcPts val="600"/>
                        </a:spcAft>
                        <a:buClrTx/>
                        <a:buSzTx/>
                        <a:buFontTx/>
                        <a:buNone/>
                        <a:tabLst/>
                      </a:pP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Mức độ hiệu quả hoạt động của </a:t>
                      </a:r>
                      <a:r>
                        <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GV</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trong việc </a:t>
                      </a:r>
                      <a:r>
                        <a:rPr kumimoji="0" lang="vi-VN" altLang="en-US" sz="2600" b="1" i="1" u="none" strike="noStrike" cap="none" normalizeH="0" baseline="0" dirty="0">
                          <a:ln>
                            <a:noFill/>
                          </a:ln>
                          <a:solidFill>
                            <a:srgbClr val="0000FF"/>
                          </a:solidFill>
                          <a:effectLst/>
                          <a:latin typeface="Arial" panose="020B0604020202020204" pitchFamily="34" charset="0"/>
                          <a:cs typeface="Times New Roman" panose="02020603050405020304" pitchFamily="18" charset="0"/>
                        </a:rPr>
                        <a:t>tổng hợp, phân tích, đánh giá</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kết quả hoạt động và quá trình thảo luận của </a:t>
                      </a:r>
                      <a:r>
                        <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a:t>
                      </a:r>
                      <a:endPar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203348432"/>
                  </a:ext>
                </a:extLst>
              </a:tr>
            </a:tbl>
          </a:graphicData>
        </a:graphic>
      </p:graphicFrame>
      <p:sp>
        <p:nvSpPr>
          <p:cNvPr id="13" name="Title 1"/>
          <p:cNvSpPr txBox="1">
            <a:spLocks/>
          </p:cNvSpPr>
          <p:nvPr/>
        </p:nvSpPr>
        <p:spPr bwMode="gray">
          <a:xfrm>
            <a:off x="2342911" y="807314"/>
            <a:ext cx="8457058"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07763" dir="18900000" algn="ctr" rotWithShape="0">
                    <a:srgbClr val="000000">
                      <a:alpha val="50000"/>
                    </a:srgb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normAutofit/>
          </a:bodyPr>
          <a:lstStyle>
            <a:lvl1pPr algn="l" rtl="0" eaLnBrk="1" fontAlgn="base" hangingPunct="1">
              <a:spcBef>
                <a:spcPct val="0"/>
              </a:spcBef>
              <a:spcAft>
                <a:spcPct val="0"/>
              </a:spcAft>
              <a:defRPr sz="4000">
                <a:solidFill>
                  <a:schemeClr val="bg1"/>
                </a:solidFill>
                <a:latin typeface="+mj-lt"/>
                <a:ea typeface="+mj-ea"/>
                <a:cs typeface="+mj-cs"/>
              </a:defRPr>
            </a:lvl1pPr>
            <a:lvl2pPr algn="l" rtl="0" eaLnBrk="1" fontAlgn="base" hangingPunct="1">
              <a:spcBef>
                <a:spcPct val="0"/>
              </a:spcBef>
              <a:spcAft>
                <a:spcPct val="0"/>
              </a:spcAft>
              <a:defRPr sz="4000">
                <a:solidFill>
                  <a:schemeClr val="bg1"/>
                </a:solidFill>
                <a:latin typeface="Arial" charset="0"/>
              </a:defRPr>
            </a:lvl2pPr>
            <a:lvl3pPr algn="l" rtl="0" eaLnBrk="1" fontAlgn="base" hangingPunct="1">
              <a:spcBef>
                <a:spcPct val="0"/>
              </a:spcBef>
              <a:spcAft>
                <a:spcPct val="0"/>
              </a:spcAft>
              <a:defRPr sz="4000">
                <a:solidFill>
                  <a:schemeClr val="bg1"/>
                </a:solidFill>
                <a:latin typeface="Arial" charset="0"/>
              </a:defRPr>
            </a:lvl3pPr>
            <a:lvl4pPr algn="l" rtl="0" eaLnBrk="1" fontAlgn="base" hangingPunct="1">
              <a:spcBef>
                <a:spcPct val="0"/>
              </a:spcBef>
              <a:spcAft>
                <a:spcPct val="0"/>
              </a:spcAft>
              <a:defRPr sz="4000">
                <a:solidFill>
                  <a:schemeClr val="bg1"/>
                </a:solidFill>
                <a:latin typeface="Arial" charset="0"/>
              </a:defRPr>
            </a:lvl4pPr>
            <a:lvl5pPr algn="l" rtl="0" eaLnBrk="1" fontAlgn="base" hangingPunct="1">
              <a:spcBef>
                <a:spcPct val="0"/>
              </a:spcBef>
              <a:spcAft>
                <a:spcPct val="0"/>
              </a:spcAft>
              <a:defRPr sz="4000">
                <a:solidFill>
                  <a:schemeClr val="bg1"/>
                </a:solidFill>
                <a:latin typeface="Arial" charset="0"/>
              </a:defRPr>
            </a:lvl5pPr>
            <a:lvl6pPr marL="457200" algn="l" rtl="0" eaLnBrk="1" fontAlgn="base" hangingPunct="1">
              <a:spcBef>
                <a:spcPct val="0"/>
              </a:spcBef>
              <a:spcAft>
                <a:spcPct val="0"/>
              </a:spcAft>
              <a:defRPr sz="4000">
                <a:solidFill>
                  <a:schemeClr val="bg1"/>
                </a:solidFill>
                <a:latin typeface="Arial" charset="0"/>
              </a:defRPr>
            </a:lvl6pPr>
            <a:lvl7pPr marL="914400" algn="l" rtl="0" eaLnBrk="1" fontAlgn="base" hangingPunct="1">
              <a:spcBef>
                <a:spcPct val="0"/>
              </a:spcBef>
              <a:spcAft>
                <a:spcPct val="0"/>
              </a:spcAft>
              <a:defRPr sz="4000">
                <a:solidFill>
                  <a:schemeClr val="bg1"/>
                </a:solidFill>
                <a:latin typeface="Arial" charset="0"/>
              </a:defRPr>
            </a:lvl7pPr>
            <a:lvl8pPr marL="1371600" algn="l" rtl="0" eaLnBrk="1" fontAlgn="base" hangingPunct="1">
              <a:spcBef>
                <a:spcPct val="0"/>
              </a:spcBef>
              <a:spcAft>
                <a:spcPct val="0"/>
              </a:spcAft>
              <a:defRPr sz="4000">
                <a:solidFill>
                  <a:schemeClr val="bg1"/>
                </a:solidFill>
                <a:latin typeface="Arial" charset="0"/>
              </a:defRPr>
            </a:lvl8pPr>
            <a:lvl9pPr marL="1828800" algn="l" rtl="0" eaLnBrk="1" fontAlgn="base" hangingPunct="1">
              <a:spcBef>
                <a:spcPct val="0"/>
              </a:spcBef>
              <a:spcAft>
                <a:spcPct val="0"/>
              </a:spcAft>
              <a:defRPr sz="4000">
                <a:solidFill>
                  <a:schemeClr val="bg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altLang="en-US"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charset="0"/>
                <a:hlinkClick r:id="rId3" action="ppaction://hlinkfile"/>
              </a:rPr>
              <a:t>CÔNG VĂN 5555</a:t>
            </a:r>
            <a:br>
              <a:rPr kumimoji="0" lang="vi-VN" altLang="en-US"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charset="0"/>
                <a:hlinkClick r:id="rId3" action="ppaction://hlinkfile"/>
              </a:rPr>
            </a:br>
            <a:r>
              <a:rPr kumimoji="0" lang="vi-VN" altLang="en-US"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charset="0"/>
              </a:rPr>
              <a:t>Nội dung sinh hoạt tổ/nhóm chuyên môn về đổi mới PPDH và KTĐG</a:t>
            </a:r>
          </a:p>
        </p:txBody>
      </p:sp>
      <p:sp>
        <p:nvSpPr>
          <p:cNvPr id="11" name="Slide Number Placeholder 10">
            <a:extLst>
              <a:ext uri="{FF2B5EF4-FFF2-40B4-BE49-F238E27FC236}">
                <a16:creationId xmlns:a16="http://schemas.microsoft.com/office/drawing/2014/main" id="{AFB80771-AC3A-23EB-FDC4-16AF591ABDC0}"/>
              </a:ext>
            </a:extLst>
          </p:cNvPr>
          <p:cNvSpPr>
            <a:spLocks noGrp="1"/>
          </p:cNvSpPr>
          <p:nvPr>
            <p:ph type="sldNum" sz="quarter" idx="12"/>
          </p:nvPr>
        </p:nvSpPr>
        <p:spPr/>
        <p:txBody>
          <a:bodyPr/>
          <a:lstStyle/>
          <a:p>
            <a:fld id="{98AFA10F-1C91-4D6E-AF72-B6468A4B99E2}" type="slidenum">
              <a:rPr lang="en-US" smtClean="0"/>
              <a:pPr/>
              <a:t>52</a:t>
            </a:fld>
            <a:endParaRPr lang="en-US" dirty="0"/>
          </a:p>
        </p:txBody>
      </p:sp>
    </p:spTree>
    <p:extLst>
      <p:ext uri="{BB962C8B-B14F-4D97-AF65-F5344CB8AC3E}">
        <p14:creationId xmlns:p14="http://schemas.microsoft.com/office/powerpoint/2010/main" val="112918005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23F2E1-7076-166F-2899-4A2AE16D7BF8}"/>
              </a:ext>
            </a:extLst>
          </p:cNvPr>
          <p:cNvSpPr>
            <a:spLocks noGrp="1"/>
          </p:cNvSpPr>
          <p:nvPr>
            <p:ph type="title"/>
          </p:nvPr>
        </p:nvSpPr>
        <p:spPr/>
        <p:txBody>
          <a:bodyPr/>
          <a:lstStyle/>
          <a:p>
            <a:r>
              <a:rPr lang="vi-VN" dirty="0"/>
              <a:t>Định hướng đánh giá bài học STEM</a:t>
            </a:r>
            <a:endParaRPr lang="en-US" dirty="0"/>
          </a:p>
        </p:txBody>
      </p:sp>
      <p:sp>
        <p:nvSpPr>
          <p:cNvPr id="5" name="Content Placeholder 4">
            <a:extLst>
              <a:ext uri="{FF2B5EF4-FFF2-40B4-BE49-F238E27FC236}">
                <a16:creationId xmlns:a16="http://schemas.microsoft.com/office/drawing/2014/main" id="{B9AB7AA1-0349-B645-8D63-35787CCF12FB}"/>
              </a:ext>
            </a:extLst>
          </p:cNvPr>
          <p:cNvSpPr>
            <a:spLocks noGrp="1"/>
          </p:cNvSpPr>
          <p:nvPr>
            <p:ph idx="1"/>
          </p:nvPr>
        </p:nvSpPr>
        <p:spPr/>
        <p:txBody>
          <a:bodyPr/>
          <a:lstStyle/>
          <a:p>
            <a:endParaRPr lang="en-US"/>
          </a:p>
        </p:txBody>
      </p:sp>
      <p:graphicFrame>
        <p:nvGraphicFramePr>
          <p:cNvPr id="8" name="Content Placeholder 3"/>
          <p:cNvGraphicFramePr>
            <a:graphicFrameLocks/>
          </p:cNvGraphicFramePr>
          <p:nvPr>
            <p:extLst>
              <p:ext uri="{D42A27DB-BD31-4B8C-83A1-F6EECF244321}">
                <p14:modId xmlns:p14="http://schemas.microsoft.com/office/powerpoint/2010/main" val="1684002128"/>
              </p:ext>
            </p:extLst>
          </p:nvPr>
        </p:nvGraphicFramePr>
        <p:xfrm>
          <a:off x="594518" y="2021305"/>
          <a:ext cx="10987882" cy="4786321"/>
        </p:xfrm>
        <a:graphic>
          <a:graphicData uri="http://schemas.openxmlformats.org/drawingml/2006/table">
            <a:tbl>
              <a:tblPr/>
              <a:tblGrid>
                <a:gridCol w="2138137">
                  <a:extLst>
                    <a:ext uri="{9D8B030D-6E8A-4147-A177-3AD203B41FA5}">
                      <a16:colId xmlns:a16="http://schemas.microsoft.com/office/drawing/2014/main" val="4252066034"/>
                    </a:ext>
                  </a:extLst>
                </a:gridCol>
                <a:gridCol w="8849745">
                  <a:extLst>
                    <a:ext uri="{9D8B030D-6E8A-4147-A177-3AD203B41FA5}">
                      <a16:colId xmlns:a16="http://schemas.microsoft.com/office/drawing/2014/main" val="3746880338"/>
                    </a:ext>
                  </a:extLst>
                </a:gridCol>
              </a:tblGrid>
              <a:tr h="472703">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600" b="1" i="0" u="none" strike="noStrike" cap="none" normalizeH="0" baseline="0" dirty="0" err="1">
                          <a:ln>
                            <a:noFill/>
                          </a:ln>
                          <a:solidFill>
                            <a:schemeClr val="bg1"/>
                          </a:solidFill>
                          <a:effectLst/>
                          <a:latin typeface="Arial" panose="020B0604020202020204" pitchFamily="34" charset="0"/>
                          <a:cs typeface="Arial" panose="020B0604020202020204" pitchFamily="34" charset="0"/>
                        </a:rPr>
                        <a:t>Nội</a:t>
                      </a:r>
                      <a:r>
                        <a:rPr kumimoji="0" lang="en-US" altLang="en-US" sz="26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 dung</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solidFill>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600" b="1" i="0" u="none" strike="noStrike" cap="none" normalizeH="0" baseline="0" dirty="0" err="1">
                          <a:ln>
                            <a:noFill/>
                          </a:ln>
                          <a:solidFill>
                            <a:schemeClr val="bg1"/>
                          </a:solidFill>
                          <a:effectLst/>
                          <a:latin typeface="Arial" panose="020B0604020202020204" pitchFamily="34" charset="0"/>
                          <a:cs typeface="Arial" panose="020B0604020202020204" pitchFamily="34" charset="0"/>
                        </a:rPr>
                        <a:t>Tiêu</a:t>
                      </a:r>
                      <a:r>
                        <a:rPr kumimoji="0" lang="en-US" altLang="en-US" sz="26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 </a:t>
                      </a:r>
                      <a:r>
                        <a:rPr kumimoji="0" lang="en-US" altLang="en-US" sz="2600" b="1" i="0" u="none" strike="noStrike" cap="none" normalizeH="0" baseline="0" dirty="0" err="1">
                          <a:ln>
                            <a:noFill/>
                          </a:ln>
                          <a:solidFill>
                            <a:schemeClr val="bg1"/>
                          </a:solidFill>
                          <a:effectLst/>
                          <a:latin typeface="Arial" panose="020B0604020202020204" pitchFamily="34" charset="0"/>
                          <a:cs typeface="Arial" panose="020B0604020202020204" pitchFamily="34" charset="0"/>
                        </a:rPr>
                        <a:t>chí</a:t>
                      </a:r>
                      <a:endParaRPr kumimoji="0" lang="en-US" altLang="en-US" sz="2600" b="1"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solidFill>
                  </a:tcPr>
                </a:tc>
                <a:extLst>
                  <a:ext uri="{0D108BD9-81ED-4DB2-BD59-A6C34878D82A}">
                    <a16:rowId xmlns:a16="http://schemas.microsoft.com/office/drawing/2014/main" val="2153455156"/>
                  </a:ext>
                </a:extLst>
              </a:tr>
              <a:tr h="819345">
                <a:tc rowSpan="4">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dirty="0" err="1">
                          <a:ln>
                            <a:noFill/>
                          </a:ln>
                          <a:solidFill>
                            <a:srgbClr val="FF0000"/>
                          </a:solidFill>
                          <a:effectLst/>
                          <a:latin typeface="Arial" panose="020B0604020202020204" pitchFamily="34" charset="0"/>
                          <a:cs typeface="Arial" panose="020B0604020202020204" pitchFamily="34" charset="0"/>
                        </a:rPr>
                        <a:t>3.Hoạt</a:t>
                      </a:r>
                      <a:r>
                        <a:rPr kumimoji="0" lang="en-US" altLang="en-US" sz="2600" b="0" i="0" u="none" strike="noStrike" cap="none" normalizeH="0" baseline="0" dirty="0">
                          <a:ln>
                            <a:noFill/>
                          </a:ln>
                          <a:solidFill>
                            <a:srgbClr val="FF0000"/>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rgbClr val="FF0000"/>
                          </a:solidFill>
                          <a:effectLst/>
                          <a:latin typeface="Arial" panose="020B0604020202020204" pitchFamily="34" charset="0"/>
                          <a:cs typeface="Arial" panose="020B0604020202020204" pitchFamily="34" charset="0"/>
                        </a:rPr>
                        <a:t>động</a:t>
                      </a:r>
                      <a:r>
                        <a:rPr kumimoji="0" lang="en-US" altLang="en-US" sz="2600" b="0" i="0" u="none" strike="noStrike" cap="none" normalizeH="0" baseline="0" dirty="0">
                          <a:ln>
                            <a:noFill/>
                          </a:ln>
                          <a:solidFill>
                            <a:srgbClr val="FF0000"/>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rgbClr val="FF0000"/>
                          </a:solidFill>
                          <a:effectLst/>
                          <a:latin typeface="Arial" panose="020B0604020202020204" pitchFamily="34" charset="0"/>
                          <a:cs typeface="Arial" panose="020B0604020202020204" pitchFamily="34" charset="0"/>
                        </a:rPr>
                        <a:t>của</a:t>
                      </a:r>
                      <a:r>
                        <a:rPr kumimoji="0" lang="en-US" altLang="en-US" sz="2600" b="0" i="0" u="none" strike="noStrike" cap="none" normalizeH="0" baseline="0" dirty="0">
                          <a:ln>
                            <a:noFill/>
                          </a:ln>
                          <a:solidFill>
                            <a:srgbClr val="FF0000"/>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rgbClr val="FF0000"/>
                          </a:solidFill>
                          <a:effectLst/>
                          <a:latin typeface="Arial" panose="020B0604020202020204" pitchFamily="34" charset="0"/>
                          <a:cs typeface="Arial" panose="020B0604020202020204" pitchFamily="34" charset="0"/>
                        </a:rPr>
                        <a:t>học</a:t>
                      </a:r>
                      <a:r>
                        <a:rPr kumimoji="0" lang="en-US" altLang="en-US" sz="2600" b="0" i="0" u="none" strike="noStrike" cap="none" normalizeH="0" baseline="0" dirty="0">
                          <a:ln>
                            <a:noFill/>
                          </a:ln>
                          <a:solidFill>
                            <a:srgbClr val="FF0000"/>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rgbClr val="FF0000"/>
                          </a:solidFill>
                          <a:effectLst/>
                          <a:latin typeface="Arial" panose="020B0604020202020204" pitchFamily="34" charset="0"/>
                          <a:cs typeface="Arial" panose="020B0604020202020204" pitchFamily="34" charset="0"/>
                        </a:rPr>
                        <a:t>sinh</a:t>
                      </a:r>
                      <a:endParaRPr kumimoji="0" lang="en-US" altLang="en-US" sz="2600" b="0" i="0"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ts val="300"/>
                        </a:spcBef>
                        <a:spcAft>
                          <a:spcPts val="600"/>
                        </a:spcAft>
                        <a:buClrTx/>
                        <a:buSzTx/>
                        <a:buFontTx/>
                        <a:buNone/>
                        <a:tabLst/>
                      </a:pP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Khả năng </a:t>
                      </a:r>
                      <a:r>
                        <a:rPr kumimoji="0" lang="vi-VN" altLang="en-US" sz="2600" b="1" i="1" u="none" strike="noStrike" cap="none" normalizeH="0" baseline="0" dirty="0">
                          <a:ln>
                            <a:noFill/>
                          </a:ln>
                          <a:solidFill>
                            <a:srgbClr val="0000FF"/>
                          </a:solidFill>
                          <a:effectLst/>
                          <a:latin typeface="Arial" panose="020B0604020202020204" pitchFamily="34" charset="0"/>
                          <a:cs typeface="Times New Roman" panose="02020603050405020304" pitchFamily="18" charset="0"/>
                        </a:rPr>
                        <a:t>tiếp nhận và sẵn sàng</a:t>
                      </a:r>
                      <a:r>
                        <a:rPr kumimoji="0" lang="vi-VN" altLang="en-US" sz="2600" b="0" i="1"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thực hiện nhiệm vụ học tập của tất cả </a:t>
                      </a:r>
                      <a:r>
                        <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trong lớp.</a:t>
                      </a:r>
                      <a:endPar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58236592"/>
                  </a:ext>
                </a:extLst>
              </a:tr>
              <a:tr h="1142303">
                <a:tc vMerge="1">
                  <a:txBody>
                    <a:bodyPr/>
                    <a:lstStyle/>
                    <a:p>
                      <a:endParaRPr lang="en-US"/>
                    </a:p>
                  </a:txBody>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ts val="300"/>
                        </a:spcBef>
                        <a:spcAft>
                          <a:spcPts val="600"/>
                        </a:spcAft>
                        <a:buClrTx/>
                        <a:buSzTx/>
                        <a:buFontTx/>
                        <a:buNone/>
                        <a:tabLst/>
                      </a:pP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Mức độ </a:t>
                      </a:r>
                      <a:r>
                        <a:rPr kumimoji="0" lang="vi-VN" altLang="en-US" sz="2600" b="1" i="1" u="none" strike="noStrike" cap="none" normalizeH="0" baseline="0" dirty="0">
                          <a:ln>
                            <a:noFill/>
                          </a:ln>
                          <a:solidFill>
                            <a:srgbClr val="0000FF"/>
                          </a:solidFill>
                          <a:effectLst/>
                          <a:latin typeface="Arial" panose="020B0604020202020204" pitchFamily="34" charset="0"/>
                          <a:cs typeface="Times New Roman" panose="02020603050405020304" pitchFamily="18" charset="0"/>
                        </a:rPr>
                        <a:t>tích cực, chủ động, sáng tạo, hợp tác</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của </a:t>
                      </a:r>
                      <a:r>
                        <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trong việc thực hiện các nhiệm vụ học tập.</a:t>
                      </a:r>
                      <a:endPar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496007298"/>
                  </a:ext>
                </a:extLst>
              </a:tr>
              <a:tr h="1142303">
                <a:tc vMerge="1">
                  <a:txBody>
                    <a:bodyPr/>
                    <a:lstStyle/>
                    <a:p>
                      <a:endParaRPr lang="en-US"/>
                    </a:p>
                  </a:txBody>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ts val="300"/>
                        </a:spcBef>
                        <a:spcAft>
                          <a:spcPts val="600"/>
                        </a:spcAft>
                        <a:buClrTx/>
                        <a:buSzTx/>
                        <a:buFontTx/>
                        <a:buNone/>
                        <a:tabLst/>
                      </a:pP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Mức độ tham gia tích cực của </a:t>
                      </a:r>
                      <a:r>
                        <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trong </a:t>
                      </a:r>
                      <a:r>
                        <a:rPr kumimoji="0" lang="vi-VN" altLang="en-US" sz="2600" b="1" i="1" u="none" strike="noStrike" cap="none" normalizeH="0" baseline="0" dirty="0">
                          <a:ln>
                            <a:noFill/>
                          </a:ln>
                          <a:solidFill>
                            <a:srgbClr val="0000FF"/>
                          </a:solidFill>
                          <a:effectLst/>
                          <a:latin typeface="Arial" panose="020B0604020202020204" pitchFamily="34" charset="0"/>
                          <a:cs typeface="Times New Roman" panose="02020603050405020304" pitchFamily="18" charset="0"/>
                        </a:rPr>
                        <a:t>trình bày, trao đổi, thảo luận</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về kết quả thực hiện nhiệm vụ học tập.</a:t>
                      </a:r>
                      <a:endPar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588895954"/>
                  </a:ext>
                </a:extLst>
              </a:tr>
              <a:tr h="1142303">
                <a:tc vMerge="1">
                  <a:txBody>
                    <a:bodyPr/>
                    <a:lstStyle/>
                    <a:p>
                      <a:endParaRPr lang="en-US"/>
                    </a:p>
                  </a:txBody>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ts val="300"/>
                        </a:spcBef>
                        <a:spcAft>
                          <a:spcPts val="600"/>
                        </a:spcAft>
                        <a:buClrTx/>
                        <a:buSzTx/>
                        <a:buFontTx/>
                        <a:buNone/>
                        <a:tabLst/>
                      </a:pP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Mức độ </a:t>
                      </a:r>
                      <a:r>
                        <a:rPr kumimoji="0" lang="vi-VN" altLang="en-US" sz="2600" b="1" i="1" u="none" strike="noStrike" cap="none" normalizeH="0" baseline="0" dirty="0">
                          <a:ln>
                            <a:noFill/>
                          </a:ln>
                          <a:solidFill>
                            <a:srgbClr val="0000FF"/>
                          </a:solidFill>
                          <a:effectLst/>
                          <a:latin typeface="Arial" panose="020B0604020202020204" pitchFamily="34" charset="0"/>
                          <a:cs typeface="Times New Roman" panose="02020603050405020304" pitchFamily="18" charset="0"/>
                        </a:rPr>
                        <a:t>đúng đắn, chính xác, phù hợp</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 của các kết quả thực hiện nhiệm vụ học tập của </a:t>
                      </a:r>
                      <a:r>
                        <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rPr>
                        <a:t>.</a:t>
                      </a:r>
                      <a:endParaRPr kumimoji="0" lang="en-US" altLang="en-US" sz="2600" b="0" i="0" u="none" strike="noStrike" cap="none" normalizeH="0" baseline="0" dirty="0">
                        <a:ln>
                          <a:noFill/>
                        </a:ln>
                        <a:solidFill>
                          <a:srgbClr val="000000"/>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093988496"/>
                  </a:ext>
                </a:extLst>
              </a:tr>
            </a:tbl>
          </a:graphicData>
        </a:graphic>
      </p:graphicFrame>
      <p:sp>
        <p:nvSpPr>
          <p:cNvPr id="13" name="Title 1"/>
          <p:cNvSpPr txBox="1">
            <a:spLocks/>
          </p:cNvSpPr>
          <p:nvPr/>
        </p:nvSpPr>
        <p:spPr bwMode="gray">
          <a:xfrm>
            <a:off x="2342911" y="756454"/>
            <a:ext cx="8457058" cy="1597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07763" dir="18900000" algn="ctr" rotWithShape="0">
                    <a:srgbClr val="000000">
                      <a:alpha val="50000"/>
                    </a:srgb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normAutofit/>
          </a:bodyPr>
          <a:lstStyle>
            <a:lvl1pPr algn="l" rtl="0" eaLnBrk="1" fontAlgn="base" hangingPunct="1">
              <a:spcBef>
                <a:spcPct val="0"/>
              </a:spcBef>
              <a:spcAft>
                <a:spcPct val="0"/>
              </a:spcAft>
              <a:defRPr sz="4000">
                <a:solidFill>
                  <a:schemeClr val="bg1"/>
                </a:solidFill>
                <a:latin typeface="+mj-lt"/>
                <a:ea typeface="+mj-ea"/>
                <a:cs typeface="+mj-cs"/>
              </a:defRPr>
            </a:lvl1pPr>
            <a:lvl2pPr algn="l" rtl="0" eaLnBrk="1" fontAlgn="base" hangingPunct="1">
              <a:spcBef>
                <a:spcPct val="0"/>
              </a:spcBef>
              <a:spcAft>
                <a:spcPct val="0"/>
              </a:spcAft>
              <a:defRPr sz="4000">
                <a:solidFill>
                  <a:schemeClr val="bg1"/>
                </a:solidFill>
                <a:latin typeface="Arial" charset="0"/>
              </a:defRPr>
            </a:lvl2pPr>
            <a:lvl3pPr algn="l" rtl="0" eaLnBrk="1" fontAlgn="base" hangingPunct="1">
              <a:spcBef>
                <a:spcPct val="0"/>
              </a:spcBef>
              <a:spcAft>
                <a:spcPct val="0"/>
              </a:spcAft>
              <a:defRPr sz="4000">
                <a:solidFill>
                  <a:schemeClr val="bg1"/>
                </a:solidFill>
                <a:latin typeface="Arial" charset="0"/>
              </a:defRPr>
            </a:lvl3pPr>
            <a:lvl4pPr algn="l" rtl="0" eaLnBrk="1" fontAlgn="base" hangingPunct="1">
              <a:spcBef>
                <a:spcPct val="0"/>
              </a:spcBef>
              <a:spcAft>
                <a:spcPct val="0"/>
              </a:spcAft>
              <a:defRPr sz="4000">
                <a:solidFill>
                  <a:schemeClr val="bg1"/>
                </a:solidFill>
                <a:latin typeface="Arial" charset="0"/>
              </a:defRPr>
            </a:lvl4pPr>
            <a:lvl5pPr algn="l" rtl="0" eaLnBrk="1" fontAlgn="base" hangingPunct="1">
              <a:spcBef>
                <a:spcPct val="0"/>
              </a:spcBef>
              <a:spcAft>
                <a:spcPct val="0"/>
              </a:spcAft>
              <a:defRPr sz="4000">
                <a:solidFill>
                  <a:schemeClr val="bg1"/>
                </a:solidFill>
                <a:latin typeface="Arial" charset="0"/>
              </a:defRPr>
            </a:lvl5pPr>
            <a:lvl6pPr marL="457200" algn="l" rtl="0" eaLnBrk="1" fontAlgn="base" hangingPunct="1">
              <a:spcBef>
                <a:spcPct val="0"/>
              </a:spcBef>
              <a:spcAft>
                <a:spcPct val="0"/>
              </a:spcAft>
              <a:defRPr sz="4000">
                <a:solidFill>
                  <a:schemeClr val="bg1"/>
                </a:solidFill>
                <a:latin typeface="Arial" charset="0"/>
              </a:defRPr>
            </a:lvl6pPr>
            <a:lvl7pPr marL="914400" algn="l" rtl="0" eaLnBrk="1" fontAlgn="base" hangingPunct="1">
              <a:spcBef>
                <a:spcPct val="0"/>
              </a:spcBef>
              <a:spcAft>
                <a:spcPct val="0"/>
              </a:spcAft>
              <a:defRPr sz="4000">
                <a:solidFill>
                  <a:schemeClr val="bg1"/>
                </a:solidFill>
                <a:latin typeface="Arial" charset="0"/>
              </a:defRPr>
            </a:lvl7pPr>
            <a:lvl8pPr marL="1371600" algn="l" rtl="0" eaLnBrk="1" fontAlgn="base" hangingPunct="1">
              <a:spcBef>
                <a:spcPct val="0"/>
              </a:spcBef>
              <a:spcAft>
                <a:spcPct val="0"/>
              </a:spcAft>
              <a:defRPr sz="4000">
                <a:solidFill>
                  <a:schemeClr val="bg1"/>
                </a:solidFill>
                <a:latin typeface="Arial" charset="0"/>
              </a:defRPr>
            </a:lvl8pPr>
            <a:lvl9pPr marL="1828800" algn="l" rtl="0" eaLnBrk="1" fontAlgn="base" hangingPunct="1">
              <a:spcBef>
                <a:spcPct val="0"/>
              </a:spcBef>
              <a:spcAft>
                <a:spcPct val="0"/>
              </a:spcAft>
              <a:defRPr sz="4000">
                <a:solidFill>
                  <a:schemeClr val="bg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altLang="en-US"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charset="0"/>
                <a:hlinkClick r:id="rId3" action="ppaction://hlinkfile"/>
              </a:rPr>
              <a:t>CÔNG VĂN 5555</a:t>
            </a:r>
            <a:r>
              <a:rPr kumimoji="0" lang="vi-VN" altLang="en-US"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charset="0"/>
              </a:rPr>
              <a:t/>
            </a:r>
            <a:br>
              <a:rPr kumimoji="0" lang="vi-VN" altLang="en-US"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charset="0"/>
              </a:rPr>
            </a:br>
            <a:r>
              <a:rPr kumimoji="0" lang="vi-VN" altLang="en-US"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charset="0"/>
              </a:rPr>
              <a:t>Nội dung sinh hoạt tổ/nhóm chuyên môn về đổi mới PPDH và KTĐG</a:t>
            </a:r>
          </a:p>
        </p:txBody>
      </p:sp>
      <p:sp>
        <p:nvSpPr>
          <p:cNvPr id="11" name="Slide Number Placeholder 10">
            <a:extLst>
              <a:ext uri="{FF2B5EF4-FFF2-40B4-BE49-F238E27FC236}">
                <a16:creationId xmlns:a16="http://schemas.microsoft.com/office/drawing/2014/main" id="{443B71D3-3DF6-3070-1C70-0FA98DBB1180}"/>
              </a:ext>
            </a:extLst>
          </p:cNvPr>
          <p:cNvSpPr>
            <a:spLocks noGrp="1"/>
          </p:cNvSpPr>
          <p:nvPr>
            <p:ph type="sldNum" sz="quarter" idx="12"/>
          </p:nvPr>
        </p:nvSpPr>
        <p:spPr/>
        <p:txBody>
          <a:bodyPr/>
          <a:lstStyle/>
          <a:p>
            <a:fld id="{98AFA10F-1C91-4D6E-AF72-B6468A4B99E2}" type="slidenum">
              <a:rPr lang="en-US" smtClean="0"/>
              <a:pPr/>
              <a:t>53</a:t>
            </a:fld>
            <a:endParaRPr lang="en-US" dirty="0"/>
          </a:p>
        </p:txBody>
      </p:sp>
    </p:spTree>
    <p:extLst>
      <p:ext uri="{BB962C8B-B14F-4D97-AF65-F5344CB8AC3E}">
        <p14:creationId xmlns:p14="http://schemas.microsoft.com/office/powerpoint/2010/main" val="25422233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76092C-CEB5-A9BB-4580-440C3062C713}"/>
              </a:ext>
            </a:extLst>
          </p:cNvPr>
          <p:cNvSpPr>
            <a:spLocks noGrp="1"/>
          </p:cNvSpPr>
          <p:nvPr>
            <p:ph type="title"/>
          </p:nvPr>
        </p:nvSpPr>
        <p:spPr/>
        <p:txBody>
          <a:bodyPr>
            <a:normAutofit fontScale="90000"/>
          </a:bodyPr>
          <a:lstStyle/>
          <a:p>
            <a:r>
              <a:rPr lang="en-US" dirty="0" err="1"/>
              <a:t>XÂY</a:t>
            </a:r>
            <a:r>
              <a:rPr lang="en-US" dirty="0"/>
              <a:t> </a:t>
            </a:r>
            <a:r>
              <a:rPr lang="en-US" dirty="0" err="1"/>
              <a:t>DỰNG</a:t>
            </a:r>
            <a:r>
              <a:rPr lang="en-US" dirty="0"/>
              <a:t> </a:t>
            </a:r>
            <a:r>
              <a:rPr lang="en-US" dirty="0" err="1"/>
              <a:t>KẾ</a:t>
            </a:r>
            <a:r>
              <a:rPr lang="en-US" dirty="0"/>
              <a:t> </a:t>
            </a:r>
            <a:r>
              <a:rPr lang="en-US" dirty="0" err="1"/>
              <a:t>HOẠCH</a:t>
            </a:r>
            <a:r>
              <a:rPr lang="en-US" dirty="0"/>
              <a:t> </a:t>
            </a:r>
            <a:r>
              <a:rPr lang="en-US" dirty="0" err="1"/>
              <a:t>BÀI</a:t>
            </a:r>
            <a:r>
              <a:rPr lang="en-US" dirty="0"/>
              <a:t> </a:t>
            </a:r>
            <a:r>
              <a:rPr lang="en-US" dirty="0" err="1"/>
              <a:t>DẠY</a:t>
            </a:r>
            <a:r>
              <a:rPr lang="en-US" dirty="0"/>
              <a:t> STEM</a:t>
            </a:r>
          </a:p>
        </p:txBody>
      </p:sp>
      <p:sp>
        <p:nvSpPr>
          <p:cNvPr id="22" name="Slide Number Placeholder 21">
            <a:extLst>
              <a:ext uri="{FF2B5EF4-FFF2-40B4-BE49-F238E27FC236}">
                <a16:creationId xmlns:a16="http://schemas.microsoft.com/office/drawing/2014/main" id="{CD25A429-92D6-EF5C-733E-98F0ACBA974A}"/>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54</a:t>
            </a:fld>
            <a:endParaRPr lang="en-US">
              <a:solidFill>
                <a:prstClr val="black">
                  <a:tint val="75000"/>
                </a:prstClr>
              </a:solidFill>
            </a:endParaRPr>
          </a:p>
        </p:txBody>
      </p:sp>
    </p:spTree>
    <p:extLst>
      <p:ext uri="{BB962C8B-B14F-4D97-AF65-F5344CB8AC3E}">
        <p14:creationId xmlns:p14="http://schemas.microsoft.com/office/powerpoint/2010/main" val="38744639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F25FD1-FB0D-4117-ABAF-A92F6C179323}"/>
              </a:ext>
            </a:extLst>
          </p:cNvPr>
          <p:cNvSpPr txBox="1"/>
          <p:nvPr/>
        </p:nvSpPr>
        <p:spPr>
          <a:xfrm>
            <a:off x="3749040" y="1981098"/>
            <a:ext cx="8140504" cy="4876902"/>
          </a:xfrm>
          <a:prstGeom prst="rect">
            <a:avLst/>
          </a:prstGeom>
        </p:spPr>
        <p:txBody>
          <a:bodyPr vert="horz" lIns="91440" tIns="45720" rIns="91440" bIns="45720" rtlCol="0">
            <a:normAutofit/>
          </a:bodyPr>
          <a:lstStyle/>
          <a:p>
            <a:pPr marL="685800" marR="0" lvl="0" indent="-284163" algn="just" defTabSz="914400" rtl="0" eaLnBrk="1" fontAlgn="auto" latinLnBrk="0" hangingPunct="1">
              <a:lnSpc>
                <a:spcPct val="120000"/>
              </a:lnSpc>
              <a:spcBef>
                <a:spcPts val="600"/>
              </a:spcBef>
              <a:spcAft>
                <a:spcPts val="0"/>
              </a:spcAft>
              <a:buClrTx/>
              <a:buSzTx/>
              <a:buFontTx/>
              <a:buChar char="-"/>
              <a:tabLst/>
              <a:defRPr/>
            </a:pPr>
            <a:endParaRPr kumimoji="0" lang="en-US" sz="3800" b="0" i="0" u="none" strike="noStrike" kern="1200" cap="none" spc="0" normalizeH="0" baseline="0" noProof="0" dirty="0">
              <a:ln>
                <a:noFill/>
              </a:ln>
              <a:solidFill>
                <a:prstClr val="black"/>
              </a:solidFill>
              <a:effectLst/>
              <a:uLnTx/>
              <a:uFillTx/>
              <a:latin typeface="Cambria"/>
              <a:ea typeface="Roboto" panose="02000000000000000000" pitchFamily="2" charset="0"/>
              <a:cs typeface="+mn-cs"/>
            </a:endParaRPr>
          </a:p>
        </p:txBody>
      </p:sp>
      <p:sp>
        <p:nvSpPr>
          <p:cNvPr id="6" name="Title 5">
            <a:extLst>
              <a:ext uri="{FF2B5EF4-FFF2-40B4-BE49-F238E27FC236}">
                <a16:creationId xmlns:a16="http://schemas.microsoft.com/office/drawing/2014/main" id="{45C26928-EC75-12A6-7D5B-62C0AAF383E4}"/>
              </a:ext>
            </a:extLst>
          </p:cNvPr>
          <p:cNvSpPr>
            <a:spLocks noGrp="1"/>
          </p:cNvSpPr>
          <p:nvPr>
            <p:ph type="title"/>
          </p:nvPr>
        </p:nvSpPr>
        <p:spPr>
          <a:xfrm>
            <a:off x="1511776" y="2363961"/>
            <a:ext cx="9168446" cy="2130078"/>
          </a:xfrm>
        </p:spPr>
        <p:txBody>
          <a:bodyPr>
            <a:normAutofit fontScale="90000"/>
          </a:bodyPr>
          <a:lstStyle/>
          <a:p>
            <a:r>
              <a:rPr lang="en-US" dirty="0" err="1"/>
              <a:t>Nội</a:t>
            </a:r>
            <a:r>
              <a:rPr lang="en-US" dirty="0"/>
              <a:t> dung 4. </a:t>
            </a:r>
            <a:r>
              <a:rPr lang="en-US" dirty="0" err="1"/>
              <a:t>Thiết</a:t>
            </a:r>
            <a:r>
              <a:rPr lang="en-US" dirty="0"/>
              <a:t> </a:t>
            </a:r>
            <a:r>
              <a:rPr lang="en-US" dirty="0" err="1"/>
              <a:t>kế</a:t>
            </a:r>
            <a:r>
              <a:rPr lang="en-US" dirty="0"/>
              <a:t> </a:t>
            </a:r>
            <a:r>
              <a:rPr lang="en-US" dirty="0" err="1"/>
              <a:t>bài</a:t>
            </a:r>
            <a:r>
              <a:rPr lang="en-US" dirty="0"/>
              <a:t> </a:t>
            </a:r>
            <a:r>
              <a:rPr lang="en-US" dirty="0" err="1"/>
              <a:t>học</a:t>
            </a:r>
            <a:r>
              <a:rPr lang="en-US" dirty="0"/>
              <a:t> STEM</a:t>
            </a:r>
            <a:br>
              <a:rPr lang="en-US" dirty="0"/>
            </a:br>
            <a:endParaRPr lang="en-US" dirty="0"/>
          </a:p>
        </p:txBody>
      </p:sp>
      <p:sp>
        <p:nvSpPr>
          <p:cNvPr id="7" name="Text Placeholder 6">
            <a:extLst>
              <a:ext uri="{FF2B5EF4-FFF2-40B4-BE49-F238E27FC236}">
                <a16:creationId xmlns:a16="http://schemas.microsoft.com/office/drawing/2014/main" id="{94979F69-650B-272F-656F-E2EAF17FA80D}"/>
              </a:ext>
            </a:extLst>
          </p:cNvPr>
          <p:cNvSpPr>
            <a:spLocks noGrp="1"/>
          </p:cNvSpPr>
          <p:nvPr>
            <p:ph type="body" idx="1"/>
          </p:nvPr>
        </p:nvSpPr>
        <p:spPr>
          <a:xfrm>
            <a:off x="1750110" y="4120509"/>
            <a:ext cx="6689725" cy="1500187"/>
          </a:xfrm>
        </p:spPr>
        <p:txBody>
          <a:bodyPr/>
          <a:lstStyle/>
          <a:p>
            <a:pPr marL="342900" indent="-342900" algn="just">
              <a:buFont typeface="Wingdings" panose="05000000000000000000" pitchFamily="2" charset="2"/>
              <a:buChar char="ü"/>
            </a:pPr>
            <a:r>
              <a:rPr lang="en-US" dirty="0"/>
              <a:t>Tiến </a:t>
            </a:r>
            <a:r>
              <a:rPr lang="en-US" dirty="0" err="1"/>
              <a:t>trình</a:t>
            </a:r>
            <a:r>
              <a:rPr lang="en-US" dirty="0"/>
              <a:t> </a:t>
            </a:r>
            <a:r>
              <a:rPr lang="en-US" dirty="0" err="1"/>
              <a:t>xây</a:t>
            </a:r>
            <a:r>
              <a:rPr lang="en-US" dirty="0"/>
              <a:t> </a:t>
            </a:r>
            <a:r>
              <a:rPr lang="en-US" dirty="0" err="1"/>
              <a:t>dựng</a:t>
            </a:r>
            <a:r>
              <a:rPr lang="en-US" dirty="0"/>
              <a:t> </a:t>
            </a:r>
            <a:r>
              <a:rPr lang="en-US" dirty="0" err="1"/>
              <a:t>bài</a:t>
            </a:r>
            <a:r>
              <a:rPr lang="en-US" dirty="0"/>
              <a:t> </a:t>
            </a:r>
            <a:r>
              <a:rPr lang="en-US" dirty="0" err="1"/>
              <a:t>học</a:t>
            </a:r>
            <a:r>
              <a:rPr lang="en-US" dirty="0"/>
              <a:t> STEM</a:t>
            </a:r>
          </a:p>
          <a:p>
            <a:pPr marL="342900" indent="-342900" algn="just">
              <a:buFont typeface="Wingdings" panose="05000000000000000000" pitchFamily="2" charset="2"/>
              <a:buChar char="ü"/>
            </a:pPr>
            <a:r>
              <a:rPr lang="en-US" dirty="0"/>
              <a:t>Tiến </a:t>
            </a:r>
            <a:r>
              <a:rPr lang="en-US" dirty="0" err="1"/>
              <a:t>trình</a:t>
            </a:r>
            <a:r>
              <a:rPr lang="en-US" dirty="0"/>
              <a:t> </a:t>
            </a:r>
            <a:r>
              <a:rPr lang="en-US" dirty="0" err="1"/>
              <a:t>dạy</a:t>
            </a:r>
            <a:r>
              <a:rPr lang="en-US" dirty="0"/>
              <a:t> </a:t>
            </a:r>
            <a:r>
              <a:rPr lang="en-US" dirty="0" err="1"/>
              <a:t>học</a:t>
            </a:r>
            <a:r>
              <a:rPr lang="en-US" dirty="0"/>
              <a:t> </a:t>
            </a:r>
            <a:r>
              <a:rPr lang="en-US" dirty="0" err="1"/>
              <a:t>bài</a:t>
            </a:r>
            <a:r>
              <a:rPr lang="en-US" dirty="0"/>
              <a:t> </a:t>
            </a:r>
            <a:r>
              <a:rPr lang="en-US" dirty="0" err="1"/>
              <a:t>học</a:t>
            </a:r>
            <a:r>
              <a:rPr lang="en-US" dirty="0"/>
              <a:t> STEM</a:t>
            </a:r>
          </a:p>
        </p:txBody>
      </p:sp>
      <p:sp>
        <p:nvSpPr>
          <p:cNvPr id="9" name="Slide Number Placeholder 8">
            <a:extLst>
              <a:ext uri="{FF2B5EF4-FFF2-40B4-BE49-F238E27FC236}">
                <a16:creationId xmlns:a16="http://schemas.microsoft.com/office/drawing/2014/main" id="{103528D3-0034-7D92-8493-5A64AEA1B2AA}"/>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55</a:t>
            </a:fld>
            <a:endParaRPr lang="en-US">
              <a:solidFill>
                <a:prstClr val="black">
                  <a:tint val="75000"/>
                </a:prstClr>
              </a:solidFill>
            </a:endParaRPr>
          </a:p>
        </p:txBody>
      </p:sp>
    </p:spTree>
    <p:extLst>
      <p:ext uri="{BB962C8B-B14F-4D97-AF65-F5344CB8AC3E}">
        <p14:creationId xmlns:p14="http://schemas.microsoft.com/office/powerpoint/2010/main" val="289829534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D4F821-C1C8-A6F6-CA60-76199D123C6D}"/>
              </a:ext>
            </a:extLst>
          </p:cNvPr>
          <p:cNvSpPr>
            <a:spLocks noGrp="1"/>
          </p:cNvSpPr>
          <p:nvPr>
            <p:ph type="title"/>
          </p:nvPr>
        </p:nvSpPr>
        <p:spPr/>
        <p:txBody>
          <a:bodyPr/>
          <a:lstStyle/>
          <a:p>
            <a:r>
              <a:rPr lang="en-US" dirty="0"/>
              <a:t>Tiến </a:t>
            </a:r>
            <a:r>
              <a:rPr lang="en-US" dirty="0" err="1"/>
              <a:t>trình</a:t>
            </a:r>
            <a:r>
              <a:rPr lang="en-US" dirty="0"/>
              <a:t> </a:t>
            </a:r>
            <a:r>
              <a:rPr lang="en-US" dirty="0" err="1"/>
              <a:t>dạy</a:t>
            </a:r>
            <a:r>
              <a:rPr lang="en-US" dirty="0"/>
              <a:t> </a:t>
            </a:r>
            <a:r>
              <a:rPr lang="en-US" dirty="0" err="1"/>
              <a:t>học</a:t>
            </a:r>
            <a:r>
              <a:rPr lang="en-US" dirty="0"/>
              <a:t> </a:t>
            </a:r>
            <a:r>
              <a:rPr lang="en-US" dirty="0" err="1"/>
              <a:t>bài</a:t>
            </a:r>
            <a:r>
              <a:rPr lang="en-US" dirty="0"/>
              <a:t> </a:t>
            </a:r>
            <a:r>
              <a:rPr lang="en-US" dirty="0" err="1"/>
              <a:t>học</a:t>
            </a:r>
            <a:r>
              <a:rPr lang="en-US" dirty="0"/>
              <a:t> STEM</a:t>
            </a:r>
          </a:p>
        </p:txBody>
      </p:sp>
      <p:sp>
        <p:nvSpPr>
          <p:cNvPr id="4" name="Content Placeholder 3">
            <a:extLst>
              <a:ext uri="{FF2B5EF4-FFF2-40B4-BE49-F238E27FC236}">
                <a16:creationId xmlns:a16="http://schemas.microsoft.com/office/drawing/2014/main" id="{EF1F8CEE-2ABE-30C8-2909-826BA78215B1}"/>
              </a:ext>
            </a:extLst>
          </p:cNvPr>
          <p:cNvSpPr>
            <a:spLocks noGrp="1"/>
          </p:cNvSpPr>
          <p:nvPr>
            <p:ph idx="1"/>
          </p:nvPr>
        </p:nvSpPr>
        <p:spPr>
          <a:xfrm>
            <a:off x="190500" y="1825625"/>
            <a:ext cx="10515600" cy="4351338"/>
          </a:xfrm>
        </p:spPr>
        <p:txBody>
          <a:bodyPr/>
          <a:lstStyle/>
          <a:p>
            <a:endParaRPr lang="en-US"/>
          </a:p>
        </p:txBody>
      </p:sp>
      <p:pic>
        <p:nvPicPr>
          <p:cNvPr id="12" name="Picture 11">
            <a:extLst>
              <a:ext uri="{FF2B5EF4-FFF2-40B4-BE49-F238E27FC236}">
                <a16:creationId xmlns:a16="http://schemas.microsoft.com/office/drawing/2014/main" id="{029030AD-0357-4DE0-A401-B19076A6734B}"/>
              </a:ext>
            </a:extLst>
          </p:cNvPr>
          <p:cNvPicPr>
            <a:picLocks noChangeAspect="1"/>
          </p:cNvPicPr>
          <p:nvPr/>
        </p:nvPicPr>
        <p:blipFill>
          <a:blip r:embed="rId3"/>
          <a:stretch>
            <a:fillRect/>
          </a:stretch>
        </p:blipFill>
        <p:spPr>
          <a:xfrm>
            <a:off x="328715" y="1277914"/>
            <a:ext cx="9570913" cy="5352950"/>
          </a:xfrm>
          <a:prstGeom prst="rect">
            <a:avLst/>
          </a:prstGeom>
        </p:spPr>
      </p:pic>
      <p:sp>
        <p:nvSpPr>
          <p:cNvPr id="13" name="TextBox 12"/>
          <p:cNvSpPr txBox="1"/>
          <p:nvPr/>
        </p:nvSpPr>
        <p:spPr>
          <a:xfrm>
            <a:off x="10033101" y="3308058"/>
            <a:ext cx="2498992" cy="369332"/>
          </a:xfrm>
          <a:prstGeom prst="rect">
            <a:avLst/>
          </a:prstGeom>
          <a:noFill/>
        </p:spPr>
        <p:txBody>
          <a:bodyPr wrap="square" rtlCol="0">
            <a:spAutoFit/>
          </a:bodyPr>
          <a:lstStyle/>
          <a:p>
            <a:r>
              <a:rPr lang="en-US" dirty="0">
                <a:latin typeface="Arial" panose="020B0604020202020204" pitchFamily="34" charset="0"/>
              </a:rPr>
              <a:t>Bảo </a:t>
            </a:r>
            <a:r>
              <a:rPr lang="en-US" dirty="0" err="1">
                <a:latin typeface="Arial" panose="020B0604020202020204" pitchFamily="34" charset="0"/>
              </a:rPr>
              <a:t>vệ</a:t>
            </a:r>
            <a:r>
              <a:rPr lang="en-US" dirty="0">
                <a:latin typeface="Arial" panose="020B0604020202020204" pitchFamily="34" charset="0"/>
              </a:rPr>
              <a:t> </a:t>
            </a:r>
            <a:r>
              <a:rPr lang="en-US" dirty="0" err="1">
                <a:latin typeface="Arial" panose="020B0604020202020204" pitchFamily="34" charset="0"/>
              </a:rPr>
              <a:t>giải</a:t>
            </a:r>
            <a:r>
              <a:rPr lang="en-US" dirty="0">
                <a:latin typeface="Arial" panose="020B0604020202020204" pitchFamily="34" charset="0"/>
              </a:rPr>
              <a:t> </a:t>
            </a:r>
            <a:r>
              <a:rPr lang="en-US" dirty="0" err="1">
                <a:latin typeface="Arial" panose="020B0604020202020204" pitchFamily="34" charset="0"/>
              </a:rPr>
              <a:t>pháp</a:t>
            </a:r>
            <a:endParaRPr lang="en-US" dirty="0">
              <a:latin typeface="Arial" panose="020B0604020202020204" pitchFamily="34" charset="0"/>
            </a:endParaRPr>
          </a:p>
        </p:txBody>
      </p:sp>
      <p:sp>
        <p:nvSpPr>
          <p:cNvPr id="14" name="Rectangle 13"/>
          <p:cNvSpPr/>
          <p:nvPr/>
        </p:nvSpPr>
        <p:spPr>
          <a:xfrm>
            <a:off x="149095" y="1228927"/>
            <a:ext cx="9882085" cy="583543"/>
          </a:xfrm>
          <a:prstGeom prst="rect">
            <a:avLst/>
          </a:prstGeom>
          <a:solidFill>
            <a:srgbClr val="FF0000">
              <a:alpha val="1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Rectangle 14"/>
          <p:cNvSpPr/>
          <p:nvPr/>
        </p:nvSpPr>
        <p:spPr>
          <a:xfrm>
            <a:off x="170863" y="1805881"/>
            <a:ext cx="9882085" cy="1280219"/>
          </a:xfrm>
          <a:prstGeom prst="rect">
            <a:avLst/>
          </a:prstGeom>
          <a:solidFill>
            <a:schemeClr val="accent1">
              <a:alpha val="180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6" name="Rectangle 15"/>
          <p:cNvSpPr/>
          <p:nvPr/>
        </p:nvSpPr>
        <p:spPr>
          <a:xfrm>
            <a:off x="159973" y="3084982"/>
            <a:ext cx="9882085" cy="1280219"/>
          </a:xfrm>
          <a:prstGeom prst="rect">
            <a:avLst/>
          </a:prstGeom>
          <a:solidFill>
            <a:srgbClr val="C00000">
              <a:alpha val="1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Rectangle 16"/>
          <p:cNvSpPr/>
          <p:nvPr/>
        </p:nvSpPr>
        <p:spPr>
          <a:xfrm>
            <a:off x="159973" y="4358644"/>
            <a:ext cx="9882085" cy="1083153"/>
          </a:xfrm>
          <a:prstGeom prst="rect">
            <a:avLst/>
          </a:prstGeom>
          <a:solidFill>
            <a:schemeClr val="accent1">
              <a:lumMod val="75000"/>
              <a:alpha val="1764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8" name="Rectangle 17"/>
          <p:cNvSpPr/>
          <p:nvPr/>
        </p:nvSpPr>
        <p:spPr>
          <a:xfrm>
            <a:off x="165412" y="5441797"/>
            <a:ext cx="9882085" cy="1280219"/>
          </a:xfrm>
          <a:prstGeom prst="rect">
            <a:avLst/>
          </a:prstGeom>
          <a:solidFill>
            <a:srgbClr val="C00000">
              <a:alpha val="1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9" name="TextBox 18"/>
          <p:cNvSpPr txBox="1"/>
          <p:nvPr/>
        </p:nvSpPr>
        <p:spPr>
          <a:xfrm>
            <a:off x="10048656" y="5563998"/>
            <a:ext cx="815296" cy="1200329"/>
          </a:xfrm>
          <a:prstGeom prst="rect">
            <a:avLst/>
          </a:prstGeom>
          <a:noFill/>
        </p:spPr>
        <p:txBody>
          <a:bodyPr wrap="square" rtlCol="0">
            <a:spAutoFit/>
          </a:bodyPr>
          <a:lstStyle/>
          <a:p>
            <a:r>
              <a:rPr lang="en-US" dirty="0">
                <a:latin typeface="Arial" panose="020B0604020202020204" pitchFamily="34" charset="0"/>
              </a:rPr>
              <a:t>Bảo </a:t>
            </a:r>
            <a:r>
              <a:rPr lang="en-US" dirty="0" err="1">
                <a:latin typeface="Arial" panose="020B0604020202020204" pitchFamily="34" charset="0"/>
              </a:rPr>
              <a:t>vệ</a:t>
            </a:r>
            <a:r>
              <a:rPr lang="en-US" dirty="0">
                <a:latin typeface="Arial" panose="020B0604020202020204" pitchFamily="34" charset="0"/>
              </a:rPr>
              <a:t> </a:t>
            </a:r>
            <a:r>
              <a:rPr lang="en-US" dirty="0" err="1">
                <a:latin typeface="Arial" panose="020B0604020202020204" pitchFamily="34" charset="0"/>
              </a:rPr>
              <a:t>sản</a:t>
            </a:r>
            <a:r>
              <a:rPr lang="en-US" dirty="0">
                <a:latin typeface="Arial" panose="020B0604020202020204" pitchFamily="34" charset="0"/>
              </a:rPr>
              <a:t> </a:t>
            </a:r>
            <a:r>
              <a:rPr lang="en-US" dirty="0" err="1">
                <a:latin typeface="Arial" panose="020B0604020202020204" pitchFamily="34" charset="0"/>
              </a:rPr>
              <a:t>phẩm</a:t>
            </a:r>
            <a:endParaRPr lang="en-US" dirty="0">
              <a:latin typeface="Arial" panose="020B0604020202020204" pitchFamily="34" charset="0"/>
            </a:endParaRPr>
          </a:p>
        </p:txBody>
      </p:sp>
      <p:sp>
        <p:nvSpPr>
          <p:cNvPr id="11" name="Slide Number Placeholder 10">
            <a:extLst>
              <a:ext uri="{FF2B5EF4-FFF2-40B4-BE49-F238E27FC236}">
                <a16:creationId xmlns:a16="http://schemas.microsoft.com/office/drawing/2014/main" id="{C17C17A8-06CE-1401-1889-9060FBACACFB}"/>
              </a:ext>
            </a:extLst>
          </p:cNvPr>
          <p:cNvSpPr>
            <a:spLocks noGrp="1"/>
          </p:cNvSpPr>
          <p:nvPr>
            <p:ph type="sldNum" sz="quarter" idx="12"/>
          </p:nvPr>
        </p:nvSpPr>
        <p:spPr/>
        <p:txBody>
          <a:bodyPr/>
          <a:lstStyle/>
          <a:p>
            <a:fld id="{98AFA10F-1C91-4D6E-AF72-B6468A4B99E2}" type="slidenum">
              <a:rPr lang="en-US" smtClean="0"/>
              <a:pPr/>
              <a:t>56</a:t>
            </a:fld>
            <a:endParaRPr lang="en-US" dirty="0"/>
          </a:p>
        </p:txBody>
      </p:sp>
    </p:spTree>
    <p:extLst>
      <p:ext uri="{BB962C8B-B14F-4D97-AF65-F5344CB8AC3E}">
        <p14:creationId xmlns:p14="http://schemas.microsoft.com/office/powerpoint/2010/main" val="1636811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F2CA64-3B7C-C5BA-3DDF-8A1E0DD12DA3}"/>
              </a:ext>
            </a:extLst>
          </p:cNvPr>
          <p:cNvSpPr>
            <a:spLocks noGrp="1"/>
          </p:cNvSpPr>
          <p:nvPr>
            <p:ph type="title"/>
          </p:nvPr>
        </p:nvSpPr>
        <p:spPr/>
        <p:txBody>
          <a:bodyPr/>
          <a:lstStyle/>
          <a:p>
            <a:r>
              <a:rPr lang="en-US" dirty="0"/>
              <a:t>Tiến </a:t>
            </a:r>
            <a:r>
              <a:rPr lang="en-US" dirty="0" err="1"/>
              <a:t>trình</a:t>
            </a:r>
            <a:r>
              <a:rPr lang="en-US" dirty="0"/>
              <a:t> </a:t>
            </a:r>
            <a:r>
              <a:rPr lang="en-US" dirty="0" err="1"/>
              <a:t>dạy</a:t>
            </a:r>
            <a:r>
              <a:rPr lang="en-US" dirty="0"/>
              <a:t> </a:t>
            </a:r>
            <a:r>
              <a:rPr lang="en-US" dirty="0" err="1"/>
              <a:t>học</a:t>
            </a:r>
            <a:r>
              <a:rPr lang="en-US" dirty="0"/>
              <a:t> </a:t>
            </a:r>
            <a:r>
              <a:rPr lang="en-US" dirty="0" err="1"/>
              <a:t>bài</a:t>
            </a:r>
            <a:r>
              <a:rPr lang="en-US" dirty="0"/>
              <a:t> </a:t>
            </a:r>
            <a:r>
              <a:rPr lang="en-US" dirty="0" err="1"/>
              <a:t>học</a:t>
            </a:r>
            <a:r>
              <a:rPr lang="en-US" dirty="0"/>
              <a:t> STEM</a:t>
            </a:r>
          </a:p>
        </p:txBody>
      </p:sp>
      <p:graphicFrame>
        <p:nvGraphicFramePr>
          <p:cNvPr id="11" name="Diagram 10"/>
          <p:cNvGraphicFramePr/>
          <p:nvPr>
            <p:extLst>
              <p:ext uri="{D42A27DB-BD31-4B8C-83A1-F6EECF244321}">
                <p14:modId xmlns:p14="http://schemas.microsoft.com/office/powerpoint/2010/main" val="3700468144"/>
              </p:ext>
            </p:extLst>
          </p:nvPr>
        </p:nvGraphicFramePr>
        <p:xfrm>
          <a:off x="1639570" y="1256988"/>
          <a:ext cx="8912860" cy="56010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Slide Number Placeholder 11">
            <a:extLst>
              <a:ext uri="{FF2B5EF4-FFF2-40B4-BE49-F238E27FC236}">
                <a16:creationId xmlns:a16="http://schemas.microsoft.com/office/drawing/2014/main" id="{CD0EBC77-F2A2-BFE1-859E-747406755C48}"/>
              </a:ext>
            </a:extLst>
          </p:cNvPr>
          <p:cNvSpPr>
            <a:spLocks noGrp="1"/>
          </p:cNvSpPr>
          <p:nvPr>
            <p:ph type="sldNum" sz="quarter" idx="12"/>
          </p:nvPr>
        </p:nvSpPr>
        <p:spPr/>
        <p:txBody>
          <a:bodyPr/>
          <a:lstStyle/>
          <a:p>
            <a:fld id="{98AFA10F-1C91-4D6E-AF72-B6468A4B99E2}" type="slidenum">
              <a:rPr lang="en-US" smtClean="0"/>
              <a:pPr/>
              <a:t>57</a:t>
            </a:fld>
            <a:endParaRPr lang="en-US" dirty="0"/>
          </a:p>
        </p:txBody>
      </p:sp>
    </p:spTree>
    <p:extLst>
      <p:ext uri="{BB962C8B-B14F-4D97-AF65-F5344CB8AC3E}">
        <p14:creationId xmlns:p14="http://schemas.microsoft.com/office/powerpoint/2010/main" val="345324636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771BB-92F3-BBAD-EC79-FEE98F984B57}"/>
              </a:ext>
            </a:extLst>
          </p:cNvPr>
          <p:cNvSpPr>
            <a:spLocks noGrp="1"/>
          </p:cNvSpPr>
          <p:nvPr>
            <p:ph type="title"/>
          </p:nvPr>
        </p:nvSpPr>
        <p:spPr>
          <a:xfrm>
            <a:off x="838200" y="274645"/>
            <a:ext cx="10515600" cy="1325563"/>
          </a:xfrm>
        </p:spPr>
        <p:txBody>
          <a:bodyPr/>
          <a:lstStyle/>
          <a:p>
            <a:r>
              <a:rPr lang="en-US" dirty="0" err="1"/>
              <a:t>Xây</a:t>
            </a:r>
            <a:r>
              <a:rPr lang="en-US" dirty="0"/>
              <a:t> </a:t>
            </a:r>
            <a:r>
              <a:rPr lang="en-US" dirty="0" err="1"/>
              <a:t>dựng</a:t>
            </a:r>
            <a:r>
              <a:rPr lang="en-US" dirty="0"/>
              <a:t> </a:t>
            </a:r>
            <a:r>
              <a:rPr lang="en-US" dirty="0" err="1"/>
              <a:t>kế</a:t>
            </a:r>
            <a:r>
              <a:rPr lang="en-US" dirty="0"/>
              <a:t> </a:t>
            </a:r>
            <a:r>
              <a:rPr lang="en-US" dirty="0" err="1"/>
              <a:t>hoạch</a:t>
            </a:r>
            <a:r>
              <a:rPr lang="en-US" dirty="0"/>
              <a:t> </a:t>
            </a:r>
            <a:r>
              <a:rPr lang="en-US" dirty="0" err="1"/>
              <a:t>bài</a:t>
            </a:r>
            <a:r>
              <a:rPr lang="en-US" dirty="0"/>
              <a:t> </a:t>
            </a:r>
            <a:r>
              <a:rPr lang="en-US" dirty="0" err="1"/>
              <a:t>dạy</a:t>
            </a:r>
            <a:r>
              <a:rPr lang="en-US" dirty="0"/>
              <a:t> STEM</a:t>
            </a:r>
            <a:br>
              <a:rPr lang="en-US" dirty="0"/>
            </a:br>
            <a:endParaRPr lang="en-US" dirty="0"/>
          </a:p>
        </p:txBody>
      </p:sp>
      <p:grpSp>
        <p:nvGrpSpPr>
          <p:cNvPr id="14" name="Group 13"/>
          <p:cNvGrpSpPr/>
          <p:nvPr/>
        </p:nvGrpSpPr>
        <p:grpSpPr>
          <a:xfrm>
            <a:off x="488156" y="1773603"/>
            <a:ext cx="3082895" cy="3310793"/>
            <a:chOff x="876974" y="5954399"/>
            <a:chExt cx="3082895" cy="3310793"/>
          </a:xfrm>
        </p:grpSpPr>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0998" y="8348666"/>
              <a:ext cx="1153899" cy="916526"/>
            </a:xfrm>
            <a:prstGeom prst="rect">
              <a:avLst/>
            </a:prstGeom>
          </p:spPr>
        </p:pic>
        <p:sp>
          <p:nvSpPr>
            <p:cNvPr id="16" name="Rectangle 15"/>
            <p:cNvSpPr/>
            <p:nvPr/>
          </p:nvSpPr>
          <p:spPr>
            <a:xfrm>
              <a:off x="876974" y="5954399"/>
              <a:ext cx="3082895" cy="2031325"/>
            </a:xfrm>
            <a:prstGeom prst="rect">
              <a:avLst/>
            </a:prstGeom>
          </p:spPr>
          <p:txBody>
            <a:bodyPr wrap="none">
              <a:spAutoFit/>
            </a:bodyPr>
            <a:lstStyle/>
            <a:p>
              <a:pPr lvl="0" algn="ctr">
                <a:defRPr/>
              </a:pPr>
              <a:r>
                <a:rPr lang="en-US" b="1" dirty="0" err="1">
                  <a:solidFill>
                    <a:schemeClr val="accent5"/>
                  </a:solidFill>
                  <a:latin typeface="Arial" panose="020B0604020202020204" pitchFamily="34" charset="0"/>
                  <a:cs typeface="Arial" panose="020B0604020202020204" pitchFamily="34" charset="0"/>
                  <a:hlinkClick r:id="rId4" action="ppaction://hlinkfile"/>
                </a:rPr>
                <a:t>Công</a:t>
              </a:r>
              <a:r>
                <a:rPr lang="en-US" b="1" dirty="0">
                  <a:solidFill>
                    <a:schemeClr val="accent5"/>
                  </a:solidFill>
                  <a:latin typeface="Arial" panose="020B0604020202020204" pitchFamily="34" charset="0"/>
                  <a:cs typeface="Arial" panose="020B0604020202020204" pitchFamily="34" charset="0"/>
                  <a:hlinkClick r:id="rId4" action="ppaction://hlinkfile"/>
                </a:rPr>
                <a:t> </a:t>
              </a:r>
              <a:r>
                <a:rPr lang="en-US" b="1" dirty="0" err="1">
                  <a:solidFill>
                    <a:schemeClr val="accent5"/>
                  </a:solidFill>
                  <a:latin typeface="Arial" panose="020B0604020202020204" pitchFamily="34" charset="0"/>
                  <a:cs typeface="Arial" panose="020B0604020202020204" pitchFamily="34" charset="0"/>
                  <a:hlinkClick r:id="rId4" action="ppaction://hlinkfile"/>
                </a:rPr>
                <a:t>văn</a:t>
              </a:r>
              <a:r>
                <a:rPr lang="en-US" b="1" dirty="0">
                  <a:solidFill>
                    <a:schemeClr val="accent5"/>
                  </a:solidFill>
                  <a:latin typeface="Arial" panose="020B0604020202020204" pitchFamily="34" charset="0"/>
                  <a:cs typeface="Arial" panose="020B0604020202020204" pitchFamily="34" charset="0"/>
                  <a:hlinkClick r:id="rId4" action="ppaction://hlinkfile"/>
                </a:rPr>
                <a:t> </a:t>
              </a:r>
              <a:r>
                <a:rPr lang="en-US" b="1" dirty="0" err="1">
                  <a:solidFill>
                    <a:schemeClr val="accent5"/>
                  </a:solidFill>
                  <a:latin typeface="Arial" panose="020B0604020202020204" pitchFamily="34" charset="0"/>
                  <a:cs typeface="Arial" panose="020B0604020202020204" pitchFamily="34" charset="0"/>
                  <a:hlinkClick r:id="rId4" action="ppaction://hlinkfile"/>
                </a:rPr>
                <a:t>số</a:t>
              </a:r>
              <a:r>
                <a:rPr lang="en-US" b="1" dirty="0">
                  <a:solidFill>
                    <a:schemeClr val="accent5"/>
                  </a:solidFill>
                  <a:latin typeface="Arial" panose="020B0604020202020204" pitchFamily="34" charset="0"/>
                  <a:cs typeface="Arial" panose="020B0604020202020204" pitchFamily="34" charset="0"/>
                  <a:hlinkClick r:id="rId4" action="ppaction://hlinkfile"/>
                </a:rPr>
                <a:t> </a:t>
              </a:r>
            </a:p>
            <a:p>
              <a:pPr lvl="0" algn="ctr">
                <a:defRPr/>
              </a:pPr>
              <a:r>
                <a:rPr lang="en-US" b="1" dirty="0">
                  <a:solidFill>
                    <a:schemeClr val="accent5"/>
                  </a:solidFill>
                  <a:latin typeface="Arial" panose="020B0604020202020204" pitchFamily="34" charset="0"/>
                  <a:cs typeface="Arial" panose="020B0604020202020204" pitchFamily="34" charset="0"/>
                  <a:hlinkClick r:id="rId4" action="ppaction://hlinkfile"/>
                </a:rPr>
                <a:t>3089/ BGĐT- </a:t>
              </a:r>
              <a:r>
                <a:rPr lang="en-US" b="1" dirty="0" err="1">
                  <a:solidFill>
                    <a:schemeClr val="accent5"/>
                  </a:solidFill>
                  <a:latin typeface="Arial" panose="020B0604020202020204" pitchFamily="34" charset="0"/>
                  <a:cs typeface="Arial" panose="020B0604020202020204" pitchFamily="34" charset="0"/>
                  <a:hlinkClick r:id="rId4" action="ppaction://hlinkfile"/>
                </a:rPr>
                <a:t>GDTrH</a:t>
              </a:r>
              <a:r>
                <a:rPr lang="en-US" b="1" dirty="0">
                  <a:solidFill>
                    <a:schemeClr val="accent5"/>
                  </a:solidFill>
                  <a:latin typeface="Arial" panose="020B0604020202020204" pitchFamily="34" charset="0"/>
                  <a:cs typeface="Arial" panose="020B0604020202020204" pitchFamily="34" charset="0"/>
                  <a:hlinkClick r:id="rId4" action="ppaction://hlinkfile"/>
                </a:rPr>
                <a:t> </a:t>
              </a:r>
            </a:p>
            <a:p>
              <a:pPr lvl="0" algn="ctr">
                <a:defRPr/>
              </a:pPr>
              <a:r>
                <a:rPr lang="en-US" dirty="0">
                  <a:latin typeface="Arial" panose="020B0604020202020204" pitchFamily="34" charset="0"/>
                  <a:cs typeface="Arial" panose="020B0604020202020204" pitchFamily="34" charset="0"/>
                  <a:hlinkClick r:id="rId4" action="ppaction://hlinkfile"/>
                </a:rPr>
                <a:t>(</a:t>
              </a:r>
              <a:r>
                <a:rPr lang="en-US" dirty="0" err="1">
                  <a:latin typeface="Arial" panose="020B0604020202020204" pitchFamily="34" charset="0"/>
                  <a:cs typeface="Arial" panose="020B0604020202020204" pitchFamily="34" charset="0"/>
                  <a:hlinkClick r:id="rId4" action="ppaction://hlinkfile"/>
                </a:rPr>
                <a:t>ngày</a:t>
              </a:r>
              <a:r>
                <a:rPr lang="en-US" dirty="0">
                  <a:latin typeface="Arial" panose="020B0604020202020204" pitchFamily="34" charset="0"/>
                  <a:cs typeface="Arial" panose="020B0604020202020204" pitchFamily="34" charset="0"/>
                  <a:hlinkClick r:id="rId4" action="ppaction://hlinkfile"/>
                </a:rPr>
                <a:t> 14 </a:t>
              </a:r>
              <a:r>
                <a:rPr lang="en-US" dirty="0" err="1">
                  <a:latin typeface="Arial" panose="020B0604020202020204" pitchFamily="34" charset="0"/>
                  <a:cs typeface="Arial" panose="020B0604020202020204" pitchFamily="34" charset="0"/>
                  <a:hlinkClick r:id="rId4" action="ppaction://hlinkfile"/>
                </a:rPr>
                <a:t>tháng</a:t>
              </a:r>
              <a:r>
                <a:rPr lang="en-US" dirty="0">
                  <a:latin typeface="Arial" panose="020B0604020202020204" pitchFamily="34" charset="0"/>
                  <a:cs typeface="Arial" panose="020B0604020202020204" pitchFamily="34" charset="0"/>
                  <a:hlinkClick r:id="rId4" action="ppaction://hlinkfile"/>
                </a:rPr>
                <a:t> 8 </a:t>
              </a:r>
              <a:r>
                <a:rPr lang="en-US" dirty="0" err="1">
                  <a:latin typeface="Arial" panose="020B0604020202020204" pitchFamily="34" charset="0"/>
                  <a:cs typeface="Arial" panose="020B0604020202020204" pitchFamily="34" charset="0"/>
                  <a:hlinkClick r:id="rId4" action="ppaction://hlinkfile"/>
                </a:rPr>
                <a:t>năm</a:t>
              </a:r>
              <a:r>
                <a:rPr lang="en-US" dirty="0">
                  <a:latin typeface="Arial" panose="020B0604020202020204" pitchFamily="34" charset="0"/>
                  <a:cs typeface="Arial" panose="020B0604020202020204" pitchFamily="34" charset="0"/>
                  <a:hlinkClick r:id="rId4" action="ppaction://hlinkfile"/>
                </a:rPr>
                <a:t> 2020)</a:t>
              </a:r>
              <a:endParaRPr lang="en-US" dirty="0">
                <a:latin typeface="Arial" panose="020B0604020202020204" pitchFamily="34" charset="0"/>
                <a:cs typeface="Arial" panose="020B0604020202020204" pitchFamily="34" charset="0"/>
              </a:endParaRPr>
            </a:p>
            <a:p>
              <a:pPr lvl="0" algn="ctr">
                <a:defRPr/>
              </a:pPr>
              <a:r>
                <a:rPr lang="en-US" dirty="0">
                  <a:latin typeface="Arial" panose="020B0604020202020204" pitchFamily="34" charset="0"/>
                  <a:cs typeface="Arial" panose="020B0604020202020204" pitchFamily="34" charset="0"/>
                </a:rPr>
                <a:t> </a:t>
              </a:r>
              <a:endParaRPr kumimoji="0" lang="en-US" altLang="en-US" sz="18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hlinkClick r:id="rId5" action="ppaction://hlinkfile"/>
                </a:rPr>
                <a:t>PHỤ LỤC 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800" b="0" i="1" u="none" strike="noStrike" kern="1200" cap="none" spc="0" normalizeH="0" baseline="0" noProof="0" dirty="0" err="1">
                  <a:ln>
                    <a:noFill/>
                  </a:ln>
                  <a:solidFill>
                    <a:srgbClr val="7030A0"/>
                  </a:solidFill>
                  <a:effectLst/>
                  <a:uLnTx/>
                  <a:uFillTx/>
                  <a:latin typeface="Arial" panose="020B0604020202020204" pitchFamily="34" charset="0"/>
                  <a:ea typeface="+mn-ea"/>
                  <a:cs typeface="Arial" panose="020B0604020202020204" pitchFamily="34" charset="0"/>
                  <a:hlinkClick r:id="rId5" action="ppaction://hlinkfile"/>
                </a:rPr>
                <a:t>Công</a:t>
              </a:r>
              <a:r>
                <a:rPr kumimoji="0" lang="en-US" altLang="en-US" sz="1800" b="0" i="1"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hlinkClick r:id="rId5" action="ppaction://hlinkfile"/>
                </a:rPr>
                <a:t> </a:t>
              </a:r>
              <a:r>
                <a:rPr kumimoji="0" lang="en-US" altLang="en-US" sz="1800" b="0" i="1" u="none" strike="noStrike" kern="1200" cap="none" spc="0" normalizeH="0" baseline="0" noProof="0" dirty="0" err="1">
                  <a:ln>
                    <a:noFill/>
                  </a:ln>
                  <a:solidFill>
                    <a:srgbClr val="7030A0"/>
                  </a:solidFill>
                  <a:effectLst/>
                  <a:uLnTx/>
                  <a:uFillTx/>
                  <a:latin typeface="Arial" panose="020B0604020202020204" pitchFamily="34" charset="0"/>
                  <a:ea typeface="+mn-ea"/>
                  <a:cs typeface="Arial" panose="020B0604020202020204" pitchFamily="34" charset="0"/>
                  <a:hlinkClick r:id="rId5" action="ppaction://hlinkfile"/>
                </a:rPr>
                <a:t>văn</a:t>
              </a:r>
              <a:r>
                <a:rPr kumimoji="0" lang="en-US" altLang="en-US" sz="1800" b="0" i="1"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hlinkClick r:id="rId5" action="ppaction://hlinkfile"/>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800" b="0" i="1"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hlinkClick r:id="rId5" action="ppaction://hlinkfile"/>
                </a:rPr>
                <a:t>5512/BGDĐT-</a:t>
              </a:r>
              <a:r>
                <a:rPr kumimoji="0" lang="en-US" altLang="en-US" sz="1800" b="0" i="1" u="none" strike="noStrike" kern="1200" cap="none" spc="0" normalizeH="0" baseline="0" noProof="0" dirty="0" err="1">
                  <a:ln>
                    <a:noFill/>
                  </a:ln>
                  <a:solidFill>
                    <a:srgbClr val="7030A0"/>
                  </a:solidFill>
                  <a:effectLst/>
                  <a:uLnTx/>
                  <a:uFillTx/>
                  <a:latin typeface="Arial" panose="020B0604020202020204" pitchFamily="34" charset="0"/>
                  <a:ea typeface="+mn-ea"/>
                  <a:cs typeface="Arial" panose="020B0604020202020204" pitchFamily="34" charset="0"/>
                  <a:hlinkClick r:id="rId5" action="ppaction://hlinkfile"/>
                </a:rPr>
                <a:t>GDTrH</a:t>
              </a:r>
              <a:endParaRPr kumimoji="0" lang="en-US" sz="1800" b="0" i="1" u="none" strike="noStrike" kern="1200" cap="none" spc="0" normalizeH="0" baseline="0" noProof="0" dirty="0">
                <a:ln>
                  <a:noFill/>
                </a:ln>
                <a:solidFill>
                  <a:srgbClr val="7030A0"/>
                </a:solidFill>
                <a:effectLst/>
                <a:uLnTx/>
                <a:uFillTx/>
                <a:latin typeface="Arial" panose="020B0604020202020204" pitchFamily="34" charset="0"/>
                <a:ea typeface="+mn-ea"/>
                <a:cs typeface="+mn-cs"/>
              </a:endParaRPr>
            </a:p>
          </p:txBody>
        </p:sp>
      </p:grpSp>
      <p:sp>
        <p:nvSpPr>
          <p:cNvPr id="17" name="Content Placeholder 2">
            <a:extLst>
              <a:ext uri="{FF2B5EF4-FFF2-40B4-BE49-F238E27FC236}">
                <a16:creationId xmlns:a16="http://schemas.microsoft.com/office/drawing/2014/main" id="{3EB89DF9-9B63-4BF0-BC08-2C6208306E46}"/>
              </a:ext>
            </a:extLst>
          </p:cNvPr>
          <p:cNvSpPr txBox="1">
            <a:spLocks/>
          </p:cNvSpPr>
          <p:nvPr/>
        </p:nvSpPr>
        <p:spPr>
          <a:xfrm>
            <a:off x="3921095" y="1241659"/>
            <a:ext cx="8335879" cy="5656616"/>
          </a:xfrm>
          <a:prstGeom prst="rect">
            <a:avLst/>
          </a:prstGeom>
          <a:solidFill>
            <a:schemeClr val="accent4">
              <a:lumMod val="20000"/>
              <a:lumOff val="80000"/>
            </a:schemeClr>
          </a:solidFill>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Body)"/>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Body)"/>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Body)"/>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Body)"/>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Body)"/>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0" algn="just" defTabSz="914400" rtl="0" eaLnBrk="1" fontAlgn="auto" latinLnBrk="0" hangingPunct="1">
              <a:spcBef>
                <a:spcPts val="0"/>
              </a:spcBef>
              <a:spcAft>
                <a:spcPts val="300"/>
              </a:spcAft>
              <a:buClrTx/>
              <a:buSzTx/>
              <a:buFont typeface="Arial" pitchFamily="34" charset="0"/>
              <a:buNone/>
              <a:tabLst/>
              <a:defRPr/>
            </a:pPr>
            <a:r>
              <a:rPr kumimoji="0" lang="vi-VN" sz="1800" b="1" i="0" u="none" strike="noStrike" kern="1200" cap="none" spc="0" normalizeH="0" baseline="0" noProof="0" dirty="0">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rPr>
              <a:t>I. Mục </a:t>
            </a:r>
            <a:r>
              <a:rPr kumimoji="0" lang="en-US" sz="1800" b="1" i="0" u="none" strike="noStrike" kern="1200" cap="none" spc="0" normalizeH="0" baseline="0" noProof="0" dirty="0" err="1">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rPr>
              <a:t>tiêu</a:t>
            </a:r>
            <a:endParaRPr kumimoji="0" lang="en-US" sz="1800" b="0" i="0" u="none" strike="noStrike" kern="1200" cap="none" spc="0" normalizeH="0" baseline="0" noProof="0" dirty="0">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endParaRPr>
          </a:p>
          <a:p>
            <a:pPr marL="342900" marR="0" lvl="0" indent="0" algn="just" defTabSz="914400" rtl="0" eaLnBrk="1" fontAlgn="auto" latinLnBrk="0" hangingPunct="1">
              <a:spcBef>
                <a:spcPts val="0"/>
              </a:spcBef>
              <a:spcAft>
                <a:spcPts val="300"/>
              </a:spcAft>
              <a:buClrTx/>
              <a:buSzTx/>
              <a:buFont typeface="Arial" pitchFamily="34" charset="0"/>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1. </a:t>
            </a:r>
            <a:r>
              <a:rPr kumimoji="0" lang="en-US" sz="1800" b="1"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Kiến</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1800" b="1"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thức</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endPar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endParaRPr>
          </a:p>
          <a:p>
            <a:pPr marL="342900" marR="0" lvl="0" indent="0" algn="just" defTabSz="914400" rtl="0" eaLnBrk="1" fontAlgn="auto" latinLnBrk="0" hangingPunct="1">
              <a:spcBef>
                <a:spcPts val="0"/>
              </a:spcBef>
              <a:spcAft>
                <a:spcPts val="300"/>
              </a:spcAft>
              <a:buClrTx/>
              <a:buSzTx/>
              <a:buFont typeface="Arial" pitchFamily="34" charset="0"/>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2</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N</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ăng lực:</a:t>
            </a:r>
            <a:r>
              <a:rPr kumimoji="0" lang="vi-VN" sz="18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endParaRPr>
          </a:p>
          <a:p>
            <a:pPr marL="342900" marR="0" lvl="0" indent="0" algn="just" defTabSz="914400" rtl="0" eaLnBrk="1" fontAlgn="auto" latinLnBrk="0" hangingPunct="1">
              <a:spcBef>
                <a:spcPts val="0"/>
              </a:spcBef>
              <a:spcAft>
                <a:spcPts val="300"/>
              </a:spcAft>
              <a:buClrTx/>
              <a:buSzTx/>
              <a:buFont typeface="Arial" pitchFamily="34" charset="0"/>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3</a:t>
            </a:r>
            <a:r>
              <a:rPr kumimoji="0" lang="vi-VN" sz="18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Phẩm chất:</a:t>
            </a:r>
            <a:r>
              <a:rPr kumimoji="0" lang="vi-VN" sz="18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endParaRPr>
          </a:p>
          <a:p>
            <a:pPr marL="342900" marR="0" lvl="0" indent="0" algn="just" defTabSz="914400" rtl="0" eaLnBrk="1" fontAlgn="auto" latinLnBrk="0" hangingPunct="1">
              <a:spcBef>
                <a:spcPts val="0"/>
              </a:spcBef>
              <a:spcAft>
                <a:spcPts val="300"/>
              </a:spcAft>
              <a:buClrTx/>
              <a:buSzTx/>
              <a:buFont typeface="Arial" pitchFamily="34" charset="0"/>
              <a:buNone/>
              <a:tabLst/>
              <a:defRPr/>
            </a:pPr>
            <a:r>
              <a:rPr kumimoji="0" lang="vi-VN" sz="1800" b="1" i="0" u="none" strike="noStrike" kern="1200" cap="none" spc="0" normalizeH="0" baseline="0" noProof="0" dirty="0">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rPr>
              <a:t>II. Thiết bị dạy học và học liệu</a:t>
            </a:r>
            <a:endParaRPr kumimoji="0" lang="en-US" sz="1800" b="1" i="0" u="none" strike="noStrike" kern="1200" cap="none" spc="0" normalizeH="0" baseline="0" noProof="0" dirty="0">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endParaRPr>
          </a:p>
          <a:p>
            <a:pPr marL="342900" marR="0" lvl="0" indent="0" algn="just" defTabSz="914400" rtl="0" eaLnBrk="1" fontAlgn="auto" latinLnBrk="0" hangingPunct="1">
              <a:spcBef>
                <a:spcPts val="0"/>
              </a:spcBef>
              <a:spcAft>
                <a:spcPts val="300"/>
              </a:spcAft>
              <a:buClrTx/>
              <a:buSzTx/>
              <a:buFont typeface="Arial" pitchFamily="34" charset="0"/>
              <a:buNone/>
              <a:tabLst/>
              <a:defRPr/>
            </a:pPr>
            <a:r>
              <a:rPr kumimoji="0" lang="vi-VN" sz="1800" b="1" i="0" u="none" strike="noStrike" kern="1200" cap="none" spc="0" normalizeH="0" baseline="0" noProof="0" dirty="0">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rPr>
              <a:t>I</a:t>
            </a:r>
            <a:r>
              <a:rPr kumimoji="0" lang="en-US" sz="1800" b="1" i="0" u="none" strike="noStrike" kern="1200" cap="none" spc="0" normalizeH="0" baseline="0" noProof="0" dirty="0">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rPr>
              <a:t>II. </a:t>
            </a:r>
            <a:r>
              <a:rPr kumimoji="0" lang="en-US" sz="1800" b="1" i="0" u="none" strike="noStrike" kern="1200" cap="none" spc="0" normalizeH="0" baseline="0" noProof="0" dirty="0" err="1">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rPr>
              <a:t>Tiến</a:t>
            </a:r>
            <a:r>
              <a:rPr kumimoji="0" lang="en-US" sz="1800" b="1" i="0" u="none" strike="noStrike" kern="1200" cap="none" spc="0" normalizeH="0" baseline="0" noProof="0" dirty="0">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1800" b="1" i="0" u="none" strike="noStrike" kern="1200" cap="none" spc="0" normalizeH="0" baseline="0" noProof="0" dirty="0" err="1">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rPr>
              <a:t>trình</a:t>
            </a:r>
            <a:r>
              <a:rPr kumimoji="0" lang="en-US" sz="1800" b="1" i="0" u="none" strike="noStrike" kern="1200" cap="none" spc="0" normalizeH="0" baseline="0" noProof="0" dirty="0">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1800" b="1" i="0" u="none" strike="noStrike" kern="1200" cap="none" spc="0" normalizeH="0" baseline="0" noProof="0" dirty="0" err="1">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rPr>
              <a:t>dạy</a:t>
            </a:r>
            <a:r>
              <a:rPr kumimoji="0" lang="en-US" sz="1800" b="1" i="0" u="none" strike="noStrike" kern="1200" cap="none" spc="0" normalizeH="0" baseline="0" noProof="0" dirty="0">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1800" b="1" i="0" u="none" strike="noStrike" kern="1200" cap="none" spc="0" normalizeH="0" baseline="0" noProof="0" dirty="0" err="1">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rPr>
              <a:t>học</a:t>
            </a:r>
            <a:r>
              <a:rPr kumimoji="0" lang="en-US" sz="1800" b="1" i="0" u="none" strike="noStrike" kern="1200" cap="none" spc="0" normalizeH="0" baseline="0" noProof="0" dirty="0">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rPr>
              <a:t> </a:t>
            </a:r>
            <a:endParaRPr kumimoji="0" lang="en-US" sz="1800" b="0" i="0" u="none" strike="noStrike" kern="1200" cap="none" spc="0" normalizeH="0" baseline="0" noProof="0" dirty="0">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endParaRPr>
          </a:p>
          <a:p>
            <a:pPr marL="0" marR="0" lvl="0" indent="0" algn="l" defTabSz="914400" rtl="0" eaLnBrk="1" fontAlgn="auto" latinLnBrk="0" hangingPunct="1">
              <a:spcBef>
                <a:spcPts val="0"/>
              </a:spcBef>
              <a:spcAft>
                <a:spcPts val="300"/>
              </a:spcAft>
              <a:buClrTx/>
              <a:buSzTx/>
              <a:buFont typeface="Arial" pitchFamily="34" charset="0"/>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vi-VN"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Hoạt động 1: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Xác</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định</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vấn</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đề</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cầu</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chế</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tạo</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SP</a:t>
            </a:r>
            <a:endPar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spcBef>
                <a:spcPts val="0"/>
              </a:spcBef>
              <a:spcAft>
                <a:spcPts val="300"/>
              </a:spcAft>
              <a:buClrTx/>
              <a:buSzTx/>
              <a:buFont typeface="Arial" pitchFamily="34" charset="0"/>
              <a:buNone/>
              <a:tabLst>
                <a:tab pos="457200" algn="l"/>
              </a:tabLst>
              <a:defRPr/>
            </a:pP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Mục</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tiêu</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Nội</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dung 	-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Sản</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phẩm</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Tổ</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chức</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thực</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hiện</a:t>
            </a:r>
            <a:endPar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spcBef>
                <a:spcPts val="0"/>
              </a:spcBef>
              <a:spcAft>
                <a:spcPts val="300"/>
              </a:spcAft>
              <a:buClrTx/>
              <a:buSzTx/>
              <a:buFont typeface="Arial" pitchFamily="34" charset="0"/>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a:t>
            </a:r>
            <a:r>
              <a:rPr kumimoji="0" lang="vi-VN"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Hoạt động 2: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Nghiên</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cứu</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kiến</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thức</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mới</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đề</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xuất</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giải</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pháp</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spcBef>
                <a:spcPts val="0"/>
              </a:spcBef>
              <a:spcAft>
                <a:spcPts val="300"/>
              </a:spcAft>
              <a:buClrTx/>
              <a:buSzTx/>
              <a:buFont typeface="Arial" pitchFamily="34" charset="0"/>
              <a:buNone/>
              <a:tabLst>
                <a:tab pos="457200" algn="l"/>
              </a:tabLst>
              <a:defRPr/>
            </a:pP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Mục</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tiêu</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Nội</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dung 	-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Sản</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phẩm</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Tổ</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chức</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thực</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hiện</a:t>
            </a:r>
            <a:endPar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spcBef>
                <a:spcPts val="0"/>
              </a:spcBef>
              <a:spcAft>
                <a:spcPts val="300"/>
              </a:spcAft>
              <a:buClrTx/>
              <a:buSzTx/>
              <a:buFont typeface="Arial" pitchFamily="34" charset="0"/>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vi-VN"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Hoạt động 3: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Lựa</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chọn</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giải</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pháp</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spcBef>
                <a:spcPts val="0"/>
              </a:spcBef>
              <a:spcAft>
                <a:spcPts val="300"/>
              </a:spcAft>
              <a:buClrTx/>
              <a:buSzTx/>
              <a:buFont typeface="Arial" pitchFamily="34" charset="0"/>
              <a:buNone/>
              <a:tabLst>
                <a:tab pos="457200" algn="l"/>
              </a:tabLst>
              <a:defRPr/>
            </a:pP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Mục</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tiêu</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Nội</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dung 	-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Sản</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phẩm</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Tổ</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chức</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thực</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hiện</a:t>
            </a:r>
            <a:endPar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spcBef>
                <a:spcPts val="0"/>
              </a:spcBef>
              <a:spcAft>
                <a:spcPts val="300"/>
              </a:spcAft>
              <a:buClrTx/>
              <a:buSzTx/>
              <a:buFont typeface="Arial" pitchFamily="34" charset="0"/>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vi-VN"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 Hoạt động 4: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Chế</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tạo</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sản</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phẩm</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thử</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ghiệm</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đánh</a:t>
            </a:r>
            <a:r>
              <a:rPr kumimoji="0" lang="en-US" sz="1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giá</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spcBef>
                <a:spcPts val="0"/>
              </a:spcBef>
              <a:spcAft>
                <a:spcPts val="300"/>
              </a:spcAft>
              <a:buClrTx/>
              <a:buSzTx/>
              <a:buFont typeface="Arial" pitchFamily="34" charset="0"/>
              <a:buNone/>
              <a:tabLst>
                <a:tab pos="457200" algn="l"/>
              </a:tabLst>
              <a:defRPr/>
            </a:pP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Mục</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tiêu</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Nội</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dung 	-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Sản</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phẩm</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Tổ</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chức</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thực</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hiện</a:t>
            </a:r>
            <a:endPar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spcBef>
                <a:spcPts val="0"/>
              </a:spcBef>
              <a:spcAft>
                <a:spcPts val="300"/>
              </a:spcAft>
              <a:buNone/>
              <a:defRPr/>
            </a:pPr>
            <a:r>
              <a:rPr lang="en-US" sz="1800" b="1" dirty="0">
                <a:solidFill>
                  <a:prstClr val="black"/>
                </a:solidFill>
                <a:latin typeface="Arial" panose="020B0604020202020204" pitchFamily="34" charset="0"/>
                <a:cs typeface="Arial" panose="020B0604020202020204" pitchFamily="34" charset="0"/>
              </a:rPr>
              <a:t>	5</a:t>
            </a:r>
            <a:r>
              <a:rPr lang="vi-VN" sz="1800" b="1" dirty="0">
                <a:solidFill>
                  <a:prstClr val="black"/>
                </a:solidFill>
                <a:latin typeface="Arial" panose="020B0604020202020204" pitchFamily="34" charset="0"/>
                <a:cs typeface="Arial" panose="020B0604020202020204" pitchFamily="34" charset="0"/>
              </a:rPr>
              <a:t>. Hoạt động </a:t>
            </a:r>
            <a:r>
              <a:rPr lang="en-US" sz="1800" b="1" dirty="0">
                <a:solidFill>
                  <a:prstClr val="black"/>
                </a:solidFill>
                <a:latin typeface="Arial" panose="020B0604020202020204" pitchFamily="34" charset="0"/>
                <a:cs typeface="Arial" panose="020B0604020202020204" pitchFamily="34" charset="0"/>
              </a:rPr>
              <a:t>5</a:t>
            </a:r>
            <a:r>
              <a:rPr lang="vi-VN" sz="1800" b="1" dirty="0">
                <a:solidFill>
                  <a:prstClr val="black"/>
                </a:solidFill>
                <a:latin typeface="Arial" panose="020B0604020202020204" pitchFamily="34" charset="0"/>
                <a:cs typeface="Arial" panose="020B0604020202020204" pitchFamily="34" charset="0"/>
              </a:rPr>
              <a:t>: </a:t>
            </a:r>
            <a:r>
              <a:rPr lang="en-US" sz="1800" b="1" dirty="0">
                <a:solidFill>
                  <a:prstClr val="black"/>
                </a:solidFill>
                <a:latin typeface="Arial" panose="020B0604020202020204" pitchFamily="34" charset="0"/>
                <a:cs typeface="Arial" panose="020B0604020202020204" pitchFamily="34" charset="0"/>
              </a:rPr>
              <a:t>Chia </a:t>
            </a:r>
            <a:r>
              <a:rPr lang="en-US" sz="1800" b="1" dirty="0" err="1">
                <a:solidFill>
                  <a:prstClr val="black"/>
                </a:solidFill>
                <a:latin typeface="Arial" panose="020B0604020202020204" pitchFamily="34" charset="0"/>
                <a:cs typeface="Arial" panose="020B0604020202020204" pitchFamily="34" charset="0"/>
              </a:rPr>
              <a:t>sẻ</a:t>
            </a:r>
            <a:r>
              <a:rPr lang="en-US" sz="1800" b="1" dirty="0">
                <a:solidFill>
                  <a:prstClr val="black"/>
                </a:solidFill>
                <a:latin typeface="Arial" panose="020B0604020202020204" pitchFamily="34" charset="0"/>
                <a:cs typeface="Arial" panose="020B0604020202020204" pitchFamily="34" charset="0"/>
              </a:rPr>
              <a:t> </a:t>
            </a:r>
            <a:r>
              <a:rPr lang="en-US" sz="1800" b="1" dirty="0" err="1">
                <a:solidFill>
                  <a:prstClr val="black"/>
                </a:solidFill>
                <a:latin typeface="Arial" panose="020B0604020202020204" pitchFamily="34" charset="0"/>
                <a:cs typeface="Arial" panose="020B0604020202020204" pitchFamily="34" charset="0"/>
              </a:rPr>
              <a:t>và</a:t>
            </a:r>
            <a:r>
              <a:rPr lang="en-US" sz="1800" b="1" dirty="0">
                <a:solidFill>
                  <a:prstClr val="black"/>
                </a:solidFill>
                <a:latin typeface="Arial" panose="020B0604020202020204" pitchFamily="34" charset="0"/>
                <a:cs typeface="Arial" panose="020B0604020202020204" pitchFamily="34" charset="0"/>
              </a:rPr>
              <a:t> </a:t>
            </a:r>
            <a:r>
              <a:rPr lang="en-US" sz="1800" b="1" dirty="0" err="1">
                <a:solidFill>
                  <a:prstClr val="black"/>
                </a:solidFill>
                <a:latin typeface="Arial" panose="020B0604020202020204" pitchFamily="34" charset="0"/>
                <a:cs typeface="Arial" panose="020B0604020202020204" pitchFamily="34" charset="0"/>
              </a:rPr>
              <a:t>báo</a:t>
            </a:r>
            <a:r>
              <a:rPr lang="en-US" sz="1800" b="1" dirty="0">
                <a:solidFill>
                  <a:prstClr val="black"/>
                </a:solidFill>
                <a:latin typeface="Arial" panose="020B0604020202020204" pitchFamily="34" charset="0"/>
                <a:cs typeface="Arial" panose="020B0604020202020204" pitchFamily="34" charset="0"/>
              </a:rPr>
              <a:t> </a:t>
            </a:r>
            <a:r>
              <a:rPr lang="en-US" sz="1800" b="1" dirty="0" err="1">
                <a:solidFill>
                  <a:prstClr val="black"/>
                </a:solidFill>
                <a:latin typeface="Arial" panose="020B0604020202020204" pitchFamily="34" charset="0"/>
                <a:cs typeface="Arial" panose="020B0604020202020204" pitchFamily="34" charset="0"/>
              </a:rPr>
              <a:t>cáo</a:t>
            </a:r>
            <a:endParaRPr lang="en-US" sz="1800" b="1" dirty="0">
              <a:solidFill>
                <a:prstClr val="black"/>
              </a:solidFill>
              <a:latin typeface="Arial" panose="020B0604020202020204" pitchFamily="34" charset="0"/>
              <a:cs typeface="Arial" panose="020B0604020202020204" pitchFamily="34" charset="0"/>
            </a:endParaRPr>
          </a:p>
          <a:p>
            <a:pPr marL="0" lvl="0" indent="0" defTabSz="685800">
              <a:spcBef>
                <a:spcPts val="0"/>
              </a:spcBef>
              <a:spcAft>
                <a:spcPts val="300"/>
              </a:spcAft>
              <a:buNone/>
              <a:tabLst>
                <a:tab pos="457200" algn="l"/>
              </a:tabLst>
              <a:defRPr/>
            </a:pPr>
            <a:r>
              <a:rPr lang="en-US" sz="1800" i="1" dirty="0">
                <a:solidFill>
                  <a:prstClr val="black"/>
                </a:solidFill>
                <a:latin typeface="Arial" panose="020B0604020202020204" pitchFamily="34" charset="0"/>
                <a:cs typeface="Arial" panose="020B0604020202020204" pitchFamily="34" charset="0"/>
              </a:rPr>
              <a:t>	- </a:t>
            </a:r>
            <a:r>
              <a:rPr lang="en-US" sz="1800" i="1" dirty="0" err="1">
                <a:solidFill>
                  <a:prstClr val="black"/>
                </a:solidFill>
                <a:latin typeface="Arial" panose="020B0604020202020204" pitchFamily="34" charset="0"/>
                <a:cs typeface="Arial" panose="020B0604020202020204" pitchFamily="34" charset="0"/>
              </a:rPr>
              <a:t>Mục</a:t>
            </a:r>
            <a:r>
              <a:rPr lang="en-US" sz="1800" i="1" dirty="0">
                <a:solidFill>
                  <a:prstClr val="black"/>
                </a:solidFill>
                <a:latin typeface="Arial" panose="020B0604020202020204" pitchFamily="34" charset="0"/>
                <a:cs typeface="Arial" panose="020B0604020202020204" pitchFamily="34" charset="0"/>
              </a:rPr>
              <a:t> </a:t>
            </a:r>
            <a:r>
              <a:rPr lang="en-US" sz="1800" i="1" dirty="0" err="1">
                <a:solidFill>
                  <a:prstClr val="black"/>
                </a:solidFill>
                <a:latin typeface="Arial" panose="020B0604020202020204" pitchFamily="34" charset="0"/>
                <a:cs typeface="Arial" panose="020B0604020202020204" pitchFamily="34" charset="0"/>
              </a:rPr>
              <a:t>tiêu</a:t>
            </a:r>
            <a:r>
              <a:rPr lang="en-US" sz="1800" i="1" dirty="0">
                <a:solidFill>
                  <a:prstClr val="black"/>
                </a:solidFill>
                <a:latin typeface="Arial" panose="020B0604020202020204" pitchFamily="34" charset="0"/>
                <a:cs typeface="Arial" panose="020B0604020202020204" pitchFamily="34" charset="0"/>
              </a:rPr>
              <a:t>		- </a:t>
            </a:r>
            <a:r>
              <a:rPr lang="en-US" sz="1800" i="1" dirty="0" err="1">
                <a:solidFill>
                  <a:prstClr val="black"/>
                </a:solidFill>
                <a:latin typeface="Arial" panose="020B0604020202020204" pitchFamily="34" charset="0"/>
                <a:cs typeface="Arial" panose="020B0604020202020204" pitchFamily="34" charset="0"/>
              </a:rPr>
              <a:t>Nội</a:t>
            </a:r>
            <a:r>
              <a:rPr lang="en-US" sz="1800" i="1" dirty="0">
                <a:solidFill>
                  <a:prstClr val="black"/>
                </a:solidFill>
                <a:latin typeface="Arial" panose="020B0604020202020204" pitchFamily="34" charset="0"/>
                <a:cs typeface="Arial" panose="020B0604020202020204" pitchFamily="34" charset="0"/>
              </a:rPr>
              <a:t> dung 	- </a:t>
            </a:r>
            <a:r>
              <a:rPr lang="en-US" sz="1800" i="1" dirty="0" err="1">
                <a:solidFill>
                  <a:prstClr val="black"/>
                </a:solidFill>
                <a:latin typeface="Arial" panose="020B0604020202020204" pitchFamily="34" charset="0"/>
                <a:cs typeface="Arial" panose="020B0604020202020204" pitchFamily="34" charset="0"/>
              </a:rPr>
              <a:t>Sản</a:t>
            </a:r>
            <a:r>
              <a:rPr lang="en-US" sz="1800" i="1" dirty="0">
                <a:solidFill>
                  <a:prstClr val="black"/>
                </a:solidFill>
                <a:latin typeface="Arial" panose="020B0604020202020204" pitchFamily="34" charset="0"/>
                <a:cs typeface="Arial" panose="020B0604020202020204" pitchFamily="34" charset="0"/>
              </a:rPr>
              <a:t> </a:t>
            </a:r>
            <a:r>
              <a:rPr lang="en-US" sz="1800" i="1" dirty="0" err="1">
                <a:solidFill>
                  <a:prstClr val="black"/>
                </a:solidFill>
                <a:latin typeface="Arial" panose="020B0604020202020204" pitchFamily="34" charset="0"/>
                <a:cs typeface="Arial" panose="020B0604020202020204" pitchFamily="34" charset="0"/>
              </a:rPr>
              <a:t>phẩm</a:t>
            </a:r>
            <a:r>
              <a:rPr lang="en-US" sz="1800" i="1" dirty="0">
                <a:solidFill>
                  <a:prstClr val="black"/>
                </a:solidFill>
                <a:latin typeface="Arial" panose="020B0604020202020204" pitchFamily="34" charset="0"/>
                <a:cs typeface="Arial" panose="020B0604020202020204" pitchFamily="34" charset="0"/>
              </a:rPr>
              <a:t>	-</a:t>
            </a:r>
            <a:r>
              <a:rPr lang="en-US" sz="1800" i="1" dirty="0" err="1">
                <a:solidFill>
                  <a:prstClr val="black"/>
                </a:solidFill>
                <a:latin typeface="Arial" panose="020B0604020202020204" pitchFamily="34" charset="0"/>
                <a:cs typeface="Arial" panose="020B0604020202020204" pitchFamily="34" charset="0"/>
              </a:rPr>
              <a:t>Tổ</a:t>
            </a:r>
            <a:r>
              <a:rPr lang="en-US" sz="1800" i="1" dirty="0">
                <a:solidFill>
                  <a:prstClr val="black"/>
                </a:solidFill>
                <a:latin typeface="Arial" panose="020B0604020202020204" pitchFamily="34" charset="0"/>
                <a:cs typeface="Arial" panose="020B0604020202020204" pitchFamily="34" charset="0"/>
              </a:rPr>
              <a:t> </a:t>
            </a:r>
            <a:r>
              <a:rPr lang="en-US" sz="1800" i="1" dirty="0" err="1">
                <a:solidFill>
                  <a:prstClr val="black"/>
                </a:solidFill>
                <a:latin typeface="Arial" panose="020B0604020202020204" pitchFamily="34" charset="0"/>
                <a:cs typeface="Arial" panose="020B0604020202020204" pitchFamily="34" charset="0"/>
              </a:rPr>
              <a:t>chức</a:t>
            </a:r>
            <a:r>
              <a:rPr lang="en-US" sz="1800" i="1" dirty="0">
                <a:solidFill>
                  <a:prstClr val="black"/>
                </a:solidFill>
                <a:latin typeface="Arial" panose="020B0604020202020204" pitchFamily="34" charset="0"/>
                <a:cs typeface="Arial" panose="020B0604020202020204" pitchFamily="34" charset="0"/>
              </a:rPr>
              <a:t> </a:t>
            </a:r>
            <a:r>
              <a:rPr lang="en-US" sz="1800" i="1" dirty="0" err="1">
                <a:solidFill>
                  <a:prstClr val="black"/>
                </a:solidFill>
                <a:latin typeface="Arial" panose="020B0604020202020204" pitchFamily="34" charset="0"/>
                <a:cs typeface="Arial" panose="020B0604020202020204" pitchFamily="34" charset="0"/>
              </a:rPr>
              <a:t>thực</a:t>
            </a:r>
            <a:r>
              <a:rPr lang="en-US" sz="1800" i="1" dirty="0">
                <a:solidFill>
                  <a:prstClr val="black"/>
                </a:solidFill>
                <a:latin typeface="Arial" panose="020B0604020202020204" pitchFamily="34" charset="0"/>
                <a:cs typeface="Arial" panose="020B0604020202020204" pitchFamily="34" charset="0"/>
              </a:rPr>
              <a:t> </a:t>
            </a:r>
            <a:r>
              <a:rPr lang="en-US" sz="1800" i="1" dirty="0" err="1">
                <a:solidFill>
                  <a:prstClr val="black"/>
                </a:solidFill>
                <a:latin typeface="Arial" panose="020B0604020202020204" pitchFamily="34" charset="0"/>
                <a:cs typeface="Arial" panose="020B0604020202020204" pitchFamily="34" charset="0"/>
              </a:rPr>
              <a:t>hiện</a:t>
            </a:r>
            <a:endParaRPr lang="en-US" sz="1800" i="1" dirty="0">
              <a:solidFill>
                <a:prstClr val="black"/>
              </a:solidFill>
              <a:latin typeface="Arial" panose="020B0604020202020204" pitchFamily="34" charset="0"/>
              <a:cs typeface="Arial" panose="020B0604020202020204" pitchFamily="34" charset="0"/>
            </a:endParaRPr>
          </a:p>
          <a:p>
            <a:pPr marL="0" marR="0" lvl="0" indent="0" algn="l" defTabSz="685800" rtl="0" eaLnBrk="1" fontAlgn="auto" latinLnBrk="0" hangingPunct="1">
              <a:spcBef>
                <a:spcPts val="0"/>
              </a:spcBef>
              <a:spcAft>
                <a:spcPts val="300"/>
              </a:spcAft>
              <a:buClrTx/>
              <a:buSzTx/>
              <a:buFont typeface="Arial" pitchFamily="34" charset="0"/>
              <a:buNone/>
              <a:tabLst>
                <a:tab pos="457200" algn="l"/>
              </a:tabLst>
              <a:defRPr/>
            </a:pPr>
            <a:endPar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0" algn="just" defTabSz="914400" rtl="0" eaLnBrk="1" fontAlgn="auto" latinLnBrk="0" hangingPunct="1">
              <a:spcBef>
                <a:spcPts val="0"/>
              </a:spcBef>
              <a:spcAft>
                <a:spcPts val="300"/>
              </a:spcAft>
              <a:buClrTx/>
              <a:buSzTx/>
              <a:buFont typeface="Arial" pitchFamily="34" charset="0"/>
              <a:buNone/>
              <a:tabLst/>
              <a:defRPr/>
            </a:pPr>
            <a:endParaRPr kumimoji="0" lang="en-US" sz="1800" b="0" i="0" u="none" strike="noStrike" kern="1200" cap="none" spc="0" normalizeH="0" baseline="0" noProof="0" dirty="0">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endParaRPr>
          </a:p>
        </p:txBody>
      </p:sp>
      <p:sp>
        <p:nvSpPr>
          <p:cNvPr id="6" name="Slide Number Placeholder 5">
            <a:extLst>
              <a:ext uri="{FF2B5EF4-FFF2-40B4-BE49-F238E27FC236}">
                <a16:creationId xmlns:a16="http://schemas.microsoft.com/office/drawing/2014/main" id="{2043EACE-86B4-4603-2090-15008A77BFB8}"/>
              </a:ext>
            </a:extLst>
          </p:cNvPr>
          <p:cNvSpPr>
            <a:spLocks noGrp="1"/>
          </p:cNvSpPr>
          <p:nvPr>
            <p:ph type="sldNum" sz="quarter" idx="12"/>
          </p:nvPr>
        </p:nvSpPr>
        <p:spPr/>
        <p:txBody>
          <a:bodyPr/>
          <a:lstStyle/>
          <a:p>
            <a:fld id="{98AFA10F-1C91-4D6E-AF72-B6468A4B99E2}" type="slidenum">
              <a:rPr lang="en-US" smtClean="0"/>
              <a:pPr/>
              <a:t>58</a:t>
            </a:fld>
            <a:endParaRPr lang="en-US" dirty="0"/>
          </a:p>
        </p:txBody>
      </p:sp>
    </p:spTree>
    <p:extLst>
      <p:ext uri="{BB962C8B-B14F-4D97-AF65-F5344CB8AC3E}">
        <p14:creationId xmlns:p14="http://schemas.microsoft.com/office/powerpoint/2010/main" val="71819285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39314" y="2566807"/>
            <a:ext cx="2339295" cy="1839856"/>
            <a:chOff x="1098317" y="6495880"/>
            <a:chExt cx="2339295" cy="1839856"/>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17574" y="7419210"/>
              <a:ext cx="1153899" cy="916526"/>
            </a:xfrm>
            <a:prstGeom prst="rect">
              <a:avLst/>
            </a:prstGeom>
          </p:spPr>
        </p:pic>
        <p:sp>
          <p:nvSpPr>
            <p:cNvPr id="8" name="Rectangle 7"/>
            <p:cNvSpPr/>
            <p:nvPr/>
          </p:nvSpPr>
          <p:spPr>
            <a:xfrm>
              <a:off x="1098317" y="6495880"/>
              <a:ext cx="2339295" cy="92333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PHỤ LỤC 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800" b="0" i="1" u="none" strike="noStrike" kern="1200" cap="none" spc="0" normalizeH="0" baseline="0" noProof="0" dirty="0" err="1">
                  <a:ln>
                    <a:noFill/>
                  </a:ln>
                  <a:solidFill>
                    <a:srgbClr val="7030A0"/>
                  </a:solidFill>
                  <a:effectLst/>
                  <a:uLnTx/>
                  <a:uFillTx/>
                  <a:latin typeface="Arial" panose="020B0604020202020204" pitchFamily="34" charset="0"/>
                  <a:ea typeface="+mn-ea"/>
                  <a:cs typeface="Arial" panose="020B0604020202020204" pitchFamily="34" charset="0"/>
                </a:rPr>
                <a:t>Công</a:t>
              </a:r>
              <a:r>
                <a:rPr kumimoji="0" lang="en-US" altLang="en-US" sz="1800" b="0" i="1"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 </a:t>
              </a:r>
              <a:r>
                <a:rPr kumimoji="0" lang="en-US" altLang="en-US" sz="1800" b="0" i="1" u="none" strike="noStrike" kern="1200" cap="none" spc="0" normalizeH="0" baseline="0" noProof="0" dirty="0" err="1">
                  <a:ln>
                    <a:noFill/>
                  </a:ln>
                  <a:solidFill>
                    <a:srgbClr val="7030A0"/>
                  </a:solidFill>
                  <a:effectLst/>
                  <a:uLnTx/>
                  <a:uFillTx/>
                  <a:latin typeface="Arial" panose="020B0604020202020204" pitchFamily="34" charset="0"/>
                  <a:ea typeface="+mn-ea"/>
                  <a:cs typeface="Arial" panose="020B0604020202020204" pitchFamily="34" charset="0"/>
                </a:rPr>
                <a:t>văn</a:t>
              </a:r>
              <a:r>
                <a:rPr kumimoji="0" lang="en-US" altLang="en-US" sz="1800" b="0" i="1"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800" b="0" i="1"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5512/BGDĐT-</a:t>
              </a:r>
              <a:r>
                <a:rPr kumimoji="0" lang="en-US" altLang="en-US" sz="1800" b="0" i="1" u="none" strike="noStrike" kern="1200" cap="none" spc="0" normalizeH="0" baseline="0" noProof="0" dirty="0" err="1">
                  <a:ln>
                    <a:noFill/>
                  </a:ln>
                  <a:solidFill>
                    <a:srgbClr val="7030A0"/>
                  </a:solidFill>
                  <a:effectLst/>
                  <a:uLnTx/>
                  <a:uFillTx/>
                  <a:latin typeface="Arial" panose="020B0604020202020204" pitchFamily="34" charset="0"/>
                  <a:ea typeface="+mn-ea"/>
                  <a:cs typeface="Arial" panose="020B0604020202020204" pitchFamily="34" charset="0"/>
                </a:rPr>
                <a:t>GDTrH</a:t>
              </a:r>
              <a:endParaRPr kumimoji="0" lang="en-US" sz="1800" b="0" i="1" u="none" strike="noStrike" kern="1200" cap="none" spc="0" normalizeH="0" baseline="0" noProof="0" dirty="0">
                <a:ln>
                  <a:noFill/>
                </a:ln>
                <a:solidFill>
                  <a:srgbClr val="7030A0"/>
                </a:solidFill>
                <a:effectLst/>
                <a:uLnTx/>
                <a:uFillTx/>
                <a:latin typeface="Arial" panose="020B0604020202020204" pitchFamily="34" charset="0"/>
                <a:ea typeface="+mn-ea"/>
                <a:cs typeface="+mn-cs"/>
              </a:endParaRPr>
            </a:p>
          </p:txBody>
        </p:sp>
      </p:grpSp>
      <p:sp>
        <p:nvSpPr>
          <p:cNvPr id="3" name="Title 2">
            <a:extLst>
              <a:ext uri="{FF2B5EF4-FFF2-40B4-BE49-F238E27FC236}">
                <a16:creationId xmlns:a16="http://schemas.microsoft.com/office/drawing/2014/main" id="{EB4BE76D-6CDE-1269-B62B-30CF086EC0FF}"/>
              </a:ext>
            </a:extLst>
          </p:cNvPr>
          <p:cNvSpPr>
            <a:spLocks noGrp="1"/>
          </p:cNvSpPr>
          <p:nvPr>
            <p:ph type="title"/>
          </p:nvPr>
        </p:nvSpPr>
        <p:spPr>
          <a:xfrm>
            <a:off x="838200" y="129471"/>
            <a:ext cx="10515600" cy="1325563"/>
          </a:xfrm>
        </p:spPr>
        <p:txBody>
          <a:bodyPr/>
          <a:lstStyle/>
          <a:p>
            <a:r>
              <a:rPr lang="en-US" dirty="0" err="1"/>
              <a:t>Xây</a:t>
            </a:r>
            <a:r>
              <a:rPr lang="en-US" dirty="0"/>
              <a:t> </a:t>
            </a:r>
            <a:r>
              <a:rPr lang="en-US" dirty="0" err="1"/>
              <a:t>dựng</a:t>
            </a:r>
            <a:r>
              <a:rPr lang="en-US" dirty="0"/>
              <a:t> </a:t>
            </a:r>
            <a:r>
              <a:rPr lang="en-US" dirty="0" err="1"/>
              <a:t>kế</a:t>
            </a:r>
            <a:r>
              <a:rPr lang="en-US" dirty="0"/>
              <a:t> </a:t>
            </a:r>
            <a:r>
              <a:rPr lang="en-US" dirty="0" err="1"/>
              <a:t>hoạch</a:t>
            </a:r>
            <a:r>
              <a:rPr lang="en-US" dirty="0"/>
              <a:t> </a:t>
            </a:r>
            <a:r>
              <a:rPr lang="en-US" dirty="0" err="1"/>
              <a:t>bài</a:t>
            </a:r>
            <a:r>
              <a:rPr lang="en-US" dirty="0"/>
              <a:t> </a:t>
            </a:r>
            <a:r>
              <a:rPr lang="en-US" dirty="0" err="1"/>
              <a:t>dạy</a:t>
            </a:r>
            <a:r>
              <a:rPr lang="en-US" dirty="0"/>
              <a:t> STEM</a:t>
            </a:r>
            <a:br>
              <a:rPr lang="en-US" dirty="0"/>
            </a:br>
            <a:endParaRPr lang="en-US" dirty="0"/>
          </a:p>
        </p:txBody>
      </p:sp>
      <p:sp>
        <p:nvSpPr>
          <p:cNvPr id="10" name="Content Placeholder 2">
            <a:extLst>
              <a:ext uri="{FF2B5EF4-FFF2-40B4-BE49-F238E27FC236}">
                <a16:creationId xmlns:a16="http://schemas.microsoft.com/office/drawing/2014/main" id="{3EB89DF9-9B63-4BF0-BC08-2C6208306E46}"/>
              </a:ext>
            </a:extLst>
          </p:cNvPr>
          <p:cNvSpPr txBox="1">
            <a:spLocks/>
          </p:cNvSpPr>
          <p:nvPr/>
        </p:nvSpPr>
        <p:spPr>
          <a:xfrm>
            <a:off x="3110030" y="1232033"/>
            <a:ext cx="9081970" cy="5625967"/>
          </a:xfrm>
          <a:prstGeom prst="rect">
            <a:avLst/>
          </a:prstGeom>
          <a:solidFill>
            <a:schemeClr val="accent6">
              <a:lumMod val="20000"/>
              <a:lumOff val="80000"/>
            </a:schemeClr>
          </a:solidFill>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Body)"/>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Body)"/>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Body)"/>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Body)"/>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Body)"/>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0" algn="just" defTabSz="914400" rtl="0" eaLnBrk="1" fontAlgn="auto" latinLnBrk="0" hangingPunct="1">
              <a:lnSpc>
                <a:spcPct val="100000"/>
              </a:lnSpc>
              <a:spcBef>
                <a:spcPts val="600"/>
              </a:spcBef>
              <a:spcAft>
                <a:spcPts val="600"/>
              </a:spcAft>
              <a:buClrTx/>
              <a:buSzTx/>
              <a:buFont typeface="Arial" pitchFamily="34" charset="0"/>
              <a:buNone/>
              <a:tabLst/>
              <a:defRPr/>
            </a:pPr>
            <a:r>
              <a:rPr kumimoji="0" lang="vi-VN" sz="2400" b="1" i="0" u="none" strike="noStrike" kern="1200" cap="none" spc="0" normalizeH="0" baseline="0" noProof="0" dirty="0">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rPr>
              <a:t>I. Mục </a:t>
            </a:r>
            <a:r>
              <a:rPr kumimoji="0" lang="en-US" sz="2400" b="1" i="0" u="none" strike="noStrike" kern="1200" cap="none" spc="0" normalizeH="0" baseline="0" noProof="0" dirty="0" err="1">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rPr>
              <a:t>tiêu</a:t>
            </a:r>
            <a:endParaRPr kumimoji="0" lang="en-US" sz="2400" b="0" i="0" u="none" strike="noStrike" kern="1200" cap="none" spc="0" normalizeH="0" baseline="0" noProof="0" dirty="0">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endParaRPr>
          </a:p>
          <a:p>
            <a:pPr marL="342900" marR="0" lvl="0" indent="0" algn="just" defTabSz="914400" rtl="0" eaLnBrk="1" fontAlgn="auto" latinLnBrk="0" hangingPunct="1">
              <a:lnSpc>
                <a:spcPct val="100000"/>
              </a:lnSpc>
              <a:spcBef>
                <a:spcPts val="600"/>
              </a:spcBef>
              <a:spcAft>
                <a:spcPts val="600"/>
              </a:spcAft>
              <a:buClrTx/>
              <a:buSzTx/>
              <a:buFont typeface="Arial" pitchFamily="34" charset="0"/>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1. </a:t>
            </a:r>
            <a:r>
              <a:rPr kumimoji="0" lang="en-US" sz="2400" b="1"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Kiến</a:t>
            </a: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1"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thức</a:t>
            </a: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Nêu cụ thể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yêu</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cầu</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cần</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đạt</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về</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kiến thức học sinh cần học</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trong</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bài</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để thực hiện được yêu cầu cần đạt của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nội</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dung/</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chủ</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đề</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tương</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ứng</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trong</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chương trình môn học/hoạt động giáo dục</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a:t>
            </a:r>
          </a:p>
          <a:p>
            <a:pPr marL="342900" marR="0" lvl="0" indent="0" algn="just" defTabSz="914400" rtl="0" eaLnBrk="1" fontAlgn="auto" latinLnBrk="0" hangingPunct="1">
              <a:lnSpc>
                <a:spcPct val="100000"/>
              </a:lnSpc>
              <a:spcBef>
                <a:spcPts val="600"/>
              </a:spcBef>
              <a:spcAft>
                <a:spcPts val="600"/>
              </a:spcAft>
              <a:buClrTx/>
              <a:buSzTx/>
              <a:buFont typeface="Arial" pitchFamily="34" charset="0"/>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2</a:t>
            </a: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N</a:t>
            </a: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ăng lực:</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Nêu cụ thể yêu cầu</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học</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sinh</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1"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làm</a:t>
            </a: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1"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được</a:t>
            </a: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1"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gì</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(biểu hiện cụ thể của năng lực</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chung</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và</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năng</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lực</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đặc</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thù</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môn</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học</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cần phát triển) trong hoạt động học để </a:t>
            </a: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chiếm lĩnh</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và </a:t>
            </a: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vận dụng</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kiến thức theo yêu cầu cần đạt của chương trình môn học/hoạt động giáo dục.</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endParaRPr>
          </a:p>
          <a:p>
            <a:pPr marL="342900" marR="0" lvl="0" indent="0" algn="just" defTabSz="914400" rtl="0" eaLnBrk="1" fontAlgn="auto" latinLnBrk="0" hangingPunct="1">
              <a:lnSpc>
                <a:spcPct val="100000"/>
              </a:lnSpc>
              <a:spcBef>
                <a:spcPts val="600"/>
              </a:spcBef>
              <a:spcAft>
                <a:spcPts val="600"/>
              </a:spcAft>
              <a:buClrTx/>
              <a:buSzTx/>
              <a:buFont typeface="Arial" pitchFamily="34" charset="0"/>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3</a:t>
            </a:r>
            <a:r>
              <a:rPr kumimoji="0" lang="vi-VN" sz="2400" b="1"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Phẩm chất:</a:t>
            </a:r>
            <a:r>
              <a:rPr kumimoji="0" lang="vi-VN" sz="2400" b="0" i="0" u="none" strike="noStrike" kern="1200" cap="none" spc="0" normalizeH="0" baseline="0" noProof="0" dirty="0">
                <a:ln>
                  <a:noFill/>
                </a:ln>
                <a:solidFill>
                  <a:srgbClr val="000000"/>
                </a:solidFill>
                <a:effectLst/>
                <a:uLnTx/>
                <a:uFillTx/>
                <a:latin typeface="Arial" panose="020B0604020202020204" pitchFamily="34" charset="0"/>
                <a:ea typeface="Roboto" panose="02000000000000000000" pitchFamily="2" charset="0"/>
                <a:cs typeface="Arial" panose="020B0604020202020204" pitchFamily="34" charset="0"/>
              </a:rPr>
              <a:t> Nêu cụ thể yêu cầu về hành vi, thái độ (biểu hiện cụ thể của phẩm chất cần phát triển gắn với nội dung bài dạy) của học sinh trong quá trình thực hiện các nhiệm vụ học tập và vận dụng kiến thức vào cuộc sống.</a:t>
            </a:r>
            <a:endParaRPr kumimoji="0" lang="en-US" sz="2400" b="0" i="0" u="none" strike="noStrike" kern="1200" cap="none" spc="0" normalizeH="0" baseline="0" noProof="0" dirty="0">
              <a:ln>
                <a:noFill/>
              </a:ln>
              <a:solidFill>
                <a:srgbClr val="C00000"/>
              </a:solidFill>
              <a:effectLst/>
              <a:uLnTx/>
              <a:uFillTx/>
              <a:latin typeface="Arial" panose="020B0604020202020204" pitchFamily="34" charset="0"/>
              <a:ea typeface="Roboto" panose="02000000000000000000" pitchFamily="2" charset="0"/>
              <a:cs typeface="Arial" panose="020B0604020202020204" pitchFamily="34" charset="0"/>
            </a:endParaRPr>
          </a:p>
        </p:txBody>
      </p:sp>
      <p:sp>
        <p:nvSpPr>
          <p:cNvPr id="13" name="Slide Number Placeholder 12">
            <a:extLst>
              <a:ext uri="{FF2B5EF4-FFF2-40B4-BE49-F238E27FC236}">
                <a16:creationId xmlns:a16="http://schemas.microsoft.com/office/drawing/2014/main" id="{13E06058-9204-3E39-8833-F52BC63F62B9}"/>
              </a:ext>
            </a:extLst>
          </p:cNvPr>
          <p:cNvSpPr>
            <a:spLocks noGrp="1"/>
          </p:cNvSpPr>
          <p:nvPr>
            <p:ph type="sldNum" sz="quarter" idx="12"/>
          </p:nvPr>
        </p:nvSpPr>
        <p:spPr/>
        <p:txBody>
          <a:bodyPr/>
          <a:lstStyle/>
          <a:p>
            <a:fld id="{98AFA10F-1C91-4D6E-AF72-B6468A4B99E2}" type="slidenum">
              <a:rPr lang="en-US" smtClean="0"/>
              <a:pPr/>
              <a:t>59</a:t>
            </a:fld>
            <a:endParaRPr lang="en-US" dirty="0"/>
          </a:p>
        </p:txBody>
      </p:sp>
    </p:spTree>
    <p:extLst>
      <p:ext uri="{BB962C8B-B14F-4D97-AF65-F5344CB8AC3E}">
        <p14:creationId xmlns:p14="http://schemas.microsoft.com/office/powerpoint/2010/main" val="994299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F25FD1-FB0D-4117-ABAF-A92F6C179323}"/>
              </a:ext>
            </a:extLst>
          </p:cNvPr>
          <p:cNvSpPr txBox="1"/>
          <p:nvPr/>
        </p:nvSpPr>
        <p:spPr>
          <a:xfrm>
            <a:off x="3439463" y="2914441"/>
            <a:ext cx="9269730" cy="2580433"/>
          </a:xfrm>
          <a:prstGeom prst="rect">
            <a:avLst/>
          </a:prstGeom>
        </p:spPr>
        <p:txBody>
          <a:bodyPr vert="horz" lIns="91440" tIns="45720" rIns="91440" bIns="45720" rtlCol="0">
            <a:normAutofit/>
          </a:bodyPr>
          <a:lstStyle/>
          <a:p>
            <a:pPr marL="0" marR="0" lvl="0" indent="158750" algn="ctr" defTabSz="914400" rtl="0" eaLnBrk="1" fontAlgn="auto" latinLnBrk="0" hangingPunct="1">
              <a:lnSpc>
                <a:spcPct val="120000"/>
              </a:lnSpc>
              <a:spcBef>
                <a:spcPts val="600"/>
              </a:spcBef>
              <a:spcAft>
                <a:spcPts val="0"/>
              </a:spcAft>
              <a:buClrTx/>
              <a:buSzTx/>
              <a:buFontTx/>
              <a:buNone/>
              <a:tabLst/>
              <a:defRPr/>
            </a:pPr>
            <a:endParaRPr kumimoji="0" lang="en-US" sz="4800" b="1" i="0" u="none" strike="noStrike" kern="1200" cap="none" spc="0" normalizeH="0" baseline="0" noProof="0" dirty="0">
              <a:ln>
                <a:noFill/>
              </a:ln>
              <a:solidFill>
                <a:prstClr val="black"/>
              </a:solidFill>
              <a:effectLst/>
              <a:uLnTx/>
              <a:uFillTx/>
              <a:latin typeface="Cambria"/>
              <a:ea typeface="Roboto" panose="02000000000000000000" pitchFamily="2" charset="0"/>
              <a:cs typeface="+mn-cs"/>
            </a:endParaRPr>
          </a:p>
        </p:txBody>
      </p:sp>
      <p:sp>
        <p:nvSpPr>
          <p:cNvPr id="6" name="Title 5">
            <a:extLst>
              <a:ext uri="{FF2B5EF4-FFF2-40B4-BE49-F238E27FC236}">
                <a16:creationId xmlns:a16="http://schemas.microsoft.com/office/drawing/2014/main" id="{4055F5E7-20C1-4BEE-A289-7FA6BDF7F27C}"/>
              </a:ext>
            </a:extLst>
          </p:cNvPr>
          <p:cNvSpPr>
            <a:spLocks noGrp="1"/>
          </p:cNvSpPr>
          <p:nvPr>
            <p:ph type="title"/>
          </p:nvPr>
        </p:nvSpPr>
        <p:spPr>
          <a:xfrm>
            <a:off x="1018096" y="2363961"/>
            <a:ext cx="10520312" cy="2130078"/>
          </a:xfrm>
        </p:spPr>
        <p:txBody>
          <a:bodyPr>
            <a:normAutofit/>
          </a:bodyPr>
          <a:lstStyle/>
          <a:p>
            <a:r>
              <a:rPr lang="en-US" dirty="0"/>
              <a:t>STEM </a:t>
            </a:r>
            <a:r>
              <a:rPr lang="en-US" dirty="0" err="1"/>
              <a:t>VÀ</a:t>
            </a:r>
            <a:r>
              <a:rPr lang="en-US" dirty="0"/>
              <a:t> </a:t>
            </a:r>
            <a:r>
              <a:rPr lang="en-US" dirty="0" err="1"/>
              <a:t>GIÁO</a:t>
            </a:r>
            <a:r>
              <a:rPr lang="en-US" dirty="0"/>
              <a:t> </a:t>
            </a:r>
            <a:r>
              <a:rPr lang="en-US" dirty="0" err="1"/>
              <a:t>DỤC</a:t>
            </a:r>
            <a:r>
              <a:rPr lang="en-US" dirty="0"/>
              <a:t> STEM</a:t>
            </a:r>
          </a:p>
        </p:txBody>
      </p:sp>
      <p:sp>
        <p:nvSpPr>
          <p:cNvPr id="9" name="Slide Number Placeholder 8">
            <a:extLst>
              <a:ext uri="{FF2B5EF4-FFF2-40B4-BE49-F238E27FC236}">
                <a16:creationId xmlns:a16="http://schemas.microsoft.com/office/drawing/2014/main" id="{B5C10580-AA25-A5D6-43BE-C583DD2C0FD6}"/>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6</a:t>
            </a:fld>
            <a:endParaRPr lang="en-US">
              <a:solidFill>
                <a:prstClr val="black">
                  <a:tint val="75000"/>
                </a:prstClr>
              </a:solidFill>
            </a:endParaRPr>
          </a:p>
        </p:txBody>
      </p:sp>
    </p:spTree>
    <p:extLst>
      <p:ext uri="{BB962C8B-B14F-4D97-AF65-F5344CB8AC3E}">
        <p14:creationId xmlns:p14="http://schemas.microsoft.com/office/powerpoint/2010/main" val="244808985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838200" y="1419236"/>
            <a:ext cx="4711787" cy="4257769"/>
            <a:chOff x="718862" y="2617076"/>
            <a:chExt cx="5458637" cy="3697306"/>
          </a:xfrm>
        </p:grpSpPr>
        <p:grpSp>
          <p:nvGrpSpPr>
            <p:cNvPr id="14" name="Group 13"/>
            <p:cNvGrpSpPr/>
            <p:nvPr/>
          </p:nvGrpSpPr>
          <p:grpSpPr>
            <a:xfrm>
              <a:off x="718862" y="2617076"/>
              <a:ext cx="1709028" cy="2600899"/>
              <a:chOff x="718862" y="2617076"/>
              <a:chExt cx="1709028" cy="2600899"/>
            </a:xfrm>
          </p:grpSpPr>
          <p:sp>
            <p:nvSpPr>
              <p:cNvPr id="23" name="Rectangle 22"/>
              <p:cNvSpPr/>
              <p:nvPr/>
            </p:nvSpPr>
            <p:spPr>
              <a:xfrm>
                <a:off x="725214" y="2617076"/>
                <a:ext cx="1702676" cy="451945"/>
              </a:xfrm>
              <a:prstGeom prst="rect">
                <a:avLst/>
              </a:prstGeom>
              <a:solidFill>
                <a:srgbClr val="32A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Mục</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tiêu</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4" name="Rectangle 23"/>
              <p:cNvSpPr/>
              <p:nvPr/>
            </p:nvSpPr>
            <p:spPr>
              <a:xfrm>
                <a:off x="725214" y="3232041"/>
                <a:ext cx="1702676" cy="451945"/>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b)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Nội</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dung</a:t>
                </a:r>
              </a:p>
            </p:txBody>
          </p:sp>
          <p:sp>
            <p:nvSpPr>
              <p:cNvPr id="25" name="Rectangle 24"/>
              <p:cNvSpPr/>
              <p:nvPr/>
            </p:nvSpPr>
            <p:spPr>
              <a:xfrm>
                <a:off x="725214" y="3847006"/>
                <a:ext cx="1702676" cy="451945"/>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c)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Sản</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phẩm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6" name="Rectangle 25"/>
              <p:cNvSpPr/>
              <p:nvPr/>
            </p:nvSpPr>
            <p:spPr>
              <a:xfrm>
                <a:off x="718862" y="4483951"/>
                <a:ext cx="1702676" cy="73402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d)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Tổ</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chức</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thực</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hiện</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cxnSp>
            <p:nvCxnSpPr>
              <p:cNvPr id="27" name="Elbow Connector 26"/>
              <p:cNvCxnSpPr>
                <a:cxnSpLocks/>
                <a:stCxn id="23" idx="1"/>
                <a:endCxn id="24" idx="1"/>
              </p:cNvCxnSpPr>
              <p:nvPr/>
            </p:nvCxnSpPr>
            <p:spPr>
              <a:xfrm rot="10800000" flipV="1">
                <a:off x="725214" y="2843048"/>
                <a:ext cx="12700" cy="614965"/>
              </a:xfrm>
              <a:prstGeom prst="bentConnector3">
                <a:avLst>
                  <a:gd name="adj1" fmla="val 1800000"/>
                </a:avLst>
              </a:prstGeom>
              <a:ln w="38100"/>
            </p:spPr>
            <p:style>
              <a:lnRef idx="1">
                <a:schemeClr val="accent1"/>
              </a:lnRef>
              <a:fillRef idx="0">
                <a:schemeClr val="accent1"/>
              </a:fillRef>
              <a:effectRef idx="0">
                <a:schemeClr val="accent1"/>
              </a:effectRef>
              <a:fontRef idx="minor">
                <a:schemeClr val="tx1"/>
              </a:fontRef>
            </p:style>
          </p:cxnSp>
          <p:cxnSp>
            <p:nvCxnSpPr>
              <p:cNvPr id="28" name="Elbow Connector 27"/>
              <p:cNvCxnSpPr>
                <a:cxnSpLocks/>
                <a:stCxn id="25" idx="1"/>
                <a:endCxn id="24" idx="1"/>
              </p:cNvCxnSpPr>
              <p:nvPr/>
            </p:nvCxnSpPr>
            <p:spPr>
              <a:xfrm rot="10800000">
                <a:off x="725214" y="3458015"/>
                <a:ext cx="12700" cy="614965"/>
              </a:xfrm>
              <a:prstGeom prst="bentConnector3">
                <a:avLst>
                  <a:gd name="adj1" fmla="val 1800000"/>
                </a:avLst>
              </a:prstGeom>
              <a:ln w="38100"/>
            </p:spPr>
            <p:style>
              <a:lnRef idx="1">
                <a:schemeClr val="accent1"/>
              </a:lnRef>
              <a:fillRef idx="0">
                <a:schemeClr val="accent1"/>
              </a:fillRef>
              <a:effectRef idx="0">
                <a:schemeClr val="accent1"/>
              </a:effectRef>
              <a:fontRef idx="minor">
                <a:schemeClr val="tx1"/>
              </a:fontRef>
            </p:style>
          </p:cxnSp>
          <p:cxnSp>
            <p:nvCxnSpPr>
              <p:cNvPr id="29" name="Elbow Connector 28"/>
              <p:cNvCxnSpPr/>
              <p:nvPr/>
            </p:nvCxnSpPr>
            <p:spPr>
              <a:xfrm rot="10800000">
                <a:off x="718863" y="4072978"/>
                <a:ext cx="12700" cy="614965"/>
              </a:xfrm>
              <a:prstGeom prst="bentConnector3">
                <a:avLst>
                  <a:gd name="adj1" fmla="val 1800000"/>
                </a:avLst>
              </a:prstGeom>
              <a:ln w="38100"/>
            </p:spPr>
            <p:style>
              <a:lnRef idx="1">
                <a:schemeClr val="accent1"/>
              </a:lnRef>
              <a:fillRef idx="0">
                <a:schemeClr val="accent1"/>
              </a:fillRef>
              <a:effectRef idx="0">
                <a:schemeClr val="accent1"/>
              </a:effectRef>
              <a:fontRef idx="minor">
                <a:schemeClr val="tx1"/>
              </a:fontRef>
            </p:style>
          </p:cxnSp>
        </p:grpSp>
        <p:sp>
          <p:nvSpPr>
            <p:cNvPr id="15" name="Google Shape;340;p21"/>
            <p:cNvSpPr/>
            <p:nvPr/>
          </p:nvSpPr>
          <p:spPr>
            <a:xfrm>
              <a:off x="3072746" y="2784657"/>
              <a:ext cx="3104753" cy="644686"/>
            </a:xfrm>
            <a:prstGeom prst="roundRect">
              <a:avLst>
                <a:gd name="adj" fmla="val 50000"/>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120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sym typeface="Fira Sans Extra Condensed Medium"/>
                </a:rPr>
                <a:t>Chuyển giao nhiệm vụ</a:t>
              </a:r>
              <a:endParaRPr kumimoji="0" sz="1800" b="0" i="0" u="none" strike="noStrike" kern="120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endParaRPr>
            </a:p>
          </p:txBody>
        </p:sp>
        <p:sp>
          <p:nvSpPr>
            <p:cNvPr id="16" name="Google Shape;343;p21"/>
            <p:cNvSpPr/>
            <p:nvPr/>
          </p:nvSpPr>
          <p:spPr>
            <a:xfrm>
              <a:off x="3072747" y="3702912"/>
              <a:ext cx="2986482" cy="644686"/>
            </a:xfrm>
            <a:prstGeom prst="roundRect">
              <a:avLst>
                <a:gd name="adj" fmla="val 50000"/>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120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sym typeface="Fira Sans Extra Condensed Medium"/>
                </a:rPr>
                <a:t>Thực hiện nhiệm vụ</a:t>
              </a:r>
              <a:endParaRPr kumimoji="0" sz="1800" b="0" i="0" u="none" strike="noStrike" kern="120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endParaRPr>
            </a:p>
          </p:txBody>
        </p:sp>
        <p:sp>
          <p:nvSpPr>
            <p:cNvPr id="17" name="Google Shape;346;p21"/>
            <p:cNvSpPr/>
            <p:nvPr/>
          </p:nvSpPr>
          <p:spPr>
            <a:xfrm>
              <a:off x="3072747" y="4686304"/>
              <a:ext cx="2986482" cy="644686"/>
            </a:xfrm>
            <a:prstGeom prst="roundRect">
              <a:avLst>
                <a:gd name="adj" fmla="val 50000"/>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120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sym typeface="Fira Sans Extra Condensed Medium"/>
                </a:rPr>
                <a:t>Báo cáo, thảo luận</a:t>
              </a:r>
              <a:endParaRPr kumimoji="0" sz="1800" b="0" i="0" u="none" strike="noStrike" kern="120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endParaRPr>
            </a:p>
          </p:txBody>
        </p:sp>
        <p:sp>
          <p:nvSpPr>
            <p:cNvPr id="18" name="Google Shape;349;p21"/>
            <p:cNvSpPr/>
            <p:nvPr/>
          </p:nvSpPr>
          <p:spPr>
            <a:xfrm>
              <a:off x="3072747" y="5669696"/>
              <a:ext cx="2986482" cy="644686"/>
            </a:xfrm>
            <a:prstGeom prst="roundRect">
              <a:avLst>
                <a:gd name="adj" fmla="val 50000"/>
              </a:avLst>
            </a:prstGeo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 sz="1800" b="0" i="0" u="none" strike="noStrike" kern="1200" cap="none" spc="0" normalizeH="0" baseline="0" noProof="0" dirty="0">
                  <a:ln>
                    <a:noFill/>
                  </a:ln>
                  <a:solidFill>
                    <a:prstClr val="black"/>
                  </a:solidFill>
                  <a:effectLst/>
                  <a:uLnTx/>
                  <a:uFillTx/>
                  <a:latin typeface="Arial" panose="020B0604020202020204" pitchFamily="34" charset="0"/>
                  <a:ea typeface="Fira Sans Extra Condensed Medium"/>
                  <a:cs typeface="Arial" panose="020B0604020202020204" pitchFamily="34" charset="0"/>
                  <a:sym typeface="Fira Sans Extra Condensed Medium"/>
                </a:rPr>
                <a:t>Kết luận, nhận định</a:t>
              </a:r>
              <a:endParaRPr kumimoji="0" sz="1800" b="0" i="0" u="none" strike="noStrike" kern="1200" cap="none" spc="0" normalizeH="0" baseline="0" noProof="0" dirty="0">
                <a:ln>
                  <a:noFill/>
                </a:ln>
                <a:solidFill>
                  <a:prstClr val="black"/>
                </a:solidFill>
                <a:effectLst/>
                <a:uLnTx/>
                <a:uFillTx/>
                <a:latin typeface="Arial" panose="020B0604020202020204" pitchFamily="34" charset="0"/>
                <a:ea typeface="Fira Sans Extra Condensed Medium"/>
                <a:cs typeface="Arial" panose="020B0604020202020204" pitchFamily="34" charset="0"/>
              </a:endParaRPr>
            </a:p>
          </p:txBody>
        </p:sp>
        <p:cxnSp>
          <p:nvCxnSpPr>
            <p:cNvPr id="19" name="Elbow Connector 18"/>
            <p:cNvCxnSpPr>
              <a:cxnSpLocks/>
              <a:stCxn id="17" idx="1"/>
              <a:endCxn id="26" idx="3"/>
            </p:cNvCxnSpPr>
            <p:nvPr/>
          </p:nvCxnSpPr>
          <p:spPr>
            <a:xfrm rot="10800000">
              <a:off x="2421539" y="4850964"/>
              <a:ext cx="651209" cy="157684"/>
            </a:xfrm>
            <a:prstGeom prst="bentConnector3">
              <a:avLst>
                <a:gd name="adj1" fmla="val 50000"/>
              </a:avLst>
            </a:prstGeom>
            <a:ln w="38100"/>
          </p:spPr>
          <p:style>
            <a:lnRef idx="1">
              <a:schemeClr val="accent1"/>
            </a:lnRef>
            <a:fillRef idx="0">
              <a:schemeClr val="accent1"/>
            </a:fillRef>
            <a:effectRef idx="0">
              <a:schemeClr val="accent1"/>
            </a:effectRef>
            <a:fontRef idx="minor">
              <a:schemeClr val="tx1"/>
            </a:fontRef>
          </p:style>
        </p:cxnSp>
        <p:cxnSp>
          <p:nvCxnSpPr>
            <p:cNvPr id="20" name="Elbow Connector 19"/>
            <p:cNvCxnSpPr>
              <a:cxnSpLocks/>
              <a:stCxn id="18" idx="1"/>
              <a:endCxn id="26" idx="3"/>
            </p:cNvCxnSpPr>
            <p:nvPr/>
          </p:nvCxnSpPr>
          <p:spPr>
            <a:xfrm rot="10800000">
              <a:off x="2421539" y="4850963"/>
              <a:ext cx="651209" cy="1141076"/>
            </a:xfrm>
            <a:prstGeom prst="bentConnector3">
              <a:avLst>
                <a:gd name="adj1" fmla="val 50000"/>
              </a:avLst>
            </a:prstGeom>
            <a:ln w="38100"/>
          </p:spPr>
          <p:style>
            <a:lnRef idx="1">
              <a:schemeClr val="accent1"/>
            </a:lnRef>
            <a:fillRef idx="0">
              <a:schemeClr val="accent1"/>
            </a:fillRef>
            <a:effectRef idx="0">
              <a:schemeClr val="accent1"/>
            </a:effectRef>
            <a:fontRef idx="minor">
              <a:schemeClr val="tx1"/>
            </a:fontRef>
          </p:style>
        </p:cxnSp>
        <p:cxnSp>
          <p:nvCxnSpPr>
            <p:cNvPr id="21" name="Elbow Connector 20"/>
            <p:cNvCxnSpPr>
              <a:cxnSpLocks/>
              <a:stCxn id="16" idx="1"/>
              <a:endCxn id="26" idx="3"/>
            </p:cNvCxnSpPr>
            <p:nvPr/>
          </p:nvCxnSpPr>
          <p:spPr>
            <a:xfrm rot="10800000" flipV="1">
              <a:off x="2421539" y="4025254"/>
              <a:ext cx="651209" cy="825708"/>
            </a:xfrm>
            <a:prstGeom prst="bentConnector3">
              <a:avLst>
                <a:gd name="adj1" fmla="val 50000"/>
              </a:avLst>
            </a:prstGeom>
            <a:ln w="38100"/>
          </p:spPr>
          <p:style>
            <a:lnRef idx="1">
              <a:schemeClr val="accent1"/>
            </a:lnRef>
            <a:fillRef idx="0">
              <a:schemeClr val="accent1"/>
            </a:fillRef>
            <a:effectRef idx="0">
              <a:schemeClr val="accent1"/>
            </a:effectRef>
            <a:fontRef idx="minor">
              <a:schemeClr val="tx1"/>
            </a:fontRef>
          </p:style>
        </p:cxnSp>
        <p:cxnSp>
          <p:nvCxnSpPr>
            <p:cNvPr id="22" name="Elbow Connector 21"/>
            <p:cNvCxnSpPr>
              <a:cxnSpLocks/>
              <a:stCxn id="15" idx="1"/>
            </p:cNvCxnSpPr>
            <p:nvPr/>
          </p:nvCxnSpPr>
          <p:spPr>
            <a:xfrm rot="10800000" flipV="1">
              <a:off x="2743209" y="3106999"/>
              <a:ext cx="329538" cy="1743956"/>
            </a:xfrm>
            <a:prstGeom prst="bentConnector2">
              <a:avLst/>
            </a:prstGeom>
            <a:ln w="38100"/>
          </p:spPr>
          <p:style>
            <a:lnRef idx="1">
              <a:schemeClr val="accent1"/>
            </a:lnRef>
            <a:fillRef idx="0">
              <a:schemeClr val="accent1"/>
            </a:fillRef>
            <a:effectRef idx="0">
              <a:schemeClr val="accent1"/>
            </a:effectRef>
            <a:fontRef idx="minor">
              <a:schemeClr val="tx1"/>
            </a:fontRef>
          </p:style>
        </p:cxnSp>
      </p:grpSp>
      <p:grpSp>
        <p:nvGrpSpPr>
          <p:cNvPr id="30" name="Group 29"/>
          <p:cNvGrpSpPr/>
          <p:nvPr/>
        </p:nvGrpSpPr>
        <p:grpSpPr>
          <a:xfrm>
            <a:off x="6633266" y="1434533"/>
            <a:ext cx="5181258" cy="4064785"/>
            <a:chOff x="6416712" y="2101412"/>
            <a:chExt cx="5165688" cy="3529725"/>
          </a:xfrm>
        </p:grpSpPr>
        <p:sp>
          <p:nvSpPr>
            <p:cNvPr id="31" name="Rectangle 30"/>
            <p:cNvSpPr/>
            <p:nvPr/>
          </p:nvSpPr>
          <p:spPr>
            <a:xfrm>
              <a:off x="6416713" y="2931255"/>
              <a:ext cx="1702676" cy="451945"/>
            </a:xfrm>
            <a:prstGeom prst="rect">
              <a:avLst/>
            </a:prstGeom>
            <a:solidFill>
              <a:srgbClr val="32A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Mục</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tiêu</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2" name="Rectangle 31"/>
            <p:cNvSpPr/>
            <p:nvPr/>
          </p:nvSpPr>
          <p:spPr>
            <a:xfrm>
              <a:off x="6433862" y="3800706"/>
              <a:ext cx="1702676" cy="73402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b)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Tổ</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chức</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thực</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hiện</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cxnSp>
          <p:nvCxnSpPr>
            <p:cNvPr id="33" name="Elbow Connector 32"/>
            <p:cNvCxnSpPr>
              <a:stCxn id="31" idx="1"/>
              <a:endCxn id="32" idx="1"/>
            </p:cNvCxnSpPr>
            <p:nvPr/>
          </p:nvCxnSpPr>
          <p:spPr>
            <a:xfrm rot="10800000" flipH="1" flipV="1">
              <a:off x="6416712" y="3157228"/>
              <a:ext cx="17149" cy="1010490"/>
            </a:xfrm>
            <a:prstGeom prst="bentConnector3">
              <a:avLst>
                <a:gd name="adj1" fmla="val -1333022"/>
              </a:avLst>
            </a:prstGeom>
            <a:ln w="38100"/>
          </p:spPr>
          <p:style>
            <a:lnRef idx="1">
              <a:schemeClr val="accent1"/>
            </a:lnRef>
            <a:fillRef idx="0">
              <a:schemeClr val="accent1"/>
            </a:fillRef>
            <a:effectRef idx="0">
              <a:schemeClr val="accent1"/>
            </a:effectRef>
            <a:fontRef idx="minor">
              <a:schemeClr val="tx1"/>
            </a:fontRef>
          </p:style>
        </p:cxnSp>
        <p:sp>
          <p:nvSpPr>
            <p:cNvPr id="34" name="Google Shape;340;p21"/>
            <p:cNvSpPr/>
            <p:nvPr/>
          </p:nvSpPr>
          <p:spPr>
            <a:xfrm>
              <a:off x="8787747" y="2101412"/>
              <a:ext cx="2794653" cy="644686"/>
            </a:xfrm>
            <a:prstGeom prst="roundRect">
              <a:avLst>
                <a:gd name="adj" fmla="val 50000"/>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120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sym typeface="Fira Sans Extra Condensed Medium"/>
                </a:rPr>
                <a:t>Chuyển giao nhiệm vụ</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endParaRPr>
            </a:p>
          </p:txBody>
        </p:sp>
        <p:sp>
          <p:nvSpPr>
            <p:cNvPr id="35" name="Google Shape;343;p21"/>
            <p:cNvSpPr/>
            <p:nvPr/>
          </p:nvSpPr>
          <p:spPr>
            <a:xfrm>
              <a:off x="8787747" y="3019667"/>
              <a:ext cx="2794653" cy="644686"/>
            </a:xfrm>
            <a:prstGeom prst="roundRect">
              <a:avLst>
                <a:gd name="adj" fmla="val 50000"/>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120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sym typeface="Fira Sans Extra Condensed Medium"/>
                </a:rPr>
                <a:t>Thực hiện nhiệm vụ</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endParaRPr>
            </a:p>
          </p:txBody>
        </p:sp>
        <p:sp>
          <p:nvSpPr>
            <p:cNvPr id="36" name="Google Shape;346;p21"/>
            <p:cNvSpPr/>
            <p:nvPr/>
          </p:nvSpPr>
          <p:spPr>
            <a:xfrm>
              <a:off x="8787747" y="4003059"/>
              <a:ext cx="2794653" cy="644686"/>
            </a:xfrm>
            <a:prstGeom prst="roundRect">
              <a:avLst>
                <a:gd name="adj" fmla="val 50000"/>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800" b="0" i="0" u="none" strike="noStrike" kern="120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sym typeface="Fira Sans Extra Condensed Medium"/>
                </a:rPr>
                <a:t>Báo cáo, thảo luận</a:t>
              </a:r>
              <a:endParaRPr kumimoji="0" sz="1800" b="0" i="0" u="none" strike="noStrike" kern="120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endParaRPr>
            </a:p>
          </p:txBody>
        </p:sp>
        <p:sp>
          <p:nvSpPr>
            <p:cNvPr id="37" name="Google Shape;349;p21"/>
            <p:cNvSpPr/>
            <p:nvPr/>
          </p:nvSpPr>
          <p:spPr>
            <a:xfrm>
              <a:off x="8787747" y="4986451"/>
              <a:ext cx="2794653" cy="644686"/>
            </a:xfrm>
            <a:prstGeom prst="roundRect">
              <a:avLst>
                <a:gd name="adj" fmla="val 50000"/>
              </a:avLst>
            </a:prstGeo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 sz="1800" b="0" i="0" u="none" strike="noStrike" kern="1200" cap="none" spc="0" normalizeH="0" baseline="0" noProof="0" dirty="0">
                  <a:ln>
                    <a:noFill/>
                  </a:ln>
                  <a:solidFill>
                    <a:prstClr val="black"/>
                  </a:solidFill>
                  <a:effectLst/>
                  <a:uLnTx/>
                  <a:uFillTx/>
                  <a:latin typeface="Arial" panose="020B0604020202020204" pitchFamily="34" charset="0"/>
                  <a:ea typeface="Fira Sans Extra Condensed Medium"/>
                  <a:cs typeface="Arial" panose="020B0604020202020204" pitchFamily="34" charset="0"/>
                  <a:sym typeface="Fira Sans Extra Condensed Medium"/>
                </a:rPr>
                <a:t>Kết luận, nhận định</a:t>
              </a:r>
              <a:endParaRPr kumimoji="0" sz="1800" b="0" i="0" u="none" strike="noStrike" kern="1200" cap="none" spc="0" normalizeH="0" baseline="0" noProof="0" dirty="0">
                <a:ln>
                  <a:noFill/>
                </a:ln>
                <a:solidFill>
                  <a:prstClr val="black"/>
                </a:solidFill>
                <a:effectLst/>
                <a:uLnTx/>
                <a:uFillTx/>
                <a:latin typeface="Arial" panose="020B0604020202020204" pitchFamily="34" charset="0"/>
                <a:ea typeface="Fira Sans Extra Condensed Medium"/>
                <a:cs typeface="Arial" panose="020B0604020202020204" pitchFamily="34" charset="0"/>
              </a:endParaRPr>
            </a:p>
          </p:txBody>
        </p:sp>
        <p:cxnSp>
          <p:nvCxnSpPr>
            <p:cNvPr id="38" name="Elbow Connector 37"/>
            <p:cNvCxnSpPr>
              <a:stCxn id="36" idx="1"/>
              <a:endCxn id="32" idx="3"/>
            </p:cNvCxnSpPr>
            <p:nvPr/>
          </p:nvCxnSpPr>
          <p:spPr>
            <a:xfrm rot="10800000">
              <a:off x="8136539" y="4167718"/>
              <a:ext cx="651209" cy="157684"/>
            </a:xfrm>
            <a:prstGeom prst="bentConnector3">
              <a:avLst>
                <a:gd name="adj1" fmla="val 50000"/>
              </a:avLst>
            </a:prstGeom>
            <a:ln w="38100"/>
          </p:spPr>
          <p:style>
            <a:lnRef idx="1">
              <a:schemeClr val="accent1"/>
            </a:lnRef>
            <a:fillRef idx="0">
              <a:schemeClr val="accent1"/>
            </a:fillRef>
            <a:effectRef idx="0">
              <a:schemeClr val="accent1"/>
            </a:effectRef>
            <a:fontRef idx="minor">
              <a:schemeClr val="tx1"/>
            </a:fontRef>
          </p:style>
        </p:cxnSp>
        <p:cxnSp>
          <p:nvCxnSpPr>
            <p:cNvPr id="39" name="Elbow Connector 38"/>
            <p:cNvCxnSpPr>
              <a:stCxn id="37" idx="1"/>
              <a:endCxn id="32" idx="3"/>
            </p:cNvCxnSpPr>
            <p:nvPr/>
          </p:nvCxnSpPr>
          <p:spPr>
            <a:xfrm rot="10800000">
              <a:off x="8136539" y="4167718"/>
              <a:ext cx="651209" cy="1141076"/>
            </a:xfrm>
            <a:prstGeom prst="bentConnector3">
              <a:avLst>
                <a:gd name="adj1" fmla="val 50000"/>
              </a:avLst>
            </a:prstGeom>
            <a:ln w="38100"/>
          </p:spPr>
          <p:style>
            <a:lnRef idx="1">
              <a:schemeClr val="accent1"/>
            </a:lnRef>
            <a:fillRef idx="0">
              <a:schemeClr val="accent1"/>
            </a:fillRef>
            <a:effectRef idx="0">
              <a:schemeClr val="accent1"/>
            </a:effectRef>
            <a:fontRef idx="minor">
              <a:schemeClr val="tx1"/>
            </a:fontRef>
          </p:style>
        </p:cxnSp>
        <p:cxnSp>
          <p:nvCxnSpPr>
            <p:cNvPr id="40" name="Elbow Connector 39"/>
            <p:cNvCxnSpPr>
              <a:stCxn id="35" idx="1"/>
              <a:endCxn id="32" idx="3"/>
            </p:cNvCxnSpPr>
            <p:nvPr/>
          </p:nvCxnSpPr>
          <p:spPr>
            <a:xfrm rot="10800000" flipV="1">
              <a:off x="8136539" y="3342010"/>
              <a:ext cx="651209" cy="825708"/>
            </a:xfrm>
            <a:prstGeom prst="bentConnector3">
              <a:avLst>
                <a:gd name="adj1" fmla="val 50000"/>
              </a:avLst>
            </a:prstGeom>
            <a:ln w="38100"/>
          </p:spPr>
          <p:style>
            <a:lnRef idx="1">
              <a:schemeClr val="accent1"/>
            </a:lnRef>
            <a:fillRef idx="0">
              <a:schemeClr val="accent1"/>
            </a:fillRef>
            <a:effectRef idx="0">
              <a:schemeClr val="accent1"/>
            </a:effectRef>
            <a:fontRef idx="minor">
              <a:schemeClr val="tx1"/>
            </a:fontRef>
          </p:style>
        </p:cxnSp>
        <p:cxnSp>
          <p:nvCxnSpPr>
            <p:cNvPr id="41" name="Elbow Connector 40"/>
            <p:cNvCxnSpPr>
              <a:stCxn id="34" idx="1"/>
            </p:cNvCxnSpPr>
            <p:nvPr/>
          </p:nvCxnSpPr>
          <p:spPr>
            <a:xfrm rot="10800000" flipV="1">
              <a:off x="8458201" y="2423754"/>
              <a:ext cx="329547" cy="1743963"/>
            </a:xfrm>
            <a:prstGeom prst="bentConnector2">
              <a:avLst/>
            </a:prstGeom>
            <a:ln w="38100"/>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9432605" y="2455333"/>
              <a:ext cx="1702676" cy="290766"/>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Nội</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dung</a:t>
              </a:r>
            </a:p>
          </p:txBody>
        </p:sp>
        <p:sp>
          <p:nvSpPr>
            <p:cNvPr id="43" name="Rectangle 42"/>
            <p:cNvSpPr/>
            <p:nvPr/>
          </p:nvSpPr>
          <p:spPr>
            <a:xfrm>
              <a:off x="9432605" y="3347204"/>
              <a:ext cx="1702676" cy="322612"/>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Sản</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mn-cs"/>
                </a:rPr>
                <a:t>phẩm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pic>
        <p:nvPicPr>
          <p:cNvPr id="44" name="Picture 43"/>
          <p:cNvPicPr>
            <a:picLocks noChangeAspect="1"/>
          </p:cNvPicPr>
          <p:nvPr/>
        </p:nvPicPr>
        <p:blipFill>
          <a:blip r:embed="rId3"/>
          <a:stretch>
            <a:fillRect/>
          </a:stretch>
        </p:blipFill>
        <p:spPr>
          <a:xfrm>
            <a:off x="5010665" y="5748719"/>
            <a:ext cx="3858613" cy="1087779"/>
          </a:xfrm>
          <a:prstGeom prst="rect">
            <a:avLst/>
          </a:prstGeom>
        </p:spPr>
      </p:pic>
      <p:sp>
        <p:nvSpPr>
          <p:cNvPr id="3" name="Title 2">
            <a:extLst>
              <a:ext uri="{FF2B5EF4-FFF2-40B4-BE49-F238E27FC236}">
                <a16:creationId xmlns:a16="http://schemas.microsoft.com/office/drawing/2014/main" id="{3584405B-3DA6-5145-BD28-73F3DE6414B8}"/>
              </a:ext>
            </a:extLst>
          </p:cNvPr>
          <p:cNvSpPr>
            <a:spLocks noGrp="1"/>
          </p:cNvSpPr>
          <p:nvPr>
            <p:ph type="title"/>
          </p:nvPr>
        </p:nvSpPr>
        <p:spPr/>
        <p:txBody>
          <a:bodyPr/>
          <a:lstStyle/>
          <a:p>
            <a:r>
              <a:rPr lang="en-US" dirty="0" err="1"/>
              <a:t>Xây</a:t>
            </a:r>
            <a:r>
              <a:rPr lang="en-US" dirty="0"/>
              <a:t> </a:t>
            </a:r>
            <a:r>
              <a:rPr lang="en-US" dirty="0" err="1"/>
              <a:t>dựng</a:t>
            </a:r>
            <a:r>
              <a:rPr lang="en-US" dirty="0"/>
              <a:t> </a:t>
            </a:r>
            <a:r>
              <a:rPr lang="en-US" dirty="0" err="1"/>
              <a:t>kế</a:t>
            </a:r>
            <a:r>
              <a:rPr lang="en-US" dirty="0"/>
              <a:t> </a:t>
            </a:r>
            <a:r>
              <a:rPr lang="en-US" dirty="0" err="1"/>
              <a:t>hoạch</a:t>
            </a:r>
            <a:r>
              <a:rPr lang="en-US" dirty="0"/>
              <a:t> </a:t>
            </a:r>
            <a:r>
              <a:rPr lang="en-US" dirty="0" err="1"/>
              <a:t>bài</a:t>
            </a:r>
            <a:r>
              <a:rPr lang="en-US" dirty="0"/>
              <a:t> </a:t>
            </a:r>
            <a:r>
              <a:rPr lang="en-US" dirty="0" err="1"/>
              <a:t>dạy</a:t>
            </a:r>
            <a:r>
              <a:rPr lang="en-US" dirty="0"/>
              <a:t> STEM</a:t>
            </a:r>
          </a:p>
        </p:txBody>
      </p:sp>
      <p:sp>
        <p:nvSpPr>
          <p:cNvPr id="12" name="Slide Number Placeholder 11">
            <a:extLst>
              <a:ext uri="{FF2B5EF4-FFF2-40B4-BE49-F238E27FC236}">
                <a16:creationId xmlns:a16="http://schemas.microsoft.com/office/drawing/2014/main" id="{53919CFF-46E4-19E4-380C-56665BB6A252}"/>
              </a:ext>
            </a:extLst>
          </p:cNvPr>
          <p:cNvSpPr>
            <a:spLocks noGrp="1"/>
          </p:cNvSpPr>
          <p:nvPr>
            <p:ph type="sldNum" sz="quarter" idx="12"/>
          </p:nvPr>
        </p:nvSpPr>
        <p:spPr/>
        <p:txBody>
          <a:bodyPr/>
          <a:lstStyle/>
          <a:p>
            <a:fld id="{98AFA10F-1C91-4D6E-AF72-B6468A4B99E2}" type="slidenum">
              <a:rPr lang="en-US" smtClean="0"/>
              <a:pPr/>
              <a:t>60</a:t>
            </a:fld>
            <a:endParaRPr lang="en-US" dirty="0"/>
          </a:p>
        </p:txBody>
      </p:sp>
    </p:spTree>
    <p:extLst>
      <p:ext uri="{BB962C8B-B14F-4D97-AF65-F5344CB8AC3E}">
        <p14:creationId xmlns:p14="http://schemas.microsoft.com/office/powerpoint/2010/main" val="1790121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F25FD1-FB0D-4117-ABAF-A92F6C179323}"/>
              </a:ext>
            </a:extLst>
          </p:cNvPr>
          <p:cNvSpPr txBox="1"/>
          <p:nvPr/>
        </p:nvSpPr>
        <p:spPr>
          <a:xfrm>
            <a:off x="3749040" y="1981098"/>
            <a:ext cx="8140504" cy="4876902"/>
          </a:xfrm>
          <a:prstGeom prst="rect">
            <a:avLst/>
          </a:prstGeom>
        </p:spPr>
        <p:txBody>
          <a:bodyPr vert="horz" lIns="91440" tIns="45720" rIns="91440" bIns="45720" rtlCol="0">
            <a:normAutofit/>
          </a:bodyPr>
          <a:lstStyle/>
          <a:p>
            <a:pPr marL="0" marR="0" lvl="0" indent="158750" algn="ctr" defTabSz="914400" rtl="0" eaLnBrk="1" fontAlgn="auto" latinLnBrk="0" hangingPunct="1">
              <a:lnSpc>
                <a:spcPct val="120000"/>
              </a:lnSpc>
              <a:spcBef>
                <a:spcPts val="600"/>
              </a:spcBef>
              <a:spcAft>
                <a:spcPts val="0"/>
              </a:spcAft>
              <a:buClrTx/>
              <a:buSzTx/>
              <a:buFontTx/>
              <a:buNone/>
              <a:tabLst/>
              <a:defRPr/>
            </a:pPr>
            <a:endParaRPr kumimoji="0" lang="en-US" sz="3800" b="0" i="0" u="none" strike="noStrike" kern="1200" cap="none" spc="0" normalizeH="0" baseline="0" noProof="0" dirty="0">
              <a:ln>
                <a:noFill/>
              </a:ln>
              <a:solidFill>
                <a:prstClr val="black"/>
              </a:solidFill>
              <a:effectLst/>
              <a:uLnTx/>
              <a:uFillTx/>
              <a:latin typeface="Cambria"/>
              <a:ea typeface="Roboto" panose="02000000000000000000" pitchFamily="2" charset="0"/>
              <a:cs typeface="+mn-cs"/>
            </a:endParaRPr>
          </a:p>
        </p:txBody>
      </p:sp>
      <p:sp>
        <p:nvSpPr>
          <p:cNvPr id="6" name="Title 5">
            <a:extLst>
              <a:ext uri="{FF2B5EF4-FFF2-40B4-BE49-F238E27FC236}">
                <a16:creationId xmlns:a16="http://schemas.microsoft.com/office/drawing/2014/main" id="{B6CEA712-1479-A4A5-2938-C1C29FC18362}"/>
              </a:ext>
            </a:extLst>
          </p:cNvPr>
          <p:cNvSpPr>
            <a:spLocks noGrp="1"/>
          </p:cNvSpPr>
          <p:nvPr>
            <p:ph type="title"/>
          </p:nvPr>
        </p:nvSpPr>
        <p:spPr>
          <a:xfrm>
            <a:off x="2170113" y="2363961"/>
            <a:ext cx="7851775" cy="2130078"/>
          </a:xfrm>
        </p:spPr>
        <p:txBody>
          <a:bodyPr>
            <a:normAutofit fontScale="90000"/>
          </a:bodyPr>
          <a:lstStyle/>
          <a:p>
            <a:r>
              <a:rPr lang="vi-VN" dirty="0"/>
              <a:t>ĐÁNH GIÁ TRONG </a:t>
            </a:r>
            <a:br>
              <a:rPr lang="vi-VN" dirty="0"/>
            </a:br>
            <a:r>
              <a:rPr lang="vi-VN" dirty="0"/>
              <a:t>DẠY HỌC STEM</a:t>
            </a:r>
            <a:br>
              <a:rPr lang="vi-VN" dirty="0"/>
            </a:br>
            <a:endParaRPr lang="en-US" dirty="0"/>
          </a:p>
        </p:txBody>
      </p:sp>
      <p:sp>
        <p:nvSpPr>
          <p:cNvPr id="7" name="Text Placeholder 6">
            <a:extLst>
              <a:ext uri="{FF2B5EF4-FFF2-40B4-BE49-F238E27FC236}">
                <a16:creationId xmlns:a16="http://schemas.microsoft.com/office/drawing/2014/main" id="{D2435CAF-8D32-8CC8-EF55-FB5B48C6A58F}"/>
              </a:ext>
            </a:extLst>
          </p:cNvPr>
          <p:cNvSpPr>
            <a:spLocks noGrp="1"/>
          </p:cNvSpPr>
          <p:nvPr>
            <p:ph type="body" idx="1"/>
          </p:nvPr>
        </p:nvSpPr>
        <p:spPr>
          <a:xfrm>
            <a:off x="2837763" y="3961811"/>
            <a:ext cx="6689725" cy="1500187"/>
          </a:xfrm>
        </p:spPr>
        <p:txBody>
          <a:bodyPr/>
          <a:lstStyle/>
          <a:p>
            <a:pPr marL="342900" indent="-342900" algn="just">
              <a:buFont typeface="Wingdings" panose="05000000000000000000" pitchFamily="2" charset="2"/>
              <a:buChar char="ü"/>
            </a:pPr>
            <a:r>
              <a:rPr lang="vi-VN" dirty="0"/>
              <a:t>Định hướng đánh giá bài học STEM</a:t>
            </a:r>
            <a:endParaRPr lang="en-US" dirty="0"/>
          </a:p>
          <a:p>
            <a:pPr marL="342900" indent="-342900" algn="just">
              <a:buFont typeface="Wingdings" panose="05000000000000000000" pitchFamily="2" charset="2"/>
              <a:buChar char="ü"/>
            </a:pPr>
            <a:r>
              <a:rPr lang="vi-VN" dirty="0"/>
              <a:t>Công cụ đánh giá bài dạy STEM</a:t>
            </a:r>
            <a:endParaRPr lang="en-US" dirty="0"/>
          </a:p>
        </p:txBody>
      </p:sp>
      <p:sp>
        <p:nvSpPr>
          <p:cNvPr id="9" name="Slide Number Placeholder 8">
            <a:extLst>
              <a:ext uri="{FF2B5EF4-FFF2-40B4-BE49-F238E27FC236}">
                <a16:creationId xmlns:a16="http://schemas.microsoft.com/office/drawing/2014/main" id="{6C0E4E19-9359-ED3E-075F-49EC29056885}"/>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61</a:t>
            </a:fld>
            <a:endParaRPr lang="en-US">
              <a:solidFill>
                <a:prstClr val="black">
                  <a:tint val="75000"/>
                </a:prstClr>
              </a:solidFill>
            </a:endParaRPr>
          </a:p>
        </p:txBody>
      </p:sp>
    </p:spTree>
    <p:extLst>
      <p:ext uri="{BB962C8B-B14F-4D97-AF65-F5344CB8AC3E}">
        <p14:creationId xmlns:p14="http://schemas.microsoft.com/office/powerpoint/2010/main" val="155717967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67CAAAF-0F78-ACAE-7B10-BB4A4846FFA1}"/>
              </a:ext>
            </a:extLst>
          </p:cNvPr>
          <p:cNvSpPr>
            <a:spLocks noGrp="1"/>
          </p:cNvSpPr>
          <p:nvPr>
            <p:ph type="title"/>
          </p:nvPr>
        </p:nvSpPr>
        <p:spPr/>
        <p:txBody>
          <a:bodyPr/>
          <a:lstStyle/>
          <a:p>
            <a:r>
              <a:rPr lang="vi-VN" dirty="0"/>
              <a:t> Định hướng đánh giá bài học STEM</a:t>
            </a:r>
            <a:endParaRPr lang="en-US" dirty="0"/>
          </a:p>
        </p:txBody>
      </p:sp>
      <p:graphicFrame>
        <p:nvGraphicFramePr>
          <p:cNvPr id="8" name="Content Placeholder 3"/>
          <p:cNvGraphicFramePr>
            <a:graphicFrameLocks/>
          </p:cNvGraphicFramePr>
          <p:nvPr>
            <p:extLst>
              <p:ext uri="{D42A27DB-BD31-4B8C-83A1-F6EECF244321}">
                <p14:modId xmlns:p14="http://schemas.microsoft.com/office/powerpoint/2010/main" val="1114405155"/>
              </p:ext>
            </p:extLst>
          </p:nvPr>
        </p:nvGraphicFramePr>
        <p:xfrm>
          <a:off x="611120" y="2309335"/>
          <a:ext cx="10956040" cy="4505399"/>
        </p:xfrm>
        <a:graphic>
          <a:graphicData uri="http://schemas.openxmlformats.org/drawingml/2006/table">
            <a:tbl>
              <a:tblPr/>
              <a:tblGrid>
                <a:gridCol w="2140483">
                  <a:extLst>
                    <a:ext uri="{9D8B030D-6E8A-4147-A177-3AD203B41FA5}">
                      <a16:colId xmlns:a16="http://schemas.microsoft.com/office/drawing/2014/main" val="3559617672"/>
                    </a:ext>
                  </a:extLst>
                </a:gridCol>
                <a:gridCol w="8815557">
                  <a:extLst>
                    <a:ext uri="{9D8B030D-6E8A-4147-A177-3AD203B41FA5}">
                      <a16:colId xmlns:a16="http://schemas.microsoft.com/office/drawing/2014/main" val="2615474942"/>
                    </a:ext>
                  </a:extLst>
                </a:gridCol>
              </a:tblGrid>
              <a:tr h="470905">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600" b="1" i="0" u="none" strike="noStrike" cap="none" normalizeH="0" baseline="0" dirty="0" err="1">
                          <a:ln>
                            <a:noFill/>
                          </a:ln>
                          <a:solidFill>
                            <a:schemeClr val="bg1"/>
                          </a:solidFill>
                          <a:effectLst/>
                          <a:latin typeface="Arial" panose="020B0604020202020204" pitchFamily="34" charset="0"/>
                          <a:cs typeface="Arial" panose="020B0604020202020204" pitchFamily="34" charset="0"/>
                        </a:rPr>
                        <a:t>Nội</a:t>
                      </a:r>
                      <a:r>
                        <a:rPr kumimoji="0" lang="en-US" altLang="en-US" sz="26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 dung</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solidFill>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600" b="1" i="0" u="none" strike="noStrike" cap="none" normalizeH="0" baseline="0" dirty="0" err="1">
                          <a:ln>
                            <a:noFill/>
                          </a:ln>
                          <a:solidFill>
                            <a:schemeClr val="bg1"/>
                          </a:solidFill>
                          <a:effectLst/>
                          <a:latin typeface="Arial" panose="020B0604020202020204" pitchFamily="34" charset="0"/>
                          <a:cs typeface="Arial" panose="020B0604020202020204" pitchFamily="34" charset="0"/>
                        </a:rPr>
                        <a:t>Tiêu</a:t>
                      </a:r>
                      <a:r>
                        <a:rPr kumimoji="0" lang="en-US" altLang="en-US" sz="26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 </a:t>
                      </a:r>
                      <a:r>
                        <a:rPr kumimoji="0" lang="en-US" altLang="en-US" sz="2600" b="1" i="0" u="none" strike="noStrike" cap="none" normalizeH="0" baseline="0" dirty="0" err="1">
                          <a:ln>
                            <a:noFill/>
                          </a:ln>
                          <a:solidFill>
                            <a:schemeClr val="bg1"/>
                          </a:solidFill>
                          <a:effectLst/>
                          <a:latin typeface="Arial" panose="020B0604020202020204" pitchFamily="34" charset="0"/>
                          <a:cs typeface="Arial" panose="020B0604020202020204" pitchFamily="34" charset="0"/>
                        </a:rPr>
                        <a:t>chí</a:t>
                      </a:r>
                      <a:endParaRPr kumimoji="0" lang="en-US" altLang="en-US" sz="2600" b="1"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solidFill>
                  </a:tcPr>
                </a:tc>
                <a:extLst>
                  <a:ext uri="{0D108BD9-81ED-4DB2-BD59-A6C34878D82A}">
                    <a16:rowId xmlns:a16="http://schemas.microsoft.com/office/drawing/2014/main" val="2356511662"/>
                  </a:ext>
                </a:extLst>
              </a:tr>
              <a:tr h="734453">
                <a:tc rowSpan="4">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1.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Kế</a:t>
                      </a: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hoạch</a:t>
                      </a: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và</a:t>
                      </a: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tài</a:t>
                      </a: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liệu</a:t>
                      </a: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dạy</a:t>
                      </a: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học</a:t>
                      </a:r>
                      <a:endPar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ts val="600"/>
                        </a:spcBef>
                        <a:spcAft>
                          <a:spcPct val="0"/>
                        </a:spcAft>
                        <a:buClrTx/>
                        <a:buSzTx/>
                        <a:buFontTx/>
                        <a:buNone/>
                        <a:tabLst/>
                      </a:pP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Mức độ phù hợp của chuỗi </a:t>
                      </a:r>
                      <a:r>
                        <a:rPr kumimoji="0" lang="vi-VN" altLang="en-US" sz="2600" b="1" i="1"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hoạt động học</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với mục tiêu, nội dung và </a:t>
                      </a:r>
                      <a:r>
                        <a:rPr kumimoji="0" lang="en-US" altLang="en-US" sz="2600" b="0" i="0" u="none" strike="noStrike" cap="none" normalizeH="0" baseline="0" dirty="0" err="1">
                          <a:ln>
                            <a:noFill/>
                          </a:ln>
                          <a:solidFill>
                            <a:schemeClr val="tx1"/>
                          </a:solidFill>
                          <a:effectLst/>
                          <a:latin typeface="Arial" panose="020B0604020202020204" pitchFamily="34" charset="0"/>
                          <a:cs typeface="Times New Roman" panose="02020603050405020304" pitchFamily="18" charset="0"/>
                        </a:rPr>
                        <a:t>PPDH</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được sử dụng.</a:t>
                      </a:r>
                      <a:endPar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789643292"/>
                  </a:ext>
                </a:extLst>
              </a:tr>
              <a:tr h="1115437">
                <a:tc vMerge="1">
                  <a:txBody>
                    <a:bodyPr/>
                    <a:lstStyle/>
                    <a:p>
                      <a:endParaRPr lang="en-US"/>
                    </a:p>
                  </a:txBody>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ts val="600"/>
                        </a:spcBef>
                        <a:spcAft>
                          <a:spcPct val="0"/>
                        </a:spcAft>
                        <a:buClrTx/>
                        <a:buSzTx/>
                        <a:buFontTx/>
                        <a:buNone/>
                        <a:tabLst/>
                      </a:pP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Mức độ rõ ràng của mục tiêu, nội dung, kĩ thuật tổ chức và sản phẩm cần đạt được của mỗi </a:t>
                      </a:r>
                      <a:r>
                        <a:rPr kumimoji="0" lang="vi-VN" altLang="en-US" sz="2600" b="1" i="1"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nhiệm vụ học tập</a:t>
                      </a:r>
                      <a:r>
                        <a:rPr kumimoji="0" lang="vi-VN" altLang="en-US" sz="2600" b="0" i="1"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a:t>
                      </a:r>
                      <a:endPar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97978116"/>
                  </a:ext>
                </a:extLst>
              </a:tr>
              <a:tr h="1015272">
                <a:tc vMerge="1">
                  <a:txBody>
                    <a:bodyPr/>
                    <a:lstStyle/>
                    <a:p>
                      <a:endParaRPr lang="en-US"/>
                    </a:p>
                  </a:txBody>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ts val="600"/>
                        </a:spcBef>
                        <a:spcAft>
                          <a:spcPct val="0"/>
                        </a:spcAft>
                        <a:buClrTx/>
                        <a:buSzTx/>
                        <a:buFontTx/>
                        <a:buNone/>
                        <a:tabLst/>
                      </a:pP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Mức độ phù hợp của </a:t>
                      </a:r>
                      <a:r>
                        <a:rPr kumimoji="0" lang="vi-VN" altLang="en-US" sz="2600" b="1" i="1"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thiết bị dạy học và học liệu</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được sử dụng để tổ chức các hoạt động học của </a:t>
                      </a:r>
                      <a:r>
                        <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a:t>
                      </a:r>
                      <a:endPar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789201241"/>
                  </a:ext>
                </a:extLst>
              </a:tr>
              <a:tr h="1015272">
                <a:tc vMerge="1">
                  <a:txBody>
                    <a:bodyPr/>
                    <a:lstStyle/>
                    <a:p>
                      <a:endParaRPr lang="en-US"/>
                    </a:p>
                  </a:txBody>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ts val="600"/>
                        </a:spcBef>
                        <a:spcAft>
                          <a:spcPct val="0"/>
                        </a:spcAft>
                        <a:buClrTx/>
                        <a:buSzTx/>
                        <a:buFontTx/>
                        <a:buNone/>
                        <a:tabLst/>
                      </a:pP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Mức độ hợp lí của phương án </a:t>
                      </a:r>
                      <a:r>
                        <a:rPr kumimoji="0" lang="vi-VN" altLang="en-US" sz="2600" b="1" i="1"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kiểm tra, đánh giá</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trong quá trình tổ chức hoạt động học của </a:t>
                      </a:r>
                      <a:r>
                        <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a:t>
                      </a:r>
                      <a:endPar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627202501"/>
                  </a:ext>
                </a:extLst>
              </a:tr>
            </a:tbl>
          </a:graphicData>
        </a:graphic>
      </p:graphicFrame>
      <p:sp>
        <p:nvSpPr>
          <p:cNvPr id="13" name="Title 1"/>
          <p:cNvSpPr txBox="1">
            <a:spLocks/>
          </p:cNvSpPr>
          <p:nvPr/>
        </p:nvSpPr>
        <p:spPr bwMode="gray">
          <a:xfrm>
            <a:off x="2342911" y="934088"/>
            <a:ext cx="8457058"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07763" dir="18900000" algn="ctr" rotWithShape="0">
                    <a:srgbClr val="000000">
                      <a:alpha val="50000"/>
                    </a:srgb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normAutofit/>
          </a:bodyPr>
          <a:lstStyle>
            <a:lvl1pPr algn="l" rtl="0" eaLnBrk="1" fontAlgn="base" hangingPunct="1">
              <a:spcBef>
                <a:spcPct val="0"/>
              </a:spcBef>
              <a:spcAft>
                <a:spcPct val="0"/>
              </a:spcAft>
              <a:defRPr sz="4000">
                <a:solidFill>
                  <a:schemeClr val="bg1"/>
                </a:solidFill>
                <a:latin typeface="+mj-lt"/>
                <a:ea typeface="+mj-ea"/>
                <a:cs typeface="+mj-cs"/>
              </a:defRPr>
            </a:lvl1pPr>
            <a:lvl2pPr algn="l" rtl="0" eaLnBrk="1" fontAlgn="base" hangingPunct="1">
              <a:spcBef>
                <a:spcPct val="0"/>
              </a:spcBef>
              <a:spcAft>
                <a:spcPct val="0"/>
              </a:spcAft>
              <a:defRPr sz="4000">
                <a:solidFill>
                  <a:schemeClr val="bg1"/>
                </a:solidFill>
                <a:latin typeface="Arial" charset="0"/>
              </a:defRPr>
            </a:lvl2pPr>
            <a:lvl3pPr algn="l" rtl="0" eaLnBrk="1" fontAlgn="base" hangingPunct="1">
              <a:spcBef>
                <a:spcPct val="0"/>
              </a:spcBef>
              <a:spcAft>
                <a:spcPct val="0"/>
              </a:spcAft>
              <a:defRPr sz="4000">
                <a:solidFill>
                  <a:schemeClr val="bg1"/>
                </a:solidFill>
                <a:latin typeface="Arial" charset="0"/>
              </a:defRPr>
            </a:lvl3pPr>
            <a:lvl4pPr algn="l" rtl="0" eaLnBrk="1" fontAlgn="base" hangingPunct="1">
              <a:spcBef>
                <a:spcPct val="0"/>
              </a:spcBef>
              <a:spcAft>
                <a:spcPct val="0"/>
              </a:spcAft>
              <a:defRPr sz="4000">
                <a:solidFill>
                  <a:schemeClr val="bg1"/>
                </a:solidFill>
                <a:latin typeface="Arial" charset="0"/>
              </a:defRPr>
            </a:lvl4pPr>
            <a:lvl5pPr algn="l" rtl="0" eaLnBrk="1" fontAlgn="base" hangingPunct="1">
              <a:spcBef>
                <a:spcPct val="0"/>
              </a:spcBef>
              <a:spcAft>
                <a:spcPct val="0"/>
              </a:spcAft>
              <a:defRPr sz="4000">
                <a:solidFill>
                  <a:schemeClr val="bg1"/>
                </a:solidFill>
                <a:latin typeface="Arial" charset="0"/>
              </a:defRPr>
            </a:lvl5pPr>
            <a:lvl6pPr marL="457200" algn="l" rtl="0" eaLnBrk="1" fontAlgn="base" hangingPunct="1">
              <a:spcBef>
                <a:spcPct val="0"/>
              </a:spcBef>
              <a:spcAft>
                <a:spcPct val="0"/>
              </a:spcAft>
              <a:defRPr sz="4000">
                <a:solidFill>
                  <a:schemeClr val="bg1"/>
                </a:solidFill>
                <a:latin typeface="Arial" charset="0"/>
              </a:defRPr>
            </a:lvl6pPr>
            <a:lvl7pPr marL="914400" algn="l" rtl="0" eaLnBrk="1" fontAlgn="base" hangingPunct="1">
              <a:spcBef>
                <a:spcPct val="0"/>
              </a:spcBef>
              <a:spcAft>
                <a:spcPct val="0"/>
              </a:spcAft>
              <a:defRPr sz="4000">
                <a:solidFill>
                  <a:schemeClr val="bg1"/>
                </a:solidFill>
                <a:latin typeface="Arial" charset="0"/>
              </a:defRPr>
            </a:lvl7pPr>
            <a:lvl8pPr marL="1371600" algn="l" rtl="0" eaLnBrk="1" fontAlgn="base" hangingPunct="1">
              <a:spcBef>
                <a:spcPct val="0"/>
              </a:spcBef>
              <a:spcAft>
                <a:spcPct val="0"/>
              </a:spcAft>
              <a:defRPr sz="4000">
                <a:solidFill>
                  <a:schemeClr val="bg1"/>
                </a:solidFill>
                <a:latin typeface="Arial" charset="0"/>
              </a:defRPr>
            </a:lvl8pPr>
            <a:lvl9pPr marL="1828800" algn="l" rtl="0" eaLnBrk="1" fontAlgn="base" hangingPunct="1">
              <a:spcBef>
                <a:spcPct val="0"/>
              </a:spcBef>
              <a:spcAft>
                <a:spcPct val="0"/>
              </a:spcAft>
              <a:defRPr sz="4000">
                <a:solidFill>
                  <a:schemeClr val="bg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altLang="en-US"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charset="0"/>
              </a:rPr>
              <a:t>CÔNG VĂN 5555</a:t>
            </a:r>
            <a:br>
              <a:rPr kumimoji="0" lang="vi-VN" altLang="en-US"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charset="0"/>
              </a:rPr>
            </a:br>
            <a:r>
              <a:rPr kumimoji="0" lang="vi-VN" altLang="en-US"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charset="0"/>
              </a:rPr>
              <a:t>Nội dung sinh hoạt tổ/nhóm chuyên môn về đổi mới PPDH và KTĐG</a:t>
            </a:r>
          </a:p>
        </p:txBody>
      </p:sp>
      <p:sp>
        <p:nvSpPr>
          <p:cNvPr id="11" name="Slide Number Placeholder 10">
            <a:extLst>
              <a:ext uri="{FF2B5EF4-FFF2-40B4-BE49-F238E27FC236}">
                <a16:creationId xmlns:a16="http://schemas.microsoft.com/office/drawing/2014/main" id="{995F6FB6-A404-15C1-F293-AD170F4F286B}"/>
              </a:ext>
            </a:extLst>
          </p:cNvPr>
          <p:cNvSpPr>
            <a:spLocks noGrp="1"/>
          </p:cNvSpPr>
          <p:nvPr>
            <p:ph type="sldNum" sz="quarter" idx="12"/>
          </p:nvPr>
        </p:nvSpPr>
        <p:spPr/>
        <p:txBody>
          <a:bodyPr/>
          <a:lstStyle/>
          <a:p>
            <a:fld id="{98AFA10F-1C91-4D6E-AF72-B6468A4B99E2}" type="slidenum">
              <a:rPr lang="en-US" smtClean="0"/>
              <a:pPr/>
              <a:t>62</a:t>
            </a:fld>
            <a:endParaRPr lang="en-US" dirty="0"/>
          </a:p>
        </p:txBody>
      </p:sp>
    </p:spTree>
    <p:extLst>
      <p:ext uri="{BB962C8B-B14F-4D97-AF65-F5344CB8AC3E}">
        <p14:creationId xmlns:p14="http://schemas.microsoft.com/office/powerpoint/2010/main" val="404767181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9B0B14-C77C-DCC3-574F-29396E8FA70A}"/>
              </a:ext>
            </a:extLst>
          </p:cNvPr>
          <p:cNvSpPr>
            <a:spLocks noGrp="1"/>
          </p:cNvSpPr>
          <p:nvPr>
            <p:ph type="title"/>
          </p:nvPr>
        </p:nvSpPr>
        <p:spPr/>
        <p:txBody>
          <a:bodyPr/>
          <a:lstStyle/>
          <a:p>
            <a:r>
              <a:rPr lang="vi-VN" dirty="0"/>
              <a:t>Định hướng đánh giá bài học STEM</a:t>
            </a: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369682255"/>
              </p:ext>
            </p:extLst>
          </p:nvPr>
        </p:nvGraphicFramePr>
        <p:xfrm>
          <a:off x="777558" y="2038003"/>
          <a:ext cx="10881042" cy="4928043"/>
        </p:xfrm>
        <a:graphic>
          <a:graphicData uri="http://schemas.openxmlformats.org/drawingml/2006/table">
            <a:tbl>
              <a:tblPr/>
              <a:tblGrid>
                <a:gridCol w="2069328">
                  <a:extLst>
                    <a:ext uri="{9D8B030D-6E8A-4147-A177-3AD203B41FA5}">
                      <a16:colId xmlns:a16="http://schemas.microsoft.com/office/drawing/2014/main" val="3010140393"/>
                    </a:ext>
                  </a:extLst>
                </a:gridCol>
                <a:gridCol w="8811714">
                  <a:extLst>
                    <a:ext uri="{9D8B030D-6E8A-4147-A177-3AD203B41FA5}">
                      <a16:colId xmlns:a16="http://schemas.microsoft.com/office/drawing/2014/main" val="1799058164"/>
                    </a:ext>
                  </a:extLst>
                </a:gridCol>
              </a:tblGrid>
              <a:tr h="477305">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600" b="1" i="0" u="none" strike="noStrike" cap="none" normalizeH="0" baseline="0" dirty="0" err="1">
                          <a:ln>
                            <a:noFill/>
                          </a:ln>
                          <a:solidFill>
                            <a:schemeClr val="bg1"/>
                          </a:solidFill>
                          <a:effectLst/>
                          <a:latin typeface="Arial" panose="020B0604020202020204" pitchFamily="34" charset="0"/>
                          <a:cs typeface="Arial" panose="020B0604020202020204" pitchFamily="34" charset="0"/>
                        </a:rPr>
                        <a:t>Nội</a:t>
                      </a:r>
                      <a:r>
                        <a:rPr kumimoji="0" lang="en-US" altLang="en-US" sz="26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 dung</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solidFill>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600" b="1" i="0" u="none" strike="noStrike" cap="none" normalizeH="0" baseline="0" dirty="0" err="1">
                          <a:ln>
                            <a:noFill/>
                          </a:ln>
                          <a:solidFill>
                            <a:schemeClr val="bg1"/>
                          </a:solidFill>
                          <a:effectLst/>
                          <a:latin typeface="Arial" panose="020B0604020202020204" pitchFamily="34" charset="0"/>
                          <a:cs typeface="Arial" panose="020B0604020202020204" pitchFamily="34" charset="0"/>
                        </a:rPr>
                        <a:t>Tiêu</a:t>
                      </a:r>
                      <a:r>
                        <a:rPr kumimoji="0" lang="en-US" altLang="en-US" sz="26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 </a:t>
                      </a:r>
                      <a:r>
                        <a:rPr kumimoji="0" lang="en-US" altLang="en-US" sz="2600" b="1" i="0" u="none" strike="noStrike" cap="none" normalizeH="0" baseline="0" dirty="0" err="1">
                          <a:ln>
                            <a:noFill/>
                          </a:ln>
                          <a:solidFill>
                            <a:schemeClr val="bg1"/>
                          </a:solidFill>
                          <a:effectLst/>
                          <a:latin typeface="Arial" panose="020B0604020202020204" pitchFamily="34" charset="0"/>
                          <a:cs typeface="Arial" panose="020B0604020202020204" pitchFamily="34" charset="0"/>
                        </a:rPr>
                        <a:t>chí</a:t>
                      </a:r>
                      <a:endParaRPr kumimoji="0" lang="en-US" altLang="en-US" sz="2600" b="1"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solidFill>
                  </a:tcPr>
                </a:tc>
                <a:extLst>
                  <a:ext uri="{0D108BD9-81ED-4DB2-BD59-A6C34878D82A}">
                    <a16:rowId xmlns:a16="http://schemas.microsoft.com/office/drawing/2014/main" val="2715671099"/>
                  </a:ext>
                </a:extLst>
              </a:tr>
              <a:tr h="953441">
                <a:tc rowSpan="4">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2.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Tổ</a:t>
                      </a: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chức</a:t>
                      </a: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hoạt</a:t>
                      </a: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học</a:t>
                      </a: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cho</a:t>
                      </a: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học</a:t>
                      </a: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sinh</a:t>
                      </a:r>
                      <a:endPar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ct val="0"/>
                        </a:spcBef>
                        <a:spcAft>
                          <a:spcPts val="600"/>
                        </a:spcAft>
                        <a:buClrTx/>
                        <a:buSzTx/>
                        <a:buFontTx/>
                        <a:buNone/>
                        <a:tabLst/>
                      </a:pP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Mức độ sinh động, hấp dẫn </a:t>
                      </a:r>
                      <a:r>
                        <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của phương pháp và hình thức </a:t>
                      </a:r>
                      <a:r>
                        <a:rPr kumimoji="0" lang="vi-VN" altLang="en-US" sz="2600" b="1" i="1"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chuyển giao nhiệm vụ</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học tập.</a:t>
                      </a:r>
                      <a:endPar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235080632"/>
                  </a:ext>
                </a:extLst>
              </a:tr>
              <a:tr h="782607">
                <a:tc vMerge="1">
                  <a:txBody>
                    <a:bodyPr/>
                    <a:lstStyle/>
                    <a:p>
                      <a:endParaRPr lang="en-US"/>
                    </a:p>
                  </a:txBody>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ct val="0"/>
                        </a:spcBef>
                        <a:spcAft>
                          <a:spcPts val="600"/>
                        </a:spcAft>
                        <a:buClrTx/>
                        <a:buSzTx/>
                        <a:buFontTx/>
                        <a:buNone/>
                        <a:tabLst/>
                      </a:pP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Khả năng </a:t>
                      </a:r>
                      <a:r>
                        <a:rPr kumimoji="0" lang="vi-VN" altLang="en-US" sz="2600" b="1" i="1"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theo dõi, quan sát, phát hiện</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kịp thời những khó khăn của </a:t>
                      </a:r>
                      <a:r>
                        <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a:t>
                      </a:r>
                      <a:endPar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030476771"/>
                  </a:ext>
                </a:extLst>
              </a:tr>
              <a:tr h="1186139">
                <a:tc vMerge="1">
                  <a:txBody>
                    <a:bodyPr/>
                    <a:lstStyle/>
                    <a:p>
                      <a:endParaRPr lang="en-US"/>
                    </a:p>
                  </a:txBody>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ct val="0"/>
                        </a:spcBef>
                        <a:spcAft>
                          <a:spcPts val="600"/>
                        </a:spcAft>
                        <a:buClrTx/>
                        <a:buSzTx/>
                        <a:buFontTx/>
                        <a:buNone/>
                        <a:tabLst/>
                      </a:pP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Mức độ phù hợp, hiệu quả của các </a:t>
                      </a:r>
                      <a:r>
                        <a:rPr kumimoji="0" lang="vi-VN" altLang="en-US" sz="2600" b="1" i="1"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biện pháp hỗ trợ và khuyến khích</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a:t>
                      </a:r>
                      <a:r>
                        <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hợp tác, giúp đỡ nhau khi thực hiện nhiệm vụ học tập.</a:t>
                      </a:r>
                      <a:endPar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099672803"/>
                  </a:ext>
                </a:extLst>
              </a:tr>
              <a:tr h="1186139">
                <a:tc vMerge="1">
                  <a:txBody>
                    <a:bodyPr/>
                    <a:lstStyle/>
                    <a:p>
                      <a:endParaRPr lang="en-US"/>
                    </a:p>
                  </a:txBody>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ct val="0"/>
                        </a:spcBef>
                        <a:spcAft>
                          <a:spcPts val="600"/>
                        </a:spcAft>
                        <a:buClrTx/>
                        <a:buSzTx/>
                        <a:buFontTx/>
                        <a:buNone/>
                        <a:tabLst/>
                      </a:pP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Mức độ hiệu quả hoạt động của </a:t>
                      </a:r>
                      <a:r>
                        <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GV</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trong việc </a:t>
                      </a:r>
                      <a:r>
                        <a:rPr kumimoji="0" lang="vi-VN" altLang="en-US" sz="2600" b="1" i="1"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tổng hợp, phân tích, đánh giá</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kết quả hoạt động và quá trình thảo luận của </a:t>
                      </a:r>
                      <a:r>
                        <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a:t>
                      </a:r>
                      <a:endPar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203348432"/>
                  </a:ext>
                </a:extLst>
              </a:tr>
            </a:tbl>
          </a:graphicData>
        </a:graphic>
      </p:graphicFrame>
      <p:sp>
        <p:nvSpPr>
          <p:cNvPr id="13" name="Title 1"/>
          <p:cNvSpPr txBox="1">
            <a:spLocks/>
          </p:cNvSpPr>
          <p:nvPr/>
        </p:nvSpPr>
        <p:spPr bwMode="gray">
          <a:xfrm>
            <a:off x="2342911" y="908868"/>
            <a:ext cx="8457058"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07763" dir="18900000" algn="ctr" rotWithShape="0">
                    <a:srgbClr val="000000">
                      <a:alpha val="50000"/>
                    </a:srgb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normAutofit/>
          </a:bodyPr>
          <a:lstStyle>
            <a:lvl1pPr algn="l" rtl="0" eaLnBrk="1" fontAlgn="base" hangingPunct="1">
              <a:spcBef>
                <a:spcPct val="0"/>
              </a:spcBef>
              <a:spcAft>
                <a:spcPct val="0"/>
              </a:spcAft>
              <a:defRPr sz="4000">
                <a:solidFill>
                  <a:schemeClr val="bg1"/>
                </a:solidFill>
                <a:latin typeface="+mj-lt"/>
                <a:ea typeface="+mj-ea"/>
                <a:cs typeface="+mj-cs"/>
              </a:defRPr>
            </a:lvl1pPr>
            <a:lvl2pPr algn="l" rtl="0" eaLnBrk="1" fontAlgn="base" hangingPunct="1">
              <a:spcBef>
                <a:spcPct val="0"/>
              </a:spcBef>
              <a:spcAft>
                <a:spcPct val="0"/>
              </a:spcAft>
              <a:defRPr sz="4000">
                <a:solidFill>
                  <a:schemeClr val="bg1"/>
                </a:solidFill>
                <a:latin typeface="Arial" charset="0"/>
              </a:defRPr>
            </a:lvl2pPr>
            <a:lvl3pPr algn="l" rtl="0" eaLnBrk="1" fontAlgn="base" hangingPunct="1">
              <a:spcBef>
                <a:spcPct val="0"/>
              </a:spcBef>
              <a:spcAft>
                <a:spcPct val="0"/>
              </a:spcAft>
              <a:defRPr sz="4000">
                <a:solidFill>
                  <a:schemeClr val="bg1"/>
                </a:solidFill>
                <a:latin typeface="Arial" charset="0"/>
              </a:defRPr>
            </a:lvl3pPr>
            <a:lvl4pPr algn="l" rtl="0" eaLnBrk="1" fontAlgn="base" hangingPunct="1">
              <a:spcBef>
                <a:spcPct val="0"/>
              </a:spcBef>
              <a:spcAft>
                <a:spcPct val="0"/>
              </a:spcAft>
              <a:defRPr sz="4000">
                <a:solidFill>
                  <a:schemeClr val="bg1"/>
                </a:solidFill>
                <a:latin typeface="Arial" charset="0"/>
              </a:defRPr>
            </a:lvl4pPr>
            <a:lvl5pPr algn="l" rtl="0" eaLnBrk="1" fontAlgn="base" hangingPunct="1">
              <a:spcBef>
                <a:spcPct val="0"/>
              </a:spcBef>
              <a:spcAft>
                <a:spcPct val="0"/>
              </a:spcAft>
              <a:defRPr sz="4000">
                <a:solidFill>
                  <a:schemeClr val="bg1"/>
                </a:solidFill>
                <a:latin typeface="Arial" charset="0"/>
              </a:defRPr>
            </a:lvl5pPr>
            <a:lvl6pPr marL="457200" algn="l" rtl="0" eaLnBrk="1" fontAlgn="base" hangingPunct="1">
              <a:spcBef>
                <a:spcPct val="0"/>
              </a:spcBef>
              <a:spcAft>
                <a:spcPct val="0"/>
              </a:spcAft>
              <a:defRPr sz="4000">
                <a:solidFill>
                  <a:schemeClr val="bg1"/>
                </a:solidFill>
                <a:latin typeface="Arial" charset="0"/>
              </a:defRPr>
            </a:lvl6pPr>
            <a:lvl7pPr marL="914400" algn="l" rtl="0" eaLnBrk="1" fontAlgn="base" hangingPunct="1">
              <a:spcBef>
                <a:spcPct val="0"/>
              </a:spcBef>
              <a:spcAft>
                <a:spcPct val="0"/>
              </a:spcAft>
              <a:defRPr sz="4000">
                <a:solidFill>
                  <a:schemeClr val="bg1"/>
                </a:solidFill>
                <a:latin typeface="Arial" charset="0"/>
              </a:defRPr>
            </a:lvl7pPr>
            <a:lvl8pPr marL="1371600" algn="l" rtl="0" eaLnBrk="1" fontAlgn="base" hangingPunct="1">
              <a:spcBef>
                <a:spcPct val="0"/>
              </a:spcBef>
              <a:spcAft>
                <a:spcPct val="0"/>
              </a:spcAft>
              <a:defRPr sz="4000">
                <a:solidFill>
                  <a:schemeClr val="bg1"/>
                </a:solidFill>
                <a:latin typeface="Arial" charset="0"/>
              </a:defRPr>
            </a:lvl8pPr>
            <a:lvl9pPr marL="1828800" algn="l" rtl="0" eaLnBrk="1" fontAlgn="base" hangingPunct="1">
              <a:spcBef>
                <a:spcPct val="0"/>
              </a:spcBef>
              <a:spcAft>
                <a:spcPct val="0"/>
              </a:spcAft>
              <a:defRPr sz="4000">
                <a:solidFill>
                  <a:schemeClr val="bg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altLang="en-US"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charset="0"/>
              </a:rPr>
              <a:t>CÔNG VĂN 5555</a:t>
            </a:r>
            <a:br>
              <a:rPr kumimoji="0" lang="vi-VN" altLang="en-US"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charset="0"/>
              </a:rPr>
            </a:br>
            <a:r>
              <a:rPr kumimoji="0" lang="vi-VN" altLang="en-US"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charset="0"/>
              </a:rPr>
              <a:t>Nội dung sinh hoạt tổ/nhóm chuyên môn về đổi mới PPDH và KTĐG</a:t>
            </a:r>
          </a:p>
        </p:txBody>
      </p:sp>
      <p:sp>
        <p:nvSpPr>
          <p:cNvPr id="6" name="Slide Number Placeholder 5">
            <a:extLst>
              <a:ext uri="{FF2B5EF4-FFF2-40B4-BE49-F238E27FC236}">
                <a16:creationId xmlns:a16="http://schemas.microsoft.com/office/drawing/2014/main" id="{F56A7433-FA8D-A11A-38D3-97A1320B20FA}"/>
              </a:ext>
            </a:extLst>
          </p:cNvPr>
          <p:cNvSpPr>
            <a:spLocks noGrp="1"/>
          </p:cNvSpPr>
          <p:nvPr>
            <p:ph type="sldNum" sz="quarter" idx="12"/>
          </p:nvPr>
        </p:nvSpPr>
        <p:spPr/>
        <p:txBody>
          <a:bodyPr/>
          <a:lstStyle/>
          <a:p>
            <a:fld id="{98AFA10F-1C91-4D6E-AF72-B6468A4B99E2}" type="slidenum">
              <a:rPr lang="en-US" smtClean="0"/>
              <a:pPr/>
              <a:t>63</a:t>
            </a:fld>
            <a:endParaRPr lang="en-US" dirty="0"/>
          </a:p>
        </p:txBody>
      </p:sp>
    </p:spTree>
    <p:extLst>
      <p:ext uri="{BB962C8B-B14F-4D97-AF65-F5344CB8AC3E}">
        <p14:creationId xmlns:p14="http://schemas.microsoft.com/office/powerpoint/2010/main" val="341885260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9E22D9-4823-13C9-BB81-1BDB7E286AB4}"/>
              </a:ext>
            </a:extLst>
          </p:cNvPr>
          <p:cNvSpPr>
            <a:spLocks noGrp="1"/>
          </p:cNvSpPr>
          <p:nvPr>
            <p:ph type="title"/>
          </p:nvPr>
        </p:nvSpPr>
        <p:spPr/>
        <p:txBody>
          <a:bodyPr/>
          <a:lstStyle/>
          <a:p>
            <a:r>
              <a:rPr lang="vi-VN" dirty="0"/>
              <a:t>Định hướng đánh giá bài học STEM</a:t>
            </a:r>
            <a:endParaRPr lang="en-US" dirty="0"/>
          </a:p>
        </p:txBody>
      </p:sp>
      <p:sp>
        <p:nvSpPr>
          <p:cNvPr id="5" name="Content Placeholder 4">
            <a:extLst>
              <a:ext uri="{FF2B5EF4-FFF2-40B4-BE49-F238E27FC236}">
                <a16:creationId xmlns:a16="http://schemas.microsoft.com/office/drawing/2014/main" id="{6208BAE5-8B1B-F421-4F75-8DF558A00DC6}"/>
              </a:ext>
            </a:extLst>
          </p:cNvPr>
          <p:cNvSpPr>
            <a:spLocks noGrp="1"/>
          </p:cNvSpPr>
          <p:nvPr>
            <p:ph idx="1"/>
          </p:nvPr>
        </p:nvSpPr>
        <p:spPr/>
        <p:txBody>
          <a:bodyPr/>
          <a:lstStyle/>
          <a:p>
            <a:endParaRPr lang="en-US"/>
          </a:p>
        </p:txBody>
      </p:sp>
      <p:graphicFrame>
        <p:nvGraphicFramePr>
          <p:cNvPr id="8" name="Content Placeholder 3"/>
          <p:cNvGraphicFramePr>
            <a:graphicFrameLocks/>
          </p:cNvGraphicFramePr>
          <p:nvPr>
            <p:extLst>
              <p:ext uri="{D42A27DB-BD31-4B8C-83A1-F6EECF244321}">
                <p14:modId xmlns:p14="http://schemas.microsoft.com/office/powerpoint/2010/main" val="532569783"/>
              </p:ext>
            </p:extLst>
          </p:nvPr>
        </p:nvGraphicFramePr>
        <p:xfrm>
          <a:off x="594518" y="2063192"/>
          <a:ext cx="10987882" cy="4685875"/>
        </p:xfrm>
        <a:graphic>
          <a:graphicData uri="http://schemas.openxmlformats.org/drawingml/2006/table">
            <a:tbl>
              <a:tblPr/>
              <a:tblGrid>
                <a:gridCol w="2138137">
                  <a:extLst>
                    <a:ext uri="{9D8B030D-6E8A-4147-A177-3AD203B41FA5}">
                      <a16:colId xmlns:a16="http://schemas.microsoft.com/office/drawing/2014/main" val="4252066034"/>
                    </a:ext>
                  </a:extLst>
                </a:gridCol>
                <a:gridCol w="8849745">
                  <a:extLst>
                    <a:ext uri="{9D8B030D-6E8A-4147-A177-3AD203B41FA5}">
                      <a16:colId xmlns:a16="http://schemas.microsoft.com/office/drawing/2014/main" val="3746880338"/>
                    </a:ext>
                  </a:extLst>
                </a:gridCol>
              </a:tblGrid>
              <a:tr h="458847">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600" b="1" i="0" u="none" strike="noStrike" cap="none" normalizeH="0" baseline="0" dirty="0" err="1">
                          <a:ln>
                            <a:noFill/>
                          </a:ln>
                          <a:solidFill>
                            <a:schemeClr val="bg1"/>
                          </a:solidFill>
                          <a:effectLst/>
                          <a:latin typeface="Arial" panose="020B0604020202020204" pitchFamily="34" charset="0"/>
                          <a:cs typeface="Arial" panose="020B0604020202020204" pitchFamily="34" charset="0"/>
                        </a:rPr>
                        <a:t>Nội</a:t>
                      </a:r>
                      <a:r>
                        <a:rPr kumimoji="0" lang="en-US" altLang="en-US" sz="26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 dung</a:t>
                      </a: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solidFill>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600" b="1" i="0" u="none" strike="noStrike" cap="none" normalizeH="0" baseline="0" dirty="0" err="1">
                          <a:ln>
                            <a:noFill/>
                          </a:ln>
                          <a:solidFill>
                            <a:schemeClr val="bg1"/>
                          </a:solidFill>
                          <a:effectLst/>
                          <a:latin typeface="Arial" panose="020B0604020202020204" pitchFamily="34" charset="0"/>
                          <a:cs typeface="Arial" panose="020B0604020202020204" pitchFamily="34" charset="0"/>
                        </a:rPr>
                        <a:t>Tiêu</a:t>
                      </a:r>
                      <a:r>
                        <a:rPr kumimoji="0" lang="en-US" altLang="en-US" sz="2600" b="1" i="0" u="none" strike="noStrike" cap="none" normalizeH="0" baseline="0" dirty="0">
                          <a:ln>
                            <a:noFill/>
                          </a:ln>
                          <a:solidFill>
                            <a:schemeClr val="bg1"/>
                          </a:solidFill>
                          <a:effectLst/>
                          <a:latin typeface="Arial" panose="020B0604020202020204" pitchFamily="34" charset="0"/>
                          <a:cs typeface="Arial" panose="020B0604020202020204" pitchFamily="34" charset="0"/>
                        </a:rPr>
                        <a:t> </a:t>
                      </a:r>
                      <a:r>
                        <a:rPr kumimoji="0" lang="en-US" altLang="en-US" sz="2600" b="1" i="0" u="none" strike="noStrike" cap="none" normalizeH="0" baseline="0" dirty="0" err="1">
                          <a:ln>
                            <a:noFill/>
                          </a:ln>
                          <a:solidFill>
                            <a:schemeClr val="bg1"/>
                          </a:solidFill>
                          <a:effectLst/>
                          <a:latin typeface="Arial" panose="020B0604020202020204" pitchFamily="34" charset="0"/>
                          <a:cs typeface="Arial" panose="020B0604020202020204" pitchFamily="34" charset="0"/>
                        </a:rPr>
                        <a:t>chí</a:t>
                      </a:r>
                      <a:endParaRPr kumimoji="0" lang="en-US" altLang="en-US" sz="2600" b="1"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solidFill>
                  </a:tcPr>
                </a:tc>
                <a:extLst>
                  <a:ext uri="{0D108BD9-81ED-4DB2-BD59-A6C34878D82A}">
                    <a16:rowId xmlns:a16="http://schemas.microsoft.com/office/drawing/2014/main" val="2153455156"/>
                  </a:ext>
                </a:extLst>
              </a:tr>
              <a:tr h="795328">
                <a:tc rowSpan="4">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3.Hoạt</a:t>
                      </a: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động</a:t>
                      </a: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của</a:t>
                      </a: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học</a:t>
                      </a:r>
                      <a:r>
                        <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US" altLang="en-US" sz="26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sinh</a:t>
                      </a:r>
                      <a:endParaRPr kumimoji="0"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2" marB="4572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ts val="300"/>
                        </a:spcBef>
                        <a:spcAft>
                          <a:spcPts val="600"/>
                        </a:spcAft>
                        <a:buClrTx/>
                        <a:buSzTx/>
                        <a:buFontTx/>
                        <a:buNone/>
                        <a:tabLst/>
                      </a:pP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Khả năng </a:t>
                      </a:r>
                      <a:r>
                        <a:rPr kumimoji="0" lang="vi-VN" altLang="en-US" sz="2600" b="1" i="1"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tiếp nhận và sẵn sàng</a:t>
                      </a:r>
                      <a:r>
                        <a:rPr kumimoji="0" lang="vi-VN" altLang="en-US" sz="2600" b="0" i="1"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thực hiện nhiệm vụ học tập của tất cả </a:t>
                      </a:r>
                      <a:r>
                        <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trong lớp.</a:t>
                      </a:r>
                      <a:endPar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58236592"/>
                  </a:ext>
                </a:extLst>
              </a:tr>
              <a:tr h="1108821">
                <a:tc vMerge="1">
                  <a:txBody>
                    <a:bodyPr/>
                    <a:lstStyle/>
                    <a:p>
                      <a:endParaRPr lang="en-US"/>
                    </a:p>
                  </a:txBody>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ts val="300"/>
                        </a:spcBef>
                        <a:spcAft>
                          <a:spcPts val="600"/>
                        </a:spcAft>
                        <a:buClrTx/>
                        <a:buSzTx/>
                        <a:buFontTx/>
                        <a:buNone/>
                        <a:tabLst/>
                      </a:pP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Mức độ </a:t>
                      </a:r>
                      <a:r>
                        <a:rPr kumimoji="0" lang="vi-VN" altLang="en-US" sz="2600" b="1" i="1"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tích cực, chủ động, sáng tạo, hợp tác</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của </a:t>
                      </a:r>
                      <a:r>
                        <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trong việc thực hiện các nhiệm vụ học tập.</a:t>
                      </a:r>
                      <a:endPar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496007298"/>
                  </a:ext>
                </a:extLst>
              </a:tr>
              <a:tr h="1108821">
                <a:tc vMerge="1">
                  <a:txBody>
                    <a:bodyPr/>
                    <a:lstStyle/>
                    <a:p>
                      <a:endParaRPr lang="en-US"/>
                    </a:p>
                  </a:txBody>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ts val="300"/>
                        </a:spcBef>
                        <a:spcAft>
                          <a:spcPts val="600"/>
                        </a:spcAft>
                        <a:buClrTx/>
                        <a:buSzTx/>
                        <a:buFontTx/>
                        <a:buNone/>
                        <a:tabLst/>
                      </a:pP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Mức độ tham gia tích cực của </a:t>
                      </a:r>
                      <a:r>
                        <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trong </a:t>
                      </a:r>
                      <a:r>
                        <a:rPr kumimoji="0" lang="vi-VN" altLang="en-US" sz="2600" b="1" i="1"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trình bày, trao đổi, thảo luận</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về kết quả thực hiện nhiệm vụ học tập.</a:t>
                      </a:r>
                      <a:endPar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588895954"/>
                  </a:ext>
                </a:extLst>
              </a:tr>
              <a:tr h="1108821">
                <a:tc vMerge="1">
                  <a:txBody>
                    <a:bodyPr/>
                    <a:lstStyle/>
                    <a:p>
                      <a:endParaRPr lang="en-US"/>
                    </a:p>
                  </a:txBody>
                  <a:tcPr/>
                </a:tc>
                <a:tc>
                  <a:txBody>
                    <a:bodyPr/>
                    <a:lstStyle>
                      <a:lvl1pPr>
                        <a:spcBef>
                          <a:spcPts val="900"/>
                        </a:spcBef>
                        <a:buClr>
                          <a:srgbClr val="262626"/>
                        </a:buClr>
                        <a:buFont typeface="Garamond" panose="02020404030301010803" pitchFamily="18" charset="0"/>
                        <a:defRPr sz="1600">
                          <a:solidFill>
                            <a:schemeClr val="tx1"/>
                          </a:solidFill>
                          <a:latin typeface="Century Gothic" panose="020B0502020202020204" pitchFamily="34" charset="0"/>
                        </a:defRPr>
                      </a:lvl1pPr>
                      <a:lvl2pPr marL="742950" indent="-285750">
                        <a:spcBef>
                          <a:spcPts val="500"/>
                        </a:spcBef>
                        <a:buClr>
                          <a:srgbClr val="262626"/>
                        </a:buClr>
                        <a:buFont typeface="Garamond" panose="02020404030301010803" pitchFamily="18" charset="0"/>
                        <a:defRPr sz="1400">
                          <a:solidFill>
                            <a:schemeClr val="tx1"/>
                          </a:solidFill>
                          <a:latin typeface="Century Gothic" panose="020B0502020202020204" pitchFamily="34" charset="0"/>
                        </a:defRPr>
                      </a:lvl2pPr>
                      <a:lvl3pPr marL="11430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3pPr>
                      <a:lvl4pPr marL="16002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4pPr>
                      <a:lvl5pPr marL="2057400" indent="-228600">
                        <a:spcBef>
                          <a:spcPts val="500"/>
                        </a:spcBef>
                        <a:buClr>
                          <a:srgbClr val="262626"/>
                        </a:buClr>
                        <a:buFont typeface="Garamond" panose="02020404030301010803" pitchFamily="18" charset="0"/>
                        <a:defRPr sz="1200">
                          <a:solidFill>
                            <a:schemeClr val="tx1"/>
                          </a:solidFill>
                          <a:latin typeface="Century Gothic" panose="020B0502020202020204" pitchFamily="34" charset="0"/>
                        </a:defRPr>
                      </a:lvl5pPr>
                      <a:lvl6pPr marL="25146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6pPr>
                      <a:lvl7pPr marL="29718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7pPr>
                      <a:lvl8pPr marL="34290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8pPr>
                      <a:lvl9pPr marL="3886200" indent="-228600" eaLnBrk="0" fontAlgn="base" hangingPunct="0">
                        <a:spcBef>
                          <a:spcPts val="500"/>
                        </a:spcBef>
                        <a:spcAft>
                          <a:spcPct val="0"/>
                        </a:spcAft>
                        <a:buClr>
                          <a:srgbClr val="262626"/>
                        </a:buClr>
                        <a:buFont typeface="Garamond" panose="02020404030301010803" pitchFamily="18" charset="0"/>
                        <a:defRPr sz="1200">
                          <a:solidFill>
                            <a:schemeClr val="tx1"/>
                          </a:solidFill>
                          <a:latin typeface="Century Gothic" panose="020B0502020202020204" pitchFamily="34" charset="0"/>
                        </a:defRPr>
                      </a:lvl9pPr>
                    </a:lstStyle>
                    <a:p>
                      <a:pPr marL="0" marR="0" lvl="0" indent="0" algn="just" defTabSz="914400" rtl="0" eaLnBrk="1" fontAlgn="base" latinLnBrk="0" hangingPunct="1">
                        <a:lnSpc>
                          <a:spcPct val="110000"/>
                        </a:lnSpc>
                        <a:spcBef>
                          <a:spcPts val="300"/>
                        </a:spcBef>
                        <a:spcAft>
                          <a:spcPts val="600"/>
                        </a:spcAft>
                        <a:buClrTx/>
                        <a:buSzTx/>
                        <a:buFontTx/>
                        <a:buNone/>
                        <a:tabLst/>
                      </a:pP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Mức độ </a:t>
                      </a:r>
                      <a:r>
                        <a:rPr kumimoji="0" lang="vi-VN" altLang="en-US" sz="2600" b="1" i="1"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đúng đắn, chính xác, phù hợp</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của các kết quả thực hiện nhiệm vụ học tập của </a:t>
                      </a:r>
                      <a:r>
                        <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HS</a:t>
                      </a:r>
                      <a:r>
                        <a:rPr kumimoji="0" lang="vi-VN"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a:t>
                      </a:r>
                      <a:endParaRPr kumimoji="0" lang="en-US" altLang="en-US" sz="26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093988496"/>
                  </a:ext>
                </a:extLst>
              </a:tr>
            </a:tbl>
          </a:graphicData>
        </a:graphic>
      </p:graphicFrame>
      <p:sp>
        <p:nvSpPr>
          <p:cNvPr id="13" name="Title 1"/>
          <p:cNvSpPr txBox="1">
            <a:spLocks/>
          </p:cNvSpPr>
          <p:nvPr/>
        </p:nvSpPr>
        <p:spPr bwMode="gray">
          <a:xfrm>
            <a:off x="2342911" y="842556"/>
            <a:ext cx="8457058"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07763" dir="18900000" algn="ctr" rotWithShape="0">
                    <a:srgbClr val="000000">
                      <a:alpha val="50000"/>
                    </a:srgb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normAutofit/>
          </a:bodyPr>
          <a:lstStyle>
            <a:lvl1pPr algn="l" rtl="0" eaLnBrk="1" fontAlgn="base" hangingPunct="1">
              <a:spcBef>
                <a:spcPct val="0"/>
              </a:spcBef>
              <a:spcAft>
                <a:spcPct val="0"/>
              </a:spcAft>
              <a:defRPr sz="4000">
                <a:solidFill>
                  <a:schemeClr val="bg1"/>
                </a:solidFill>
                <a:latin typeface="+mj-lt"/>
                <a:ea typeface="+mj-ea"/>
                <a:cs typeface="+mj-cs"/>
              </a:defRPr>
            </a:lvl1pPr>
            <a:lvl2pPr algn="l" rtl="0" eaLnBrk="1" fontAlgn="base" hangingPunct="1">
              <a:spcBef>
                <a:spcPct val="0"/>
              </a:spcBef>
              <a:spcAft>
                <a:spcPct val="0"/>
              </a:spcAft>
              <a:defRPr sz="4000">
                <a:solidFill>
                  <a:schemeClr val="bg1"/>
                </a:solidFill>
                <a:latin typeface="Arial" charset="0"/>
              </a:defRPr>
            </a:lvl2pPr>
            <a:lvl3pPr algn="l" rtl="0" eaLnBrk="1" fontAlgn="base" hangingPunct="1">
              <a:spcBef>
                <a:spcPct val="0"/>
              </a:spcBef>
              <a:spcAft>
                <a:spcPct val="0"/>
              </a:spcAft>
              <a:defRPr sz="4000">
                <a:solidFill>
                  <a:schemeClr val="bg1"/>
                </a:solidFill>
                <a:latin typeface="Arial" charset="0"/>
              </a:defRPr>
            </a:lvl3pPr>
            <a:lvl4pPr algn="l" rtl="0" eaLnBrk="1" fontAlgn="base" hangingPunct="1">
              <a:spcBef>
                <a:spcPct val="0"/>
              </a:spcBef>
              <a:spcAft>
                <a:spcPct val="0"/>
              </a:spcAft>
              <a:defRPr sz="4000">
                <a:solidFill>
                  <a:schemeClr val="bg1"/>
                </a:solidFill>
                <a:latin typeface="Arial" charset="0"/>
              </a:defRPr>
            </a:lvl4pPr>
            <a:lvl5pPr algn="l" rtl="0" eaLnBrk="1" fontAlgn="base" hangingPunct="1">
              <a:spcBef>
                <a:spcPct val="0"/>
              </a:spcBef>
              <a:spcAft>
                <a:spcPct val="0"/>
              </a:spcAft>
              <a:defRPr sz="4000">
                <a:solidFill>
                  <a:schemeClr val="bg1"/>
                </a:solidFill>
                <a:latin typeface="Arial" charset="0"/>
              </a:defRPr>
            </a:lvl5pPr>
            <a:lvl6pPr marL="457200" algn="l" rtl="0" eaLnBrk="1" fontAlgn="base" hangingPunct="1">
              <a:spcBef>
                <a:spcPct val="0"/>
              </a:spcBef>
              <a:spcAft>
                <a:spcPct val="0"/>
              </a:spcAft>
              <a:defRPr sz="4000">
                <a:solidFill>
                  <a:schemeClr val="bg1"/>
                </a:solidFill>
                <a:latin typeface="Arial" charset="0"/>
              </a:defRPr>
            </a:lvl6pPr>
            <a:lvl7pPr marL="914400" algn="l" rtl="0" eaLnBrk="1" fontAlgn="base" hangingPunct="1">
              <a:spcBef>
                <a:spcPct val="0"/>
              </a:spcBef>
              <a:spcAft>
                <a:spcPct val="0"/>
              </a:spcAft>
              <a:defRPr sz="4000">
                <a:solidFill>
                  <a:schemeClr val="bg1"/>
                </a:solidFill>
                <a:latin typeface="Arial" charset="0"/>
              </a:defRPr>
            </a:lvl7pPr>
            <a:lvl8pPr marL="1371600" algn="l" rtl="0" eaLnBrk="1" fontAlgn="base" hangingPunct="1">
              <a:spcBef>
                <a:spcPct val="0"/>
              </a:spcBef>
              <a:spcAft>
                <a:spcPct val="0"/>
              </a:spcAft>
              <a:defRPr sz="4000">
                <a:solidFill>
                  <a:schemeClr val="bg1"/>
                </a:solidFill>
                <a:latin typeface="Arial" charset="0"/>
              </a:defRPr>
            </a:lvl8pPr>
            <a:lvl9pPr marL="1828800" algn="l" rtl="0" eaLnBrk="1" fontAlgn="base" hangingPunct="1">
              <a:spcBef>
                <a:spcPct val="0"/>
              </a:spcBef>
              <a:spcAft>
                <a:spcPct val="0"/>
              </a:spcAft>
              <a:defRPr sz="4000">
                <a:solidFill>
                  <a:schemeClr val="bg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altLang="en-US"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charset="0"/>
              </a:rPr>
              <a:t>CÔNG VĂN 5555</a:t>
            </a:r>
            <a:br>
              <a:rPr kumimoji="0" lang="vi-VN" altLang="en-US"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charset="0"/>
              </a:rPr>
            </a:br>
            <a:r>
              <a:rPr kumimoji="0" lang="vi-VN" altLang="en-US"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charset="0"/>
              </a:rPr>
              <a:t>Nội dung sinh hoạt tổ/nhóm chuyên môn về đổi mới PPDH và KTĐG</a:t>
            </a:r>
          </a:p>
        </p:txBody>
      </p:sp>
      <p:sp>
        <p:nvSpPr>
          <p:cNvPr id="11" name="Slide Number Placeholder 10">
            <a:extLst>
              <a:ext uri="{FF2B5EF4-FFF2-40B4-BE49-F238E27FC236}">
                <a16:creationId xmlns:a16="http://schemas.microsoft.com/office/drawing/2014/main" id="{6DC39F37-DA3C-A89C-D6A4-9154CE1903F5}"/>
              </a:ext>
            </a:extLst>
          </p:cNvPr>
          <p:cNvSpPr>
            <a:spLocks noGrp="1"/>
          </p:cNvSpPr>
          <p:nvPr>
            <p:ph type="sldNum" sz="quarter" idx="12"/>
          </p:nvPr>
        </p:nvSpPr>
        <p:spPr/>
        <p:txBody>
          <a:bodyPr/>
          <a:lstStyle/>
          <a:p>
            <a:fld id="{98AFA10F-1C91-4D6E-AF72-B6468A4B99E2}" type="slidenum">
              <a:rPr lang="en-US" smtClean="0"/>
              <a:pPr/>
              <a:t>64</a:t>
            </a:fld>
            <a:endParaRPr lang="en-US" dirty="0"/>
          </a:p>
        </p:txBody>
      </p:sp>
    </p:spTree>
    <p:extLst>
      <p:ext uri="{BB962C8B-B14F-4D97-AF65-F5344CB8AC3E}">
        <p14:creationId xmlns:p14="http://schemas.microsoft.com/office/powerpoint/2010/main" val="85836419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48389C-8E52-E230-5997-DA8E950761D5}"/>
              </a:ext>
            </a:extLst>
          </p:cNvPr>
          <p:cNvSpPr>
            <a:spLocks noGrp="1"/>
          </p:cNvSpPr>
          <p:nvPr>
            <p:ph type="title"/>
          </p:nvPr>
        </p:nvSpPr>
        <p:spPr>
          <a:xfrm>
            <a:off x="838200" y="93673"/>
            <a:ext cx="10825716" cy="1325563"/>
          </a:xfrm>
        </p:spPr>
        <p:txBody>
          <a:bodyPr/>
          <a:lstStyle/>
          <a:p>
            <a:r>
              <a:rPr lang="en-US" dirty="0" err="1"/>
              <a:t>Một</a:t>
            </a:r>
            <a:r>
              <a:rPr lang="en-US" dirty="0"/>
              <a:t> </a:t>
            </a:r>
            <a:r>
              <a:rPr lang="en-US" dirty="0" err="1"/>
              <a:t>số</a:t>
            </a:r>
            <a:r>
              <a:rPr lang="en-US" dirty="0"/>
              <a:t> </a:t>
            </a:r>
            <a:r>
              <a:rPr lang="en-US" dirty="0" err="1"/>
              <a:t>công</a:t>
            </a:r>
            <a:r>
              <a:rPr lang="en-US" dirty="0"/>
              <a:t> </a:t>
            </a:r>
            <a:r>
              <a:rPr lang="en-US" dirty="0" err="1"/>
              <a:t>cụ</a:t>
            </a:r>
            <a:r>
              <a:rPr lang="en-US" dirty="0"/>
              <a:t> </a:t>
            </a:r>
            <a:r>
              <a:rPr lang="en-US" dirty="0" err="1"/>
              <a:t>đánh</a:t>
            </a:r>
            <a:r>
              <a:rPr lang="en-US" dirty="0"/>
              <a:t> </a:t>
            </a:r>
            <a:r>
              <a:rPr lang="en-US" dirty="0" err="1"/>
              <a:t>giá</a:t>
            </a:r>
            <a:r>
              <a:rPr lang="en-US" dirty="0"/>
              <a:t> </a:t>
            </a:r>
            <a:r>
              <a:rPr lang="en-US" dirty="0" err="1"/>
              <a:t>bài</a:t>
            </a:r>
            <a:r>
              <a:rPr lang="en-US" dirty="0"/>
              <a:t> </a:t>
            </a:r>
            <a:r>
              <a:rPr lang="en-US" dirty="0" err="1"/>
              <a:t>học</a:t>
            </a:r>
            <a:r>
              <a:rPr lang="en-US" dirty="0"/>
              <a:t> STEM</a:t>
            </a:r>
          </a:p>
        </p:txBody>
      </p:sp>
      <p:sp>
        <p:nvSpPr>
          <p:cNvPr id="5" name="Content Placeholder 4">
            <a:extLst>
              <a:ext uri="{FF2B5EF4-FFF2-40B4-BE49-F238E27FC236}">
                <a16:creationId xmlns:a16="http://schemas.microsoft.com/office/drawing/2014/main" id="{70D403DF-AC72-4111-52EE-B8564FE5268A}"/>
              </a:ext>
            </a:extLst>
          </p:cNvPr>
          <p:cNvSpPr>
            <a:spLocks noGrp="1"/>
          </p:cNvSpPr>
          <p:nvPr>
            <p:ph idx="1"/>
          </p:nvPr>
        </p:nvSpPr>
        <p:spPr/>
        <p:txBody>
          <a:bodyPr/>
          <a:lstStyle/>
          <a:p>
            <a:endParaRPr lang="en-US"/>
          </a:p>
        </p:txBody>
      </p:sp>
      <p:sp>
        <p:nvSpPr>
          <p:cNvPr id="12" name="Slide Number Placeholder 4"/>
          <p:cNvSpPr txBox="1">
            <a:spLocks/>
          </p:cNvSpPr>
          <p:nvPr/>
        </p:nvSpPr>
        <p:spPr>
          <a:xfrm>
            <a:off x="174276" y="529913"/>
            <a:ext cx="457091" cy="38417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F412A52-2C33-4797-8753-8689369D6662}"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1562139577"/>
              </p:ext>
            </p:extLst>
          </p:nvPr>
        </p:nvGraphicFramePr>
        <p:xfrm>
          <a:off x="451463" y="1402358"/>
          <a:ext cx="10981512" cy="5290073"/>
        </p:xfrm>
        <a:graphic>
          <a:graphicData uri="http://schemas.openxmlformats.org/drawingml/2006/table">
            <a:tbl>
              <a:tblPr bandRow="1">
                <a:tableStyleId>{5C22544A-7EE6-4342-B048-85BDC9FD1C3A}</a:tableStyleId>
              </a:tblPr>
              <a:tblGrid>
                <a:gridCol w="1615081">
                  <a:extLst>
                    <a:ext uri="{9D8B030D-6E8A-4147-A177-3AD203B41FA5}">
                      <a16:colId xmlns:a16="http://schemas.microsoft.com/office/drawing/2014/main" val="3238630143"/>
                    </a:ext>
                  </a:extLst>
                </a:gridCol>
                <a:gridCol w="2212848">
                  <a:extLst>
                    <a:ext uri="{9D8B030D-6E8A-4147-A177-3AD203B41FA5}">
                      <a16:colId xmlns:a16="http://schemas.microsoft.com/office/drawing/2014/main" val="3027007227"/>
                    </a:ext>
                  </a:extLst>
                </a:gridCol>
                <a:gridCol w="1958664">
                  <a:extLst>
                    <a:ext uri="{9D8B030D-6E8A-4147-A177-3AD203B41FA5}">
                      <a16:colId xmlns:a16="http://schemas.microsoft.com/office/drawing/2014/main" val="3289745542"/>
                    </a:ext>
                  </a:extLst>
                </a:gridCol>
                <a:gridCol w="3234573">
                  <a:extLst>
                    <a:ext uri="{9D8B030D-6E8A-4147-A177-3AD203B41FA5}">
                      <a16:colId xmlns:a16="http://schemas.microsoft.com/office/drawing/2014/main" val="550375640"/>
                    </a:ext>
                  </a:extLst>
                </a:gridCol>
                <a:gridCol w="1960346">
                  <a:extLst>
                    <a:ext uri="{9D8B030D-6E8A-4147-A177-3AD203B41FA5}">
                      <a16:colId xmlns:a16="http://schemas.microsoft.com/office/drawing/2014/main" val="864755976"/>
                    </a:ext>
                  </a:extLst>
                </a:gridCol>
              </a:tblGrid>
              <a:tr h="961913">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Hoạt</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động</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Mục</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đích</a:t>
                      </a:r>
                      <a:endParaRPr lang="en-US" sz="2200" b="1" dirty="0">
                        <a:solidFill>
                          <a:schemeClr val="bg1"/>
                        </a:solidFill>
                        <a:effectLst/>
                        <a:latin typeface="Arial" panose="020B0604020202020204" pitchFamily="34" charset="0"/>
                        <a:cs typeface="Arial" panose="020B0604020202020204" pitchFamily="34" charset="0"/>
                      </a:endParaRPr>
                    </a:p>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đánh</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giá</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Phương</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pháp</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Công</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cụ</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Người</a:t>
                      </a:r>
                      <a:endParaRPr lang="en-US" sz="2200" b="1" dirty="0">
                        <a:solidFill>
                          <a:schemeClr val="bg1"/>
                        </a:solidFill>
                        <a:effectLst/>
                        <a:latin typeface="Arial" panose="020B0604020202020204" pitchFamily="34" charset="0"/>
                        <a:cs typeface="Arial" panose="020B0604020202020204" pitchFamily="34" charset="0"/>
                      </a:endParaRPr>
                    </a:p>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đánh</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giá</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17352505"/>
                  </a:ext>
                </a:extLst>
              </a:tr>
              <a:tr h="1205573">
                <a:tc rowSpan="3">
                  <a:txBody>
                    <a:bodyPr/>
                    <a:lstStyle/>
                    <a:p>
                      <a:pPr algn="just">
                        <a:lnSpc>
                          <a:spcPct val="120000"/>
                        </a:lnSpc>
                        <a:spcBef>
                          <a:spcPts val="300"/>
                        </a:spcBef>
                        <a:spcAft>
                          <a:spcPts val="300"/>
                        </a:spcAft>
                      </a:pPr>
                      <a:r>
                        <a:rPr lang="en-US" sz="2200" b="1" dirty="0">
                          <a:effectLst/>
                          <a:latin typeface="Arial" panose="020B0604020202020204" pitchFamily="34" charset="0"/>
                          <a:cs typeface="Arial" panose="020B0604020202020204" pitchFamily="34" charset="0"/>
                        </a:rPr>
                        <a:t>1. </a:t>
                      </a:r>
                      <a:r>
                        <a:rPr lang="en-US" sz="2200" b="1" dirty="0" err="1">
                          <a:effectLst/>
                          <a:latin typeface="Arial" panose="020B0604020202020204" pitchFamily="34" charset="0"/>
                          <a:cs typeface="Arial" panose="020B0604020202020204" pitchFamily="34" charset="0"/>
                        </a:rPr>
                        <a:t>Xác</a:t>
                      </a:r>
                      <a:r>
                        <a:rPr lang="en-US" sz="2200" b="1" dirty="0">
                          <a:effectLst/>
                          <a:latin typeface="Arial" panose="020B0604020202020204" pitchFamily="34" charset="0"/>
                          <a:cs typeface="Arial" panose="020B0604020202020204" pitchFamily="34" charset="0"/>
                        </a:rPr>
                        <a:t> </a:t>
                      </a:r>
                      <a:r>
                        <a:rPr lang="en-US" sz="2200" b="1" dirty="0" err="1">
                          <a:effectLst/>
                          <a:latin typeface="Arial" panose="020B0604020202020204" pitchFamily="34" charset="0"/>
                          <a:cs typeface="Arial" panose="020B0604020202020204" pitchFamily="34" charset="0"/>
                        </a:rPr>
                        <a:t>định</a:t>
                      </a:r>
                      <a:r>
                        <a:rPr lang="en-US" sz="2200" b="1" dirty="0">
                          <a:effectLst/>
                          <a:latin typeface="Arial" panose="020B0604020202020204" pitchFamily="34" charset="0"/>
                          <a:cs typeface="Arial" panose="020B0604020202020204" pitchFamily="34" charset="0"/>
                        </a:rPr>
                        <a:t> </a:t>
                      </a:r>
                      <a:r>
                        <a:rPr lang="en-US" sz="2200" b="1" dirty="0" err="1">
                          <a:effectLst/>
                          <a:latin typeface="Arial" panose="020B0604020202020204" pitchFamily="34" charset="0"/>
                          <a:cs typeface="Arial" panose="020B0604020202020204" pitchFamily="34" charset="0"/>
                        </a:rPr>
                        <a:t>vấn</a:t>
                      </a:r>
                      <a:r>
                        <a:rPr lang="en-US" sz="2200" b="1" dirty="0">
                          <a:effectLst/>
                          <a:latin typeface="Arial" panose="020B0604020202020204" pitchFamily="34" charset="0"/>
                          <a:cs typeface="Arial" panose="020B0604020202020204" pitchFamily="34" charset="0"/>
                        </a:rPr>
                        <a:t> </a:t>
                      </a:r>
                      <a:r>
                        <a:rPr lang="en-US" sz="2200" b="1" dirty="0" err="1">
                          <a:effectLst/>
                          <a:latin typeface="Arial" panose="020B0604020202020204" pitchFamily="34" charset="0"/>
                          <a:cs typeface="Arial" panose="020B0604020202020204" pitchFamily="34" charset="0"/>
                        </a:rPr>
                        <a:t>đề</a:t>
                      </a:r>
                      <a:endParaRPr lang="en-US" sz="2200" b="1" dirty="0">
                        <a:effectLst/>
                        <a:latin typeface="Arial" panose="020B0604020202020204" pitchFamily="34" charset="0"/>
                        <a:cs typeface="Arial" panose="020B0604020202020204" pitchFamily="34" charset="0"/>
                      </a:endParaRPr>
                    </a:p>
                    <a:p>
                      <a:pPr algn="just">
                        <a:lnSpc>
                          <a:spcPct val="120000"/>
                        </a:lnSpc>
                        <a:spcBef>
                          <a:spcPts val="300"/>
                        </a:spcBef>
                        <a:spcAft>
                          <a:spcPts val="300"/>
                        </a:spcAft>
                        <a:tabLst>
                          <a:tab pos="90170" algn="l"/>
                          <a:tab pos="180340" algn="l"/>
                          <a:tab pos="270510" algn="l"/>
                        </a:tabLst>
                      </a:pPr>
                      <a:r>
                        <a:rPr lang="en-US" sz="2200" dirty="0">
                          <a:effectLst/>
                          <a:latin typeface="Arial" panose="020B0604020202020204" pitchFamily="34" charset="0"/>
                          <a:cs typeface="Arial" panose="020B0604020202020204" pitchFamily="34" charset="0"/>
                        </a:rPr>
                        <a:t> </a:t>
                      </a:r>
                      <a:endParaRPr lang="en-US" sz="2200" dirty="0">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cs typeface="Arial" panose="020B0604020202020204" pitchFamily="34" charset="0"/>
                        </a:rPr>
                        <a:t>Đánh</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giá</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kiến</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thức</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đã</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học</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kinh</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nghiệm</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thực</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tiễn</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và</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các</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kĩ</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năng</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liên</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quan</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cần</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sử</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dụng</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trong</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bài</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học</a:t>
                      </a:r>
                      <a:r>
                        <a:rPr lang="en-US" sz="2200" dirty="0">
                          <a:effectLst/>
                          <a:latin typeface="Arial" panose="020B0604020202020204" pitchFamily="34" charset="0"/>
                          <a:cs typeface="Arial" panose="020B0604020202020204" pitchFamily="34" charset="0"/>
                        </a:rPr>
                        <a:t>.</a:t>
                      </a:r>
                      <a:endParaRPr lang="en-US" sz="2200" dirty="0">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cs typeface="Arial" panose="020B0604020202020204" pitchFamily="34" charset="0"/>
                        </a:rPr>
                        <a:t>Phương</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pháp</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viết</a:t>
                      </a:r>
                      <a:r>
                        <a:rPr lang="en-US" sz="2200" dirty="0">
                          <a:effectLst/>
                          <a:latin typeface="Arial" panose="020B0604020202020204" pitchFamily="34" charset="0"/>
                          <a:cs typeface="Arial" panose="020B0604020202020204" pitchFamily="34" charset="0"/>
                        </a:rPr>
                        <a:t>.</a:t>
                      </a:r>
                    </a:p>
                    <a:p>
                      <a:pPr algn="just">
                        <a:lnSpc>
                          <a:spcPct val="120000"/>
                        </a:lnSpc>
                        <a:spcBef>
                          <a:spcPts val="300"/>
                        </a:spcBef>
                        <a:spcAft>
                          <a:spcPts val="300"/>
                        </a:spcAft>
                        <a:tabLst>
                          <a:tab pos="90170" algn="l"/>
                          <a:tab pos="180340" algn="l"/>
                          <a:tab pos="270510" algn="l"/>
                        </a:tabLst>
                      </a:pPr>
                      <a:r>
                        <a:rPr lang="en-US" sz="2200" dirty="0">
                          <a:effectLst/>
                          <a:latin typeface="Arial" panose="020B0604020202020204" pitchFamily="34" charset="0"/>
                          <a:cs typeface="Arial" panose="020B0604020202020204" pitchFamily="34" charset="0"/>
                        </a:rPr>
                        <a:t> </a:t>
                      </a:r>
                      <a:endParaRPr lang="en-US" sz="2200" dirty="0">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Câu</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hỏi</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tự</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luận</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trắc</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nghiệm</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bảng</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hỏi</a:t>
                      </a:r>
                      <a:r>
                        <a:rPr lang="en-US" sz="2200" dirty="0">
                          <a:effectLst/>
                          <a:latin typeface="Arial" panose="020B0604020202020204" pitchFamily="34" charset="0"/>
                          <a:cs typeface="Arial" panose="020B0604020202020204" pitchFamily="34" charset="0"/>
                        </a:rPr>
                        <a:t> KWL, </a:t>
                      </a:r>
                      <a:r>
                        <a:rPr lang="en-US" sz="2200" dirty="0" err="1">
                          <a:effectLst/>
                          <a:latin typeface="Arial" panose="020B0604020202020204" pitchFamily="34" charset="0"/>
                          <a:cs typeface="Arial" panose="020B0604020202020204" pitchFamily="34" charset="0"/>
                        </a:rPr>
                        <a:t>kĩ</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thuật</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công</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não</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viết</a:t>
                      </a:r>
                      <a:r>
                        <a:rPr lang="en-US" sz="2200" dirty="0">
                          <a:effectLst/>
                          <a:latin typeface="Arial" panose="020B0604020202020204" pitchFamily="34" charset="0"/>
                          <a:cs typeface="Arial" panose="020B0604020202020204" pitchFamily="34" charset="0"/>
                        </a:rPr>
                        <a:t>,...).</a:t>
                      </a:r>
                    </a:p>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cs typeface="Arial" panose="020B0604020202020204" pitchFamily="34" charset="0"/>
                        </a:rPr>
                        <a:t>Bài</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kiểm</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tra</a:t>
                      </a:r>
                      <a:r>
                        <a:rPr lang="en-US" sz="2200" dirty="0">
                          <a:effectLst/>
                          <a:latin typeface="Arial" panose="020B0604020202020204" pitchFamily="34" charset="0"/>
                          <a:cs typeface="Arial" panose="020B0604020202020204" pitchFamily="34" charset="0"/>
                        </a:rPr>
                        <a:t>.</a:t>
                      </a:r>
                      <a:endParaRPr lang="en-US" sz="2200" dirty="0">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cs typeface="Arial" panose="020B0604020202020204" pitchFamily="34" charset="0"/>
                        </a:rPr>
                        <a:t>Giáo</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viên</a:t>
                      </a:r>
                      <a:r>
                        <a:rPr lang="en-US" sz="2200" dirty="0">
                          <a:effectLst/>
                          <a:latin typeface="Arial" panose="020B0604020202020204" pitchFamily="34" charset="0"/>
                          <a:cs typeface="Arial" panose="020B0604020202020204" pitchFamily="34" charset="0"/>
                        </a:rPr>
                        <a:t>.</a:t>
                      </a:r>
                    </a:p>
                    <a:p>
                      <a:pPr algn="just">
                        <a:lnSpc>
                          <a:spcPct val="120000"/>
                        </a:lnSpc>
                        <a:spcBef>
                          <a:spcPts val="300"/>
                        </a:spcBef>
                        <a:spcAft>
                          <a:spcPts val="300"/>
                        </a:spcAft>
                        <a:tabLst>
                          <a:tab pos="90170" algn="l"/>
                          <a:tab pos="180340" algn="l"/>
                          <a:tab pos="270510" algn="l"/>
                        </a:tabLst>
                      </a:pPr>
                      <a:r>
                        <a:rPr lang="en-US" sz="2200" dirty="0">
                          <a:effectLst/>
                          <a:latin typeface="Arial" panose="020B0604020202020204" pitchFamily="34" charset="0"/>
                          <a:cs typeface="Arial" panose="020B0604020202020204" pitchFamily="34" charset="0"/>
                        </a:rPr>
                        <a:t> </a:t>
                      </a:r>
                    </a:p>
                    <a:p>
                      <a:pPr algn="just">
                        <a:lnSpc>
                          <a:spcPct val="120000"/>
                        </a:lnSpc>
                        <a:spcBef>
                          <a:spcPts val="300"/>
                        </a:spcBef>
                        <a:spcAft>
                          <a:spcPts val="300"/>
                        </a:spcAft>
                        <a:tabLst>
                          <a:tab pos="90170" algn="l"/>
                          <a:tab pos="180340" algn="l"/>
                          <a:tab pos="270510" algn="l"/>
                        </a:tabLst>
                      </a:pPr>
                      <a:r>
                        <a:rPr lang="en-US" sz="2200" dirty="0">
                          <a:effectLst/>
                          <a:latin typeface="Arial" panose="020B0604020202020204" pitchFamily="34" charset="0"/>
                          <a:cs typeface="Arial" panose="020B0604020202020204" pitchFamily="34" charset="0"/>
                        </a:rPr>
                        <a:t> </a:t>
                      </a:r>
                    </a:p>
                    <a:p>
                      <a:pPr algn="just">
                        <a:lnSpc>
                          <a:spcPct val="120000"/>
                        </a:lnSpc>
                        <a:spcBef>
                          <a:spcPts val="300"/>
                        </a:spcBef>
                        <a:spcAft>
                          <a:spcPts val="300"/>
                        </a:spcAft>
                        <a:tabLst>
                          <a:tab pos="90170" algn="l"/>
                          <a:tab pos="180340" algn="l"/>
                          <a:tab pos="270510" algn="l"/>
                        </a:tabLst>
                      </a:pPr>
                      <a:r>
                        <a:rPr lang="en-US" sz="2200" dirty="0">
                          <a:effectLst/>
                          <a:latin typeface="Arial" panose="020B0604020202020204" pitchFamily="34" charset="0"/>
                          <a:cs typeface="Arial" panose="020B0604020202020204" pitchFamily="34" charset="0"/>
                        </a:rPr>
                        <a:t> </a:t>
                      </a:r>
                      <a:endParaRPr lang="en-US" sz="2200" dirty="0">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282595477"/>
                  </a:ext>
                </a:extLst>
              </a:tr>
              <a:tr h="137468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cs typeface="Arial" panose="020B0604020202020204" pitchFamily="34" charset="0"/>
                        </a:rPr>
                        <a:t>Bảng</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kiểm</a:t>
                      </a:r>
                      <a:r>
                        <a:rPr lang="en-US" sz="2200" dirty="0">
                          <a:effectLst/>
                          <a:latin typeface="Arial" panose="020B0604020202020204" pitchFamily="34" charset="0"/>
                          <a:cs typeface="Arial" panose="020B0604020202020204" pitchFamily="34" charset="0"/>
                        </a:rPr>
                        <a:t>, rubric (</a:t>
                      </a:r>
                      <a:r>
                        <a:rPr lang="en-US" sz="2200" dirty="0" err="1">
                          <a:effectLst/>
                          <a:latin typeface="Arial" panose="020B0604020202020204" pitchFamily="34" charset="0"/>
                          <a:cs typeface="Arial" panose="020B0604020202020204" pitchFamily="34" charset="0"/>
                        </a:rPr>
                        <a:t>các</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tiêu</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chí</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nên</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viết</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dưới</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dạng</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các</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câu</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hỏi</a:t>
                      </a:r>
                      <a:r>
                        <a:rPr lang="en-US" sz="2200" dirty="0">
                          <a:effectLst/>
                          <a:latin typeface="Arial" panose="020B0604020202020204" pitchFamily="34" charset="0"/>
                          <a:cs typeface="Arial" panose="020B0604020202020204" pitchFamily="34" charset="0"/>
                        </a:rPr>
                        <a:t> - </a:t>
                      </a:r>
                      <a:r>
                        <a:rPr lang="en-US" sz="2200" dirty="0" err="1">
                          <a:effectLst/>
                          <a:latin typeface="Arial" panose="020B0604020202020204" pitchFamily="34" charset="0"/>
                          <a:cs typeface="Arial" panose="020B0604020202020204" pitchFamily="34" charset="0"/>
                        </a:rPr>
                        <a:t>Bảng</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hỏi</a:t>
                      </a:r>
                      <a:r>
                        <a:rPr lang="en-US" sz="2200" dirty="0">
                          <a:effectLst/>
                          <a:latin typeface="Arial" panose="020B0604020202020204" pitchFamily="34" charset="0"/>
                          <a:cs typeface="Arial" panose="020B0604020202020204" pitchFamily="34" charset="0"/>
                        </a:rPr>
                        <a:t>).</a:t>
                      </a:r>
                      <a:endParaRPr lang="en-US" sz="2200" dirty="0">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cs typeface="Arial" panose="020B0604020202020204" pitchFamily="34" charset="0"/>
                        </a:rPr>
                        <a:t>Học</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sinh</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tự</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đánh</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giá</a:t>
                      </a:r>
                      <a:r>
                        <a:rPr lang="en-US" sz="2200" dirty="0">
                          <a:effectLst/>
                          <a:latin typeface="Arial" panose="020B0604020202020204" pitchFamily="34" charset="0"/>
                          <a:cs typeface="Arial" panose="020B0604020202020204" pitchFamily="34" charset="0"/>
                        </a:rPr>
                        <a:t>.</a:t>
                      </a:r>
                      <a:endParaRPr lang="en-US" sz="2200" dirty="0">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6013166"/>
                  </a:ext>
                </a:extLst>
              </a:tr>
              <a:tr h="809171">
                <a:tc vMerge="1">
                  <a:txBody>
                    <a:bodyPr/>
                    <a:lstStyle/>
                    <a:p>
                      <a:endParaRPr lang="en-US"/>
                    </a:p>
                  </a:txBody>
                  <a:tcPr/>
                </a:tc>
                <a:tc vMerge="1">
                  <a:txBody>
                    <a:bodyPr/>
                    <a:lstStyle/>
                    <a:p>
                      <a:endParaRPr lang="en-US"/>
                    </a:p>
                  </a:txBody>
                  <a:tcPr/>
                </a:tc>
                <a:tc>
                  <a:txBody>
                    <a:bodyPr/>
                    <a:lstStyle/>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cs typeface="Arial" panose="020B0604020202020204" pitchFamily="34" charset="0"/>
                        </a:rPr>
                        <a:t>Phương</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pháp</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hỏi</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đáp</a:t>
                      </a:r>
                      <a:r>
                        <a:rPr lang="en-US" sz="2200" dirty="0">
                          <a:effectLst/>
                          <a:latin typeface="Arial" panose="020B0604020202020204" pitchFamily="34" charset="0"/>
                          <a:cs typeface="Arial" panose="020B0604020202020204" pitchFamily="34" charset="0"/>
                        </a:rPr>
                        <a:t>.</a:t>
                      </a:r>
                      <a:endParaRPr lang="en-US" sz="2200" dirty="0">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cs typeface="Arial" panose="020B0604020202020204" pitchFamily="34" charset="0"/>
                        </a:rPr>
                        <a:t>Câu</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hỏi</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tự</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luận</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kĩ</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thuật</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công</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não</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nói</a:t>
                      </a:r>
                      <a:r>
                        <a:rPr lang="en-US" sz="2200" dirty="0">
                          <a:effectLst/>
                          <a:latin typeface="Arial" panose="020B0604020202020204" pitchFamily="34" charset="0"/>
                          <a:cs typeface="Arial" panose="020B0604020202020204" pitchFamily="34" charset="0"/>
                        </a:rPr>
                        <a:t>.</a:t>
                      </a:r>
                      <a:endParaRPr lang="en-US" sz="2200" dirty="0">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cs typeface="Arial" panose="020B0604020202020204" pitchFamily="34" charset="0"/>
                        </a:rPr>
                        <a:t>Giáo</a:t>
                      </a:r>
                      <a:r>
                        <a:rPr lang="en-US" sz="2200" dirty="0">
                          <a:effectLst/>
                          <a:latin typeface="Arial" panose="020B0604020202020204" pitchFamily="34" charset="0"/>
                          <a:cs typeface="Arial" panose="020B0604020202020204" pitchFamily="34" charset="0"/>
                        </a:rPr>
                        <a:t> </a:t>
                      </a:r>
                      <a:r>
                        <a:rPr lang="en-US" sz="2200" dirty="0" err="1">
                          <a:effectLst/>
                          <a:latin typeface="Arial" panose="020B0604020202020204" pitchFamily="34" charset="0"/>
                          <a:cs typeface="Arial" panose="020B0604020202020204" pitchFamily="34" charset="0"/>
                        </a:rPr>
                        <a:t>viên</a:t>
                      </a:r>
                      <a:r>
                        <a:rPr lang="en-US" sz="2200" dirty="0">
                          <a:effectLst/>
                          <a:latin typeface="Arial" panose="020B0604020202020204" pitchFamily="34" charset="0"/>
                          <a:cs typeface="Arial" panose="020B0604020202020204" pitchFamily="34" charset="0"/>
                        </a:rPr>
                        <a:t>.</a:t>
                      </a:r>
                    </a:p>
                    <a:p>
                      <a:pPr algn="just">
                        <a:lnSpc>
                          <a:spcPct val="120000"/>
                        </a:lnSpc>
                        <a:spcBef>
                          <a:spcPts val="300"/>
                        </a:spcBef>
                        <a:spcAft>
                          <a:spcPts val="300"/>
                        </a:spcAft>
                        <a:tabLst>
                          <a:tab pos="90170" algn="l"/>
                          <a:tab pos="180340" algn="l"/>
                          <a:tab pos="270510" algn="l"/>
                        </a:tabLst>
                      </a:pPr>
                      <a:r>
                        <a:rPr lang="en-US" sz="2200" dirty="0">
                          <a:effectLst/>
                          <a:latin typeface="Arial" panose="020B0604020202020204" pitchFamily="34" charset="0"/>
                          <a:cs typeface="Arial" panose="020B0604020202020204" pitchFamily="34" charset="0"/>
                        </a:rPr>
                        <a:t> </a:t>
                      </a:r>
                      <a:endParaRPr lang="en-US" sz="2200" dirty="0">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201761715"/>
                  </a:ext>
                </a:extLst>
              </a:tr>
            </a:tbl>
          </a:graphicData>
        </a:graphic>
      </p:graphicFrame>
      <p:sp>
        <p:nvSpPr>
          <p:cNvPr id="8" name="Slide Number Placeholder 7">
            <a:extLst>
              <a:ext uri="{FF2B5EF4-FFF2-40B4-BE49-F238E27FC236}">
                <a16:creationId xmlns:a16="http://schemas.microsoft.com/office/drawing/2014/main" id="{C6C9CBC9-D7AA-DF4A-5A41-97B199762ACD}"/>
              </a:ext>
            </a:extLst>
          </p:cNvPr>
          <p:cNvSpPr>
            <a:spLocks noGrp="1"/>
          </p:cNvSpPr>
          <p:nvPr>
            <p:ph type="sldNum" sz="quarter" idx="12"/>
          </p:nvPr>
        </p:nvSpPr>
        <p:spPr/>
        <p:txBody>
          <a:bodyPr/>
          <a:lstStyle/>
          <a:p>
            <a:fld id="{98AFA10F-1C91-4D6E-AF72-B6468A4B99E2}" type="slidenum">
              <a:rPr lang="en-US" smtClean="0"/>
              <a:pPr/>
              <a:t>65</a:t>
            </a:fld>
            <a:endParaRPr lang="en-US" dirty="0"/>
          </a:p>
        </p:txBody>
      </p:sp>
    </p:spTree>
    <p:extLst>
      <p:ext uri="{BB962C8B-B14F-4D97-AF65-F5344CB8AC3E}">
        <p14:creationId xmlns:p14="http://schemas.microsoft.com/office/powerpoint/2010/main" val="424415919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A0AFD8-8996-466A-CFAA-DF27E42FF959}"/>
              </a:ext>
            </a:extLst>
          </p:cNvPr>
          <p:cNvSpPr>
            <a:spLocks noGrp="1"/>
          </p:cNvSpPr>
          <p:nvPr>
            <p:ph type="title"/>
          </p:nvPr>
        </p:nvSpPr>
        <p:spPr>
          <a:xfrm>
            <a:off x="838199" y="93673"/>
            <a:ext cx="10772553" cy="1325563"/>
          </a:xfrm>
        </p:spPr>
        <p:txBody>
          <a:bodyPr/>
          <a:lstStyle/>
          <a:p>
            <a:r>
              <a:rPr lang="en-US" dirty="0" err="1"/>
              <a:t>Một</a:t>
            </a:r>
            <a:r>
              <a:rPr lang="en-US" dirty="0"/>
              <a:t> </a:t>
            </a:r>
            <a:r>
              <a:rPr lang="en-US" dirty="0" err="1"/>
              <a:t>số</a:t>
            </a:r>
            <a:r>
              <a:rPr lang="en-US" dirty="0"/>
              <a:t> </a:t>
            </a:r>
            <a:r>
              <a:rPr lang="en-US" dirty="0" err="1"/>
              <a:t>công</a:t>
            </a:r>
            <a:r>
              <a:rPr lang="en-US" dirty="0"/>
              <a:t> </a:t>
            </a:r>
            <a:r>
              <a:rPr lang="en-US" dirty="0" err="1"/>
              <a:t>cụ</a:t>
            </a:r>
            <a:r>
              <a:rPr lang="en-US" dirty="0"/>
              <a:t> </a:t>
            </a:r>
            <a:r>
              <a:rPr lang="en-US" dirty="0" err="1"/>
              <a:t>đánh</a:t>
            </a:r>
            <a:r>
              <a:rPr lang="en-US" dirty="0"/>
              <a:t> </a:t>
            </a:r>
            <a:r>
              <a:rPr lang="en-US" dirty="0" err="1"/>
              <a:t>giá</a:t>
            </a:r>
            <a:r>
              <a:rPr lang="en-US" dirty="0"/>
              <a:t> </a:t>
            </a:r>
            <a:r>
              <a:rPr lang="en-US" dirty="0" err="1"/>
              <a:t>bài</a:t>
            </a:r>
            <a:r>
              <a:rPr lang="en-US" dirty="0"/>
              <a:t> </a:t>
            </a:r>
            <a:r>
              <a:rPr lang="en-US" dirty="0" err="1"/>
              <a:t>học</a:t>
            </a:r>
            <a:r>
              <a:rPr lang="en-US" dirty="0"/>
              <a:t> STEM</a:t>
            </a:r>
          </a:p>
        </p:txBody>
      </p:sp>
      <p:graphicFrame>
        <p:nvGraphicFramePr>
          <p:cNvPr id="4" name="Table 3"/>
          <p:cNvGraphicFramePr>
            <a:graphicFrameLocks noGrp="1"/>
          </p:cNvGraphicFramePr>
          <p:nvPr>
            <p:extLst>
              <p:ext uri="{D42A27DB-BD31-4B8C-83A1-F6EECF244321}">
                <p14:modId xmlns:p14="http://schemas.microsoft.com/office/powerpoint/2010/main" val="1925711690"/>
              </p:ext>
            </p:extLst>
          </p:nvPr>
        </p:nvGraphicFramePr>
        <p:xfrm>
          <a:off x="451463" y="1713647"/>
          <a:ext cx="10981512" cy="4180601"/>
        </p:xfrm>
        <a:graphic>
          <a:graphicData uri="http://schemas.openxmlformats.org/drawingml/2006/table">
            <a:tbl>
              <a:tblPr bandRow="1">
                <a:tableStyleId>{5C22544A-7EE6-4342-B048-85BDC9FD1C3A}</a:tableStyleId>
              </a:tblPr>
              <a:tblGrid>
                <a:gridCol w="1615081">
                  <a:extLst>
                    <a:ext uri="{9D8B030D-6E8A-4147-A177-3AD203B41FA5}">
                      <a16:colId xmlns:a16="http://schemas.microsoft.com/office/drawing/2014/main" val="3238630143"/>
                    </a:ext>
                  </a:extLst>
                </a:gridCol>
                <a:gridCol w="2212848">
                  <a:extLst>
                    <a:ext uri="{9D8B030D-6E8A-4147-A177-3AD203B41FA5}">
                      <a16:colId xmlns:a16="http://schemas.microsoft.com/office/drawing/2014/main" val="3027007227"/>
                    </a:ext>
                  </a:extLst>
                </a:gridCol>
                <a:gridCol w="1958664">
                  <a:extLst>
                    <a:ext uri="{9D8B030D-6E8A-4147-A177-3AD203B41FA5}">
                      <a16:colId xmlns:a16="http://schemas.microsoft.com/office/drawing/2014/main" val="3289745542"/>
                    </a:ext>
                  </a:extLst>
                </a:gridCol>
                <a:gridCol w="3234573">
                  <a:extLst>
                    <a:ext uri="{9D8B030D-6E8A-4147-A177-3AD203B41FA5}">
                      <a16:colId xmlns:a16="http://schemas.microsoft.com/office/drawing/2014/main" val="550375640"/>
                    </a:ext>
                  </a:extLst>
                </a:gridCol>
                <a:gridCol w="1960346">
                  <a:extLst>
                    <a:ext uri="{9D8B030D-6E8A-4147-A177-3AD203B41FA5}">
                      <a16:colId xmlns:a16="http://schemas.microsoft.com/office/drawing/2014/main" val="864755976"/>
                    </a:ext>
                  </a:extLst>
                </a:gridCol>
              </a:tblGrid>
              <a:tr h="961913">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Hoạt</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động</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Mục</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đích</a:t>
                      </a:r>
                      <a:endParaRPr lang="en-US" sz="2200" b="1" dirty="0">
                        <a:solidFill>
                          <a:schemeClr val="bg1"/>
                        </a:solidFill>
                        <a:effectLst/>
                        <a:latin typeface="Arial" panose="020B0604020202020204" pitchFamily="34" charset="0"/>
                        <a:cs typeface="Arial" panose="020B0604020202020204" pitchFamily="34" charset="0"/>
                      </a:endParaRPr>
                    </a:p>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đánh</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giá</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Phương</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pháp</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Công</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cụ</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Người</a:t>
                      </a:r>
                      <a:endParaRPr lang="en-US" sz="2200" b="1" dirty="0">
                        <a:solidFill>
                          <a:schemeClr val="bg1"/>
                        </a:solidFill>
                        <a:effectLst/>
                        <a:latin typeface="Arial" panose="020B0604020202020204" pitchFamily="34" charset="0"/>
                        <a:cs typeface="Arial" panose="020B0604020202020204" pitchFamily="34" charset="0"/>
                      </a:endParaRPr>
                    </a:p>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đánh</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giá</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17352505"/>
                  </a:ext>
                </a:extLst>
              </a:tr>
              <a:tr h="1205573">
                <a:tc rowSpan="2">
                  <a:txBody>
                    <a:bodyPr/>
                    <a:lstStyle/>
                    <a:p>
                      <a:pPr algn="just">
                        <a:lnSpc>
                          <a:spcPct val="120000"/>
                        </a:lnSpc>
                        <a:spcBef>
                          <a:spcPts val="300"/>
                        </a:spcBef>
                        <a:spcAft>
                          <a:spcPts val="300"/>
                        </a:spcAft>
                      </a:pPr>
                      <a:r>
                        <a:rPr lang="en-US" sz="2200" b="1" dirty="0">
                          <a:effectLst/>
                          <a:latin typeface="Arial" panose="020B0604020202020204" pitchFamily="34" charset="0"/>
                          <a:ea typeface="Roboto" panose="02000000000000000000" pitchFamily="2" charset="0"/>
                          <a:cs typeface="Arial" panose="020B0604020202020204" pitchFamily="34" charset="0"/>
                        </a:rPr>
                        <a:t>2. </a:t>
                      </a:r>
                      <a:r>
                        <a:rPr lang="en-US" sz="2200" b="1" dirty="0" err="1">
                          <a:effectLst/>
                          <a:latin typeface="Arial" panose="020B0604020202020204" pitchFamily="34" charset="0"/>
                          <a:ea typeface="Roboto" panose="02000000000000000000" pitchFamily="2" charset="0"/>
                          <a:cs typeface="Arial" panose="020B0604020202020204" pitchFamily="34" charset="0"/>
                        </a:rPr>
                        <a:t>Nghiên</a:t>
                      </a:r>
                      <a:r>
                        <a:rPr lang="en-US" sz="2200" b="1" dirty="0">
                          <a:effectLst/>
                          <a:latin typeface="Arial" panose="020B0604020202020204" pitchFamily="34" charset="0"/>
                          <a:ea typeface="Roboto" panose="02000000000000000000" pitchFamily="2" charset="0"/>
                          <a:cs typeface="Arial" panose="020B0604020202020204" pitchFamily="34" charset="0"/>
                        </a:rPr>
                        <a:t> </a:t>
                      </a:r>
                      <a:r>
                        <a:rPr lang="en-US" sz="2200" b="1" dirty="0" err="1">
                          <a:effectLst/>
                          <a:latin typeface="Arial" panose="020B0604020202020204" pitchFamily="34" charset="0"/>
                          <a:ea typeface="Roboto" panose="02000000000000000000" pitchFamily="2" charset="0"/>
                          <a:cs typeface="Arial" panose="020B0604020202020204" pitchFamily="34" charset="0"/>
                        </a:rPr>
                        <a:t>cứu</a:t>
                      </a:r>
                      <a:r>
                        <a:rPr lang="en-US" sz="2200" b="1" dirty="0">
                          <a:effectLst/>
                          <a:latin typeface="Arial" panose="020B0604020202020204" pitchFamily="34" charset="0"/>
                          <a:ea typeface="Roboto" panose="02000000000000000000" pitchFamily="2" charset="0"/>
                          <a:cs typeface="Arial" panose="020B0604020202020204" pitchFamily="34" charset="0"/>
                        </a:rPr>
                        <a:t> </a:t>
                      </a:r>
                      <a:r>
                        <a:rPr lang="en-US" sz="2200" b="1" dirty="0" err="1">
                          <a:effectLst/>
                          <a:latin typeface="Arial" panose="020B0604020202020204" pitchFamily="34" charset="0"/>
                          <a:ea typeface="Roboto" panose="02000000000000000000" pitchFamily="2" charset="0"/>
                          <a:cs typeface="Arial" panose="020B0604020202020204" pitchFamily="34" charset="0"/>
                        </a:rPr>
                        <a:t>kiến</a:t>
                      </a:r>
                      <a:r>
                        <a:rPr lang="en-US" sz="2200" b="1" dirty="0">
                          <a:effectLst/>
                          <a:latin typeface="Arial" panose="020B0604020202020204" pitchFamily="34" charset="0"/>
                          <a:ea typeface="Roboto" panose="02000000000000000000" pitchFamily="2" charset="0"/>
                          <a:cs typeface="Arial" panose="020B0604020202020204" pitchFamily="34" charset="0"/>
                        </a:rPr>
                        <a:t> </a:t>
                      </a:r>
                      <a:r>
                        <a:rPr lang="en-US" sz="2200" b="1" dirty="0" err="1">
                          <a:effectLst/>
                          <a:latin typeface="Arial" panose="020B0604020202020204" pitchFamily="34" charset="0"/>
                          <a:ea typeface="Roboto" panose="02000000000000000000" pitchFamily="2" charset="0"/>
                          <a:cs typeface="Arial" panose="020B0604020202020204" pitchFamily="34" charset="0"/>
                        </a:rPr>
                        <a:t>thức</a:t>
                      </a:r>
                      <a:r>
                        <a:rPr lang="en-US" sz="2200" b="1" dirty="0">
                          <a:effectLst/>
                          <a:latin typeface="Arial" panose="020B0604020202020204" pitchFamily="34" charset="0"/>
                          <a:ea typeface="Roboto" panose="02000000000000000000" pitchFamily="2" charset="0"/>
                          <a:cs typeface="Arial" panose="020B0604020202020204" pitchFamily="34" charset="0"/>
                        </a:rPr>
                        <a:t> </a:t>
                      </a:r>
                      <a:r>
                        <a:rPr lang="en-US" sz="2200" b="1" dirty="0" err="1">
                          <a:effectLst/>
                          <a:latin typeface="Arial" panose="020B0604020202020204" pitchFamily="34" charset="0"/>
                          <a:ea typeface="Roboto" panose="02000000000000000000" pitchFamily="2" charset="0"/>
                          <a:cs typeface="Arial" panose="020B0604020202020204" pitchFamily="34" charset="0"/>
                        </a:rPr>
                        <a:t>nền</a:t>
                      </a:r>
                      <a:r>
                        <a:rPr lang="en-US" sz="2200" b="1" dirty="0">
                          <a:effectLst/>
                          <a:latin typeface="Arial" panose="020B0604020202020204" pitchFamily="34" charset="0"/>
                          <a:ea typeface="Roboto" panose="02000000000000000000" pitchFamily="2" charset="0"/>
                          <a:cs typeface="Arial" panose="020B0604020202020204" pitchFamily="34" charset="0"/>
                        </a:rPr>
                        <a:t> </a:t>
                      </a:r>
                      <a:r>
                        <a:rPr lang="en-US" sz="2200" b="1" dirty="0" err="1">
                          <a:effectLst/>
                          <a:latin typeface="Arial" panose="020B0604020202020204" pitchFamily="34" charset="0"/>
                          <a:ea typeface="Roboto" panose="02000000000000000000" pitchFamily="2" charset="0"/>
                          <a:cs typeface="Arial" panose="020B0604020202020204" pitchFamily="34" charset="0"/>
                        </a:rPr>
                        <a:t>và</a:t>
                      </a:r>
                      <a:r>
                        <a:rPr lang="en-US" sz="2200" b="1" dirty="0">
                          <a:effectLst/>
                          <a:latin typeface="Arial" panose="020B0604020202020204" pitchFamily="34" charset="0"/>
                          <a:ea typeface="Roboto" panose="02000000000000000000" pitchFamily="2" charset="0"/>
                          <a:cs typeface="Arial" panose="020B0604020202020204" pitchFamily="34" charset="0"/>
                        </a:rPr>
                        <a:t> </a:t>
                      </a:r>
                      <a:r>
                        <a:rPr lang="en-US" sz="2200" b="1" dirty="0" err="1">
                          <a:effectLst/>
                          <a:latin typeface="Arial" panose="020B0604020202020204" pitchFamily="34" charset="0"/>
                          <a:ea typeface="Roboto" panose="02000000000000000000" pitchFamily="2" charset="0"/>
                          <a:cs typeface="Arial" panose="020B0604020202020204" pitchFamily="34" charset="0"/>
                        </a:rPr>
                        <a:t>đề</a:t>
                      </a:r>
                      <a:r>
                        <a:rPr lang="en-US" sz="2200" b="1" dirty="0">
                          <a:effectLst/>
                          <a:latin typeface="Arial" panose="020B0604020202020204" pitchFamily="34" charset="0"/>
                          <a:ea typeface="Roboto" panose="02000000000000000000" pitchFamily="2" charset="0"/>
                          <a:cs typeface="Arial" panose="020B0604020202020204" pitchFamily="34" charset="0"/>
                        </a:rPr>
                        <a:t> </a:t>
                      </a:r>
                      <a:r>
                        <a:rPr lang="en-US" sz="2200" b="1" dirty="0" err="1">
                          <a:effectLst/>
                          <a:latin typeface="Arial" panose="020B0604020202020204" pitchFamily="34" charset="0"/>
                          <a:ea typeface="Roboto" panose="02000000000000000000" pitchFamily="2" charset="0"/>
                          <a:cs typeface="Arial" panose="020B0604020202020204" pitchFamily="34" charset="0"/>
                        </a:rPr>
                        <a:t>xuất</a:t>
                      </a:r>
                      <a:r>
                        <a:rPr lang="en-US" sz="2200" b="1" dirty="0">
                          <a:effectLst/>
                          <a:latin typeface="Arial" panose="020B0604020202020204" pitchFamily="34" charset="0"/>
                          <a:ea typeface="Roboto" panose="02000000000000000000" pitchFamily="2" charset="0"/>
                          <a:cs typeface="Arial" panose="020B0604020202020204" pitchFamily="34" charset="0"/>
                        </a:rPr>
                        <a:t> </a:t>
                      </a:r>
                      <a:r>
                        <a:rPr lang="en-US" sz="2200" b="1" dirty="0" err="1">
                          <a:effectLst/>
                          <a:latin typeface="Arial" panose="020B0604020202020204" pitchFamily="34" charset="0"/>
                          <a:ea typeface="Roboto" panose="02000000000000000000" pitchFamily="2" charset="0"/>
                          <a:cs typeface="Arial" panose="020B0604020202020204" pitchFamily="34" charset="0"/>
                        </a:rPr>
                        <a:t>giải</a:t>
                      </a:r>
                      <a:r>
                        <a:rPr lang="en-US" sz="2200" b="1" dirty="0">
                          <a:effectLst/>
                          <a:latin typeface="Arial" panose="020B0604020202020204" pitchFamily="34" charset="0"/>
                          <a:ea typeface="Roboto" panose="02000000000000000000" pitchFamily="2" charset="0"/>
                          <a:cs typeface="Arial" panose="020B0604020202020204" pitchFamily="34" charset="0"/>
                        </a:rPr>
                        <a:t> </a:t>
                      </a:r>
                      <a:r>
                        <a:rPr lang="en-US" sz="2200" b="1" dirty="0" err="1">
                          <a:effectLst/>
                          <a:latin typeface="Arial" panose="020B0604020202020204" pitchFamily="34" charset="0"/>
                          <a:ea typeface="Roboto" panose="02000000000000000000" pitchFamily="2" charset="0"/>
                          <a:cs typeface="Arial" panose="020B0604020202020204" pitchFamily="34" charset="0"/>
                        </a:rPr>
                        <a:t>pháp</a:t>
                      </a:r>
                      <a:endParaRPr lang="en-US" sz="2200" dirty="0">
                        <a:effectLst/>
                        <a:latin typeface="Arial" panose="020B0604020202020204" pitchFamily="34" charset="0"/>
                        <a:ea typeface="Roboto" panose="02000000000000000000" pitchFamily="2"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ea typeface="Roboto" panose="02000000000000000000" pitchFamily="2" charset="0"/>
                          <a:cs typeface="Arial" panose="020B0604020202020204" pitchFamily="34" charset="0"/>
                        </a:rPr>
                        <a:t>Đánh</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giá</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kiến</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thức</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nền</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của</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học</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sinh</a:t>
                      </a:r>
                      <a:r>
                        <a:rPr lang="en-US" sz="22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ea typeface="Roboto" panose="02000000000000000000" pitchFamily="2" charset="0"/>
                          <a:cs typeface="Arial" panose="020B0604020202020204" pitchFamily="34" charset="0"/>
                        </a:rPr>
                        <a:t>Phương</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pháp</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viết</a:t>
                      </a:r>
                      <a:r>
                        <a:rPr lang="en-US" sz="22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200" spc="-30" dirty="0" err="1">
                          <a:effectLst/>
                          <a:latin typeface="Arial" panose="020B0604020202020204" pitchFamily="34" charset="0"/>
                          <a:ea typeface="Roboto" panose="02000000000000000000" pitchFamily="2" charset="0"/>
                          <a:cs typeface="Arial" panose="020B0604020202020204" pitchFamily="34" charset="0"/>
                        </a:rPr>
                        <a:t>Câu</a:t>
                      </a:r>
                      <a:r>
                        <a:rPr lang="en-US" sz="2200" spc="-30" dirty="0">
                          <a:effectLst/>
                          <a:latin typeface="Arial" panose="020B0604020202020204" pitchFamily="34" charset="0"/>
                          <a:ea typeface="Roboto" panose="02000000000000000000" pitchFamily="2" charset="0"/>
                          <a:cs typeface="Arial" panose="020B0604020202020204" pitchFamily="34" charset="0"/>
                        </a:rPr>
                        <a:t> </a:t>
                      </a:r>
                      <a:r>
                        <a:rPr lang="en-US" sz="2200" spc="-30" dirty="0" err="1">
                          <a:effectLst/>
                          <a:latin typeface="Arial" panose="020B0604020202020204" pitchFamily="34" charset="0"/>
                          <a:ea typeface="Roboto" panose="02000000000000000000" pitchFamily="2" charset="0"/>
                          <a:cs typeface="Arial" panose="020B0604020202020204" pitchFamily="34" charset="0"/>
                        </a:rPr>
                        <a:t>hỏi</a:t>
                      </a:r>
                      <a:r>
                        <a:rPr lang="en-US" sz="2200" spc="-30" dirty="0">
                          <a:effectLst/>
                          <a:latin typeface="Arial" panose="020B0604020202020204" pitchFamily="34" charset="0"/>
                          <a:ea typeface="Roboto" panose="02000000000000000000" pitchFamily="2" charset="0"/>
                          <a:cs typeface="Arial" panose="020B0604020202020204" pitchFamily="34" charset="0"/>
                        </a:rPr>
                        <a:t>, </a:t>
                      </a:r>
                      <a:r>
                        <a:rPr lang="en-US" sz="2200" spc="-30" dirty="0" err="1">
                          <a:effectLst/>
                          <a:latin typeface="Arial" panose="020B0604020202020204" pitchFamily="34" charset="0"/>
                          <a:ea typeface="Roboto" panose="02000000000000000000" pitchFamily="2" charset="0"/>
                          <a:cs typeface="Arial" panose="020B0604020202020204" pitchFamily="34" charset="0"/>
                        </a:rPr>
                        <a:t>bài</a:t>
                      </a:r>
                      <a:r>
                        <a:rPr lang="en-US" sz="2200" spc="-30" dirty="0">
                          <a:effectLst/>
                          <a:latin typeface="Arial" panose="020B0604020202020204" pitchFamily="34" charset="0"/>
                          <a:ea typeface="Roboto" panose="02000000000000000000" pitchFamily="2" charset="0"/>
                          <a:cs typeface="Arial" panose="020B0604020202020204" pitchFamily="34" charset="0"/>
                        </a:rPr>
                        <a:t> </a:t>
                      </a:r>
                      <a:r>
                        <a:rPr lang="en-US" sz="2200" spc="-30" dirty="0" err="1">
                          <a:effectLst/>
                          <a:latin typeface="Arial" panose="020B0604020202020204" pitchFamily="34" charset="0"/>
                          <a:ea typeface="Roboto" panose="02000000000000000000" pitchFamily="2" charset="0"/>
                          <a:cs typeface="Arial" panose="020B0604020202020204" pitchFamily="34" charset="0"/>
                        </a:rPr>
                        <a:t>tập</a:t>
                      </a:r>
                      <a:r>
                        <a:rPr lang="en-US" sz="2200" spc="-30" dirty="0">
                          <a:effectLst/>
                          <a:latin typeface="Arial" panose="020B0604020202020204" pitchFamily="34" charset="0"/>
                          <a:ea typeface="Roboto" panose="02000000000000000000" pitchFamily="2" charset="0"/>
                          <a:cs typeface="Arial" panose="020B0604020202020204" pitchFamily="34" charset="0"/>
                        </a:rPr>
                        <a:t> (</a:t>
                      </a:r>
                      <a:r>
                        <a:rPr lang="en-US" sz="2200" spc="-30" dirty="0" err="1">
                          <a:effectLst/>
                          <a:latin typeface="Arial" panose="020B0604020202020204" pitchFamily="34" charset="0"/>
                          <a:ea typeface="Roboto" panose="02000000000000000000" pitchFamily="2" charset="0"/>
                          <a:cs typeface="Arial" panose="020B0604020202020204" pitchFamily="34" charset="0"/>
                        </a:rPr>
                        <a:t>thiết</a:t>
                      </a:r>
                      <a:r>
                        <a:rPr lang="en-US" sz="2200" spc="-30" dirty="0">
                          <a:effectLst/>
                          <a:latin typeface="Arial" panose="020B0604020202020204" pitchFamily="34" charset="0"/>
                          <a:ea typeface="Roboto" panose="02000000000000000000" pitchFamily="2" charset="0"/>
                          <a:cs typeface="Arial" panose="020B0604020202020204" pitchFamily="34" charset="0"/>
                        </a:rPr>
                        <a:t> </a:t>
                      </a:r>
                      <a:r>
                        <a:rPr lang="en-US" sz="2200" spc="-30" dirty="0" err="1">
                          <a:effectLst/>
                          <a:latin typeface="Arial" panose="020B0604020202020204" pitchFamily="34" charset="0"/>
                          <a:ea typeface="Roboto" panose="02000000000000000000" pitchFamily="2" charset="0"/>
                          <a:cs typeface="Arial" panose="020B0604020202020204" pitchFamily="34" charset="0"/>
                        </a:rPr>
                        <a:t>kế</a:t>
                      </a:r>
                      <a:r>
                        <a:rPr lang="en-US" sz="2200" spc="-30" dirty="0">
                          <a:effectLst/>
                          <a:latin typeface="Arial" panose="020B0604020202020204" pitchFamily="34" charset="0"/>
                          <a:ea typeface="Roboto" panose="02000000000000000000" pitchFamily="2" charset="0"/>
                          <a:cs typeface="Arial" panose="020B0604020202020204" pitchFamily="34" charset="0"/>
                        </a:rPr>
                        <a:t> </a:t>
                      </a:r>
                      <a:r>
                        <a:rPr lang="en-US" sz="2200" spc="-30" dirty="0" err="1">
                          <a:effectLst/>
                          <a:latin typeface="Arial" panose="020B0604020202020204" pitchFamily="34" charset="0"/>
                          <a:ea typeface="Roboto" panose="02000000000000000000" pitchFamily="2" charset="0"/>
                          <a:cs typeface="Arial" panose="020B0604020202020204" pitchFamily="34" charset="0"/>
                        </a:rPr>
                        <a:t>thành</a:t>
                      </a:r>
                      <a:r>
                        <a:rPr lang="en-US" sz="2200" spc="-30" dirty="0">
                          <a:effectLst/>
                          <a:latin typeface="Arial" panose="020B0604020202020204" pitchFamily="34" charset="0"/>
                          <a:ea typeface="Roboto" panose="02000000000000000000" pitchFamily="2" charset="0"/>
                          <a:cs typeface="Arial" panose="020B0604020202020204" pitchFamily="34" charset="0"/>
                        </a:rPr>
                        <a:t> </a:t>
                      </a:r>
                      <a:r>
                        <a:rPr lang="en-US" sz="2200" spc="-30" dirty="0" err="1">
                          <a:effectLst/>
                          <a:latin typeface="Arial" panose="020B0604020202020204" pitchFamily="34" charset="0"/>
                          <a:ea typeface="Roboto" panose="02000000000000000000" pitchFamily="2" charset="0"/>
                          <a:cs typeface="Arial" panose="020B0604020202020204" pitchFamily="34" charset="0"/>
                        </a:rPr>
                        <a:t>các</a:t>
                      </a:r>
                      <a:r>
                        <a:rPr lang="en-US" sz="2200" spc="-30" dirty="0">
                          <a:effectLst/>
                          <a:latin typeface="Arial" panose="020B0604020202020204" pitchFamily="34" charset="0"/>
                          <a:ea typeface="Roboto" panose="02000000000000000000" pitchFamily="2" charset="0"/>
                          <a:cs typeface="Arial" panose="020B0604020202020204" pitchFamily="34" charset="0"/>
                        </a:rPr>
                        <a:t> </a:t>
                      </a:r>
                      <a:r>
                        <a:rPr lang="en-US" sz="2200" spc="-30" dirty="0" err="1">
                          <a:effectLst/>
                          <a:latin typeface="Arial" panose="020B0604020202020204" pitchFamily="34" charset="0"/>
                          <a:ea typeface="Roboto" panose="02000000000000000000" pitchFamily="2" charset="0"/>
                          <a:cs typeface="Arial" panose="020B0604020202020204" pitchFamily="34" charset="0"/>
                        </a:rPr>
                        <a:t>phiếu</a:t>
                      </a:r>
                      <a:r>
                        <a:rPr lang="en-US" sz="2200" spc="-30" dirty="0">
                          <a:effectLst/>
                          <a:latin typeface="Arial" panose="020B0604020202020204" pitchFamily="34" charset="0"/>
                          <a:ea typeface="Roboto" panose="02000000000000000000" pitchFamily="2" charset="0"/>
                          <a:cs typeface="Arial" panose="020B0604020202020204" pitchFamily="34" charset="0"/>
                        </a:rPr>
                        <a:t> </a:t>
                      </a:r>
                      <a:r>
                        <a:rPr lang="en-US" sz="2200" spc="-30" dirty="0" err="1">
                          <a:effectLst/>
                          <a:latin typeface="Arial" panose="020B0604020202020204" pitchFamily="34" charset="0"/>
                          <a:ea typeface="Roboto" panose="02000000000000000000" pitchFamily="2" charset="0"/>
                          <a:cs typeface="Arial" panose="020B0604020202020204" pitchFamily="34" charset="0"/>
                        </a:rPr>
                        <a:t>học</a:t>
                      </a:r>
                      <a:r>
                        <a:rPr lang="en-US" sz="2200" spc="-30" dirty="0">
                          <a:effectLst/>
                          <a:latin typeface="Arial" panose="020B0604020202020204" pitchFamily="34" charset="0"/>
                          <a:ea typeface="Roboto" panose="02000000000000000000" pitchFamily="2" charset="0"/>
                          <a:cs typeface="Arial" panose="020B0604020202020204" pitchFamily="34" charset="0"/>
                        </a:rPr>
                        <a:t> </a:t>
                      </a:r>
                      <a:r>
                        <a:rPr lang="en-US" sz="2200" spc="-30" dirty="0" err="1">
                          <a:effectLst/>
                          <a:latin typeface="Arial" panose="020B0604020202020204" pitchFamily="34" charset="0"/>
                          <a:ea typeface="Roboto" panose="02000000000000000000" pitchFamily="2" charset="0"/>
                          <a:cs typeface="Arial" panose="020B0604020202020204" pitchFamily="34" charset="0"/>
                        </a:rPr>
                        <a:t>tập</a:t>
                      </a:r>
                      <a:r>
                        <a:rPr lang="en-US" sz="2200" spc="-30" dirty="0">
                          <a:effectLst/>
                          <a:latin typeface="Arial" panose="020B0604020202020204" pitchFamily="34" charset="0"/>
                          <a:ea typeface="Roboto" panose="02000000000000000000" pitchFamily="2" charset="0"/>
                          <a:cs typeface="Arial" panose="020B0604020202020204" pitchFamily="34" charset="0"/>
                        </a:rPr>
                        <a:t>).</a:t>
                      </a:r>
                      <a:endParaRPr lang="en-US" sz="2200" dirty="0">
                        <a:effectLst/>
                        <a:latin typeface="Arial" panose="020B0604020202020204" pitchFamily="34" charset="0"/>
                        <a:ea typeface="Roboto" panose="02000000000000000000" pitchFamily="2"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ea typeface="Roboto" panose="02000000000000000000" pitchFamily="2" charset="0"/>
                          <a:cs typeface="Arial" panose="020B0604020202020204" pitchFamily="34" charset="0"/>
                        </a:rPr>
                        <a:t>Giáo</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viên</a:t>
                      </a:r>
                      <a:r>
                        <a:rPr lang="en-US" sz="2200" dirty="0">
                          <a:effectLst/>
                          <a:latin typeface="Arial" panose="020B0604020202020204" pitchFamily="34" charset="0"/>
                          <a:ea typeface="Roboto" panose="02000000000000000000" pitchFamily="2" charset="0"/>
                          <a:cs typeface="Arial" panose="020B0604020202020204" pitchFamily="34" charset="0"/>
                        </a:rPr>
                        <a:t>.</a:t>
                      </a:r>
                    </a:p>
                    <a:p>
                      <a:pPr algn="just">
                        <a:lnSpc>
                          <a:spcPct val="120000"/>
                        </a:lnSpc>
                        <a:spcBef>
                          <a:spcPts val="300"/>
                        </a:spcBef>
                        <a:spcAft>
                          <a:spcPts val="300"/>
                        </a:spcAft>
                        <a:tabLst>
                          <a:tab pos="90170" algn="l"/>
                          <a:tab pos="180340" algn="l"/>
                          <a:tab pos="270510" algn="l"/>
                        </a:tabLst>
                      </a:pPr>
                      <a:r>
                        <a:rPr lang="en-US" sz="2200" dirty="0">
                          <a:effectLst/>
                          <a:latin typeface="Arial" panose="020B0604020202020204" pitchFamily="34" charset="0"/>
                          <a:ea typeface="Roboto" panose="02000000000000000000" pitchFamily="2"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282595477"/>
                  </a:ext>
                </a:extLst>
              </a:tr>
              <a:tr h="1374681">
                <a:tc vMerge="1">
                  <a:txBody>
                    <a:bodyPr/>
                    <a:lstStyle/>
                    <a:p>
                      <a:endParaRPr lang="en-US"/>
                    </a:p>
                  </a:txBody>
                  <a:tcPr/>
                </a:tc>
                <a:tc>
                  <a:txBody>
                    <a:bodyPr/>
                    <a:lstStyle/>
                    <a:p>
                      <a:pPr algn="just">
                        <a:lnSpc>
                          <a:spcPct val="120000"/>
                        </a:lnSpc>
                        <a:spcBef>
                          <a:spcPts val="300"/>
                        </a:spcBef>
                        <a:spcAft>
                          <a:spcPts val="300"/>
                        </a:spcAft>
                        <a:tabLst>
                          <a:tab pos="90170" algn="l"/>
                          <a:tab pos="180340" algn="l"/>
                          <a:tab pos="270510" algn="l"/>
                        </a:tabLst>
                      </a:pPr>
                      <a:r>
                        <a:rPr lang="en-US" sz="2200" spc="-10" dirty="0" err="1">
                          <a:effectLst/>
                          <a:latin typeface="Arial" panose="020B0604020202020204" pitchFamily="34" charset="0"/>
                          <a:ea typeface="Roboto" panose="02000000000000000000" pitchFamily="2" charset="0"/>
                          <a:cs typeface="Arial" panose="020B0604020202020204" pitchFamily="34" charset="0"/>
                        </a:rPr>
                        <a:t>Đánh</a:t>
                      </a:r>
                      <a:r>
                        <a:rPr lang="en-US" sz="2200" spc="-10" dirty="0">
                          <a:effectLst/>
                          <a:latin typeface="Arial" panose="020B0604020202020204" pitchFamily="34" charset="0"/>
                          <a:ea typeface="Roboto" panose="02000000000000000000" pitchFamily="2" charset="0"/>
                          <a:cs typeface="Arial" panose="020B0604020202020204" pitchFamily="34" charset="0"/>
                        </a:rPr>
                        <a:t> </a:t>
                      </a:r>
                      <a:r>
                        <a:rPr lang="en-US" sz="2200" spc="-10" dirty="0" err="1">
                          <a:effectLst/>
                          <a:latin typeface="Arial" panose="020B0604020202020204" pitchFamily="34" charset="0"/>
                          <a:ea typeface="Roboto" panose="02000000000000000000" pitchFamily="2" charset="0"/>
                          <a:cs typeface="Arial" panose="020B0604020202020204" pitchFamily="34" charset="0"/>
                        </a:rPr>
                        <a:t>giá</a:t>
                      </a:r>
                      <a:r>
                        <a:rPr lang="en-US" sz="2200" spc="-10" dirty="0">
                          <a:effectLst/>
                          <a:latin typeface="Arial" panose="020B0604020202020204" pitchFamily="34" charset="0"/>
                          <a:ea typeface="Roboto" panose="02000000000000000000" pitchFamily="2" charset="0"/>
                          <a:cs typeface="Arial" panose="020B0604020202020204" pitchFamily="34" charset="0"/>
                        </a:rPr>
                        <a:t> </a:t>
                      </a:r>
                      <a:r>
                        <a:rPr lang="en-US" sz="2200" spc="-10" dirty="0" err="1">
                          <a:effectLst/>
                          <a:latin typeface="Arial" panose="020B0604020202020204" pitchFamily="34" charset="0"/>
                          <a:ea typeface="Roboto" panose="02000000000000000000" pitchFamily="2" charset="0"/>
                          <a:cs typeface="Arial" panose="020B0604020202020204" pitchFamily="34" charset="0"/>
                        </a:rPr>
                        <a:t>bản</a:t>
                      </a:r>
                      <a:r>
                        <a:rPr lang="en-US" sz="2200" spc="-10" dirty="0">
                          <a:effectLst/>
                          <a:latin typeface="Arial" panose="020B0604020202020204" pitchFamily="34" charset="0"/>
                          <a:ea typeface="Roboto" panose="02000000000000000000" pitchFamily="2" charset="0"/>
                          <a:cs typeface="Arial" panose="020B0604020202020204" pitchFamily="34" charset="0"/>
                        </a:rPr>
                        <a:t> </a:t>
                      </a:r>
                      <a:r>
                        <a:rPr lang="en-US" sz="2200" spc="-10" dirty="0" err="1">
                          <a:effectLst/>
                          <a:latin typeface="Arial" panose="020B0604020202020204" pitchFamily="34" charset="0"/>
                          <a:ea typeface="Roboto" panose="02000000000000000000" pitchFamily="2" charset="0"/>
                          <a:cs typeface="Arial" panose="020B0604020202020204" pitchFamily="34" charset="0"/>
                        </a:rPr>
                        <a:t>vẽ</a:t>
                      </a:r>
                      <a:r>
                        <a:rPr lang="en-US" sz="2200" spc="-10" dirty="0">
                          <a:effectLst/>
                          <a:latin typeface="Arial" panose="020B0604020202020204" pitchFamily="34" charset="0"/>
                          <a:ea typeface="Roboto" panose="02000000000000000000" pitchFamily="2" charset="0"/>
                          <a:cs typeface="Arial" panose="020B0604020202020204" pitchFamily="34" charset="0"/>
                        </a:rPr>
                        <a:t>/</a:t>
                      </a:r>
                      <a:r>
                        <a:rPr lang="en-US" sz="2200" spc="-10" dirty="0" err="1">
                          <a:effectLst/>
                          <a:latin typeface="Arial" panose="020B0604020202020204" pitchFamily="34" charset="0"/>
                          <a:ea typeface="Roboto" panose="02000000000000000000" pitchFamily="2" charset="0"/>
                          <a:cs typeface="Arial" panose="020B0604020202020204" pitchFamily="34" charset="0"/>
                        </a:rPr>
                        <a:t>bản</a:t>
                      </a:r>
                      <a:r>
                        <a:rPr lang="en-US" sz="2200" spc="-10" dirty="0">
                          <a:effectLst/>
                          <a:latin typeface="Arial" panose="020B0604020202020204" pitchFamily="34" charset="0"/>
                          <a:ea typeface="Roboto" panose="02000000000000000000" pitchFamily="2" charset="0"/>
                          <a:cs typeface="Arial" panose="020B0604020202020204" pitchFamily="34" charset="0"/>
                        </a:rPr>
                        <a:t> </a:t>
                      </a:r>
                      <a:r>
                        <a:rPr lang="en-US" sz="2200" spc="-10" dirty="0" err="1">
                          <a:effectLst/>
                          <a:latin typeface="Arial" panose="020B0604020202020204" pitchFamily="34" charset="0"/>
                          <a:ea typeface="Roboto" panose="02000000000000000000" pitchFamily="2" charset="0"/>
                          <a:cs typeface="Arial" panose="020B0604020202020204" pitchFamily="34" charset="0"/>
                        </a:rPr>
                        <a:t>trình</a:t>
                      </a:r>
                      <a:r>
                        <a:rPr lang="en-US" sz="2200" spc="-10" dirty="0">
                          <a:effectLst/>
                          <a:latin typeface="Arial" panose="020B0604020202020204" pitchFamily="34" charset="0"/>
                          <a:ea typeface="Roboto" panose="02000000000000000000" pitchFamily="2" charset="0"/>
                          <a:cs typeface="Arial" panose="020B0604020202020204" pitchFamily="34" charset="0"/>
                        </a:rPr>
                        <a:t> </a:t>
                      </a:r>
                      <a:r>
                        <a:rPr lang="en-US" sz="2200" spc="-10" dirty="0" err="1">
                          <a:effectLst/>
                          <a:latin typeface="Arial" panose="020B0604020202020204" pitchFamily="34" charset="0"/>
                          <a:ea typeface="Roboto" panose="02000000000000000000" pitchFamily="2" charset="0"/>
                          <a:cs typeface="Arial" panose="020B0604020202020204" pitchFamily="34" charset="0"/>
                        </a:rPr>
                        <a:t>bày</a:t>
                      </a:r>
                      <a:r>
                        <a:rPr lang="en-US" sz="2200" spc="-10" dirty="0">
                          <a:effectLst/>
                          <a:latin typeface="Arial" panose="020B0604020202020204" pitchFamily="34" charset="0"/>
                          <a:ea typeface="Roboto" panose="02000000000000000000" pitchFamily="2" charset="0"/>
                          <a:cs typeface="Arial" panose="020B0604020202020204" pitchFamily="34" charset="0"/>
                        </a:rPr>
                        <a:t> </a:t>
                      </a:r>
                      <a:r>
                        <a:rPr lang="en-US" sz="2200" spc="-10" dirty="0" err="1">
                          <a:effectLst/>
                          <a:latin typeface="Arial" panose="020B0604020202020204" pitchFamily="34" charset="0"/>
                          <a:ea typeface="Roboto" panose="02000000000000000000" pitchFamily="2" charset="0"/>
                          <a:cs typeface="Arial" panose="020B0604020202020204" pitchFamily="34" charset="0"/>
                        </a:rPr>
                        <a:t>giải</a:t>
                      </a:r>
                      <a:r>
                        <a:rPr lang="en-US" sz="2200" spc="-10" dirty="0">
                          <a:effectLst/>
                          <a:latin typeface="Arial" panose="020B0604020202020204" pitchFamily="34" charset="0"/>
                          <a:ea typeface="Roboto" panose="02000000000000000000" pitchFamily="2" charset="0"/>
                          <a:cs typeface="Arial" panose="020B0604020202020204" pitchFamily="34" charset="0"/>
                        </a:rPr>
                        <a:t> </a:t>
                      </a:r>
                      <a:r>
                        <a:rPr lang="en-US" sz="2200" spc="-10" dirty="0" err="1">
                          <a:effectLst/>
                          <a:latin typeface="Arial" panose="020B0604020202020204" pitchFamily="34" charset="0"/>
                          <a:ea typeface="Roboto" panose="02000000000000000000" pitchFamily="2" charset="0"/>
                          <a:cs typeface="Arial" panose="020B0604020202020204" pitchFamily="34" charset="0"/>
                        </a:rPr>
                        <a:t>pháp</a:t>
                      </a:r>
                      <a:r>
                        <a:rPr lang="en-US" sz="2200" spc="-10" dirty="0">
                          <a:effectLst/>
                          <a:latin typeface="Arial" panose="020B0604020202020204" pitchFamily="34" charset="0"/>
                          <a:ea typeface="Roboto" panose="02000000000000000000" pitchFamily="2" charset="0"/>
                          <a:cs typeface="Arial" panose="020B0604020202020204" pitchFamily="34" charset="0"/>
                        </a:rPr>
                        <a:t> </a:t>
                      </a:r>
                      <a:r>
                        <a:rPr lang="en-US" sz="2200" spc="-10" dirty="0" err="1">
                          <a:effectLst/>
                          <a:latin typeface="Arial" panose="020B0604020202020204" pitchFamily="34" charset="0"/>
                          <a:ea typeface="Roboto" panose="02000000000000000000" pitchFamily="2" charset="0"/>
                          <a:cs typeface="Arial" panose="020B0604020202020204" pitchFamily="34" charset="0"/>
                        </a:rPr>
                        <a:t>theo</a:t>
                      </a:r>
                      <a:r>
                        <a:rPr lang="en-US" sz="2200" spc="-10" dirty="0">
                          <a:effectLst/>
                          <a:latin typeface="Arial" panose="020B0604020202020204" pitchFamily="34" charset="0"/>
                          <a:ea typeface="Roboto" panose="02000000000000000000" pitchFamily="2" charset="0"/>
                          <a:cs typeface="Arial" panose="020B0604020202020204" pitchFamily="34" charset="0"/>
                        </a:rPr>
                        <a:t> </a:t>
                      </a:r>
                      <a:r>
                        <a:rPr lang="en-US" sz="2200" spc="-10" dirty="0" err="1">
                          <a:effectLst/>
                          <a:latin typeface="Arial" panose="020B0604020202020204" pitchFamily="34" charset="0"/>
                          <a:ea typeface="Roboto" panose="02000000000000000000" pitchFamily="2" charset="0"/>
                          <a:cs typeface="Arial" panose="020B0604020202020204" pitchFamily="34" charset="0"/>
                        </a:rPr>
                        <a:t>yêu</a:t>
                      </a:r>
                      <a:r>
                        <a:rPr lang="en-US" sz="2200" spc="-10" dirty="0">
                          <a:effectLst/>
                          <a:latin typeface="Arial" panose="020B0604020202020204" pitchFamily="34" charset="0"/>
                          <a:ea typeface="Roboto" panose="02000000000000000000" pitchFamily="2" charset="0"/>
                          <a:cs typeface="Arial" panose="020B0604020202020204" pitchFamily="34" charset="0"/>
                        </a:rPr>
                        <a:t> </a:t>
                      </a:r>
                      <a:r>
                        <a:rPr lang="en-US" sz="2200" spc="-10" dirty="0" err="1">
                          <a:effectLst/>
                          <a:latin typeface="Arial" panose="020B0604020202020204" pitchFamily="34" charset="0"/>
                          <a:ea typeface="Roboto" panose="02000000000000000000" pitchFamily="2" charset="0"/>
                          <a:cs typeface="Arial" panose="020B0604020202020204" pitchFamily="34" charset="0"/>
                        </a:rPr>
                        <a:t>cầu</a:t>
                      </a:r>
                      <a:r>
                        <a:rPr lang="en-US" sz="2200" spc="-10" dirty="0">
                          <a:effectLst/>
                          <a:latin typeface="Arial" panose="020B0604020202020204" pitchFamily="34" charset="0"/>
                          <a:ea typeface="Roboto" panose="02000000000000000000" pitchFamily="2" charset="0"/>
                          <a:cs typeface="Arial" panose="020B0604020202020204" pitchFamily="34" charset="0"/>
                        </a:rPr>
                        <a:t>.</a:t>
                      </a:r>
                      <a:endParaRPr lang="en-US" sz="2200" dirty="0">
                        <a:effectLst/>
                        <a:latin typeface="Arial" panose="020B0604020202020204" pitchFamily="34" charset="0"/>
                        <a:ea typeface="Roboto" panose="02000000000000000000" pitchFamily="2"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ea typeface="Roboto" panose="02000000000000000000" pitchFamily="2" charset="0"/>
                          <a:cs typeface="Arial" panose="020B0604020202020204" pitchFamily="34" charset="0"/>
                        </a:rPr>
                        <a:t>Phương</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pháp</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quan</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sát</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bản</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vẽ</a:t>
                      </a:r>
                      <a:r>
                        <a:rPr lang="en-US" sz="2200" dirty="0">
                          <a:effectLst/>
                          <a:latin typeface="Arial" panose="020B0604020202020204" pitchFamily="34" charset="0"/>
                          <a:ea typeface="Roboto" panose="02000000000000000000" pitchFamily="2" charset="0"/>
                          <a:cs typeface="Arial" panose="020B0604020202020204" pitchFamily="34" charset="0"/>
                        </a:rPr>
                        <a:t>/</a:t>
                      </a:r>
                      <a:r>
                        <a:rPr lang="en-US" sz="2200" dirty="0" err="1">
                          <a:effectLst/>
                          <a:latin typeface="Arial" panose="020B0604020202020204" pitchFamily="34" charset="0"/>
                          <a:ea typeface="Roboto" panose="02000000000000000000" pitchFamily="2" charset="0"/>
                          <a:cs typeface="Arial" panose="020B0604020202020204" pitchFamily="34" charset="0"/>
                        </a:rPr>
                        <a:t>bản</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trình</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bày</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giải</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pháp</a:t>
                      </a:r>
                      <a:r>
                        <a:rPr lang="en-US" sz="22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200" dirty="0">
                          <a:effectLst/>
                          <a:latin typeface="Arial" panose="020B0604020202020204" pitchFamily="34" charset="0"/>
                          <a:ea typeface="Roboto" panose="02000000000000000000" pitchFamily="2" charset="0"/>
                          <a:cs typeface="Arial" panose="020B0604020202020204" pitchFamily="34" charset="0"/>
                        </a:rPr>
                        <a:t>Rubrics, </a:t>
                      </a:r>
                      <a:r>
                        <a:rPr lang="en-US" sz="2200" dirty="0" err="1">
                          <a:effectLst/>
                          <a:latin typeface="Arial" panose="020B0604020202020204" pitchFamily="34" charset="0"/>
                          <a:ea typeface="Roboto" panose="02000000000000000000" pitchFamily="2" charset="0"/>
                          <a:cs typeface="Arial" panose="020B0604020202020204" pitchFamily="34" charset="0"/>
                        </a:rPr>
                        <a:t>bảng</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kiểm</a:t>
                      </a:r>
                      <a:r>
                        <a:rPr lang="en-US" sz="22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ea typeface="Roboto" panose="02000000000000000000" pitchFamily="2" charset="0"/>
                          <a:cs typeface="Arial" panose="020B0604020202020204" pitchFamily="34" charset="0"/>
                        </a:rPr>
                        <a:t>Học</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sinh</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tự</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đánh</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giá</a:t>
                      </a:r>
                      <a:r>
                        <a:rPr lang="en-US" sz="22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6013166"/>
                  </a:ext>
                </a:extLst>
              </a:tr>
            </a:tbl>
          </a:graphicData>
        </a:graphic>
      </p:graphicFrame>
      <p:sp>
        <p:nvSpPr>
          <p:cNvPr id="8" name="Slide Number Placeholder 7">
            <a:extLst>
              <a:ext uri="{FF2B5EF4-FFF2-40B4-BE49-F238E27FC236}">
                <a16:creationId xmlns:a16="http://schemas.microsoft.com/office/drawing/2014/main" id="{A6DABCE9-D847-84D2-9D1E-D8FC697E1BA6}"/>
              </a:ext>
            </a:extLst>
          </p:cNvPr>
          <p:cNvSpPr>
            <a:spLocks noGrp="1"/>
          </p:cNvSpPr>
          <p:nvPr>
            <p:ph type="sldNum" sz="quarter" idx="12"/>
          </p:nvPr>
        </p:nvSpPr>
        <p:spPr/>
        <p:txBody>
          <a:bodyPr/>
          <a:lstStyle/>
          <a:p>
            <a:fld id="{98AFA10F-1C91-4D6E-AF72-B6468A4B99E2}" type="slidenum">
              <a:rPr lang="en-US" smtClean="0"/>
              <a:pPr/>
              <a:t>66</a:t>
            </a:fld>
            <a:endParaRPr lang="en-US" dirty="0"/>
          </a:p>
        </p:txBody>
      </p:sp>
    </p:spTree>
    <p:extLst>
      <p:ext uri="{BB962C8B-B14F-4D97-AF65-F5344CB8AC3E}">
        <p14:creationId xmlns:p14="http://schemas.microsoft.com/office/powerpoint/2010/main" val="308774881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DFB04C-8472-30F6-ADBB-56ADF1CAC41A}"/>
              </a:ext>
            </a:extLst>
          </p:cNvPr>
          <p:cNvSpPr>
            <a:spLocks noGrp="1"/>
          </p:cNvSpPr>
          <p:nvPr>
            <p:ph type="title"/>
          </p:nvPr>
        </p:nvSpPr>
        <p:spPr>
          <a:xfrm>
            <a:off x="838200" y="93673"/>
            <a:ext cx="10666228" cy="1325563"/>
          </a:xfrm>
        </p:spPr>
        <p:txBody>
          <a:bodyPr/>
          <a:lstStyle/>
          <a:p>
            <a:r>
              <a:rPr lang="en-US" dirty="0" err="1"/>
              <a:t>Một</a:t>
            </a:r>
            <a:r>
              <a:rPr lang="en-US" dirty="0"/>
              <a:t> </a:t>
            </a:r>
            <a:r>
              <a:rPr lang="en-US" dirty="0" err="1"/>
              <a:t>số</a:t>
            </a:r>
            <a:r>
              <a:rPr lang="en-US" dirty="0"/>
              <a:t> </a:t>
            </a:r>
            <a:r>
              <a:rPr lang="en-US" dirty="0" err="1"/>
              <a:t>công</a:t>
            </a:r>
            <a:r>
              <a:rPr lang="en-US" dirty="0"/>
              <a:t> </a:t>
            </a:r>
            <a:r>
              <a:rPr lang="en-US" dirty="0" err="1"/>
              <a:t>cụ</a:t>
            </a:r>
            <a:r>
              <a:rPr lang="en-US" dirty="0"/>
              <a:t> </a:t>
            </a:r>
            <a:r>
              <a:rPr lang="en-US" dirty="0" err="1"/>
              <a:t>đánh</a:t>
            </a:r>
            <a:r>
              <a:rPr lang="en-US" dirty="0"/>
              <a:t> </a:t>
            </a:r>
            <a:r>
              <a:rPr lang="en-US" dirty="0" err="1"/>
              <a:t>giá</a:t>
            </a:r>
            <a:r>
              <a:rPr lang="en-US" dirty="0"/>
              <a:t> </a:t>
            </a:r>
            <a:r>
              <a:rPr lang="en-US" dirty="0" err="1"/>
              <a:t>bài</a:t>
            </a:r>
            <a:r>
              <a:rPr lang="en-US" dirty="0"/>
              <a:t> </a:t>
            </a:r>
            <a:r>
              <a:rPr lang="en-US" dirty="0" err="1"/>
              <a:t>học</a:t>
            </a:r>
            <a:r>
              <a:rPr lang="en-US" dirty="0"/>
              <a:t> STEM</a:t>
            </a:r>
          </a:p>
        </p:txBody>
      </p:sp>
      <p:sp>
        <p:nvSpPr>
          <p:cNvPr id="5" name="Content Placeholder 4">
            <a:extLst>
              <a:ext uri="{FF2B5EF4-FFF2-40B4-BE49-F238E27FC236}">
                <a16:creationId xmlns:a16="http://schemas.microsoft.com/office/drawing/2014/main" id="{2366DBCA-2A8A-2E03-E269-88C56B384D54}"/>
              </a:ext>
            </a:extLst>
          </p:cNvPr>
          <p:cNvSpPr>
            <a:spLocks noGrp="1"/>
          </p:cNvSpPr>
          <p:nvPr>
            <p:ph idx="1"/>
          </p:nvPr>
        </p:nvSpPr>
        <p:spPr/>
        <p:txBody>
          <a:bodyPr/>
          <a:lstStyle/>
          <a:p>
            <a:endParaRPr lang="en-US"/>
          </a:p>
        </p:txBody>
      </p:sp>
      <p:graphicFrame>
        <p:nvGraphicFramePr>
          <p:cNvPr id="4" name="Table 3"/>
          <p:cNvGraphicFramePr>
            <a:graphicFrameLocks noGrp="1"/>
          </p:cNvGraphicFramePr>
          <p:nvPr>
            <p:extLst>
              <p:ext uri="{D42A27DB-BD31-4B8C-83A1-F6EECF244321}">
                <p14:modId xmlns:p14="http://schemas.microsoft.com/office/powerpoint/2010/main" val="3588147429"/>
              </p:ext>
            </p:extLst>
          </p:nvPr>
        </p:nvGraphicFramePr>
        <p:xfrm>
          <a:off x="451462" y="1226820"/>
          <a:ext cx="11307721" cy="5715000"/>
        </p:xfrm>
        <a:graphic>
          <a:graphicData uri="http://schemas.openxmlformats.org/drawingml/2006/table">
            <a:tbl>
              <a:tblPr bandRow="1">
                <a:tableStyleId>{5C22544A-7EE6-4342-B048-85BDC9FD1C3A}</a:tableStyleId>
              </a:tblPr>
              <a:tblGrid>
                <a:gridCol w="1663057">
                  <a:extLst>
                    <a:ext uri="{9D8B030D-6E8A-4147-A177-3AD203B41FA5}">
                      <a16:colId xmlns:a16="http://schemas.microsoft.com/office/drawing/2014/main" val="3238630143"/>
                    </a:ext>
                  </a:extLst>
                </a:gridCol>
                <a:gridCol w="2932969">
                  <a:extLst>
                    <a:ext uri="{9D8B030D-6E8A-4147-A177-3AD203B41FA5}">
                      <a16:colId xmlns:a16="http://schemas.microsoft.com/office/drawing/2014/main" val="3027007227"/>
                    </a:ext>
                  </a:extLst>
                </a:gridCol>
                <a:gridCol w="2578608">
                  <a:extLst>
                    <a:ext uri="{9D8B030D-6E8A-4147-A177-3AD203B41FA5}">
                      <a16:colId xmlns:a16="http://schemas.microsoft.com/office/drawing/2014/main" val="3289745542"/>
                    </a:ext>
                  </a:extLst>
                </a:gridCol>
                <a:gridCol w="2114508">
                  <a:extLst>
                    <a:ext uri="{9D8B030D-6E8A-4147-A177-3AD203B41FA5}">
                      <a16:colId xmlns:a16="http://schemas.microsoft.com/office/drawing/2014/main" val="550375640"/>
                    </a:ext>
                  </a:extLst>
                </a:gridCol>
                <a:gridCol w="2018579">
                  <a:extLst>
                    <a:ext uri="{9D8B030D-6E8A-4147-A177-3AD203B41FA5}">
                      <a16:colId xmlns:a16="http://schemas.microsoft.com/office/drawing/2014/main" val="864755976"/>
                    </a:ext>
                  </a:extLst>
                </a:gridCol>
              </a:tblGrid>
              <a:tr h="789553">
                <a:tc>
                  <a:txBody>
                    <a:bodyPr/>
                    <a:lstStyle/>
                    <a:p>
                      <a:pPr algn="ctr">
                        <a:lnSpc>
                          <a:spcPct val="120000"/>
                        </a:lnSpc>
                        <a:spcBef>
                          <a:spcPts val="300"/>
                        </a:spcBef>
                        <a:spcAft>
                          <a:spcPts val="300"/>
                        </a:spcAft>
                        <a:tabLst>
                          <a:tab pos="90170" algn="l"/>
                          <a:tab pos="180340" algn="l"/>
                          <a:tab pos="270510" algn="l"/>
                        </a:tabLst>
                      </a:pPr>
                      <a:r>
                        <a:rPr lang="en-US" sz="2000" b="1" dirty="0" err="1">
                          <a:solidFill>
                            <a:schemeClr val="bg1"/>
                          </a:solidFill>
                          <a:effectLst/>
                          <a:latin typeface="Arial" panose="020B0604020202020204" pitchFamily="34" charset="0"/>
                          <a:cs typeface="Arial" panose="020B0604020202020204" pitchFamily="34" charset="0"/>
                        </a:rPr>
                        <a:t>Hoạt</a:t>
                      </a:r>
                      <a:r>
                        <a:rPr lang="en-US" sz="2000" b="1" dirty="0">
                          <a:solidFill>
                            <a:schemeClr val="bg1"/>
                          </a:solidFill>
                          <a:effectLst/>
                          <a:latin typeface="Arial" panose="020B0604020202020204" pitchFamily="34" charset="0"/>
                          <a:cs typeface="Arial" panose="020B0604020202020204" pitchFamily="34" charset="0"/>
                        </a:rPr>
                        <a:t> </a:t>
                      </a:r>
                      <a:r>
                        <a:rPr lang="en-US" sz="2000" b="1" dirty="0" err="1">
                          <a:solidFill>
                            <a:schemeClr val="bg1"/>
                          </a:solidFill>
                          <a:effectLst/>
                          <a:latin typeface="Arial" panose="020B0604020202020204" pitchFamily="34" charset="0"/>
                          <a:cs typeface="Arial" panose="020B0604020202020204" pitchFamily="34" charset="0"/>
                        </a:rPr>
                        <a:t>động</a:t>
                      </a:r>
                      <a:endParaRPr lang="en-US" sz="20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000" b="1" dirty="0" err="1">
                          <a:solidFill>
                            <a:schemeClr val="bg1"/>
                          </a:solidFill>
                          <a:effectLst/>
                          <a:latin typeface="Arial" panose="020B0604020202020204" pitchFamily="34" charset="0"/>
                          <a:cs typeface="Arial" panose="020B0604020202020204" pitchFamily="34" charset="0"/>
                        </a:rPr>
                        <a:t>Mục</a:t>
                      </a:r>
                      <a:r>
                        <a:rPr lang="en-US" sz="2000" b="1" dirty="0">
                          <a:solidFill>
                            <a:schemeClr val="bg1"/>
                          </a:solidFill>
                          <a:effectLst/>
                          <a:latin typeface="Arial" panose="020B0604020202020204" pitchFamily="34" charset="0"/>
                          <a:cs typeface="Arial" panose="020B0604020202020204" pitchFamily="34" charset="0"/>
                        </a:rPr>
                        <a:t> </a:t>
                      </a:r>
                      <a:r>
                        <a:rPr lang="en-US" sz="2000" b="1" dirty="0" err="1">
                          <a:solidFill>
                            <a:schemeClr val="bg1"/>
                          </a:solidFill>
                          <a:effectLst/>
                          <a:latin typeface="Arial" panose="020B0604020202020204" pitchFamily="34" charset="0"/>
                          <a:cs typeface="Arial" panose="020B0604020202020204" pitchFamily="34" charset="0"/>
                        </a:rPr>
                        <a:t>đích</a:t>
                      </a:r>
                      <a:endParaRPr lang="en-US" sz="2000" b="1" dirty="0">
                        <a:solidFill>
                          <a:schemeClr val="bg1"/>
                        </a:solidFill>
                        <a:effectLst/>
                        <a:latin typeface="Arial" panose="020B0604020202020204" pitchFamily="34" charset="0"/>
                        <a:cs typeface="Arial" panose="020B0604020202020204" pitchFamily="34" charset="0"/>
                      </a:endParaRPr>
                    </a:p>
                    <a:p>
                      <a:pPr algn="ctr">
                        <a:lnSpc>
                          <a:spcPct val="120000"/>
                        </a:lnSpc>
                        <a:spcBef>
                          <a:spcPts val="300"/>
                        </a:spcBef>
                        <a:spcAft>
                          <a:spcPts val="300"/>
                        </a:spcAft>
                        <a:tabLst>
                          <a:tab pos="90170" algn="l"/>
                          <a:tab pos="180340" algn="l"/>
                          <a:tab pos="270510" algn="l"/>
                        </a:tabLst>
                      </a:pPr>
                      <a:r>
                        <a:rPr lang="en-US" sz="2000" b="1" dirty="0" err="1">
                          <a:solidFill>
                            <a:schemeClr val="bg1"/>
                          </a:solidFill>
                          <a:effectLst/>
                          <a:latin typeface="Arial" panose="020B0604020202020204" pitchFamily="34" charset="0"/>
                          <a:cs typeface="Arial" panose="020B0604020202020204" pitchFamily="34" charset="0"/>
                        </a:rPr>
                        <a:t>đánh</a:t>
                      </a:r>
                      <a:r>
                        <a:rPr lang="en-US" sz="2000" b="1" dirty="0">
                          <a:solidFill>
                            <a:schemeClr val="bg1"/>
                          </a:solidFill>
                          <a:effectLst/>
                          <a:latin typeface="Arial" panose="020B0604020202020204" pitchFamily="34" charset="0"/>
                          <a:cs typeface="Arial" panose="020B0604020202020204" pitchFamily="34" charset="0"/>
                        </a:rPr>
                        <a:t> </a:t>
                      </a:r>
                      <a:r>
                        <a:rPr lang="en-US" sz="2000" b="1" dirty="0" err="1">
                          <a:solidFill>
                            <a:schemeClr val="bg1"/>
                          </a:solidFill>
                          <a:effectLst/>
                          <a:latin typeface="Arial" panose="020B0604020202020204" pitchFamily="34" charset="0"/>
                          <a:cs typeface="Arial" panose="020B0604020202020204" pitchFamily="34" charset="0"/>
                        </a:rPr>
                        <a:t>giá</a:t>
                      </a:r>
                      <a:endParaRPr lang="en-US" sz="20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000" b="1" dirty="0" err="1">
                          <a:solidFill>
                            <a:schemeClr val="bg1"/>
                          </a:solidFill>
                          <a:effectLst/>
                          <a:latin typeface="Arial" panose="020B0604020202020204" pitchFamily="34" charset="0"/>
                          <a:cs typeface="Arial" panose="020B0604020202020204" pitchFamily="34" charset="0"/>
                        </a:rPr>
                        <a:t>Phương</a:t>
                      </a:r>
                      <a:r>
                        <a:rPr lang="en-US" sz="2000" b="1" dirty="0">
                          <a:solidFill>
                            <a:schemeClr val="bg1"/>
                          </a:solidFill>
                          <a:effectLst/>
                          <a:latin typeface="Arial" panose="020B0604020202020204" pitchFamily="34" charset="0"/>
                          <a:cs typeface="Arial" panose="020B0604020202020204" pitchFamily="34" charset="0"/>
                        </a:rPr>
                        <a:t> </a:t>
                      </a:r>
                      <a:r>
                        <a:rPr lang="en-US" sz="2000" b="1" dirty="0" err="1">
                          <a:solidFill>
                            <a:schemeClr val="bg1"/>
                          </a:solidFill>
                          <a:effectLst/>
                          <a:latin typeface="Arial" panose="020B0604020202020204" pitchFamily="34" charset="0"/>
                          <a:cs typeface="Arial" panose="020B0604020202020204" pitchFamily="34" charset="0"/>
                        </a:rPr>
                        <a:t>pháp</a:t>
                      </a:r>
                      <a:endParaRPr lang="en-US" sz="20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000" b="1" dirty="0" err="1">
                          <a:solidFill>
                            <a:schemeClr val="bg1"/>
                          </a:solidFill>
                          <a:effectLst/>
                          <a:latin typeface="Arial" panose="020B0604020202020204" pitchFamily="34" charset="0"/>
                          <a:cs typeface="Arial" panose="020B0604020202020204" pitchFamily="34" charset="0"/>
                        </a:rPr>
                        <a:t>Công</a:t>
                      </a:r>
                      <a:r>
                        <a:rPr lang="en-US" sz="2000" b="1" dirty="0">
                          <a:solidFill>
                            <a:schemeClr val="bg1"/>
                          </a:solidFill>
                          <a:effectLst/>
                          <a:latin typeface="Arial" panose="020B0604020202020204" pitchFamily="34" charset="0"/>
                          <a:cs typeface="Arial" panose="020B0604020202020204" pitchFamily="34" charset="0"/>
                        </a:rPr>
                        <a:t> </a:t>
                      </a:r>
                      <a:r>
                        <a:rPr lang="en-US" sz="2000" b="1" dirty="0" err="1">
                          <a:solidFill>
                            <a:schemeClr val="bg1"/>
                          </a:solidFill>
                          <a:effectLst/>
                          <a:latin typeface="Arial" panose="020B0604020202020204" pitchFamily="34" charset="0"/>
                          <a:cs typeface="Arial" panose="020B0604020202020204" pitchFamily="34" charset="0"/>
                        </a:rPr>
                        <a:t>cụ</a:t>
                      </a:r>
                      <a:endParaRPr lang="en-US" sz="20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000" b="1" dirty="0" err="1">
                          <a:solidFill>
                            <a:schemeClr val="bg1"/>
                          </a:solidFill>
                          <a:effectLst/>
                          <a:latin typeface="Arial" panose="020B0604020202020204" pitchFamily="34" charset="0"/>
                          <a:cs typeface="Arial" panose="020B0604020202020204" pitchFamily="34" charset="0"/>
                        </a:rPr>
                        <a:t>Người</a:t>
                      </a:r>
                      <a:endParaRPr lang="en-US" sz="2000" b="1" dirty="0">
                        <a:solidFill>
                          <a:schemeClr val="bg1"/>
                        </a:solidFill>
                        <a:effectLst/>
                        <a:latin typeface="Arial" panose="020B0604020202020204" pitchFamily="34" charset="0"/>
                        <a:cs typeface="Arial" panose="020B0604020202020204" pitchFamily="34" charset="0"/>
                      </a:endParaRPr>
                    </a:p>
                    <a:p>
                      <a:pPr algn="ctr">
                        <a:lnSpc>
                          <a:spcPct val="120000"/>
                        </a:lnSpc>
                        <a:spcBef>
                          <a:spcPts val="300"/>
                        </a:spcBef>
                        <a:spcAft>
                          <a:spcPts val="300"/>
                        </a:spcAft>
                        <a:tabLst>
                          <a:tab pos="90170" algn="l"/>
                          <a:tab pos="180340" algn="l"/>
                          <a:tab pos="270510" algn="l"/>
                        </a:tabLst>
                      </a:pPr>
                      <a:r>
                        <a:rPr lang="en-US" sz="2000" b="1" dirty="0" err="1">
                          <a:solidFill>
                            <a:schemeClr val="bg1"/>
                          </a:solidFill>
                          <a:effectLst/>
                          <a:latin typeface="Arial" panose="020B0604020202020204" pitchFamily="34" charset="0"/>
                          <a:cs typeface="Arial" panose="020B0604020202020204" pitchFamily="34" charset="0"/>
                        </a:rPr>
                        <a:t>đánh</a:t>
                      </a:r>
                      <a:r>
                        <a:rPr lang="en-US" sz="2000" b="1" dirty="0">
                          <a:solidFill>
                            <a:schemeClr val="bg1"/>
                          </a:solidFill>
                          <a:effectLst/>
                          <a:latin typeface="Arial" panose="020B0604020202020204" pitchFamily="34" charset="0"/>
                          <a:cs typeface="Arial" panose="020B0604020202020204" pitchFamily="34" charset="0"/>
                        </a:rPr>
                        <a:t> </a:t>
                      </a:r>
                      <a:r>
                        <a:rPr lang="en-US" sz="2000" b="1" dirty="0" err="1">
                          <a:solidFill>
                            <a:schemeClr val="bg1"/>
                          </a:solidFill>
                          <a:effectLst/>
                          <a:latin typeface="Arial" panose="020B0604020202020204" pitchFamily="34" charset="0"/>
                          <a:cs typeface="Arial" panose="020B0604020202020204" pitchFamily="34" charset="0"/>
                        </a:rPr>
                        <a:t>giá</a:t>
                      </a:r>
                      <a:endParaRPr lang="en-US" sz="20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17352505"/>
                  </a:ext>
                </a:extLst>
              </a:tr>
              <a:tr h="2149347">
                <a:tc rowSpan="2">
                  <a:txBody>
                    <a:bodyPr/>
                    <a:lstStyle/>
                    <a:p>
                      <a:pPr algn="just">
                        <a:lnSpc>
                          <a:spcPct val="120000"/>
                        </a:lnSpc>
                        <a:spcBef>
                          <a:spcPts val="300"/>
                        </a:spcBef>
                        <a:spcAft>
                          <a:spcPts val="300"/>
                        </a:spcAft>
                      </a:pPr>
                      <a:r>
                        <a:rPr lang="en-US" sz="2000" b="1" dirty="0">
                          <a:effectLst/>
                          <a:latin typeface="Arial" panose="020B0604020202020204" pitchFamily="34" charset="0"/>
                          <a:ea typeface="Roboto" panose="02000000000000000000" pitchFamily="2" charset="0"/>
                          <a:cs typeface="Arial" panose="020B0604020202020204" pitchFamily="34" charset="0"/>
                        </a:rPr>
                        <a:t>3. </a:t>
                      </a:r>
                      <a:r>
                        <a:rPr lang="en-US" sz="2000" b="1" dirty="0" err="1">
                          <a:effectLst/>
                          <a:latin typeface="Arial" panose="020B0604020202020204" pitchFamily="34" charset="0"/>
                          <a:ea typeface="Roboto" panose="02000000000000000000" pitchFamily="2" charset="0"/>
                          <a:cs typeface="Arial" panose="020B0604020202020204" pitchFamily="34" charset="0"/>
                        </a:rPr>
                        <a:t>Lựa</a:t>
                      </a:r>
                      <a:r>
                        <a:rPr lang="en-US" sz="2000" b="1" dirty="0">
                          <a:effectLst/>
                          <a:latin typeface="Arial" panose="020B0604020202020204" pitchFamily="34" charset="0"/>
                          <a:ea typeface="Roboto" panose="02000000000000000000" pitchFamily="2" charset="0"/>
                          <a:cs typeface="Arial" panose="020B0604020202020204" pitchFamily="34" charset="0"/>
                        </a:rPr>
                        <a:t> </a:t>
                      </a:r>
                      <a:r>
                        <a:rPr lang="en-US" sz="2000" b="1" dirty="0" err="1">
                          <a:effectLst/>
                          <a:latin typeface="Arial" panose="020B0604020202020204" pitchFamily="34" charset="0"/>
                          <a:ea typeface="Roboto" panose="02000000000000000000" pitchFamily="2" charset="0"/>
                          <a:cs typeface="Arial" panose="020B0604020202020204" pitchFamily="34" charset="0"/>
                        </a:rPr>
                        <a:t>chọn</a:t>
                      </a:r>
                      <a:r>
                        <a:rPr lang="en-US" sz="2000" b="1" dirty="0">
                          <a:effectLst/>
                          <a:latin typeface="Arial" panose="020B0604020202020204" pitchFamily="34" charset="0"/>
                          <a:ea typeface="Roboto" panose="02000000000000000000" pitchFamily="2" charset="0"/>
                          <a:cs typeface="Arial" panose="020B0604020202020204" pitchFamily="34" charset="0"/>
                        </a:rPr>
                        <a:t> </a:t>
                      </a:r>
                      <a:r>
                        <a:rPr lang="en-US" sz="2000" b="1" dirty="0" err="1">
                          <a:effectLst/>
                          <a:latin typeface="Arial" panose="020B0604020202020204" pitchFamily="34" charset="0"/>
                          <a:ea typeface="Roboto" panose="02000000000000000000" pitchFamily="2" charset="0"/>
                          <a:cs typeface="Arial" panose="020B0604020202020204" pitchFamily="34" charset="0"/>
                        </a:rPr>
                        <a:t>giải</a:t>
                      </a:r>
                      <a:r>
                        <a:rPr lang="en-US" sz="2000" b="1" dirty="0">
                          <a:effectLst/>
                          <a:latin typeface="Arial" panose="020B0604020202020204" pitchFamily="34" charset="0"/>
                          <a:ea typeface="Roboto" panose="02000000000000000000" pitchFamily="2" charset="0"/>
                          <a:cs typeface="Arial" panose="020B0604020202020204" pitchFamily="34" charset="0"/>
                        </a:rPr>
                        <a:t> </a:t>
                      </a:r>
                      <a:r>
                        <a:rPr lang="en-US" sz="2000" b="1" dirty="0" err="1">
                          <a:effectLst/>
                          <a:latin typeface="Arial" panose="020B0604020202020204" pitchFamily="34" charset="0"/>
                          <a:ea typeface="Roboto" panose="02000000000000000000" pitchFamily="2" charset="0"/>
                          <a:cs typeface="Arial" panose="020B0604020202020204" pitchFamily="34" charset="0"/>
                        </a:rPr>
                        <a:t>pháp</a:t>
                      </a:r>
                      <a:r>
                        <a:rPr lang="en-US" sz="2000" dirty="0">
                          <a:effectLst/>
                          <a:latin typeface="Arial" panose="020B0604020202020204" pitchFamily="34" charset="0"/>
                          <a:ea typeface="Roboto" panose="02000000000000000000" pitchFamily="2" charset="0"/>
                          <a:cs typeface="Arial" panose="020B060402020202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20000"/>
                        </a:lnSpc>
                        <a:spcBef>
                          <a:spcPts val="300"/>
                        </a:spcBef>
                        <a:spcAft>
                          <a:spcPts val="300"/>
                        </a:spcAft>
                        <a:buClrTx/>
                        <a:buSzTx/>
                        <a:buFontTx/>
                        <a:buNone/>
                        <a:tabLst>
                          <a:tab pos="90170" algn="l"/>
                          <a:tab pos="180340" algn="l"/>
                          <a:tab pos="270510" algn="l"/>
                        </a:tabLst>
                        <a:defRPr/>
                      </a:pPr>
                      <a:r>
                        <a:rPr lang="en-US" sz="2000" dirty="0" err="1">
                          <a:effectLst/>
                          <a:latin typeface="Arial" panose="020B0604020202020204" pitchFamily="34" charset="0"/>
                          <a:ea typeface="Roboto" panose="02000000000000000000" pitchFamily="2" charset="0"/>
                          <a:cs typeface="Arial" panose="020B0604020202020204" pitchFamily="34" charset="0"/>
                        </a:rPr>
                        <a:t>Đánh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giá</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mức</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độ</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hiểu</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rõ</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kiến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thức</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biện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pháp</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đề</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xuất</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khả</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năng</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vận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dụng</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kiến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thức</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vào</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đề</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xuất</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giải</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pháp</a:t>
                      </a:r>
                      <a:r>
                        <a:rPr lang="en-US" sz="2000" dirty="0">
                          <a:effectLst/>
                          <a:latin typeface="Arial" panose="020B0604020202020204" pitchFamily="34" charset="0"/>
                          <a:ea typeface="Roboto" panose="02000000000000000000" pitchFamily="2" charset="0"/>
                          <a:cs typeface="Arial" panose="020B0604020202020204" pitchFamily="34" charset="0"/>
                        </a:rPr>
                        <a:t>.</a:t>
                      </a:r>
                    </a:p>
                    <a:p>
                      <a:pPr algn="just">
                        <a:lnSpc>
                          <a:spcPct val="120000"/>
                        </a:lnSpc>
                        <a:spcBef>
                          <a:spcPts val="300"/>
                        </a:spcBef>
                        <a:spcAft>
                          <a:spcPts val="300"/>
                        </a:spcAft>
                        <a:tabLst>
                          <a:tab pos="90170" algn="l"/>
                          <a:tab pos="180340" algn="l"/>
                          <a:tab pos="270510" algn="l"/>
                        </a:tabLst>
                      </a:pPr>
                      <a:endParaRPr lang="en-US" sz="2000" dirty="0">
                        <a:effectLst/>
                        <a:latin typeface="Arial" panose="020B0604020202020204" pitchFamily="34" charset="0"/>
                        <a:ea typeface="Roboto" panose="02000000000000000000" pitchFamily="2"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000" spc="-30" dirty="0" err="1">
                          <a:effectLst/>
                          <a:latin typeface="Arial" panose="020B0604020202020204" pitchFamily="34" charset="0"/>
                          <a:ea typeface="Roboto" panose="02000000000000000000" pitchFamily="2" charset="0"/>
                          <a:cs typeface="Arial" panose="020B0604020202020204" pitchFamily="34" charset="0"/>
                        </a:rPr>
                        <a:t>Phương</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pháp</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quan</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sát</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học</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sinh</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trình</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bày</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bản</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thiết</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kế</a:t>
                      </a:r>
                      <a:r>
                        <a:rPr lang="en-US" sz="2000" spc="-30" dirty="0">
                          <a:effectLst/>
                          <a:latin typeface="Arial" panose="020B0604020202020204" pitchFamily="34" charset="0"/>
                          <a:ea typeface="Roboto" panose="02000000000000000000" pitchFamily="2" charset="0"/>
                          <a:cs typeface="Arial" panose="020B0604020202020204" pitchFamily="34" charset="0"/>
                        </a:rPr>
                        <a:t>).</a:t>
                      </a:r>
                      <a:endParaRPr lang="en-US" sz="2000" dirty="0">
                        <a:effectLst/>
                        <a:latin typeface="Arial" panose="020B0604020202020204" pitchFamily="34" charset="0"/>
                        <a:ea typeface="Roboto" panose="02000000000000000000" pitchFamily="2" charset="0"/>
                        <a:cs typeface="Arial" panose="020B0604020202020204" pitchFamily="34" charset="0"/>
                      </a:endParaRPr>
                    </a:p>
                    <a:p>
                      <a:pPr algn="just">
                        <a:lnSpc>
                          <a:spcPct val="120000"/>
                        </a:lnSpc>
                        <a:spcBef>
                          <a:spcPts val="300"/>
                        </a:spcBef>
                        <a:spcAft>
                          <a:spcPts val="300"/>
                        </a:spcAft>
                        <a:tabLst>
                          <a:tab pos="90170" algn="l"/>
                          <a:tab pos="180340" algn="l"/>
                          <a:tab pos="270510" algn="l"/>
                        </a:tabLst>
                      </a:pPr>
                      <a:r>
                        <a:rPr lang="en-US" sz="2000" spc="30" dirty="0" err="1">
                          <a:effectLst/>
                          <a:latin typeface="Arial" panose="020B0604020202020204" pitchFamily="34" charset="0"/>
                          <a:ea typeface="Roboto" panose="02000000000000000000" pitchFamily="2" charset="0"/>
                          <a:cs typeface="Arial" panose="020B0604020202020204" pitchFamily="34" charset="0"/>
                        </a:rPr>
                        <a:t>Phương</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pháp</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đánh</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giá</a:t>
                      </a:r>
                      <a:r>
                        <a:rPr lang="en-US" sz="2000" spc="30" dirty="0">
                          <a:effectLst/>
                          <a:latin typeface="Arial" panose="020B0604020202020204" pitchFamily="34" charset="0"/>
                          <a:ea typeface="Roboto" panose="02000000000000000000" pitchFamily="2" charset="0"/>
                          <a:cs typeface="Arial" panose="020B0604020202020204" pitchFamily="34" charset="0"/>
                        </a:rPr>
                        <a:t> qua </a:t>
                      </a:r>
                      <a:r>
                        <a:rPr lang="en-US" sz="2000" spc="30" dirty="0" err="1">
                          <a:effectLst/>
                          <a:latin typeface="Arial" panose="020B0604020202020204" pitchFamily="34" charset="0"/>
                          <a:ea typeface="Roboto" panose="02000000000000000000" pitchFamily="2" charset="0"/>
                          <a:cs typeface="Arial" panose="020B0604020202020204" pitchFamily="34" charset="0"/>
                        </a:rPr>
                        <a:t>sản</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phẩm</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bản</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thiết</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kế</a:t>
                      </a:r>
                      <a:r>
                        <a:rPr lang="en-US" sz="2000" spc="30" dirty="0">
                          <a:effectLst/>
                          <a:latin typeface="Arial" panose="020B0604020202020204" pitchFamily="34" charset="0"/>
                          <a:ea typeface="Roboto" panose="02000000000000000000" pitchFamily="2" charset="0"/>
                          <a:cs typeface="Arial" panose="020B0604020202020204" pitchFamily="34" charset="0"/>
                        </a:rPr>
                        <a:t>).</a:t>
                      </a:r>
                      <a:endParaRPr lang="en-US" sz="2000" dirty="0">
                        <a:effectLst/>
                        <a:latin typeface="Arial" panose="020B0604020202020204" pitchFamily="34" charset="0"/>
                        <a:ea typeface="Roboto" panose="02000000000000000000" pitchFamily="2"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000" dirty="0" err="1">
                          <a:effectLst/>
                          <a:latin typeface="Arial" panose="020B0604020202020204" pitchFamily="34" charset="0"/>
                          <a:ea typeface="Roboto" panose="02000000000000000000" pitchFamily="2" charset="0"/>
                          <a:cs typeface="Arial" panose="020B0604020202020204" pitchFamily="34" charset="0"/>
                        </a:rPr>
                        <a:t>Phiếu</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đánh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giá</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theo</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tiêu</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chí</a:t>
                      </a:r>
                      <a:r>
                        <a:rPr lang="en-US" sz="2000" dirty="0">
                          <a:effectLst/>
                          <a:latin typeface="Arial" panose="020B0604020202020204" pitchFamily="34" charset="0"/>
                          <a:ea typeface="Roboto" panose="02000000000000000000" pitchFamily="2" charset="0"/>
                          <a:cs typeface="Arial" panose="020B0604020202020204" pitchFamily="34" charset="0"/>
                        </a:rPr>
                        <a:t> (rubrics).</a:t>
                      </a:r>
                    </a:p>
                    <a:p>
                      <a:pPr algn="just">
                        <a:lnSpc>
                          <a:spcPct val="120000"/>
                        </a:lnSpc>
                        <a:spcBef>
                          <a:spcPts val="300"/>
                        </a:spcBef>
                        <a:spcAft>
                          <a:spcPts val="300"/>
                        </a:spcAft>
                        <a:tabLst>
                          <a:tab pos="90170" algn="l"/>
                          <a:tab pos="180340" algn="l"/>
                          <a:tab pos="270510" algn="l"/>
                        </a:tabLst>
                      </a:pPr>
                      <a:r>
                        <a:rPr lang="en-US" sz="2000" dirty="0">
                          <a:effectLst/>
                          <a:latin typeface="Arial" panose="020B0604020202020204" pitchFamily="34" charset="0"/>
                          <a:ea typeface="Roboto" panose="02000000000000000000" pitchFamily="2" charset="0"/>
                          <a:cs typeface="Arial" panose="020B0604020202020204" pitchFamily="34" charset="0"/>
                        </a:rPr>
                        <a:t>Thang </a:t>
                      </a:r>
                      <a:r>
                        <a:rPr lang="en-US" sz="2000" dirty="0" err="1">
                          <a:effectLst/>
                          <a:latin typeface="Arial" panose="020B0604020202020204" pitchFamily="34" charset="0"/>
                          <a:ea typeface="Roboto" panose="02000000000000000000" pitchFamily="2" charset="0"/>
                          <a:cs typeface="Arial" panose="020B0604020202020204" pitchFamily="34" charset="0"/>
                        </a:rPr>
                        <a:t>đo</a:t>
                      </a:r>
                      <a:r>
                        <a:rPr lang="en-US" sz="20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000" dirty="0" err="1">
                          <a:effectLst/>
                          <a:latin typeface="Arial" panose="020B0604020202020204" pitchFamily="34" charset="0"/>
                          <a:ea typeface="Roboto" panose="02000000000000000000" pitchFamily="2" charset="0"/>
                          <a:cs typeface="Arial" panose="020B0604020202020204" pitchFamily="34" charset="0"/>
                        </a:rPr>
                        <a:t>Giáo</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viên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học</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sinh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đánh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giá</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đồng</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đẳng</a:t>
                      </a:r>
                      <a:r>
                        <a:rPr lang="en-US" sz="20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282595477"/>
                  </a:ext>
                </a:extLst>
              </a:tr>
              <a:tr h="2499864">
                <a:tc vMerge="1">
                  <a:txBody>
                    <a:bodyPr/>
                    <a:lstStyle/>
                    <a:p>
                      <a:endParaRPr lang="en-US"/>
                    </a:p>
                  </a:txBody>
                  <a:tcPr/>
                </a:tc>
                <a:tc>
                  <a:txBody>
                    <a:bodyPr/>
                    <a:lstStyle/>
                    <a:p>
                      <a:pPr algn="just">
                        <a:lnSpc>
                          <a:spcPct val="120000"/>
                        </a:lnSpc>
                        <a:spcBef>
                          <a:spcPts val="300"/>
                        </a:spcBef>
                        <a:spcAft>
                          <a:spcPts val="300"/>
                        </a:spcAft>
                        <a:tabLst>
                          <a:tab pos="90170" algn="l"/>
                          <a:tab pos="180340" algn="l"/>
                          <a:tab pos="270510" algn="l"/>
                        </a:tabLst>
                      </a:pPr>
                      <a:r>
                        <a:rPr lang="en-US" sz="2000" spc="-30" dirty="0" err="1">
                          <a:effectLst/>
                          <a:latin typeface="Arial" panose="020B0604020202020204" pitchFamily="34" charset="0"/>
                          <a:ea typeface="Roboto" panose="02000000000000000000" pitchFamily="2" charset="0"/>
                          <a:cs typeface="Arial" panose="020B0604020202020204" pitchFamily="34" charset="0"/>
                        </a:rPr>
                        <a:t>Đánh</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giá</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giải</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pháp</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và</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kĩ</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năng</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trình</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bày</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theo</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tiêu</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chí</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giáo</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viên</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đưa</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ra</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khi</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giao</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nhiệm</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vụ</a:t>
                      </a:r>
                      <a:r>
                        <a:rPr lang="en-US" sz="2000" spc="-3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000" dirty="0" err="1">
                          <a:effectLst/>
                          <a:latin typeface="Arial" panose="020B0604020202020204" pitchFamily="34" charset="0"/>
                          <a:ea typeface="Roboto" panose="02000000000000000000" pitchFamily="2" charset="0"/>
                          <a:cs typeface="Arial" panose="020B0604020202020204" pitchFamily="34" charset="0"/>
                        </a:rPr>
                        <a:t>Phương</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pháp</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quan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sát</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học</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sinh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trình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bày</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bản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thiết</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kế</a:t>
                      </a:r>
                      <a:r>
                        <a:rPr lang="en-US" sz="2000" dirty="0">
                          <a:effectLst/>
                          <a:latin typeface="Arial" panose="020B0604020202020204" pitchFamily="34" charset="0"/>
                          <a:ea typeface="Roboto" panose="02000000000000000000" pitchFamily="2" charset="0"/>
                          <a:cs typeface="Arial" panose="020B0604020202020204" pitchFamily="34" charset="0"/>
                        </a:rPr>
                        <a:t>).</a:t>
                      </a:r>
                    </a:p>
                    <a:p>
                      <a:pPr algn="just">
                        <a:lnSpc>
                          <a:spcPct val="120000"/>
                        </a:lnSpc>
                        <a:spcBef>
                          <a:spcPts val="300"/>
                        </a:spcBef>
                        <a:spcAft>
                          <a:spcPts val="300"/>
                        </a:spcAft>
                        <a:tabLst>
                          <a:tab pos="90170" algn="l"/>
                          <a:tab pos="180340" algn="l"/>
                          <a:tab pos="270510" algn="l"/>
                        </a:tabLst>
                      </a:pPr>
                      <a:r>
                        <a:rPr lang="en-US" sz="2000" dirty="0" err="1">
                          <a:effectLst/>
                          <a:latin typeface="Arial" panose="020B0604020202020204" pitchFamily="34" charset="0"/>
                          <a:ea typeface="Roboto" panose="02000000000000000000" pitchFamily="2" charset="0"/>
                          <a:cs typeface="Arial" panose="020B0604020202020204" pitchFamily="34" charset="0"/>
                        </a:rPr>
                        <a:t>Phương</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pháp</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hỏi</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đáp</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thảo</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luận</a:t>
                      </a:r>
                      <a:r>
                        <a:rPr lang="en-US" sz="2000" dirty="0">
                          <a:effectLst/>
                          <a:latin typeface="Arial" panose="020B0604020202020204" pitchFamily="34" charset="0"/>
                          <a:ea typeface="Roboto" panose="02000000000000000000" pitchFamily="2" charset="0"/>
                          <a:cs typeface="Arial" panose="020B0604020202020204" pitchFamily="34" charset="0"/>
                        </a:rPr>
                        <a:t>,</a:t>
                      </a:r>
                      <a:r>
                        <a:rPr lang="en-US" sz="2000" baseline="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đặt</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câu</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hỏi</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làm</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rõ</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phản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biện</a:t>
                      </a:r>
                      <a:r>
                        <a:rPr lang="en-US" sz="20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000" dirty="0" err="1">
                          <a:effectLst/>
                          <a:latin typeface="Arial" panose="020B0604020202020204" pitchFamily="34" charset="0"/>
                          <a:ea typeface="Roboto" panose="02000000000000000000" pitchFamily="2" charset="0"/>
                          <a:cs typeface="Arial" panose="020B0604020202020204" pitchFamily="34" charset="0"/>
                        </a:rPr>
                        <a:t>Câu</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hỏi</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tự</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luận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có</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thể</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sử</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dụng</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kĩ</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thuật</a:t>
                      </a:r>
                      <a:r>
                        <a:rPr lang="en-US" sz="2000" dirty="0">
                          <a:effectLst/>
                          <a:latin typeface="Arial" panose="020B0604020202020204" pitchFamily="34" charset="0"/>
                          <a:ea typeface="Roboto" panose="02000000000000000000" pitchFamily="2" charset="0"/>
                          <a:cs typeface="Arial" panose="020B0604020202020204" pitchFamily="34" charset="0"/>
                        </a:rPr>
                        <a:t> 5 </a:t>
                      </a:r>
                      <a:r>
                        <a:rPr lang="en-US" sz="2000" dirty="0" err="1">
                          <a:effectLst/>
                          <a:latin typeface="Arial" panose="020B0604020202020204" pitchFamily="34" charset="0"/>
                          <a:ea typeface="Roboto" panose="02000000000000000000" pitchFamily="2" charset="0"/>
                          <a:cs typeface="Arial" panose="020B0604020202020204" pitchFamily="34" charset="0"/>
                        </a:rPr>
                        <a:t>xin</a:t>
                      </a:r>
                      <a:r>
                        <a:rPr lang="en-US" sz="2000" dirty="0">
                          <a:effectLst/>
                          <a:latin typeface="Arial" panose="020B0604020202020204" pitchFamily="34" charset="0"/>
                          <a:ea typeface="Roboto" panose="02000000000000000000" pitchFamily="2" charset="0"/>
                          <a:cs typeface="Arial" panose="020B0604020202020204" pitchFamily="34" charset="0"/>
                        </a:rPr>
                        <a:t>, 321).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000" dirty="0" err="1">
                          <a:effectLst/>
                          <a:latin typeface="Arial" panose="020B0604020202020204" pitchFamily="34" charset="0"/>
                          <a:ea typeface="Roboto" panose="02000000000000000000" pitchFamily="2" charset="0"/>
                          <a:cs typeface="Arial" panose="020B0604020202020204" pitchFamily="34" charset="0"/>
                        </a:rPr>
                        <a:t>Giáo</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viên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học</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sinh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đánh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giá</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đồng</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đẳng</a:t>
                      </a:r>
                      <a:r>
                        <a:rPr lang="en-US" sz="20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6013166"/>
                  </a:ext>
                </a:extLst>
              </a:tr>
            </a:tbl>
          </a:graphicData>
        </a:graphic>
      </p:graphicFrame>
      <p:sp>
        <p:nvSpPr>
          <p:cNvPr id="8" name="Slide Number Placeholder 7">
            <a:extLst>
              <a:ext uri="{FF2B5EF4-FFF2-40B4-BE49-F238E27FC236}">
                <a16:creationId xmlns:a16="http://schemas.microsoft.com/office/drawing/2014/main" id="{C7E2C132-5F26-53AE-B2BC-CE273069E7C7}"/>
              </a:ext>
            </a:extLst>
          </p:cNvPr>
          <p:cNvSpPr>
            <a:spLocks noGrp="1"/>
          </p:cNvSpPr>
          <p:nvPr>
            <p:ph type="sldNum" sz="quarter" idx="12"/>
          </p:nvPr>
        </p:nvSpPr>
        <p:spPr/>
        <p:txBody>
          <a:bodyPr/>
          <a:lstStyle/>
          <a:p>
            <a:fld id="{98AFA10F-1C91-4D6E-AF72-B6468A4B99E2}" type="slidenum">
              <a:rPr lang="en-US" smtClean="0"/>
              <a:pPr/>
              <a:t>67</a:t>
            </a:fld>
            <a:endParaRPr lang="en-US" dirty="0"/>
          </a:p>
        </p:txBody>
      </p:sp>
    </p:spTree>
    <p:extLst>
      <p:ext uri="{BB962C8B-B14F-4D97-AF65-F5344CB8AC3E}">
        <p14:creationId xmlns:p14="http://schemas.microsoft.com/office/powerpoint/2010/main" val="258165574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AB5975-A3B6-9E45-2D1C-5D09407FEE2F}"/>
              </a:ext>
            </a:extLst>
          </p:cNvPr>
          <p:cNvSpPr>
            <a:spLocks noGrp="1"/>
          </p:cNvSpPr>
          <p:nvPr>
            <p:ph type="title"/>
          </p:nvPr>
        </p:nvSpPr>
        <p:spPr>
          <a:xfrm>
            <a:off x="838200" y="93673"/>
            <a:ext cx="10634330" cy="1325563"/>
          </a:xfrm>
        </p:spPr>
        <p:txBody>
          <a:bodyPr/>
          <a:lstStyle/>
          <a:p>
            <a:r>
              <a:rPr lang="en-US" dirty="0" err="1"/>
              <a:t>Một</a:t>
            </a:r>
            <a:r>
              <a:rPr lang="en-US" dirty="0"/>
              <a:t> </a:t>
            </a:r>
            <a:r>
              <a:rPr lang="en-US" dirty="0" err="1"/>
              <a:t>số</a:t>
            </a:r>
            <a:r>
              <a:rPr lang="en-US" dirty="0"/>
              <a:t> </a:t>
            </a:r>
            <a:r>
              <a:rPr lang="en-US" dirty="0" err="1"/>
              <a:t>công</a:t>
            </a:r>
            <a:r>
              <a:rPr lang="en-US" dirty="0"/>
              <a:t> </a:t>
            </a:r>
            <a:r>
              <a:rPr lang="en-US" dirty="0" err="1"/>
              <a:t>cụ</a:t>
            </a:r>
            <a:r>
              <a:rPr lang="en-US" dirty="0"/>
              <a:t> </a:t>
            </a:r>
            <a:r>
              <a:rPr lang="en-US" dirty="0" err="1"/>
              <a:t>đánh</a:t>
            </a:r>
            <a:r>
              <a:rPr lang="en-US" dirty="0"/>
              <a:t> </a:t>
            </a:r>
            <a:r>
              <a:rPr lang="en-US" dirty="0" err="1"/>
              <a:t>giá</a:t>
            </a:r>
            <a:r>
              <a:rPr lang="en-US" dirty="0"/>
              <a:t> </a:t>
            </a:r>
            <a:r>
              <a:rPr lang="en-US" dirty="0" err="1"/>
              <a:t>bài</a:t>
            </a:r>
            <a:r>
              <a:rPr lang="en-US" dirty="0"/>
              <a:t> </a:t>
            </a:r>
            <a:r>
              <a:rPr lang="en-US" dirty="0" err="1"/>
              <a:t>học</a:t>
            </a:r>
            <a:r>
              <a:rPr lang="en-US" dirty="0"/>
              <a:t> STEM</a:t>
            </a:r>
          </a:p>
        </p:txBody>
      </p:sp>
      <p:graphicFrame>
        <p:nvGraphicFramePr>
          <p:cNvPr id="4" name="Table 3"/>
          <p:cNvGraphicFramePr>
            <a:graphicFrameLocks noGrp="1"/>
          </p:cNvGraphicFramePr>
          <p:nvPr>
            <p:extLst>
              <p:ext uri="{D42A27DB-BD31-4B8C-83A1-F6EECF244321}">
                <p14:modId xmlns:p14="http://schemas.microsoft.com/office/powerpoint/2010/main" val="3824926128"/>
              </p:ext>
            </p:extLst>
          </p:nvPr>
        </p:nvGraphicFramePr>
        <p:xfrm>
          <a:off x="451462" y="1713647"/>
          <a:ext cx="11307721" cy="2647457"/>
        </p:xfrm>
        <a:graphic>
          <a:graphicData uri="http://schemas.openxmlformats.org/drawingml/2006/table">
            <a:tbl>
              <a:tblPr bandRow="1">
                <a:tableStyleId>{5C22544A-7EE6-4342-B048-85BDC9FD1C3A}</a:tableStyleId>
              </a:tblPr>
              <a:tblGrid>
                <a:gridCol w="1663057">
                  <a:extLst>
                    <a:ext uri="{9D8B030D-6E8A-4147-A177-3AD203B41FA5}">
                      <a16:colId xmlns:a16="http://schemas.microsoft.com/office/drawing/2014/main" val="3238630143"/>
                    </a:ext>
                  </a:extLst>
                </a:gridCol>
                <a:gridCol w="2932969">
                  <a:extLst>
                    <a:ext uri="{9D8B030D-6E8A-4147-A177-3AD203B41FA5}">
                      <a16:colId xmlns:a16="http://schemas.microsoft.com/office/drawing/2014/main" val="3027007227"/>
                    </a:ext>
                  </a:extLst>
                </a:gridCol>
                <a:gridCol w="2578608">
                  <a:extLst>
                    <a:ext uri="{9D8B030D-6E8A-4147-A177-3AD203B41FA5}">
                      <a16:colId xmlns:a16="http://schemas.microsoft.com/office/drawing/2014/main" val="3289745542"/>
                    </a:ext>
                  </a:extLst>
                </a:gridCol>
                <a:gridCol w="2114508">
                  <a:extLst>
                    <a:ext uri="{9D8B030D-6E8A-4147-A177-3AD203B41FA5}">
                      <a16:colId xmlns:a16="http://schemas.microsoft.com/office/drawing/2014/main" val="550375640"/>
                    </a:ext>
                  </a:extLst>
                </a:gridCol>
                <a:gridCol w="2018579">
                  <a:extLst>
                    <a:ext uri="{9D8B030D-6E8A-4147-A177-3AD203B41FA5}">
                      <a16:colId xmlns:a16="http://schemas.microsoft.com/office/drawing/2014/main" val="864755976"/>
                    </a:ext>
                  </a:extLst>
                </a:gridCol>
              </a:tblGrid>
              <a:tr h="961913">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Hoạt</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động</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Mục</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đích</a:t>
                      </a:r>
                      <a:endParaRPr lang="en-US" sz="2200" b="1" dirty="0">
                        <a:solidFill>
                          <a:schemeClr val="bg1"/>
                        </a:solidFill>
                        <a:effectLst/>
                        <a:latin typeface="Arial" panose="020B0604020202020204" pitchFamily="34" charset="0"/>
                        <a:cs typeface="Arial" panose="020B0604020202020204" pitchFamily="34" charset="0"/>
                      </a:endParaRPr>
                    </a:p>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đánh</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giá</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Phương</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pháp</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Công</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cụ</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Người</a:t>
                      </a:r>
                      <a:endParaRPr lang="en-US" sz="2200" b="1" dirty="0">
                        <a:solidFill>
                          <a:schemeClr val="bg1"/>
                        </a:solidFill>
                        <a:effectLst/>
                        <a:latin typeface="Arial" panose="020B0604020202020204" pitchFamily="34" charset="0"/>
                        <a:cs typeface="Arial" panose="020B0604020202020204" pitchFamily="34" charset="0"/>
                      </a:endParaRPr>
                    </a:p>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đánh</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giá</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17352505"/>
                  </a:ext>
                </a:extLst>
              </a:tr>
              <a:tr h="1205573">
                <a:tc>
                  <a:txBody>
                    <a:bodyPr/>
                    <a:lstStyle/>
                    <a:p>
                      <a:pPr algn="just">
                        <a:lnSpc>
                          <a:spcPct val="120000"/>
                        </a:lnSpc>
                        <a:spcBef>
                          <a:spcPts val="300"/>
                        </a:spcBef>
                        <a:spcAft>
                          <a:spcPts val="300"/>
                        </a:spcAft>
                      </a:pPr>
                      <a:r>
                        <a:rPr lang="en-US" sz="2200" b="1" spc="-30" dirty="0">
                          <a:effectLst/>
                          <a:latin typeface="Arial" panose="020B0604020202020204" pitchFamily="34" charset="0"/>
                          <a:ea typeface="Roboto" panose="02000000000000000000" pitchFamily="2" charset="0"/>
                          <a:cs typeface="Arial" panose="020B0604020202020204" pitchFamily="34" charset="0"/>
                        </a:rPr>
                        <a:t>4. </a:t>
                      </a:r>
                      <a:r>
                        <a:rPr lang="en-US" sz="2200" b="1" spc="-30" dirty="0" err="1">
                          <a:effectLst/>
                          <a:latin typeface="Arial" panose="020B0604020202020204" pitchFamily="34" charset="0"/>
                          <a:ea typeface="Roboto" panose="02000000000000000000" pitchFamily="2" charset="0"/>
                          <a:cs typeface="Arial" panose="020B0604020202020204" pitchFamily="34" charset="0"/>
                        </a:rPr>
                        <a:t>Chế</a:t>
                      </a:r>
                      <a:r>
                        <a:rPr lang="en-US" sz="2200" b="1" spc="-30" dirty="0">
                          <a:effectLst/>
                          <a:latin typeface="Arial" panose="020B0604020202020204" pitchFamily="34" charset="0"/>
                          <a:ea typeface="Roboto" panose="02000000000000000000" pitchFamily="2" charset="0"/>
                          <a:cs typeface="Arial" panose="020B0604020202020204" pitchFamily="34" charset="0"/>
                        </a:rPr>
                        <a:t> </a:t>
                      </a:r>
                      <a:r>
                        <a:rPr lang="en-US" sz="2200" b="1" spc="-30" dirty="0" err="1">
                          <a:effectLst/>
                          <a:latin typeface="Arial" panose="020B0604020202020204" pitchFamily="34" charset="0"/>
                          <a:ea typeface="Roboto" panose="02000000000000000000" pitchFamily="2" charset="0"/>
                          <a:cs typeface="Arial" panose="020B0604020202020204" pitchFamily="34" charset="0"/>
                        </a:rPr>
                        <a:t>tạo</a:t>
                      </a:r>
                      <a:r>
                        <a:rPr lang="en-US" sz="2200" b="1" spc="-30" dirty="0">
                          <a:effectLst/>
                          <a:latin typeface="Arial" panose="020B0604020202020204" pitchFamily="34" charset="0"/>
                          <a:ea typeface="Roboto" panose="02000000000000000000" pitchFamily="2" charset="0"/>
                          <a:cs typeface="Arial" panose="020B0604020202020204" pitchFamily="34" charset="0"/>
                        </a:rPr>
                        <a:t> </a:t>
                      </a:r>
                      <a:r>
                        <a:rPr lang="en-US" sz="2200" b="1" spc="-30" dirty="0" err="1">
                          <a:effectLst/>
                          <a:latin typeface="Arial" panose="020B0604020202020204" pitchFamily="34" charset="0"/>
                          <a:ea typeface="Roboto" panose="02000000000000000000" pitchFamily="2" charset="0"/>
                          <a:cs typeface="Arial" panose="020B0604020202020204" pitchFamily="34" charset="0"/>
                        </a:rPr>
                        <a:t>mẫu</a:t>
                      </a:r>
                      <a:r>
                        <a:rPr lang="en-US" sz="2200" b="1" spc="-30" dirty="0">
                          <a:effectLst/>
                          <a:latin typeface="Arial" panose="020B0604020202020204" pitchFamily="34" charset="0"/>
                          <a:ea typeface="Roboto" panose="02000000000000000000" pitchFamily="2" charset="0"/>
                          <a:cs typeface="Arial" panose="020B0604020202020204" pitchFamily="34" charset="0"/>
                        </a:rPr>
                        <a:t>, </a:t>
                      </a:r>
                      <a:r>
                        <a:rPr lang="en-US" sz="2200" b="1" spc="-30" dirty="0" err="1">
                          <a:effectLst/>
                          <a:latin typeface="Arial" panose="020B0604020202020204" pitchFamily="34" charset="0"/>
                          <a:ea typeface="Roboto" panose="02000000000000000000" pitchFamily="2" charset="0"/>
                          <a:cs typeface="Arial" panose="020B0604020202020204" pitchFamily="34" charset="0"/>
                        </a:rPr>
                        <a:t>thử</a:t>
                      </a:r>
                      <a:r>
                        <a:rPr lang="en-US" sz="2200" b="1" spc="-30" dirty="0">
                          <a:effectLst/>
                          <a:latin typeface="Arial" panose="020B0604020202020204" pitchFamily="34" charset="0"/>
                          <a:ea typeface="Roboto" panose="02000000000000000000" pitchFamily="2" charset="0"/>
                          <a:cs typeface="Arial" panose="020B0604020202020204" pitchFamily="34" charset="0"/>
                        </a:rPr>
                        <a:t> </a:t>
                      </a:r>
                      <a:r>
                        <a:rPr lang="en-US" sz="2200" b="1" spc="-30" dirty="0" err="1">
                          <a:effectLst/>
                          <a:latin typeface="Arial" panose="020B0604020202020204" pitchFamily="34" charset="0"/>
                          <a:ea typeface="Roboto" panose="02000000000000000000" pitchFamily="2" charset="0"/>
                          <a:cs typeface="Arial" panose="020B0604020202020204" pitchFamily="34" charset="0"/>
                        </a:rPr>
                        <a:t>nghiệm</a:t>
                      </a:r>
                      <a:r>
                        <a:rPr lang="en-US" sz="2200" b="1" spc="-30" dirty="0">
                          <a:effectLst/>
                          <a:latin typeface="Arial" panose="020B0604020202020204" pitchFamily="34" charset="0"/>
                          <a:ea typeface="Roboto" panose="02000000000000000000" pitchFamily="2" charset="0"/>
                          <a:cs typeface="Arial" panose="020B0604020202020204" pitchFamily="34" charset="0"/>
                        </a:rPr>
                        <a:t> </a:t>
                      </a:r>
                      <a:r>
                        <a:rPr lang="en-US" sz="2200" b="1" spc="-30" dirty="0" err="1">
                          <a:effectLst/>
                          <a:latin typeface="Arial" panose="020B0604020202020204" pitchFamily="34" charset="0"/>
                          <a:ea typeface="Roboto" panose="02000000000000000000" pitchFamily="2" charset="0"/>
                          <a:cs typeface="Arial" panose="020B0604020202020204" pitchFamily="34" charset="0"/>
                        </a:rPr>
                        <a:t>và</a:t>
                      </a:r>
                      <a:r>
                        <a:rPr lang="en-US" sz="2200" b="1" spc="-30" dirty="0">
                          <a:effectLst/>
                          <a:latin typeface="Arial" panose="020B0604020202020204" pitchFamily="34" charset="0"/>
                          <a:ea typeface="Roboto" panose="02000000000000000000" pitchFamily="2" charset="0"/>
                          <a:cs typeface="Arial" panose="020B0604020202020204" pitchFamily="34" charset="0"/>
                        </a:rPr>
                        <a:t> </a:t>
                      </a:r>
                      <a:r>
                        <a:rPr lang="en-US" sz="2200" b="1" spc="-30" dirty="0" err="1">
                          <a:effectLst/>
                          <a:latin typeface="Arial" panose="020B0604020202020204" pitchFamily="34" charset="0"/>
                          <a:ea typeface="Roboto" panose="02000000000000000000" pitchFamily="2" charset="0"/>
                          <a:cs typeface="Arial" panose="020B0604020202020204" pitchFamily="34" charset="0"/>
                        </a:rPr>
                        <a:t>đánh</a:t>
                      </a:r>
                      <a:r>
                        <a:rPr lang="en-US" sz="2200" b="1" spc="-30" dirty="0">
                          <a:effectLst/>
                          <a:latin typeface="Arial" panose="020B0604020202020204" pitchFamily="34" charset="0"/>
                          <a:ea typeface="Roboto" panose="02000000000000000000" pitchFamily="2" charset="0"/>
                          <a:cs typeface="Arial" panose="020B0604020202020204" pitchFamily="34" charset="0"/>
                        </a:rPr>
                        <a:t> </a:t>
                      </a:r>
                      <a:r>
                        <a:rPr lang="en-US" sz="2200" b="1" spc="-30" dirty="0" err="1">
                          <a:effectLst/>
                          <a:latin typeface="Arial" panose="020B0604020202020204" pitchFamily="34" charset="0"/>
                          <a:ea typeface="Roboto" panose="02000000000000000000" pitchFamily="2" charset="0"/>
                          <a:cs typeface="Arial" panose="020B0604020202020204" pitchFamily="34" charset="0"/>
                        </a:rPr>
                        <a:t>giá</a:t>
                      </a:r>
                      <a:endParaRPr lang="en-US" sz="2200" dirty="0">
                        <a:effectLst/>
                        <a:latin typeface="Arial" panose="020B0604020202020204" pitchFamily="34" charset="0"/>
                        <a:ea typeface="Roboto" panose="02000000000000000000" pitchFamily="2"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ea typeface="Roboto" panose="02000000000000000000" pitchFamily="2" charset="0"/>
                          <a:cs typeface="Arial" panose="020B0604020202020204" pitchFamily="34" charset="0"/>
                        </a:rPr>
                        <a:t>Đánh</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giá</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sản</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phẩm</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thử</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nghiệm</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theo</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tiêu</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chí</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đánh</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giá</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sản</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phẩm</a:t>
                      </a:r>
                      <a:r>
                        <a:rPr lang="en-US" sz="22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200" dirty="0">
                          <a:effectLst/>
                          <a:latin typeface="Arial" panose="020B0604020202020204" pitchFamily="34" charset="0"/>
                          <a:ea typeface="Roboto" panose="02000000000000000000" pitchFamily="2" charset="0"/>
                          <a:cs typeface="Arial" panose="020B0604020202020204" pitchFamily="34" charset="0"/>
                        </a:rPr>
                        <a:t>Phương </a:t>
                      </a:r>
                      <a:r>
                        <a:rPr lang="en-US" sz="2200" dirty="0" err="1">
                          <a:effectLst/>
                          <a:latin typeface="Arial" panose="020B0604020202020204" pitchFamily="34" charset="0"/>
                          <a:ea typeface="Roboto" panose="02000000000000000000" pitchFamily="2" charset="0"/>
                          <a:cs typeface="Arial" panose="020B0604020202020204" pitchFamily="34" charset="0"/>
                        </a:rPr>
                        <a:t>pháp</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quan</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sát</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thông</a:t>
                      </a:r>
                      <a:r>
                        <a:rPr lang="en-US" sz="2200" dirty="0">
                          <a:effectLst/>
                          <a:latin typeface="Arial" panose="020B0604020202020204" pitchFamily="34" charset="0"/>
                          <a:ea typeface="Roboto" panose="02000000000000000000" pitchFamily="2" charset="0"/>
                          <a:cs typeface="Arial" panose="020B0604020202020204" pitchFamily="34" charset="0"/>
                        </a:rPr>
                        <a:t> qua </a:t>
                      </a:r>
                      <a:r>
                        <a:rPr lang="en-US" sz="2200" dirty="0" err="1">
                          <a:effectLst/>
                          <a:latin typeface="Arial" panose="020B0604020202020204" pitchFamily="34" charset="0"/>
                          <a:ea typeface="Roboto" panose="02000000000000000000" pitchFamily="2" charset="0"/>
                          <a:cs typeface="Arial" panose="020B0604020202020204" pitchFamily="34" charset="0"/>
                        </a:rPr>
                        <a:t>quan</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sát</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sản</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phẩm</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chế</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tạo</a:t>
                      </a:r>
                      <a:r>
                        <a:rPr lang="en-US" sz="22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ea typeface="Roboto" panose="02000000000000000000" pitchFamily="2" charset="0"/>
                          <a:cs typeface="Arial" panose="020B0604020202020204" pitchFamily="34" charset="0"/>
                        </a:rPr>
                        <a:t>Phiếu</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đánh</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giá</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theo</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tiêu</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chí</a:t>
                      </a:r>
                      <a:r>
                        <a:rPr lang="en-GB" sz="2200" dirty="0">
                          <a:effectLst/>
                          <a:latin typeface="Arial" panose="020B0604020202020204" pitchFamily="34" charset="0"/>
                          <a:ea typeface="Roboto" panose="02000000000000000000" pitchFamily="2" charset="0"/>
                          <a:cs typeface="Arial" panose="020B0604020202020204" pitchFamily="34" charset="0"/>
                        </a:rPr>
                        <a:t> (Rubrics).</a:t>
                      </a:r>
                      <a:endParaRPr lang="en-US" sz="2200" dirty="0">
                        <a:effectLst/>
                        <a:latin typeface="Arial" panose="020B0604020202020204" pitchFamily="34" charset="0"/>
                        <a:ea typeface="Roboto" panose="02000000000000000000" pitchFamily="2" charset="0"/>
                        <a:cs typeface="Arial" panose="020B0604020202020204" pitchFamily="34" charset="0"/>
                      </a:endParaRPr>
                    </a:p>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ea typeface="Roboto" panose="02000000000000000000" pitchFamily="2" charset="0"/>
                          <a:cs typeface="Arial" panose="020B0604020202020204" pitchFamily="34" charset="0"/>
                        </a:rPr>
                        <a:t>Bảng</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kiểm</a:t>
                      </a:r>
                      <a:r>
                        <a:rPr lang="en-US" sz="22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200" dirty="0" err="1">
                          <a:effectLst/>
                          <a:latin typeface="Arial" panose="020B0604020202020204" pitchFamily="34" charset="0"/>
                          <a:ea typeface="Roboto" panose="02000000000000000000" pitchFamily="2" charset="0"/>
                          <a:cs typeface="Arial" panose="020B0604020202020204" pitchFamily="34" charset="0"/>
                        </a:rPr>
                        <a:t>Học</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sinh</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tự</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đánh</a:t>
                      </a:r>
                      <a:r>
                        <a:rPr lang="en-US" sz="2200" dirty="0">
                          <a:effectLst/>
                          <a:latin typeface="Arial" panose="020B0604020202020204" pitchFamily="34" charset="0"/>
                          <a:ea typeface="Roboto" panose="02000000000000000000" pitchFamily="2" charset="0"/>
                          <a:cs typeface="Arial" panose="020B0604020202020204" pitchFamily="34" charset="0"/>
                        </a:rPr>
                        <a:t> </a:t>
                      </a:r>
                      <a:r>
                        <a:rPr lang="en-US" sz="2200" dirty="0" err="1">
                          <a:effectLst/>
                          <a:latin typeface="Arial" panose="020B0604020202020204" pitchFamily="34" charset="0"/>
                          <a:ea typeface="Roboto" panose="02000000000000000000" pitchFamily="2" charset="0"/>
                          <a:cs typeface="Arial" panose="020B0604020202020204" pitchFamily="34" charset="0"/>
                        </a:rPr>
                        <a:t>giá</a:t>
                      </a:r>
                      <a:r>
                        <a:rPr lang="en-US" sz="22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282595477"/>
                  </a:ext>
                </a:extLst>
              </a:tr>
            </a:tbl>
          </a:graphicData>
        </a:graphic>
      </p:graphicFrame>
      <p:sp>
        <p:nvSpPr>
          <p:cNvPr id="8" name="Slide Number Placeholder 7">
            <a:extLst>
              <a:ext uri="{FF2B5EF4-FFF2-40B4-BE49-F238E27FC236}">
                <a16:creationId xmlns:a16="http://schemas.microsoft.com/office/drawing/2014/main" id="{61C8E152-7160-8F69-931A-BE5FF971A098}"/>
              </a:ext>
            </a:extLst>
          </p:cNvPr>
          <p:cNvSpPr>
            <a:spLocks noGrp="1"/>
          </p:cNvSpPr>
          <p:nvPr>
            <p:ph type="sldNum" sz="quarter" idx="12"/>
          </p:nvPr>
        </p:nvSpPr>
        <p:spPr/>
        <p:txBody>
          <a:bodyPr/>
          <a:lstStyle/>
          <a:p>
            <a:fld id="{98AFA10F-1C91-4D6E-AF72-B6468A4B99E2}" type="slidenum">
              <a:rPr lang="en-US" smtClean="0"/>
              <a:pPr/>
              <a:t>68</a:t>
            </a:fld>
            <a:endParaRPr lang="en-US" dirty="0"/>
          </a:p>
        </p:txBody>
      </p:sp>
    </p:spTree>
    <p:extLst>
      <p:ext uri="{BB962C8B-B14F-4D97-AF65-F5344CB8AC3E}">
        <p14:creationId xmlns:p14="http://schemas.microsoft.com/office/powerpoint/2010/main" val="324512527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CA9A4D-10EE-C5CD-D550-1C27EC5FD278}"/>
              </a:ext>
            </a:extLst>
          </p:cNvPr>
          <p:cNvSpPr>
            <a:spLocks noGrp="1"/>
          </p:cNvSpPr>
          <p:nvPr>
            <p:ph type="title"/>
          </p:nvPr>
        </p:nvSpPr>
        <p:spPr>
          <a:xfrm>
            <a:off x="838199" y="93673"/>
            <a:ext cx="10655595" cy="1325563"/>
          </a:xfrm>
        </p:spPr>
        <p:txBody>
          <a:bodyPr/>
          <a:lstStyle/>
          <a:p>
            <a:r>
              <a:rPr lang="en-US" dirty="0" err="1"/>
              <a:t>Một</a:t>
            </a:r>
            <a:r>
              <a:rPr lang="en-US" dirty="0"/>
              <a:t> </a:t>
            </a:r>
            <a:r>
              <a:rPr lang="en-US" dirty="0" err="1"/>
              <a:t>số</a:t>
            </a:r>
            <a:r>
              <a:rPr lang="en-US" dirty="0"/>
              <a:t> </a:t>
            </a:r>
            <a:r>
              <a:rPr lang="en-US" dirty="0" err="1"/>
              <a:t>công</a:t>
            </a:r>
            <a:r>
              <a:rPr lang="en-US" dirty="0"/>
              <a:t> </a:t>
            </a:r>
            <a:r>
              <a:rPr lang="en-US" dirty="0" err="1"/>
              <a:t>cụ</a:t>
            </a:r>
            <a:r>
              <a:rPr lang="en-US" dirty="0"/>
              <a:t> </a:t>
            </a:r>
            <a:r>
              <a:rPr lang="en-US" dirty="0" err="1"/>
              <a:t>đánh</a:t>
            </a:r>
            <a:r>
              <a:rPr lang="en-US" dirty="0"/>
              <a:t> </a:t>
            </a:r>
            <a:r>
              <a:rPr lang="en-US" dirty="0" err="1"/>
              <a:t>giá</a:t>
            </a:r>
            <a:r>
              <a:rPr lang="en-US" dirty="0"/>
              <a:t> </a:t>
            </a:r>
            <a:r>
              <a:rPr lang="en-US" dirty="0" err="1"/>
              <a:t>bài</a:t>
            </a:r>
            <a:r>
              <a:rPr lang="en-US" dirty="0"/>
              <a:t> </a:t>
            </a:r>
            <a:r>
              <a:rPr lang="en-US" dirty="0" err="1"/>
              <a:t>học</a:t>
            </a:r>
            <a:r>
              <a:rPr lang="en-US" dirty="0"/>
              <a:t> STEM</a:t>
            </a:r>
          </a:p>
        </p:txBody>
      </p:sp>
      <p:sp>
        <p:nvSpPr>
          <p:cNvPr id="5" name="Content Placeholder 4">
            <a:extLst>
              <a:ext uri="{FF2B5EF4-FFF2-40B4-BE49-F238E27FC236}">
                <a16:creationId xmlns:a16="http://schemas.microsoft.com/office/drawing/2014/main" id="{655A73EA-B77E-04D0-5E93-6A314BE7B213}"/>
              </a:ext>
            </a:extLst>
          </p:cNvPr>
          <p:cNvSpPr>
            <a:spLocks noGrp="1"/>
          </p:cNvSpPr>
          <p:nvPr>
            <p:ph idx="1"/>
          </p:nvPr>
        </p:nvSpPr>
        <p:spPr/>
        <p:txBody>
          <a:bodyPr/>
          <a:lstStyle/>
          <a:p>
            <a:endParaRPr lang="en-US"/>
          </a:p>
        </p:txBody>
      </p:sp>
      <p:graphicFrame>
        <p:nvGraphicFramePr>
          <p:cNvPr id="4" name="Table 3"/>
          <p:cNvGraphicFramePr>
            <a:graphicFrameLocks noGrp="1"/>
          </p:cNvGraphicFramePr>
          <p:nvPr>
            <p:extLst>
              <p:ext uri="{D42A27DB-BD31-4B8C-83A1-F6EECF244321}">
                <p14:modId xmlns:p14="http://schemas.microsoft.com/office/powerpoint/2010/main" val="600852050"/>
              </p:ext>
            </p:extLst>
          </p:nvPr>
        </p:nvGraphicFramePr>
        <p:xfrm>
          <a:off x="451462" y="1202967"/>
          <a:ext cx="11307721" cy="5711952"/>
        </p:xfrm>
        <a:graphic>
          <a:graphicData uri="http://schemas.openxmlformats.org/drawingml/2006/table">
            <a:tbl>
              <a:tblPr bandRow="1">
                <a:tableStyleId>{5C22544A-7EE6-4342-B048-85BDC9FD1C3A}</a:tableStyleId>
              </a:tblPr>
              <a:tblGrid>
                <a:gridCol w="1663057">
                  <a:extLst>
                    <a:ext uri="{9D8B030D-6E8A-4147-A177-3AD203B41FA5}">
                      <a16:colId xmlns:a16="http://schemas.microsoft.com/office/drawing/2014/main" val="3238630143"/>
                    </a:ext>
                  </a:extLst>
                </a:gridCol>
                <a:gridCol w="2932969">
                  <a:extLst>
                    <a:ext uri="{9D8B030D-6E8A-4147-A177-3AD203B41FA5}">
                      <a16:colId xmlns:a16="http://schemas.microsoft.com/office/drawing/2014/main" val="3027007227"/>
                    </a:ext>
                  </a:extLst>
                </a:gridCol>
                <a:gridCol w="2578608">
                  <a:extLst>
                    <a:ext uri="{9D8B030D-6E8A-4147-A177-3AD203B41FA5}">
                      <a16:colId xmlns:a16="http://schemas.microsoft.com/office/drawing/2014/main" val="3289745542"/>
                    </a:ext>
                  </a:extLst>
                </a:gridCol>
                <a:gridCol w="2114508">
                  <a:extLst>
                    <a:ext uri="{9D8B030D-6E8A-4147-A177-3AD203B41FA5}">
                      <a16:colId xmlns:a16="http://schemas.microsoft.com/office/drawing/2014/main" val="550375640"/>
                    </a:ext>
                  </a:extLst>
                </a:gridCol>
                <a:gridCol w="2018579">
                  <a:extLst>
                    <a:ext uri="{9D8B030D-6E8A-4147-A177-3AD203B41FA5}">
                      <a16:colId xmlns:a16="http://schemas.microsoft.com/office/drawing/2014/main" val="864755976"/>
                    </a:ext>
                  </a:extLst>
                </a:gridCol>
              </a:tblGrid>
              <a:tr h="867254">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Hoạt</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động</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Mục</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đích</a:t>
                      </a:r>
                      <a:endParaRPr lang="en-US" sz="2200" b="1" dirty="0">
                        <a:solidFill>
                          <a:schemeClr val="bg1"/>
                        </a:solidFill>
                        <a:effectLst/>
                        <a:latin typeface="Arial" panose="020B0604020202020204" pitchFamily="34" charset="0"/>
                        <a:cs typeface="Arial" panose="020B0604020202020204" pitchFamily="34" charset="0"/>
                      </a:endParaRPr>
                    </a:p>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đánh</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giá</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Phương</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pháp</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Công</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cụ</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Người</a:t>
                      </a:r>
                      <a:endParaRPr lang="en-US" sz="2200" b="1" dirty="0">
                        <a:solidFill>
                          <a:schemeClr val="bg1"/>
                        </a:solidFill>
                        <a:effectLst/>
                        <a:latin typeface="Arial" panose="020B0604020202020204" pitchFamily="34" charset="0"/>
                        <a:cs typeface="Arial" panose="020B0604020202020204" pitchFamily="34" charset="0"/>
                      </a:endParaRPr>
                    </a:p>
                    <a:p>
                      <a:pPr algn="ctr">
                        <a:lnSpc>
                          <a:spcPct val="120000"/>
                        </a:lnSpc>
                        <a:spcBef>
                          <a:spcPts val="300"/>
                        </a:spcBef>
                        <a:spcAft>
                          <a:spcPts val="300"/>
                        </a:spcAft>
                        <a:tabLst>
                          <a:tab pos="90170" algn="l"/>
                          <a:tab pos="180340" algn="l"/>
                          <a:tab pos="270510" algn="l"/>
                        </a:tabLst>
                      </a:pPr>
                      <a:r>
                        <a:rPr lang="en-US" sz="2200" b="1" dirty="0" err="1">
                          <a:solidFill>
                            <a:schemeClr val="bg1"/>
                          </a:solidFill>
                          <a:effectLst/>
                          <a:latin typeface="Arial" panose="020B0604020202020204" pitchFamily="34" charset="0"/>
                          <a:cs typeface="Arial" panose="020B0604020202020204" pitchFamily="34" charset="0"/>
                        </a:rPr>
                        <a:t>đánh</a:t>
                      </a:r>
                      <a:r>
                        <a:rPr lang="en-US" sz="2200" b="1" dirty="0">
                          <a:solidFill>
                            <a:schemeClr val="bg1"/>
                          </a:solidFill>
                          <a:effectLst/>
                          <a:latin typeface="Arial" panose="020B0604020202020204" pitchFamily="34" charset="0"/>
                          <a:cs typeface="Arial" panose="020B0604020202020204" pitchFamily="34" charset="0"/>
                        </a:rPr>
                        <a:t> </a:t>
                      </a:r>
                      <a:r>
                        <a:rPr lang="en-US" sz="2200" b="1" dirty="0" err="1">
                          <a:solidFill>
                            <a:schemeClr val="bg1"/>
                          </a:solidFill>
                          <a:effectLst/>
                          <a:latin typeface="Arial" panose="020B0604020202020204" pitchFamily="34" charset="0"/>
                          <a:cs typeface="Arial" panose="020B0604020202020204" pitchFamily="34" charset="0"/>
                        </a:rPr>
                        <a:t>giá</a:t>
                      </a:r>
                      <a:endParaRPr lang="en-US" sz="2200" b="1" dirty="0">
                        <a:solidFill>
                          <a:schemeClr val="bg1"/>
                        </a:solidFill>
                        <a:effectLst/>
                        <a:latin typeface="Arial" panose="020B0604020202020204" pitchFamily="34" charset="0"/>
                        <a:ea typeface="Roboto" panose="02000000000000000000" pitchFamily="2" charset="0"/>
                        <a:cs typeface="Arial" panose="020B0604020202020204" pitchFamily="34" charset="0"/>
                      </a:endParaRPr>
                    </a:p>
                  </a:txBody>
                  <a:tcPr marL="40913" marR="409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17352505"/>
                  </a:ext>
                </a:extLst>
              </a:tr>
              <a:tr h="2756495">
                <a:tc rowSpan="2">
                  <a:txBody>
                    <a:bodyPr/>
                    <a:lstStyle/>
                    <a:p>
                      <a:pPr algn="just">
                        <a:lnSpc>
                          <a:spcPct val="120000"/>
                        </a:lnSpc>
                        <a:spcBef>
                          <a:spcPts val="300"/>
                        </a:spcBef>
                        <a:spcAft>
                          <a:spcPts val="300"/>
                        </a:spcAft>
                      </a:pPr>
                      <a:r>
                        <a:rPr lang="en-US" sz="2000" b="1" dirty="0">
                          <a:effectLst/>
                          <a:latin typeface="Arial" panose="020B0604020202020204" pitchFamily="34" charset="0"/>
                          <a:ea typeface="Roboto" panose="02000000000000000000" pitchFamily="2" charset="0"/>
                          <a:cs typeface="Arial" panose="020B0604020202020204" pitchFamily="34" charset="0"/>
                        </a:rPr>
                        <a:t>5. Chia </a:t>
                      </a:r>
                      <a:r>
                        <a:rPr lang="en-US" sz="2000" b="1" dirty="0" err="1">
                          <a:effectLst/>
                          <a:latin typeface="Arial" panose="020B0604020202020204" pitchFamily="34" charset="0"/>
                          <a:ea typeface="Roboto" panose="02000000000000000000" pitchFamily="2" charset="0"/>
                          <a:cs typeface="Arial" panose="020B0604020202020204" pitchFamily="34" charset="0"/>
                        </a:rPr>
                        <a:t>sẻ</a:t>
                      </a:r>
                      <a:r>
                        <a:rPr lang="en-US" sz="2000" b="1" dirty="0">
                          <a:effectLst/>
                          <a:latin typeface="Arial" panose="020B0604020202020204" pitchFamily="34" charset="0"/>
                          <a:ea typeface="Roboto" panose="02000000000000000000" pitchFamily="2" charset="0"/>
                          <a:cs typeface="Arial" panose="020B0604020202020204" pitchFamily="34" charset="0"/>
                        </a:rPr>
                        <a:t>, </a:t>
                      </a:r>
                      <a:r>
                        <a:rPr lang="en-US" sz="2000" b="1" dirty="0" err="1">
                          <a:effectLst/>
                          <a:latin typeface="Arial" panose="020B0604020202020204" pitchFamily="34" charset="0"/>
                          <a:ea typeface="Roboto" panose="02000000000000000000" pitchFamily="2" charset="0"/>
                          <a:cs typeface="Arial" panose="020B0604020202020204" pitchFamily="34" charset="0"/>
                        </a:rPr>
                        <a:t>thảo</a:t>
                      </a:r>
                      <a:r>
                        <a:rPr lang="en-US" sz="2000" b="1" dirty="0">
                          <a:effectLst/>
                          <a:latin typeface="Arial" panose="020B0604020202020204" pitchFamily="34" charset="0"/>
                          <a:ea typeface="Roboto" panose="02000000000000000000" pitchFamily="2" charset="0"/>
                          <a:cs typeface="Arial" panose="020B0604020202020204" pitchFamily="34" charset="0"/>
                        </a:rPr>
                        <a:t> </a:t>
                      </a:r>
                      <a:r>
                        <a:rPr lang="en-US" sz="2000" b="1" dirty="0" err="1">
                          <a:effectLst/>
                          <a:latin typeface="Arial" panose="020B0604020202020204" pitchFamily="34" charset="0"/>
                          <a:ea typeface="Roboto" panose="02000000000000000000" pitchFamily="2" charset="0"/>
                          <a:cs typeface="Arial" panose="020B0604020202020204" pitchFamily="34" charset="0"/>
                        </a:rPr>
                        <a:t>luận</a:t>
                      </a:r>
                      <a:r>
                        <a:rPr lang="en-US" sz="2000" b="1" dirty="0">
                          <a:effectLst/>
                          <a:latin typeface="Arial" panose="020B0604020202020204" pitchFamily="34" charset="0"/>
                          <a:ea typeface="Roboto" panose="02000000000000000000" pitchFamily="2" charset="0"/>
                          <a:cs typeface="Arial" panose="020B0604020202020204" pitchFamily="34" charset="0"/>
                        </a:rPr>
                        <a:t>, </a:t>
                      </a:r>
                      <a:r>
                        <a:rPr lang="en-US" sz="2000" b="1" dirty="0" err="1">
                          <a:effectLst/>
                          <a:latin typeface="Arial" panose="020B0604020202020204" pitchFamily="34" charset="0"/>
                          <a:ea typeface="Roboto" panose="02000000000000000000" pitchFamily="2" charset="0"/>
                          <a:cs typeface="Arial" panose="020B0604020202020204" pitchFamily="34" charset="0"/>
                        </a:rPr>
                        <a:t>điều</a:t>
                      </a:r>
                      <a:r>
                        <a:rPr lang="en-US" sz="2000" b="1" dirty="0">
                          <a:effectLst/>
                          <a:latin typeface="Arial" panose="020B0604020202020204" pitchFamily="34" charset="0"/>
                          <a:ea typeface="Roboto" panose="02000000000000000000" pitchFamily="2" charset="0"/>
                          <a:cs typeface="Arial" panose="020B0604020202020204" pitchFamily="34" charset="0"/>
                        </a:rPr>
                        <a:t> </a:t>
                      </a:r>
                      <a:r>
                        <a:rPr lang="en-US" sz="2000" b="1" dirty="0" err="1">
                          <a:effectLst/>
                          <a:latin typeface="Arial" panose="020B0604020202020204" pitchFamily="34" charset="0"/>
                          <a:ea typeface="Roboto" panose="02000000000000000000" pitchFamily="2" charset="0"/>
                          <a:cs typeface="Arial" panose="020B0604020202020204" pitchFamily="34" charset="0"/>
                        </a:rPr>
                        <a:t>chỉnh</a:t>
                      </a:r>
                      <a:endParaRPr lang="en-US" sz="2000" dirty="0">
                        <a:effectLst/>
                        <a:latin typeface="Arial" panose="020B0604020202020204" pitchFamily="34" charset="0"/>
                        <a:ea typeface="Roboto" panose="02000000000000000000" pitchFamily="2"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20000"/>
                        </a:lnSpc>
                        <a:spcBef>
                          <a:spcPts val="300"/>
                        </a:spcBef>
                        <a:spcAft>
                          <a:spcPts val="300"/>
                        </a:spcAft>
                        <a:tabLst>
                          <a:tab pos="90170" algn="l"/>
                          <a:tab pos="180340" algn="l"/>
                          <a:tab pos="270510" algn="l"/>
                        </a:tabLst>
                      </a:pPr>
                      <a:r>
                        <a:rPr lang="en-US" sz="2000" spc="-30" dirty="0" err="1">
                          <a:effectLst/>
                          <a:latin typeface="Arial" panose="020B0604020202020204" pitchFamily="34" charset="0"/>
                          <a:ea typeface="Roboto" panose="02000000000000000000" pitchFamily="2" charset="0"/>
                          <a:cs typeface="Arial" panose="020B0604020202020204" pitchFamily="34" charset="0"/>
                        </a:rPr>
                        <a:t>Đánh</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giá</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mức</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độ</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nắm</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vững</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kiến</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thức</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khả</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năng</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vận</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dụng</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kiến</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thức</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vào</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chế</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tạo</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sản</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phẩm</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khả</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năng</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giải</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quyết</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vấn</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đề</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trong</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quá</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trình</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chế</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tạo</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sản</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phẩm</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và</a:t>
                      </a:r>
                      <a:r>
                        <a:rPr lang="en-US" sz="2000" spc="-30" dirty="0">
                          <a:effectLst/>
                          <a:latin typeface="Arial" panose="020B0604020202020204" pitchFamily="34" charset="0"/>
                          <a:ea typeface="Roboto" panose="02000000000000000000" pitchFamily="2" charset="0"/>
                          <a:cs typeface="Arial" panose="020B0604020202020204" pitchFamily="34" charset="0"/>
                        </a:rPr>
                        <a:t> ý </a:t>
                      </a:r>
                      <a:r>
                        <a:rPr lang="en-US" sz="2000" spc="-30" dirty="0" err="1">
                          <a:effectLst/>
                          <a:latin typeface="Arial" panose="020B0604020202020204" pitchFamily="34" charset="0"/>
                          <a:ea typeface="Roboto" panose="02000000000000000000" pitchFamily="2" charset="0"/>
                          <a:cs typeface="Arial" panose="020B0604020202020204" pitchFamily="34" charset="0"/>
                        </a:rPr>
                        <a:t>tưởng</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cải</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tiến</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phát</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triển</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sản</a:t>
                      </a:r>
                      <a:r>
                        <a:rPr lang="en-US" sz="2000" spc="-30" dirty="0">
                          <a:effectLst/>
                          <a:latin typeface="Arial" panose="020B0604020202020204" pitchFamily="34" charset="0"/>
                          <a:ea typeface="Roboto" panose="02000000000000000000" pitchFamily="2" charset="0"/>
                          <a:cs typeface="Arial" panose="020B0604020202020204" pitchFamily="34" charset="0"/>
                        </a:rPr>
                        <a:t> </a:t>
                      </a:r>
                      <a:r>
                        <a:rPr lang="en-US" sz="2000" spc="-30" dirty="0" err="1">
                          <a:effectLst/>
                          <a:latin typeface="Arial" panose="020B0604020202020204" pitchFamily="34" charset="0"/>
                          <a:ea typeface="Roboto" panose="02000000000000000000" pitchFamily="2" charset="0"/>
                          <a:cs typeface="Arial" panose="020B0604020202020204" pitchFamily="34" charset="0"/>
                        </a:rPr>
                        <a:t>phẩm</a:t>
                      </a:r>
                      <a:r>
                        <a:rPr lang="en-US" sz="2000" spc="-30" dirty="0">
                          <a:effectLst/>
                          <a:latin typeface="Arial" panose="020B0604020202020204" pitchFamily="34" charset="0"/>
                          <a:ea typeface="Roboto" panose="02000000000000000000" pitchFamily="2" charset="0"/>
                          <a:cs typeface="Arial" panose="020B0604020202020204" pitchFamily="34" charset="0"/>
                        </a:rPr>
                        <a:t>.</a:t>
                      </a:r>
                      <a:endParaRPr lang="en-US" sz="2000" dirty="0">
                        <a:effectLst/>
                        <a:latin typeface="Arial" panose="020B0604020202020204" pitchFamily="34" charset="0"/>
                        <a:ea typeface="Roboto" panose="02000000000000000000" pitchFamily="2"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000" dirty="0">
                          <a:effectLst/>
                          <a:latin typeface="Arial" panose="020B0604020202020204" pitchFamily="34" charset="0"/>
                          <a:ea typeface="Roboto" panose="02000000000000000000" pitchFamily="2" charset="0"/>
                          <a:cs typeface="Arial" panose="020B0604020202020204" pitchFamily="34" charset="0"/>
                        </a:rPr>
                        <a:t>Phương </a:t>
                      </a:r>
                      <a:r>
                        <a:rPr lang="en-US" sz="2000" dirty="0" err="1">
                          <a:effectLst/>
                          <a:latin typeface="Arial" panose="020B0604020202020204" pitchFamily="34" charset="0"/>
                          <a:ea typeface="Roboto" panose="02000000000000000000" pitchFamily="2" charset="0"/>
                          <a:cs typeface="Arial" panose="020B0604020202020204" pitchFamily="34" charset="0"/>
                        </a:rPr>
                        <a:t>pháp</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quan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sát</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thông</a:t>
                      </a:r>
                      <a:r>
                        <a:rPr lang="en-US" sz="2000" dirty="0">
                          <a:effectLst/>
                          <a:latin typeface="Arial" panose="020B0604020202020204" pitchFamily="34" charset="0"/>
                          <a:ea typeface="Roboto" panose="02000000000000000000" pitchFamily="2" charset="0"/>
                          <a:cs typeface="Arial" panose="020B0604020202020204" pitchFamily="34" charset="0"/>
                        </a:rPr>
                        <a:t> qua </a:t>
                      </a:r>
                      <a:r>
                        <a:rPr lang="en-US" sz="2000" dirty="0" err="1">
                          <a:effectLst/>
                          <a:latin typeface="Arial" panose="020B0604020202020204" pitchFamily="34" charset="0"/>
                          <a:ea typeface="Roboto" panose="02000000000000000000" pitchFamily="2" charset="0"/>
                          <a:cs typeface="Arial" panose="020B0604020202020204" pitchFamily="34" charset="0"/>
                        </a:rPr>
                        <a:t>trình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bày</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sản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phẩm</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và</a:t>
                      </a:r>
                      <a:r>
                        <a:rPr lang="en-US" sz="2000" dirty="0">
                          <a:effectLst/>
                          <a:latin typeface="Arial" panose="020B0604020202020204" pitchFamily="34" charset="0"/>
                          <a:ea typeface="Roboto" panose="02000000000000000000" pitchFamily="2" charset="0"/>
                          <a:cs typeface="Arial" panose="020B0604020202020204" pitchFamily="34" charset="0"/>
                        </a:rPr>
                        <a:t> Phương </a:t>
                      </a:r>
                      <a:r>
                        <a:rPr lang="en-US" sz="2000" dirty="0" err="1">
                          <a:effectLst/>
                          <a:latin typeface="Arial" panose="020B0604020202020204" pitchFamily="34" charset="0"/>
                          <a:ea typeface="Roboto" panose="02000000000000000000" pitchFamily="2" charset="0"/>
                          <a:cs typeface="Arial" panose="020B0604020202020204" pitchFamily="34" charset="0"/>
                        </a:rPr>
                        <a:t>pháp</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đánh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giá</a:t>
                      </a:r>
                      <a:r>
                        <a:rPr lang="en-US" sz="2000" dirty="0">
                          <a:effectLst/>
                          <a:latin typeface="Arial" panose="020B0604020202020204" pitchFamily="34" charset="0"/>
                          <a:ea typeface="Roboto" panose="02000000000000000000" pitchFamily="2" charset="0"/>
                          <a:cs typeface="Arial" panose="020B0604020202020204" pitchFamily="34" charset="0"/>
                        </a:rPr>
                        <a:t> qua </a:t>
                      </a:r>
                      <a:r>
                        <a:rPr lang="en-US" sz="2000" dirty="0" err="1">
                          <a:effectLst/>
                          <a:latin typeface="Arial" panose="020B0604020202020204" pitchFamily="34" charset="0"/>
                          <a:ea typeface="Roboto" panose="02000000000000000000" pitchFamily="2" charset="0"/>
                          <a:cs typeface="Arial" panose="020B0604020202020204" pitchFamily="34" charset="0"/>
                        </a:rPr>
                        <a:t>sản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phẩm</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học</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tập</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thông</a:t>
                      </a:r>
                      <a:r>
                        <a:rPr lang="en-US" sz="2000" dirty="0">
                          <a:effectLst/>
                          <a:latin typeface="Arial" panose="020B0604020202020204" pitchFamily="34" charset="0"/>
                          <a:ea typeface="Roboto" panose="02000000000000000000" pitchFamily="2" charset="0"/>
                          <a:cs typeface="Arial" panose="020B0604020202020204" pitchFamily="34" charset="0"/>
                        </a:rPr>
                        <a:t> qua </a:t>
                      </a:r>
                      <a:r>
                        <a:rPr lang="en-US" sz="2000" dirty="0" err="1">
                          <a:effectLst/>
                          <a:latin typeface="Arial" panose="020B0604020202020204" pitchFamily="34" charset="0"/>
                          <a:ea typeface="Roboto" panose="02000000000000000000" pitchFamily="2" charset="0"/>
                          <a:cs typeface="Arial" panose="020B0604020202020204" pitchFamily="34" charset="0"/>
                        </a:rPr>
                        <a:t>sản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phẩm</a:t>
                      </a:r>
                      <a:r>
                        <a:rPr lang="en-US" sz="2000" dirty="0">
                          <a:effectLst/>
                          <a:latin typeface="Arial" panose="020B0604020202020204" pitchFamily="34" charset="0"/>
                          <a:ea typeface="Roboto" panose="02000000000000000000" pitchFamily="2" charset="0"/>
                          <a:cs typeface="Arial" panose="020B0604020202020204" pitchFamily="34" charset="0"/>
                        </a:rPr>
                        <a:t> STEM </a:t>
                      </a:r>
                      <a:r>
                        <a:rPr lang="en-US" sz="2000" dirty="0" err="1">
                          <a:effectLst/>
                          <a:latin typeface="Arial" panose="020B0604020202020204" pitchFamily="34" charset="0"/>
                          <a:ea typeface="Roboto" panose="02000000000000000000" pitchFamily="2" charset="0"/>
                          <a:cs typeface="Arial" panose="020B0604020202020204" pitchFamily="34" charset="0"/>
                        </a:rPr>
                        <a:t>của</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bài</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học</a:t>
                      </a:r>
                      <a:r>
                        <a:rPr lang="en-US" sz="20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000" dirty="0" err="1">
                          <a:effectLst/>
                          <a:latin typeface="Arial" panose="020B0604020202020204" pitchFamily="34" charset="0"/>
                          <a:ea typeface="Roboto" panose="02000000000000000000" pitchFamily="2" charset="0"/>
                          <a:cs typeface="Arial" panose="020B0604020202020204" pitchFamily="34" charset="0"/>
                        </a:rPr>
                        <a:t>Câu</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hỏi</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tự</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luận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có</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thể</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sử</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dụng</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kĩ</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thuật</a:t>
                      </a:r>
                      <a:r>
                        <a:rPr lang="en-US" sz="2000" dirty="0">
                          <a:effectLst/>
                          <a:latin typeface="Arial" panose="020B0604020202020204" pitchFamily="34" charset="0"/>
                          <a:ea typeface="Roboto" panose="02000000000000000000" pitchFamily="2" charset="0"/>
                          <a:cs typeface="Arial" panose="020B0604020202020204" pitchFamily="34" charset="0"/>
                        </a:rPr>
                        <a:t> 5 </a:t>
                      </a:r>
                      <a:r>
                        <a:rPr lang="en-US" sz="2000" dirty="0" err="1">
                          <a:effectLst/>
                          <a:latin typeface="Arial" panose="020B0604020202020204" pitchFamily="34" charset="0"/>
                          <a:ea typeface="Roboto" panose="02000000000000000000" pitchFamily="2" charset="0"/>
                          <a:cs typeface="Arial" panose="020B0604020202020204" pitchFamily="34" charset="0"/>
                        </a:rPr>
                        <a:t>xin</a:t>
                      </a:r>
                      <a:r>
                        <a:rPr lang="en-US" sz="2000" dirty="0">
                          <a:effectLst/>
                          <a:latin typeface="Arial" panose="020B0604020202020204" pitchFamily="34" charset="0"/>
                          <a:ea typeface="Roboto" panose="02000000000000000000" pitchFamily="2" charset="0"/>
                          <a:cs typeface="Arial" panose="020B0604020202020204" pitchFamily="34" charset="0"/>
                        </a:rPr>
                        <a:t>, 321).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000" dirty="0" err="1">
                          <a:effectLst/>
                          <a:latin typeface="Arial" panose="020B0604020202020204" pitchFamily="34" charset="0"/>
                          <a:ea typeface="Roboto" panose="02000000000000000000" pitchFamily="2" charset="0"/>
                          <a:cs typeface="Arial" panose="020B0604020202020204" pitchFamily="34" charset="0"/>
                        </a:rPr>
                        <a:t>Giáo</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viên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học</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sinh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đánh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giá</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đồng</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đẳng</a:t>
                      </a:r>
                      <a:r>
                        <a:rPr lang="en-US" sz="20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282595477"/>
                  </a:ext>
                </a:extLst>
              </a:tr>
              <a:tr h="1785320">
                <a:tc vMerge="1">
                  <a:txBody>
                    <a:bodyPr/>
                    <a:lstStyle/>
                    <a:p>
                      <a:pPr algn="just">
                        <a:lnSpc>
                          <a:spcPct val="120000"/>
                        </a:lnSpc>
                        <a:spcBef>
                          <a:spcPts val="300"/>
                        </a:spcBef>
                        <a:spcAft>
                          <a:spcPts val="3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20000"/>
                        </a:lnSpc>
                        <a:spcBef>
                          <a:spcPts val="300"/>
                        </a:spcBef>
                        <a:spcAft>
                          <a:spcPts val="300"/>
                        </a:spcAft>
                        <a:tabLst>
                          <a:tab pos="90170" algn="l"/>
                          <a:tab pos="180340" algn="l"/>
                          <a:tab pos="270510" algn="l"/>
                        </a:tabLst>
                      </a:pPr>
                      <a:r>
                        <a:rPr lang="en-US" sz="2000" dirty="0" err="1">
                          <a:effectLst/>
                          <a:latin typeface="Arial" panose="020B0604020202020204" pitchFamily="34" charset="0"/>
                          <a:ea typeface="Roboto" panose="02000000000000000000" pitchFamily="2" charset="0"/>
                          <a:cs typeface="Arial" panose="020B0604020202020204" pitchFamily="34" charset="0"/>
                        </a:rPr>
                        <a:t>Đánh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năng</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lực</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hợp</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tác</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tự</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học</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giải</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quyết</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vấn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đề</a:t>
                      </a:r>
                      <a:r>
                        <a:rPr lang="en-US" sz="20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000" dirty="0" err="1">
                          <a:effectLst/>
                          <a:latin typeface="Arial" panose="020B0604020202020204" pitchFamily="34" charset="0"/>
                          <a:ea typeface="Roboto" panose="02000000000000000000" pitchFamily="2" charset="0"/>
                          <a:cs typeface="Arial" panose="020B0604020202020204" pitchFamily="34" charset="0"/>
                        </a:rPr>
                        <a:t>Phương</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pháp</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đánh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giá</a:t>
                      </a:r>
                      <a:r>
                        <a:rPr lang="en-US" sz="2000" dirty="0">
                          <a:effectLst/>
                          <a:latin typeface="Arial" panose="020B0604020202020204" pitchFamily="34" charset="0"/>
                          <a:ea typeface="Roboto" panose="02000000000000000000" pitchFamily="2" charset="0"/>
                          <a:cs typeface="Arial" panose="020B0604020202020204" pitchFamily="34" charset="0"/>
                        </a:rPr>
                        <a:t> qua </a:t>
                      </a:r>
                      <a:r>
                        <a:rPr lang="en-US" sz="2000" dirty="0" err="1">
                          <a:effectLst/>
                          <a:latin typeface="Arial" panose="020B0604020202020204" pitchFamily="34" charset="0"/>
                          <a:ea typeface="Roboto" panose="02000000000000000000" pitchFamily="2" charset="0"/>
                          <a:cs typeface="Arial" panose="020B0604020202020204" pitchFamily="34" charset="0"/>
                        </a:rPr>
                        <a:t>hồ</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sơ</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học</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tập</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thông</a:t>
                      </a:r>
                      <a:r>
                        <a:rPr lang="en-US" sz="2000" dirty="0">
                          <a:effectLst/>
                          <a:latin typeface="Arial" panose="020B0604020202020204" pitchFamily="34" charset="0"/>
                          <a:ea typeface="Roboto" panose="02000000000000000000" pitchFamily="2" charset="0"/>
                          <a:cs typeface="Arial" panose="020B0604020202020204" pitchFamily="34" charset="0"/>
                        </a:rPr>
                        <a:t> qua </a:t>
                      </a:r>
                      <a:r>
                        <a:rPr lang="en-US" sz="2000" dirty="0" err="1">
                          <a:effectLst/>
                          <a:latin typeface="Arial" panose="020B0604020202020204" pitchFamily="34" charset="0"/>
                          <a:ea typeface="Roboto" panose="02000000000000000000" pitchFamily="2" charset="0"/>
                          <a:cs typeface="Arial" panose="020B0604020202020204" pitchFamily="34" charset="0"/>
                        </a:rPr>
                        <a:t>biên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bản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nhật</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kí</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chế</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tạo</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sản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phẩm</a:t>
                      </a:r>
                      <a:r>
                        <a:rPr lang="en-US" sz="20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000" dirty="0" err="1">
                          <a:effectLst/>
                          <a:latin typeface="Arial" panose="020B0604020202020204" pitchFamily="34" charset="0"/>
                          <a:ea typeface="Roboto" panose="02000000000000000000" pitchFamily="2" charset="0"/>
                          <a:cs typeface="Arial" panose="020B0604020202020204" pitchFamily="34" charset="0"/>
                        </a:rPr>
                        <a:t>Phiếu</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đánh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giá</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theo</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tiêu</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chí</a:t>
                      </a:r>
                      <a:r>
                        <a:rPr lang="en-US" sz="2000" dirty="0">
                          <a:effectLst/>
                          <a:latin typeface="Arial" panose="020B0604020202020204" pitchFamily="34" charset="0"/>
                          <a:ea typeface="Roboto" panose="02000000000000000000" pitchFamily="2" charset="0"/>
                          <a:cs typeface="Arial" panose="020B0604020202020204" pitchFamily="34" charset="0"/>
                        </a:rPr>
                        <a:t>.</a:t>
                      </a:r>
                    </a:p>
                    <a:p>
                      <a:pPr algn="just">
                        <a:lnSpc>
                          <a:spcPct val="120000"/>
                        </a:lnSpc>
                        <a:spcBef>
                          <a:spcPts val="300"/>
                        </a:spcBef>
                        <a:spcAft>
                          <a:spcPts val="300"/>
                        </a:spcAft>
                        <a:tabLst>
                          <a:tab pos="90170" algn="l"/>
                          <a:tab pos="180340" algn="l"/>
                          <a:tab pos="270510" algn="l"/>
                        </a:tabLst>
                      </a:pPr>
                      <a:r>
                        <a:rPr lang="en-US" sz="2000" dirty="0">
                          <a:effectLst/>
                          <a:latin typeface="Arial" panose="020B0604020202020204" pitchFamily="34" charset="0"/>
                          <a:ea typeface="Roboto" panose="02000000000000000000" pitchFamily="2" charset="0"/>
                          <a:cs typeface="Arial" panose="020B0604020202020204" pitchFamily="34" charset="0"/>
                        </a:rPr>
                        <a:t>Thang </a:t>
                      </a:r>
                      <a:r>
                        <a:rPr lang="en-US" sz="2000" dirty="0" err="1">
                          <a:effectLst/>
                          <a:latin typeface="Arial" panose="020B0604020202020204" pitchFamily="34" charset="0"/>
                          <a:ea typeface="Roboto" panose="02000000000000000000" pitchFamily="2" charset="0"/>
                          <a:cs typeface="Arial" panose="020B0604020202020204" pitchFamily="34" charset="0"/>
                        </a:rPr>
                        <a:t>đo</a:t>
                      </a:r>
                      <a:r>
                        <a:rPr lang="en-US" sz="2000" dirty="0">
                          <a:effectLst/>
                          <a:latin typeface="Arial" panose="020B0604020202020204" pitchFamily="34" charset="0"/>
                          <a:ea typeface="Roboto" panose="02000000000000000000" pitchFamily="2" charset="0"/>
                          <a:cs typeface="Arial" panose="020B0604020202020204" pitchFamily="34" charset="0"/>
                        </a:rPr>
                        <a:t>.</a:t>
                      </a:r>
                    </a:p>
                    <a:p>
                      <a:pPr algn="just">
                        <a:lnSpc>
                          <a:spcPct val="120000"/>
                        </a:lnSpc>
                        <a:spcBef>
                          <a:spcPts val="300"/>
                        </a:spcBef>
                        <a:spcAft>
                          <a:spcPts val="300"/>
                        </a:spcAft>
                        <a:tabLst>
                          <a:tab pos="90170" algn="l"/>
                          <a:tab pos="180340" algn="l"/>
                          <a:tab pos="270510" algn="l"/>
                        </a:tabLst>
                      </a:pPr>
                      <a:r>
                        <a:rPr lang="en-US" sz="2000" dirty="0" err="1">
                          <a:effectLst/>
                          <a:latin typeface="Arial" panose="020B0604020202020204" pitchFamily="34" charset="0"/>
                          <a:ea typeface="Roboto" panose="02000000000000000000" pitchFamily="2" charset="0"/>
                          <a:cs typeface="Arial" panose="020B0604020202020204" pitchFamily="34" charset="0"/>
                        </a:rPr>
                        <a:t>Bảng</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kiểm</a:t>
                      </a:r>
                      <a:r>
                        <a:rPr lang="en-US" sz="20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20000"/>
                        </a:lnSpc>
                        <a:spcBef>
                          <a:spcPts val="300"/>
                        </a:spcBef>
                        <a:spcAft>
                          <a:spcPts val="300"/>
                        </a:spcAft>
                        <a:tabLst>
                          <a:tab pos="90170" algn="l"/>
                          <a:tab pos="180340" algn="l"/>
                          <a:tab pos="270510" algn="l"/>
                        </a:tabLst>
                      </a:pPr>
                      <a:r>
                        <a:rPr lang="en-US" sz="2000" dirty="0" err="1">
                          <a:effectLst/>
                          <a:latin typeface="Arial" panose="020B0604020202020204" pitchFamily="34" charset="0"/>
                          <a:ea typeface="Roboto" panose="02000000000000000000" pitchFamily="2" charset="0"/>
                          <a:cs typeface="Arial" panose="020B0604020202020204" pitchFamily="34" charset="0"/>
                        </a:rPr>
                        <a:t>Giáo</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viên</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thông</a:t>
                      </a:r>
                      <a:r>
                        <a:rPr lang="en-US" sz="2000" dirty="0">
                          <a:effectLst/>
                          <a:latin typeface="Arial" panose="020B0604020202020204" pitchFamily="34" charset="0"/>
                          <a:ea typeface="Roboto" panose="02000000000000000000" pitchFamily="2" charset="0"/>
                          <a:cs typeface="Arial" panose="020B0604020202020204" pitchFamily="34" charset="0"/>
                        </a:rPr>
                        <a:t> qua </a:t>
                      </a:r>
                      <a:r>
                        <a:rPr lang="en-US" sz="2000" dirty="0" err="1">
                          <a:effectLst/>
                          <a:latin typeface="Arial" panose="020B0604020202020204" pitchFamily="34" charset="0"/>
                          <a:ea typeface="Roboto" panose="02000000000000000000" pitchFamily="2" charset="0"/>
                          <a:cs typeface="Arial" panose="020B0604020202020204" pitchFamily="34" charset="0"/>
                        </a:rPr>
                        <a:t>hồ</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sơ</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học</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tập</a:t>
                      </a:r>
                      <a:r>
                        <a:rPr lang="en-US" sz="2000" dirty="0">
                          <a:effectLst/>
                          <a:latin typeface="Arial" panose="020B0604020202020204" pitchFamily="34" charset="0"/>
                          <a:ea typeface="Roboto" panose="02000000000000000000" pitchFamily="2" charset="0"/>
                          <a:cs typeface="Arial" panose="020B0604020202020204" pitchFamily="34" charset="0"/>
                        </a:rPr>
                        <a:t>).</a:t>
                      </a:r>
                    </a:p>
                    <a:p>
                      <a:pPr algn="just">
                        <a:lnSpc>
                          <a:spcPct val="120000"/>
                        </a:lnSpc>
                        <a:spcBef>
                          <a:spcPts val="300"/>
                        </a:spcBef>
                        <a:spcAft>
                          <a:spcPts val="300"/>
                        </a:spcAft>
                        <a:tabLst>
                          <a:tab pos="90170" algn="l"/>
                          <a:tab pos="180340" algn="l"/>
                          <a:tab pos="270510" algn="l"/>
                        </a:tabLst>
                      </a:pPr>
                      <a:r>
                        <a:rPr lang="en-US" sz="2000" dirty="0" err="1">
                          <a:effectLst/>
                          <a:latin typeface="Arial" panose="020B0604020202020204" pitchFamily="34" charset="0"/>
                          <a:ea typeface="Roboto" panose="02000000000000000000" pitchFamily="2" charset="0"/>
                          <a:cs typeface="Arial" panose="020B0604020202020204" pitchFamily="34" charset="0"/>
                        </a:rPr>
                        <a:t>Học</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sinh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tự</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đánh</a:t>
                      </a:r>
                      <a:r>
                        <a:rPr lang="en-US" sz="2000" dirty="0">
                          <a:effectLst/>
                          <a:latin typeface="Arial" panose="020B0604020202020204" pitchFamily="34" charset="0"/>
                          <a:ea typeface="Roboto" panose="02000000000000000000" pitchFamily="2" charset="0"/>
                          <a:cs typeface="Arial" panose="020B0604020202020204" pitchFamily="34" charset="0"/>
                        </a:rPr>
                        <a:t> </a:t>
                      </a:r>
                      <a:r>
                        <a:rPr lang="en-US" sz="2000" dirty="0" err="1">
                          <a:effectLst/>
                          <a:latin typeface="Arial" panose="020B0604020202020204" pitchFamily="34" charset="0"/>
                          <a:ea typeface="Roboto" panose="02000000000000000000" pitchFamily="2" charset="0"/>
                          <a:cs typeface="Arial" panose="020B0604020202020204" pitchFamily="34" charset="0"/>
                        </a:rPr>
                        <a:t>giá</a:t>
                      </a:r>
                      <a:r>
                        <a:rPr lang="en-US" sz="2000" dirty="0">
                          <a:effectLst/>
                          <a:latin typeface="Arial" panose="020B0604020202020204" pitchFamily="34" charset="0"/>
                          <a:ea typeface="Roboto" panose="02000000000000000000" pitchFamily="2" charset="0"/>
                          <a:cs typeface="Arial" panose="020B060402020202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10424212"/>
                  </a:ext>
                </a:extLst>
              </a:tr>
            </a:tbl>
          </a:graphicData>
        </a:graphic>
      </p:graphicFrame>
      <p:sp>
        <p:nvSpPr>
          <p:cNvPr id="11" name="Slide Number Placeholder 10">
            <a:extLst>
              <a:ext uri="{FF2B5EF4-FFF2-40B4-BE49-F238E27FC236}">
                <a16:creationId xmlns:a16="http://schemas.microsoft.com/office/drawing/2014/main" id="{7F8CE6A2-E804-5B4D-4777-54FAD731CBFA}"/>
              </a:ext>
            </a:extLst>
          </p:cNvPr>
          <p:cNvSpPr>
            <a:spLocks noGrp="1"/>
          </p:cNvSpPr>
          <p:nvPr>
            <p:ph type="sldNum" sz="quarter" idx="12"/>
          </p:nvPr>
        </p:nvSpPr>
        <p:spPr/>
        <p:txBody>
          <a:bodyPr/>
          <a:lstStyle/>
          <a:p>
            <a:fld id="{98AFA10F-1C91-4D6E-AF72-B6468A4B99E2}" type="slidenum">
              <a:rPr lang="en-US" smtClean="0"/>
              <a:pPr/>
              <a:t>69</a:t>
            </a:fld>
            <a:endParaRPr lang="en-US" dirty="0"/>
          </a:p>
        </p:txBody>
      </p:sp>
    </p:spTree>
    <p:extLst>
      <p:ext uri="{BB962C8B-B14F-4D97-AF65-F5344CB8AC3E}">
        <p14:creationId xmlns:p14="http://schemas.microsoft.com/office/powerpoint/2010/main" val="427948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ChangeArrowheads="1"/>
          </p:cNvSpPr>
          <p:nvPr/>
        </p:nvSpPr>
        <p:spPr bwMode="auto">
          <a:xfrm>
            <a:off x="873578" y="4006010"/>
            <a:ext cx="10668000" cy="183973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50000"/>
              </a:lnSpc>
              <a:spcBef>
                <a:spcPts val="600"/>
              </a:spcBef>
            </a:pPr>
            <a:r>
              <a:rPr lang="en-US" altLang="en-US" sz="2400" dirty="0">
                <a:solidFill>
                  <a:srgbClr val="0070C0"/>
                </a:solidFill>
              </a:rPr>
              <a:t>STEM </a:t>
            </a:r>
            <a:r>
              <a:rPr lang="en-US" altLang="en-US" sz="2400" dirty="0" err="1"/>
              <a:t>là</a:t>
            </a:r>
            <a:r>
              <a:rPr lang="en-US" altLang="en-US" sz="2400" dirty="0"/>
              <a:t> </a:t>
            </a:r>
            <a:r>
              <a:rPr lang="en-US" altLang="en-US" sz="2400" dirty="0" err="1"/>
              <a:t>thuật</a:t>
            </a:r>
            <a:r>
              <a:rPr lang="en-US" altLang="en-US" sz="2400" dirty="0"/>
              <a:t> </a:t>
            </a:r>
            <a:r>
              <a:rPr lang="en-US" altLang="en-US" sz="2400" dirty="0" err="1"/>
              <a:t>ngữ</a:t>
            </a:r>
            <a:r>
              <a:rPr lang="en-US" altLang="en-US" sz="2400" dirty="0"/>
              <a:t> </a:t>
            </a:r>
            <a:r>
              <a:rPr lang="en-US" altLang="en-US" sz="2400" dirty="0" err="1"/>
              <a:t>viết</a:t>
            </a:r>
            <a:r>
              <a:rPr lang="en-US" altLang="en-US" sz="2400" dirty="0"/>
              <a:t> </a:t>
            </a:r>
            <a:r>
              <a:rPr lang="en-US" altLang="en-US" sz="2400" dirty="0" err="1"/>
              <a:t>tắt</a:t>
            </a:r>
            <a:r>
              <a:rPr lang="en-US" altLang="en-US" sz="2400" dirty="0"/>
              <a:t> </a:t>
            </a:r>
            <a:r>
              <a:rPr lang="en-US" altLang="en-US" sz="2400" dirty="0" err="1"/>
              <a:t>của</a:t>
            </a:r>
            <a:r>
              <a:rPr lang="en-US" altLang="en-US" sz="2400" dirty="0"/>
              <a:t> </a:t>
            </a:r>
            <a:r>
              <a:rPr lang="en-US" altLang="en-US" sz="2400" dirty="0" err="1"/>
              <a:t>các</a:t>
            </a:r>
            <a:r>
              <a:rPr lang="en-US" altLang="en-US" sz="2400" dirty="0"/>
              <a:t> </a:t>
            </a:r>
            <a:r>
              <a:rPr lang="en-US" altLang="en-US" sz="2400" dirty="0" err="1"/>
              <a:t>từ</a:t>
            </a:r>
            <a:r>
              <a:rPr lang="en-US" altLang="en-US" sz="2400" dirty="0"/>
              <a:t>: </a:t>
            </a:r>
          </a:p>
          <a:p>
            <a:pPr marL="457200" lvl="1" indent="0" algn="just">
              <a:lnSpc>
                <a:spcPct val="150000"/>
              </a:lnSpc>
              <a:spcBef>
                <a:spcPts val="600"/>
              </a:spcBef>
            </a:pPr>
            <a:r>
              <a:rPr lang="en-US" altLang="en-US" sz="2400" dirty="0">
                <a:latin typeface="Cambria Math" panose="02040503050406030204" pitchFamily="18" charset="0"/>
                <a:ea typeface="Cambria Math" panose="02040503050406030204" pitchFamily="18" charset="0"/>
              </a:rPr>
              <a:t>● </a:t>
            </a:r>
            <a:r>
              <a:rPr lang="en-US" altLang="en-US" sz="2400" b="1" i="1" dirty="0">
                <a:solidFill>
                  <a:srgbClr val="FF0000"/>
                </a:solidFill>
              </a:rPr>
              <a:t>S</a:t>
            </a:r>
            <a:r>
              <a:rPr lang="en-US" altLang="en-US" sz="2400" i="1" dirty="0"/>
              <a:t>cience</a:t>
            </a:r>
            <a:r>
              <a:rPr lang="en-US" altLang="en-US" sz="2400" dirty="0"/>
              <a:t> (</a:t>
            </a:r>
            <a:r>
              <a:rPr lang="en-US" altLang="en-US" sz="2400" dirty="0" err="1"/>
              <a:t>Khoa</a:t>
            </a:r>
            <a:r>
              <a:rPr lang="en-US" altLang="en-US" sz="2400" dirty="0"/>
              <a:t> </a:t>
            </a:r>
            <a:r>
              <a:rPr lang="en-US" altLang="en-US" sz="2400" dirty="0" err="1"/>
              <a:t>học</a:t>
            </a:r>
            <a:r>
              <a:rPr lang="en-US" altLang="en-US" sz="2400" dirty="0"/>
              <a:t>),			 </a:t>
            </a:r>
            <a:r>
              <a:rPr lang="en-US" altLang="en-US" sz="2400" dirty="0">
                <a:latin typeface="Cambria Math" panose="02040503050406030204" pitchFamily="18" charset="0"/>
                <a:ea typeface="Cambria Math" panose="02040503050406030204" pitchFamily="18" charset="0"/>
              </a:rPr>
              <a:t>●</a:t>
            </a:r>
            <a:r>
              <a:rPr lang="en-US" altLang="en-US" sz="2400" b="1" i="1" dirty="0">
                <a:solidFill>
                  <a:srgbClr val="FF0000"/>
                </a:solidFill>
              </a:rPr>
              <a:t>T</a:t>
            </a:r>
            <a:r>
              <a:rPr lang="en-US" altLang="en-US" sz="2400" i="1" dirty="0"/>
              <a:t>echnology</a:t>
            </a:r>
            <a:r>
              <a:rPr lang="en-US" altLang="en-US" sz="2400" dirty="0"/>
              <a:t> (</a:t>
            </a:r>
            <a:r>
              <a:rPr lang="en-US" altLang="en-US" sz="2400" dirty="0" err="1"/>
              <a:t>Công</a:t>
            </a:r>
            <a:r>
              <a:rPr lang="en-US" altLang="en-US" sz="2400" dirty="0"/>
              <a:t> </a:t>
            </a:r>
            <a:r>
              <a:rPr lang="en-US" altLang="en-US" sz="2400" dirty="0" err="1"/>
              <a:t>nghệ</a:t>
            </a:r>
            <a:r>
              <a:rPr lang="en-US" altLang="en-US" sz="2400" dirty="0"/>
              <a:t>), </a:t>
            </a:r>
          </a:p>
          <a:p>
            <a:pPr marL="457200" lvl="1" indent="0" algn="just">
              <a:lnSpc>
                <a:spcPct val="150000"/>
              </a:lnSpc>
              <a:spcBef>
                <a:spcPts val="600"/>
              </a:spcBef>
            </a:pPr>
            <a:r>
              <a:rPr lang="en-US" altLang="en-US" sz="2400" dirty="0">
                <a:latin typeface="Cambria Math" panose="02040503050406030204" pitchFamily="18" charset="0"/>
                <a:ea typeface="Cambria Math" panose="02040503050406030204" pitchFamily="18" charset="0"/>
              </a:rPr>
              <a:t>● </a:t>
            </a:r>
            <a:r>
              <a:rPr lang="en-US" altLang="en-US" sz="2400" b="1" i="1" dirty="0">
                <a:solidFill>
                  <a:srgbClr val="FF0000"/>
                </a:solidFill>
              </a:rPr>
              <a:t>E</a:t>
            </a:r>
            <a:r>
              <a:rPr lang="en-US" altLang="en-US" sz="2400" i="1" dirty="0"/>
              <a:t>ngineering </a:t>
            </a:r>
            <a:r>
              <a:rPr lang="en-US" altLang="en-US" sz="2400" dirty="0"/>
              <a:t>(</a:t>
            </a:r>
            <a:r>
              <a:rPr lang="en-US" altLang="en-US" sz="2400" dirty="0" err="1"/>
              <a:t>Kĩ</a:t>
            </a:r>
            <a:r>
              <a:rPr lang="en-US" altLang="en-US" sz="2400" dirty="0"/>
              <a:t> </a:t>
            </a:r>
            <a:r>
              <a:rPr lang="en-US" altLang="en-US" sz="2400" dirty="0" err="1"/>
              <a:t>thuật</a:t>
            </a:r>
            <a:r>
              <a:rPr lang="en-US" altLang="en-US" sz="2400" dirty="0"/>
              <a:t>)                  	</a:t>
            </a:r>
            <a:r>
              <a:rPr lang="en-US" altLang="en-US" sz="2400" dirty="0">
                <a:latin typeface="Cambria Math" panose="02040503050406030204" pitchFamily="18" charset="0"/>
                <a:ea typeface="Cambria Math" panose="02040503050406030204" pitchFamily="18" charset="0"/>
              </a:rPr>
              <a:t> ● </a:t>
            </a:r>
            <a:r>
              <a:rPr lang="en-US" altLang="en-US" sz="2400" b="1" i="1" dirty="0">
                <a:solidFill>
                  <a:srgbClr val="FF0000"/>
                </a:solidFill>
              </a:rPr>
              <a:t>M</a:t>
            </a:r>
            <a:r>
              <a:rPr lang="en-US" altLang="en-US" sz="2400" i="1" dirty="0"/>
              <a:t>athematics</a:t>
            </a:r>
            <a:r>
              <a:rPr lang="en-US" altLang="en-US" sz="2400" dirty="0"/>
              <a:t> (</a:t>
            </a:r>
            <a:r>
              <a:rPr lang="en-US" altLang="en-US" sz="2400" dirty="0" err="1"/>
              <a:t>Toán</a:t>
            </a:r>
            <a:r>
              <a:rPr lang="en-US" altLang="en-US" sz="2400" dirty="0"/>
              <a:t> </a:t>
            </a:r>
            <a:r>
              <a:rPr lang="en-US" altLang="en-US" sz="2400" dirty="0" err="1"/>
              <a:t>học</a:t>
            </a:r>
            <a:r>
              <a:rPr lang="en-US" altLang="en-US" sz="2400" dirty="0"/>
              <a:t>)</a:t>
            </a: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873579" y="669472"/>
            <a:ext cx="10292442" cy="3170872"/>
          </a:xfrm>
          <a:prstGeom prst="rect">
            <a:avLst/>
          </a:prstGeom>
          <a:noFill/>
          <a:ln>
            <a:noFill/>
          </a:ln>
        </p:spPr>
      </p:pic>
      <p:sp>
        <p:nvSpPr>
          <p:cNvPr id="3" name="Slide Number Placeholder 2">
            <a:extLst>
              <a:ext uri="{FF2B5EF4-FFF2-40B4-BE49-F238E27FC236}">
                <a16:creationId xmlns:a16="http://schemas.microsoft.com/office/drawing/2014/main" id="{93CEDD2E-D66E-C40D-91CA-91622CBCF6B1}"/>
              </a:ext>
            </a:extLst>
          </p:cNvPr>
          <p:cNvSpPr>
            <a:spLocks noGrp="1"/>
          </p:cNvSpPr>
          <p:nvPr>
            <p:ph type="sldNum" sz="quarter" idx="12"/>
          </p:nvPr>
        </p:nvSpPr>
        <p:spPr/>
        <p:txBody>
          <a:bodyPr/>
          <a:lstStyle/>
          <a:p>
            <a:fld id="{98AFA10F-1C91-4D6E-AF72-B6468A4B99E2}" type="slidenum">
              <a:rPr lang="en-US" smtClean="0"/>
              <a:pPr/>
              <a:t>7</a:t>
            </a:fld>
            <a:endParaRPr lang="en-US"/>
          </a:p>
        </p:txBody>
      </p:sp>
    </p:spTree>
    <p:extLst>
      <p:ext uri="{BB962C8B-B14F-4D97-AF65-F5344CB8AC3E}">
        <p14:creationId xmlns:p14="http://schemas.microsoft.com/office/powerpoint/2010/main" val="3497579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5E8D2-77D6-714D-767E-2F42072A391C}"/>
              </a:ext>
            </a:extLst>
          </p:cNvPr>
          <p:cNvSpPr>
            <a:spLocks noGrp="1"/>
          </p:cNvSpPr>
          <p:nvPr>
            <p:ph type="title"/>
          </p:nvPr>
        </p:nvSpPr>
        <p:spPr>
          <a:xfrm>
            <a:off x="838200" y="-88123"/>
            <a:ext cx="10515600" cy="1325563"/>
          </a:xfrm>
        </p:spPr>
        <p:txBody>
          <a:bodyPr>
            <a:normAutofit/>
          </a:bodyPr>
          <a:lstStyle/>
          <a:p>
            <a:r>
              <a:rPr lang="en-US" sz="4000" dirty="0" err="1"/>
              <a:t>Thực</a:t>
            </a:r>
            <a:r>
              <a:rPr lang="en-US" sz="4000" dirty="0"/>
              <a:t> </a:t>
            </a:r>
            <a:r>
              <a:rPr lang="en-US" sz="4000" dirty="0" err="1"/>
              <a:t>hành</a:t>
            </a:r>
            <a:r>
              <a:rPr lang="en-US" sz="4000" dirty="0"/>
              <a:t> </a:t>
            </a:r>
            <a:r>
              <a:rPr lang="en-US" sz="4000" dirty="0" err="1"/>
              <a:t>xây</a:t>
            </a:r>
            <a:r>
              <a:rPr lang="en-US" sz="4000" dirty="0"/>
              <a:t> </a:t>
            </a:r>
            <a:r>
              <a:rPr lang="en-US" sz="4000" dirty="0" err="1"/>
              <a:t>dựng</a:t>
            </a:r>
            <a:r>
              <a:rPr lang="en-US" sz="4000" dirty="0"/>
              <a:t> </a:t>
            </a:r>
            <a:r>
              <a:rPr lang="en-US" sz="4000" dirty="0" err="1"/>
              <a:t>kế</a:t>
            </a:r>
            <a:r>
              <a:rPr lang="en-US" sz="4000" dirty="0"/>
              <a:t> </a:t>
            </a:r>
            <a:r>
              <a:rPr lang="en-US" sz="4000" dirty="0" err="1"/>
              <a:t>hoạch</a:t>
            </a:r>
            <a:r>
              <a:rPr lang="en-US" sz="4000" dirty="0"/>
              <a:t> </a:t>
            </a:r>
            <a:r>
              <a:rPr lang="en-US" sz="4000" dirty="0" err="1"/>
              <a:t>bài</a:t>
            </a:r>
            <a:r>
              <a:rPr lang="en-US" sz="4000" dirty="0"/>
              <a:t> </a:t>
            </a:r>
            <a:r>
              <a:rPr lang="en-US" sz="4000" dirty="0" err="1"/>
              <a:t>dạy</a:t>
            </a:r>
            <a:r>
              <a:rPr lang="en-US" sz="4000" dirty="0"/>
              <a:t> STEM </a:t>
            </a:r>
            <a:r>
              <a:rPr lang="en-US" sz="4000" dirty="0" err="1"/>
              <a:t>trong</a:t>
            </a:r>
            <a:r>
              <a:rPr lang="en-US" sz="4000" dirty="0"/>
              <a:t> </a:t>
            </a:r>
            <a:r>
              <a:rPr lang="en-US" sz="4000" dirty="0" err="1"/>
              <a:t>môn</a:t>
            </a:r>
            <a:r>
              <a:rPr lang="en-US" sz="4000" dirty="0"/>
              <a:t> </a:t>
            </a:r>
            <a:r>
              <a:rPr lang="en-US" sz="4000" dirty="0" err="1" smtClean="0"/>
              <a:t>học</a:t>
            </a:r>
            <a:endParaRPr lang="en-US" sz="4000" dirty="0"/>
          </a:p>
        </p:txBody>
      </p:sp>
      <p:sp>
        <p:nvSpPr>
          <p:cNvPr id="13" name="Content Placeholder 2"/>
          <p:cNvSpPr>
            <a:spLocks noGrp="1"/>
          </p:cNvSpPr>
          <p:nvPr>
            <p:ph idx="1"/>
          </p:nvPr>
        </p:nvSpPr>
        <p:spPr>
          <a:xfrm>
            <a:off x="776439" y="1316849"/>
            <a:ext cx="10515600" cy="4351338"/>
          </a:xfrm>
        </p:spPr>
        <p:txBody>
          <a:bodyPr/>
          <a:lstStyle/>
          <a:p>
            <a:pPr algn="just">
              <a:lnSpc>
                <a:spcPct val="120000"/>
              </a:lnSpc>
            </a:pPr>
            <a:r>
              <a:rPr lang="es-ES" sz="2600" b="1" dirty="0" err="1">
                <a:solidFill>
                  <a:schemeClr val="tx1"/>
                </a:solidFill>
              </a:rPr>
              <a:t>Nhiệm</a:t>
            </a:r>
            <a:r>
              <a:rPr lang="es-ES" sz="2600" b="1" dirty="0">
                <a:solidFill>
                  <a:schemeClr val="tx1"/>
                </a:solidFill>
              </a:rPr>
              <a:t> </a:t>
            </a:r>
            <a:r>
              <a:rPr lang="es-ES" sz="2600" b="1" dirty="0" err="1">
                <a:solidFill>
                  <a:schemeClr val="tx1"/>
                </a:solidFill>
              </a:rPr>
              <a:t>vụ</a:t>
            </a:r>
            <a:r>
              <a:rPr lang="es-ES" sz="2600" b="1" dirty="0">
                <a:solidFill>
                  <a:schemeClr val="tx1"/>
                </a:solidFill>
              </a:rPr>
              <a:t> : </a:t>
            </a:r>
            <a:r>
              <a:rPr lang="en-US" sz="2600" dirty="0" err="1">
                <a:solidFill>
                  <a:schemeClr val="tx1"/>
                </a:solidFill>
              </a:rPr>
              <a:t>Lựa</a:t>
            </a:r>
            <a:r>
              <a:rPr lang="en-US" sz="2600" dirty="0">
                <a:solidFill>
                  <a:schemeClr val="tx1"/>
                </a:solidFill>
              </a:rPr>
              <a:t> </a:t>
            </a:r>
            <a:r>
              <a:rPr lang="en-US" sz="2600" dirty="0" err="1">
                <a:solidFill>
                  <a:schemeClr val="tx1"/>
                </a:solidFill>
              </a:rPr>
              <a:t>chọn</a:t>
            </a:r>
            <a:r>
              <a:rPr lang="en-US" sz="2600" dirty="0">
                <a:solidFill>
                  <a:schemeClr val="tx1"/>
                </a:solidFill>
              </a:rPr>
              <a:t> </a:t>
            </a:r>
            <a:r>
              <a:rPr lang="en-US" sz="2600" dirty="0" err="1">
                <a:solidFill>
                  <a:schemeClr val="tx1"/>
                </a:solidFill>
              </a:rPr>
              <a:t>một</a:t>
            </a:r>
            <a:r>
              <a:rPr lang="en-US" sz="2600" dirty="0">
                <a:solidFill>
                  <a:schemeClr val="tx1"/>
                </a:solidFill>
              </a:rPr>
              <a:t> </a:t>
            </a:r>
            <a:r>
              <a:rPr lang="en-US" sz="2600" dirty="0" err="1">
                <a:solidFill>
                  <a:schemeClr val="tx1"/>
                </a:solidFill>
              </a:rPr>
              <a:t>chủ</a:t>
            </a:r>
            <a:r>
              <a:rPr lang="en-US" sz="2600" dirty="0">
                <a:solidFill>
                  <a:schemeClr val="tx1"/>
                </a:solidFill>
              </a:rPr>
              <a:t> </a:t>
            </a:r>
            <a:r>
              <a:rPr lang="en-US" sz="2600" dirty="0" err="1">
                <a:solidFill>
                  <a:schemeClr val="tx1"/>
                </a:solidFill>
              </a:rPr>
              <a:t>đề</a:t>
            </a:r>
            <a:r>
              <a:rPr lang="en-US" sz="2600" dirty="0">
                <a:solidFill>
                  <a:schemeClr val="tx1"/>
                </a:solidFill>
              </a:rPr>
              <a:t> </a:t>
            </a:r>
            <a:r>
              <a:rPr lang="en-US" sz="2600" dirty="0" err="1">
                <a:solidFill>
                  <a:schemeClr val="tx1"/>
                </a:solidFill>
              </a:rPr>
              <a:t>bài</a:t>
            </a:r>
            <a:r>
              <a:rPr lang="en-US" sz="2600" dirty="0">
                <a:solidFill>
                  <a:schemeClr val="tx1"/>
                </a:solidFill>
              </a:rPr>
              <a:t> </a:t>
            </a:r>
            <a:r>
              <a:rPr lang="en-US" sz="2600" dirty="0" err="1">
                <a:solidFill>
                  <a:schemeClr val="tx1"/>
                </a:solidFill>
              </a:rPr>
              <a:t>học</a:t>
            </a:r>
            <a:r>
              <a:rPr lang="en-US" sz="2600" dirty="0">
                <a:solidFill>
                  <a:schemeClr val="tx1"/>
                </a:solidFill>
              </a:rPr>
              <a:t> STEM </a:t>
            </a:r>
            <a:r>
              <a:rPr lang="en-US" sz="2600" dirty="0" err="1">
                <a:solidFill>
                  <a:schemeClr val="tx1"/>
                </a:solidFill>
              </a:rPr>
              <a:t>môn</a:t>
            </a:r>
            <a:r>
              <a:rPr lang="en-US" sz="2600" dirty="0">
                <a:solidFill>
                  <a:schemeClr val="tx1"/>
                </a:solidFill>
              </a:rPr>
              <a:t> </a:t>
            </a:r>
            <a:r>
              <a:rPr lang="en-US" sz="2600" dirty="0" err="1" smtClean="0">
                <a:solidFill>
                  <a:schemeClr val="tx1"/>
                </a:solidFill>
              </a:rPr>
              <a:t>học</a:t>
            </a:r>
            <a:r>
              <a:rPr lang="en-US" sz="2600" dirty="0" smtClean="0">
                <a:solidFill>
                  <a:schemeClr val="tx1"/>
                </a:solidFill>
              </a:rPr>
              <a:t> </a:t>
            </a:r>
            <a:r>
              <a:rPr lang="en-US" sz="2600" dirty="0" err="1" smtClean="0">
                <a:solidFill>
                  <a:schemeClr val="tx1"/>
                </a:solidFill>
              </a:rPr>
              <a:t>đang</a:t>
            </a:r>
            <a:r>
              <a:rPr lang="en-US" sz="2600" dirty="0" smtClean="0">
                <a:solidFill>
                  <a:schemeClr val="tx1"/>
                </a:solidFill>
              </a:rPr>
              <a:t> </a:t>
            </a:r>
            <a:r>
              <a:rPr lang="en-US" sz="2600" dirty="0" err="1" smtClean="0">
                <a:solidFill>
                  <a:schemeClr val="tx1"/>
                </a:solidFill>
              </a:rPr>
              <a:t>giảng</a:t>
            </a:r>
            <a:r>
              <a:rPr lang="en-US" sz="2600" dirty="0" smtClean="0">
                <a:solidFill>
                  <a:schemeClr val="tx1"/>
                </a:solidFill>
              </a:rPr>
              <a:t> </a:t>
            </a:r>
            <a:r>
              <a:rPr lang="en-US" sz="2600" dirty="0" err="1" smtClean="0">
                <a:solidFill>
                  <a:schemeClr val="tx1"/>
                </a:solidFill>
              </a:rPr>
              <a:t>dạy</a:t>
            </a:r>
            <a:endParaRPr lang="en-US" sz="2600" dirty="0">
              <a:solidFill>
                <a:schemeClr val="tx1"/>
              </a:solidFill>
            </a:endParaRPr>
          </a:p>
          <a:p>
            <a:pPr lvl="2" algn="just">
              <a:lnSpc>
                <a:spcPct val="120000"/>
              </a:lnSpc>
              <a:buFont typeface="Wingdings" panose="05000000000000000000" pitchFamily="2" charset="2"/>
              <a:buChar char="ü"/>
            </a:pPr>
            <a:r>
              <a:rPr lang="en-US" sz="2600" dirty="0" err="1">
                <a:solidFill>
                  <a:schemeClr val="tx1"/>
                </a:solidFill>
              </a:rPr>
              <a:t>Xây</a:t>
            </a:r>
            <a:r>
              <a:rPr lang="en-US" sz="2600" dirty="0">
                <a:solidFill>
                  <a:schemeClr val="tx1"/>
                </a:solidFill>
              </a:rPr>
              <a:t> </a:t>
            </a:r>
            <a:r>
              <a:rPr lang="en-US" sz="2600" dirty="0" err="1">
                <a:solidFill>
                  <a:schemeClr val="tx1"/>
                </a:solidFill>
              </a:rPr>
              <a:t>dựng</a:t>
            </a:r>
            <a:r>
              <a:rPr lang="en-US" sz="2600" dirty="0">
                <a:solidFill>
                  <a:schemeClr val="tx1"/>
                </a:solidFill>
              </a:rPr>
              <a:t> </a:t>
            </a:r>
            <a:r>
              <a:rPr lang="en-US" sz="2600" dirty="0" err="1">
                <a:solidFill>
                  <a:schemeClr val="tx1"/>
                </a:solidFill>
              </a:rPr>
              <a:t>kế</a:t>
            </a:r>
            <a:r>
              <a:rPr lang="en-US" sz="2600" dirty="0">
                <a:solidFill>
                  <a:schemeClr val="tx1"/>
                </a:solidFill>
              </a:rPr>
              <a:t> </a:t>
            </a:r>
            <a:r>
              <a:rPr lang="en-US" sz="2600" dirty="0" err="1">
                <a:solidFill>
                  <a:schemeClr val="tx1"/>
                </a:solidFill>
              </a:rPr>
              <a:t>hoạch</a:t>
            </a:r>
            <a:r>
              <a:rPr lang="en-US" sz="2600" dirty="0">
                <a:solidFill>
                  <a:schemeClr val="tx1"/>
                </a:solidFill>
              </a:rPr>
              <a:t> </a:t>
            </a:r>
            <a:r>
              <a:rPr lang="en-US" sz="2600" dirty="0" err="1">
                <a:solidFill>
                  <a:schemeClr val="tx1"/>
                </a:solidFill>
              </a:rPr>
              <a:t>bài</a:t>
            </a:r>
            <a:r>
              <a:rPr lang="en-US" sz="2600" dirty="0">
                <a:solidFill>
                  <a:schemeClr val="tx1"/>
                </a:solidFill>
              </a:rPr>
              <a:t> </a:t>
            </a:r>
            <a:r>
              <a:rPr lang="en-US" sz="2600" dirty="0" err="1">
                <a:solidFill>
                  <a:schemeClr val="tx1"/>
                </a:solidFill>
              </a:rPr>
              <a:t>dạy</a:t>
            </a:r>
            <a:r>
              <a:rPr lang="en-US" sz="2600" dirty="0">
                <a:solidFill>
                  <a:schemeClr val="tx1"/>
                </a:solidFill>
              </a:rPr>
              <a:t> STEM (CV 3089, 5512)</a:t>
            </a:r>
          </a:p>
          <a:p>
            <a:pPr lvl="2" algn="just">
              <a:lnSpc>
                <a:spcPct val="120000"/>
              </a:lnSpc>
              <a:buFont typeface="Wingdings" panose="05000000000000000000" pitchFamily="2" charset="2"/>
              <a:buChar char="ü"/>
            </a:pPr>
            <a:r>
              <a:rPr lang="en-US" sz="2600" dirty="0" err="1">
                <a:solidFill>
                  <a:schemeClr val="tx1"/>
                </a:solidFill>
              </a:rPr>
              <a:t>Bản</a:t>
            </a:r>
            <a:r>
              <a:rPr lang="en-US" sz="2600" dirty="0">
                <a:solidFill>
                  <a:schemeClr val="tx1"/>
                </a:solidFill>
              </a:rPr>
              <a:t> </a:t>
            </a:r>
            <a:r>
              <a:rPr lang="en-US" sz="2600" dirty="0" err="1">
                <a:solidFill>
                  <a:schemeClr val="tx1"/>
                </a:solidFill>
              </a:rPr>
              <a:t>giới</a:t>
            </a:r>
            <a:r>
              <a:rPr lang="en-US" sz="2600" dirty="0">
                <a:solidFill>
                  <a:schemeClr val="tx1"/>
                </a:solidFill>
              </a:rPr>
              <a:t> </a:t>
            </a:r>
            <a:r>
              <a:rPr lang="en-US" sz="2600" dirty="0" err="1">
                <a:solidFill>
                  <a:schemeClr val="tx1"/>
                </a:solidFill>
              </a:rPr>
              <a:t>thiệu</a:t>
            </a:r>
            <a:r>
              <a:rPr lang="en-US" sz="2600" dirty="0">
                <a:solidFill>
                  <a:schemeClr val="tx1"/>
                </a:solidFill>
              </a:rPr>
              <a:t> </a:t>
            </a:r>
            <a:r>
              <a:rPr lang="en-US" sz="2600" dirty="0" err="1">
                <a:solidFill>
                  <a:schemeClr val="tx1"/>
                </a:solidFill>
              </a:rPr>
              <a:t>tóm</a:t>
            </a:r>
            <a:r>
              <a:rPr lang="en-US" sz="2600" dirty="0">
                <a:solidFill>
                  <a:schemeClr val="tx1"/>
                </a:solidFill>
              </a:rPr>
              <a:t> </a:t>
            </a:r>
            <a:r>
              <a:rPr lang="en-US" sz="2600" dirty="0" err="1">
                <a:solidFill>
                  <a:schemeClr val="tx1"/>
                </a:solidFill>
              </a:rPr>
              <a:t>tắt</a:t>
            </a:r>
            <a:r>
              <a:rPr lang="en-US" sz="2600" dirty="0">
                <a:solidFill>
                  <a:schemeClr val="tx1"/>
                </a:solidFill>
              </a:rPr>
              <a:t>: </a:t>
            </a:r>
          </a:p>
        </p:txBody>
      </p:sp>
      <p:sp>
        <p:nvSpPr>
          <p:cNvPr id="5" name="Rectangle 4"/>
          <p:cNvSpPr/>
          <p:nvPr/>
        </p:nvSpPr>
        <p:spPr>
          <a:xfrm>
            <a:off x="1976176" y="3129030"/>
            <a:ext cx="9439385" cy="2539157"/>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just" defTabSz="914400" rtl="0" eaLnBrk="1" fontAlgn="auto" latinLnBrk="0" hangingPunct="1">
              <a:lnSpc>
                <a:spcPct val="150000"/>
              </a:lnSpc>
              <a:spcBef>
                <a:spcPts val="60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1. MÔ TẢ CHỦ ĐỀ BÀI HỌC STEM</a:t>
            </a:r>
          </a:p>
          <a:p>
            <a:pPr marL="0" marR="0" lvl="0" indent="0" algn="just" defTabSz="914400" rtl="0" eaLnBrk="1" fontAlgn="auto" latinLnBrk="0" hangingPunct="1">
              <a:lnSpc>
                <a:spcPct val="150000"/>
              </a:lnSpc>
              <a:spcBef>
                <a:spcPts val="600"/>
              </a:spcBef>
              <a:spcAft>
                <a:spcPts val="0"/>
              </a:spcAft>
              <a:buClrTx/>
              <a:buSzTx/>
              <a:buFontTx/>
              <a:buNone/>
              <a:tabLst/>
              <a:defRPr/>
            </a:pPr>
            <a:r>
              <a:rPr kumimoji="0" lang="en-US" sz="2400" b="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2. XÁC ĐỊNH YÊU CẦU,</a:t>
            </a:r>
            <a:r>
              <a:rPr kumimoji="0" lang="en-US" sz="2400" b="0" u="none" strike="noStrike" kern="1200" cap="none" spc="0" normalizeH="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2400" b="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TIÊU CHÍ ĐÁNH GIÁ SẢN PHẨM</a:t>
            </a:r>
          </a:p>
          <a:p>
            <a:pPr marL="0" marR="0" lvl="0" indent="0" algn="just" defTabSz="914400" rtl="0" eaLnBrk="1" fontAlgn="auto" latinLnBrk="0" hangingPunct="1">
              <a:lnSpc>
                <a:spcPct val="150000"/>
              </a:lnSpc>
              <a:spcBef>
                <a:spcPts val="600"/>
              </a:spcBef>
              <a:spcAft>
                <a:spcPts val="0"/>
              </a:spcAft>
              <a:buClrTx/>
              <a:buSzTx/>
              <a:buFontTx/>
              <a:buNone/>
              <a:tabLst/>
              <a:defRPr/>
            </a:pPr>
            <a:r>
              <a:rPr lang="en-US" sz="2400" dirty="0">
                <a:solidFill>
                  <a:prstClr val="black"/>
                </a:solidFill>
                <a:latin typeface="Arial" panose="020B0604020202020204" pitchFamily="34" charset="0"/>
                <a:ea typeface="Times New Roman" panose="02020603050405020304" pitchFamily="18" charset="0"/>
                <a:cs typeface="Arial" panose="020B0604020202020204" pitchFamily="34" charset="0"/>
              </a:rPr>
              <a:t>4. SẢN PHẨM MINH HỌA (</a:t>
            </a:r>
            <a:r>
              <a:rPr lang="en-US" sz="2400" dirty="0" err="1">
                <a:solidFill>
                  <a:prstClr val="black"/>
                </a:solidFill>
                <a:latin typeface="Arial" panose="020B0604020202020204" pitchFamily="34" charset="0"/>
                <a:ea typeface="Times New Roman" panose="02020603050405020304" pitchFamily="18" charset="0"/>
                <a:cs typeface="Arial" panose="020B0604020202020204" pitchFamily="34" charset="0"/>
              </a:rPr>
              <a:t>nếu</a:t>
            </a:r>
            <a:r>
              <a:rPr lang="en-US" sz="24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có</a:t>
            </a:r>
            <a:r>
              <a:rPr lang="en-US" sz="2400" dirty="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kumimoji="0" lang="en-US" sz="2400" b="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auto" latinLnBrk="0" hangingPunct="1">
              <a:lnSpc>
                <a:spcPct val="150000"/>
              </a:lnSpc>
              <a:spcBef>
                <a:spcPts val="600"/>
              </a:spcBef>
              <a:spcAft>
                <a:spcPts val="0"/>
              </a:spcAft>
              <a:buClrTx/>
              <a:buSzTx/>
              <a:buFontTx/>
              <a:buNone/>
              <a:tabLst/>
              <a:defRPr/>
            </a:pPr>
            <a:r>
              <a:rPr kumimoji="0" lang="en-US" sz="2400" b="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5. TIẾN TRÌNH DẠY HỌC</a:t>
            </a:r>
          </a:p>
        </p:txBody>
      </p:sp>
      <p:sp>
        <p:nvSpPr>
          <p:cNvPr id="8" name="Slide Number Placeholder 7">
            <a:extLst>
              <a:ext uri="{FF2B5EF4-FFF2-40B4-BE49-F238E27FC236}">
                <a16:creationId xmlns:a16="http://schemas.microsoft.com/office/drawing/2014/main" id="{DAF6A66A-3520-9FA8-15C3-90AE31ED7992}"/>
              </a:ext>
            </a:extLst>
          </p:cNvPr>
          <p:cNvSpPr>
            <a:spLocks noGrp="1"/>
          </p:cNvSpPr>
          <p:nvPr>
            <p:ph type="sldNum" sz="quarter" idx="12"/>
          </p:nvPr>
        </p:nvSpPr>
        <p:spPr/>
        <p:txBody>
          <a:bodyPr/>
          <a:lstStyle/>
          <a:p>
            <a:fld id="{98AFA10F-1C91-4D6E-AF72-B6468A4B99E2}" type="slidenum">
              <a:rPr lang="en-US" smtClean="0"/>
              <a:pPr/>
              <a:t>70</a:t>
            </a:fld>
            <a:endParaRPr lang="en-US" dirty="0"/>
          </a:p>
        </p:txBody>
      </p:sp>
    </p:spTree>
    <p:extLst>
      <p:ext uri="{BB962C8B-B14F-4D97-AF65-F5344CB8AC3E}">
        <p14:creationId xmlns:p14="http://schemas.microsoft.com/office/powerpoint/2010/main" val="22162979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 result for stem educ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6700" y="2059500"/>
            <a:ext cx="43053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6294EAA3-D73F-81C1-5A12-E9D3D0C213F9}"/>
              </a:ext>
            </a:extLst>
          </p:cNvPr>
          <p:cNvSpPr>
            <a:spLocks noGrp="1"/>
          </p:cNvSpPr>
          <p:nvPr>
            <p:ph type="title"/>
          </p:nvPr>
        </p:nvSpPr>
        <p:spPr>
          <a:xfrm>
            <a:off x="741145" y="93673"/>
            <a:ext cx="10515600" cy="1325563"/>
          </a:xfrm>
        </p:spPr>
        <p:txBody>
          <a:bodyPr/>
          <a:lstStyle/>
          <a:p>
            <a:r>
              <a:rPr lang="en-US" dirty="0" err="1"/>
              <a:t>Giáo</a:t>
            </a:r>
            <a:r>
              <a:rPr lang="en-US" dirty="0"/>
              <a:t> </a:t>
            </a:r>
            <a:r>
              <a:rPr lang="en-US" dirty="0" err="1"/>
              <a:t>dục</a:t>
            </a:r>
            <a:r>
              <a:rPr lang="en-US" dirty="0"/>
              <a:t> STEM – </a:t>
            </a:r>
            <a:r>
              <a:rPr lang="en-US" dirty="0" err="1"/>
              <a:t>Cách</a:t>
            </a:r>
            <a:r>
              <a:rPr lang="en-US" dirty="0"/>
              <a:t> </a:t>
            </a:r>
            <a:r>
              <a:rPr lang="en-US" dirty="0" err="1"/>
              <a:t>tiếp</a:t>
            </a:r>
            <a:r>
              <a:rPr lang="en-US" dirty="0"/>
              <a:t> </a:t>
            </a:r>
            <a:r>
              <a:rPr lang="en-US" dirty="0" err="1"/>
              <a:t>cận</a:t>
            </a:r>
            <a:endParaRPr lang="en-US" dirty="0"/>
          </a:p>
        </p:txBody>
      </p:sp>
      <p:sp>
        <p:nvSpPr>
          <p:cNvPr id="6" name="Content Placeholder 5">
            <a:extLst>
              <a:ext uri="{FF2B5EF4-FFF2-40B4-BE49-F238E27FC236}">
                <a16:creationId xmlns:a16="http://schemas.microsoft.com/office/drawing/2014/main" id="{9CB41FFD-0C7A-9259-031A-758927E15385}"/>
              </a:ext>
            </a:extLst>
          </p:cNvPr>
          <p:cNvSpPr>
            <a:spLocks noGrp="1"/>
          </p:cNvSpPr>
          <p:nvPr>
            <p:ph idx="1"/>
          </p:nvPr>
        </p:nvSpPr>
        <p:spPr>
          <a:xfrm>
            <a:off x="741145" y="1520814"/>
            <a:ext cx="6959066" cy="4950560"/>
          </a:xfrm>
        </p:spPr>
        <p:txBody>
          <a:bodyPr>
            <a:normAutofit lnSpcReduction="10000"/>
          </a:bodyPr>
          <a:lstStyle/>
          <a:p>
            <a:pPr marL="0" indent="0" algn="just">
              <a:lnSpc>
                <a:spcPct val="120000"/>
              </a:lnSpc>
              <a:buNone/>
            </a:pPr>
            <a:r>
              <a:rPr lang="vi-VN" dirty="0">
                <a:solidFill>
                  <a:schemeClr val="tx1"/>
                </a:solidFill>
              </a:rPr>
              <a:t>Là một </a:t>
            </a:r>
            <a:r>
              <a:rPr lang="vi-VN" b="1" i="1" dirty="0">
                <a:solidFill>
                  <a:schemeClr val="tx1"/>
                </a:solidFill>
              </a:rPr>
              <a:t>TƯ TƯỞNG </a:t>
            </a:r>
            <a:r>
              <a:rPr lang="vi-VN" dirty="0">
                <a:solidFill>
                  <a:schemeClr val="tx1"/>
                </a:solidFill>
              </a:rPr>
              <a:t>(chiến lược, tiếp cận) giáo dục, bên cạnh định hướng giáo dục toàn diện, </a:t>
            </a:r>
            <a:r>
              <a:rPr lang="vi-VN" b="1" i="1" dirty="0">
                <a:solidFill>
                  <a:schemeClr val="tx1"/>
                </a:solidFill>
              </a:rPr>
              <a:t>THÚC ĐẨY </a:t>
            </a:r>
            <a:r>
              <a:rPr lang="vi-VN" dirty="0">
                <a:solidFill>
                  <a:schemeClr val="tx1"/>
                </a:solidFill>
              </a:rPr>
              <a:t>giáo dục 4 lĩnh vực: </a:t>
            </a:r>
            <a:r>
              <a:rPr lang="vi-VN" b="1" dirty="0">
                <a:solidFill>
                  <a:schemeClr val="tx1"/>
                </a:solidFill>
              </a:rPr>
              <a:t>Toán học</a:t>
            </a:r>
            <a:r>
              <a:rPr lang="vi-VN" dirty="0">
                <a:solidFill>
                  <a:schemeClr val="tx1"/>
                </a:solidFill>
              </a:rPr>
              <a:t>, </a:t>
            </a:r>
            <a:r>
              <a:rPr lang="vi-VN" b="1" dirty="0">
                <a:solidFill>
                  <a:schemeClr val="tx1"/>
                </a:solidFill>
              </a:rPr>
              <a:t>Khoa học tự nhiên</a:t>
            </a:r>
            <a:r>
              <a:rPr lang="vi-VN" dirty="0">
                <a:solidFill>
                  <a:schemeClr val="tx1"/>
                </a:solidFill>
              </a:rPr>
              <a:t>, </a:t>
            </a:r>
            <a:r>
              <a:rPr lang="vi-VN" b="1" dirty="0">
                <a:solidFill>
                  <a:schemeClr val="tx1"/>
                </a:solidFill>
              </a:rPr>
              <a:t>Kỹ thuật</a:t>
            </a:r>
            <a:r>
              <a:rPr lang="vi-VN" dirty="0">
                <a:solidFill>
                  <a:schemeClr val="tx1"/>
                </a:solidFill>
              </a:rPr>
              <a:t>, </a:t>
            </a:r>
            <a:r>
              <a:rPr lang="vi-VN" b="1" dirty="0">
                <a:solidFill>
                  <a:schemeClr val="tx1"/>
                </a:solidFill>
              </a:rPr>
              <a:t>Công nghệ </a:t>
            </a:r>
            <a:r>
              <a:rPr lang="vi-VN" dirty="0">
                <a:solidFill>
                  <a:schemeClr val="tx1"/>
                </a:solidFill>
              </a:rPr>
              <a:t>với mục tiêu “</a:t>
            </a:r>
            <a:r>
              <a:rPr lang="vi-VN" b="1" i="1" dirty="0">
                <a:solidFill>
                  <a:schemeClr val="tx1"/>
                </a:solidFill>
              </a:rPr>
              <a:t>định hướng và chuẩn bị nguồn nhân lực đáp ứng nhu cầu ngày càng tăng của các ngành nghề liên quan tới các lĩnh vực STEM, nhờ đó, nâng cao sức cạnh tranh của nền kinh tế</a:t>
            </a:r>
            <a:r>
              <a:rPr lang="vi-VN" dirty="0">
                <a:solidFill>
                  <a:schemeClr val="tx1"/>
                </a:solidFill>
              </a:rPr>
              <a:t>”;</a:t>
            </a:r>
            <a:endParaRPr lang="en-US" dirty="0">
              <a:solidFill>
                <a:schemeClr val="tx1"/>
              </a:solidFill>
            </a:endParaRPr>
          </a:p>
        </p:txBody>
      </p:sp>
      <p:sp>
        <p:nvSpPr>
          <p:cNvPr id="9" name="Slide Number Placeholder 8">
            <a:extLst>
              <a:ext uri="{FF2B5EF4-FFF2-40B4-BE49-F238E27FC236}">
                <a16:creationId xmlns:a16="http://schemas.microsoft.com/office/drawing/2014/main" id="{C032535A-DA58-C8CE-64D4-9D01D1AF07DC}"/>
              </a:ext>
            </a:extLst>
          </p:cNvPr>
          <p:cNvSpPr>
            <a:spLocks noGrp="1"/>
          </p:cNvSpPr>
          <p:nvPr>
            <p:ph type="sldNum" sz="quarter" idx="12"/>
          </p:nvPr>
        </p:nvSpPr>
        <p:spPr/>
        <p:txBody>
          <a:bodyPr/>
          <a:lstStyle/>
          <a:p>
            <a:fld id="{98AFA10F-1C91-4D6E-AF72-B6468A4B99E2}" type="slidenum">
              <a:rPr lang="en-US" smtClean="0"/>
              <a:pPr/>
              <a:t>8</a:t>
            </a:fld>
            <a:endParaRPr lang="en-US" dirty="0"/>
          </a:p>
        </p:txBody>
      </p:sp>
    </p:spTree>
    <p:extLst>
      <p:ext uri="{BB962C8B-B14F-4D97-AF65-F5344CB8AC3E}">
        <p14:creationId xmlns:p14="http://schemas.microsoft.com/office/powerpoint/2010/main" val="4247754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F25FD1-FB0D-4117-ABAF-A92F6C179323}"/>
              </a:ext>
            </a:extLst>
          </p:cNvPr>
          <p:cNvSpPr txBox="1"/>
          <p:nvPr/>
        </p:nvSpPr>
        <p:spPr>
          <a:xfrm>
            <a:off x="3439463" y="2914441"/>
            <a:ext cx="9269730" cy="2580433"/>
          </a:xfrm>
          <a:prstGeom prst="rect">
            <a:avLst/>
          </a:prstGeom>
        </p:spPr>
        <p:txBody>
          <a:bodyPr vert="horz" lIns="91440" tIns="45720" rIns="91440" bIns="45720" rtlCol="0">
            <a:normAutofit/>
          </a:bodyPr>
          <a:lstStyle/>
          <a:p>
            <a:pPr marL="0" marR="0" lvl="0" indent="158750" algn="ctr" defTabSz="914400" rtl="0" eaLnBrk="1" fontAlgn="auto" latinLnBrk="0" hangingPunct="1">
              <a:lnSpc>
                <a:spcPct val="120000"/>
              </a:lnSpc>
              <a:spcBef>
                <a:spcPts val="600"/>
              </a:spcBef>
              <a:spcAft>
                <a:spcPts val="0"/>
              </a:spcAft>
              <a:buClrTx/>
              <a:buSzTx/>
              <a:buFontTx/>
              <a:buNone/>
              <a:tabLst/>
              <a:defRPr/>
            </a:pPr>
            <a:endParaRPr kumimoji="0" lang="en-US" sz="4800" b="1" i="0" u="none" strike="noStrike" kern="1200" cap="none" spc="0" normalizeH="0" baseline="0" noProof="0" dirty="0">
              <a:ln>
                <a:noFill/>
              </a:ln>
              <a:solidFill>
                <a:prstClr val="black"/>
              </a:solidFill>
              <a:effectLst/>
              <a:uLnTx/>
              <a:uFillTx/>
              <a:latin typeface="Cambria"/>
              <a:ea typeface="Roboto" panose="02000000000000000000" pitchFamily="2" charset="0"/>
              <a:cs typeface="+mn-cs"/>
            </a:endParaRPr>
          </a:p>
        </p:txBody>
      </p:sp>
      <p:sp>
        <p:nvSpPr>
          <p:cNvPr id="6" name="Title 5">
            <a:extLst>
              <a:ext uri="{FF2B5EF4-FFF2-40B4-BE49-F238E27FC236}">
                <a16:creationId xmlns:a16="http://schemas.microsoft.com/office/drawing/2014/main" id="{F49EF4AD-5834-F969-FEC0-DBAABC100F9C}"/>
              </a:ext>
            </a:extLst>
          </p:cNvPr>
          <p:cNvSpPr>
            <a:spLocks noGrp="1"/>
          </p:cNvSpPr>
          <p:nvPr>
            <p:ph type="title"/>
          </p:nvPr>
        </p:nvSpPr>
        <p:spPr/>
        <p:txBody>
          <a:bodyPr>
            <a:normAutofit fontScale="90000"/>
          </a:bodyPr>
          <a:lstStyle/>
          <a:p>
            <a:r>
              <a:rPr lang="en-US" dirty="0"/>
              <a:t>GIÁO DỤC STEM TRONG </a:t>
            </a:r>
            <a:r>
              <a:rPr lang="en-US" dirty="0" smtClean="0"/>
              <a:t>CT GDPT </a:t>
            </a:r>
            <a:r>
              <a:rPr lang="en-US" dirty="0"/>
              <a:t>2018</a:t>
            </a:r>
          </a:p>
        </p:txBody>
      </p:sp>
      <p:sp>
        <p:nvSpPr>
          <p:cNvPr id="7" name="Text Placeholder 6">
            <a:extLst>
              <a:ext uri="{FF2B5EF4-FFF2-40B4-BE49-F238E27FC236}">
                <a16:creationId xmlns:a16="http://schemas.microsoft.com/office/drawing/2014/main" id="{A863361A-92BB-F25C-9946-CB9997E30021}"/>
              </a:ext>
            </a:extLst>
          </p:cNvPr>
          <p:cNvSpPr>
            <a:spLocks noGrp="1"/>
          </p:cNvSpPr>
          <p:nvPr>
            <p:ph type="body" idx="1"/>
          </p:nvPr>
        </p:nvSpPr>
        <p:spPr/>
        <p:txBody>
          <a:bodyPr/>
          <a:lstStyle/>
          <a:p>
            <a:endParaRPr lang="en-US"/>
          </a:p>
        </p:txBody>
      </p:sp>
      <p:sp>
        <p:nvSpPr>
          <p:cNvPr id="9" name="Slide Number Placeholder 8">
            <a:extLst>
              <a:ext uri="{FF2B5EF4-FFF2-40B4-BE49-F238E27FC236}">
                <a16:creationId xmlns:a16="http://schemas.microsoft.com/office/drawing/2014/main" id="{255F85CE-6302-0FFB-BE55-F6BA883CC43D}"/>
              </a:ext>
            </a:extLst>
          </p:cNvPr>
          <p:cNvSpPr>
            <a:spLocks noGrp="1"/>
          </p:cNvSpPr>
          <p:nvPr>
            <p:ph type="sldNum" sz="quarter" idx="12"/>
          </p:nvPr>
        </p:nvSpPr>
        <p:spPr/>
        <p:txBody>
          <a:bodyPr/>
          <a:lstStyle/>
          <a:p>
            <a:fld id="{98AFA10F-1C91-4D6E-AF72-B6468A4B99E2}" type="slidenum">
              <a:rPr lang="en-US" smtClean="0">
                <a:solidFill>
                  <a:prstClr val="black">
                    <a:tint val="75000"/>
                  </a:prstClr>
                </a:solidFill>
              </a:rPr>
              <a:pPr/>
              <a:t>9</a:t>
            </a:fld>
            <a:endParaRPr lang="en-US">
              <a:solidFill>
                <a:prstClr val="black">
                  <a:tint val="75000"/>
                </a:prstClr>
              </a:solidFill>
            </a:endParaRPr>
          </a:p>
        </p:txBody>
      </p:sp>
    </p:spTree>
    <p:extLst>
      <p:ext uri="{BB962C8B-B14F-4D97-AF65-F5344CB8AC3E}">
        <p14:creationId xmlns:p14="http://schemas.microsoft.com/office/powerpoint/2010/main" val="163711219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 THCS final</Template>
  <TotalTime>14533</TotalTime>
  <Words>5869</Words>
  <Application>Microsoft Office PowerPoint</Application>
  <PresentationFormat>Widescreen</PresentationFormat>
  <Paragraphs>696</Paragraphs>
  <Slides>70</Slides>
  <Notes>44</Notes>
  <HiddenSlides>1</HiddenSlides>
  <MMClips>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1</vt:i4>
      </vt:variant>
      <vt:variant>
        <vt:lpstr>Slide Titles</vt:lpstr>
      </vt:variant>
      <vt:variant>
        <vt:i4>70</vt:i4>
      </vt:variant>
    </vt:vector>
  </HeadingPairs>
  <TitlesOfParts>
    <vt:vector size="87" baseType="lpstr">
      <vt:lpstr>Arial</vt:lpstr>
      <vt:lpstr>Arial Unicode MS</vt:lpstr>
      <vt:lpstr>Calibri</vt:lpstr>
      <vt:lpstr>Cambria</vt:lpstr>
      <vt:lpstr>Cambria Math</vt:lpstr>
      <vt:lpstr>Fira Sans Extra Condensed Medium</vt:lpstr>
      <vt:lpstr>Fira Sans Extra Condensed SemiBold</vt:lpstr>
      <vt:lpstr>Roboto</vt:lpstr>
      <vt:lpstr>Roboto Slab</vt:lpstr>
      <vt:lpstr>Symbol</vt:lpstr>
      <vt:lpstr>Tahoma</vt:lpstr>
      <vt:lpstr>Times New Roman</vt:lpstr>
      <vt:lpstr>Tw Cen MT</vt:lpstr>
      <vt:lpstr>Twentieth Century</vt:lpstr>
      <vt:lpstr>Wingdings</vt:lpstr>
      <vt:lpstr>Office Theme</vt:lpstr>
      <vt:lpstr>Bitmap Image</vt:lpstr>
      <vt:lpstr>PowerPoint Presentation</vt:lpstr>
      <vt:lpstr>NỘI DUNG TẬP HUẤN</vt:lpstr>
      <vt:lpstr>CĂN CỨ PHÁP LÝ, MỤC TIÊU</vt:lpstr>
      <vt:lpstr>TỔNG QUAN NỘI DUNG KHOÁ TẬP HUẤN STEM</vt:lpstr>
      <vt:lpstr>TỔNG QUAN KHOÁ TẬP HUẤN STEM</vt:lpstr>
      <vt:lpstr>STEM VÀ GIÁO DỤC STEM</vt:lpstr>
      <vt:lpstr>PowerPoint Presentation</vt:lpstr>
      <vt:lpstr>Giáo dục STEM – Cách tiếp cận</vt:lpstr>
      <vt:lpstr>GIÁO DỤC STEM TRONG CT GDPT 2018</vt:lpstr>
      <vt:lpstr>Chương trình GDPT năm 2018</vt:lpstr>
      <vt:lpstr>MỤC TIÊU GIÁO DỤC STEM</vt:lpstr>
      <vt:lpstr>Vai trò, ý nghĩa của giáo dục STEM</vt:lpstr>
      <vt:lpstr>CƠ SỞ HOẠT ĐỘNG CỦA GIÁO DỤC STEM</vt:lpstr>
      <vt:lpstr>PowerPoint Presentation</vt:lpstr>
      <vt:lpstr>PowerPoint Presentation</vt:lpstr>
      <vt:lpstr>Quá trình thiết kế kĩ thuật</vt:lpstr>
      <vt:lpstr>Khám phá khoa học (nghiên cứu khoa học)</vt:lpstr>
      <vt:lpstr>MỘT SỐ HÌNH THỨC TỔ CHỨC GIÁO DỤC STEM </vt:lpstr>
      <vt:lpstr>PowerPoint Presentation</vt:lpstr>
      <vt:lpstr>HÌNH THỨC 1: BÀI DẠY STEM</vt:lpstr>
      <vt:lpstr>Cấu trúc bài học STEM kĩ thuật</vt:lpstr>
      <vt:lpstr>HÌNH THỨC 2: HOẠT ĐỘNG TRẢI NGHIỆM STEM</vt:lpstr>
      <vt:lpstr>PowerPoint Presentation</vt:lpstr>
      <vt:lpstr>HÌNH THỨC 3: HOẠT ĐỘNG NGHIÊN CỨU KHOA HỌC, KỸ THUẬT</vt:lpstr>
      <vt:lpstr>PowerPoint Presentation</vt:lpstr>
      <vt:lpstr>ĐIỀU KIỆN THỰC HIỆN GIÁO DỤC STEM</vt:lpstr>
      <vt:lpstr>Hướng dẫn xây dựng KHGD nhà trường</vt:lpstr>
      <vt:lpstr>LỰA CHỌN NỘI DUNG XÂY DỰNG BÀI HỌC STEM</vt:lpstr>
      <vt:lpstr>VÍ DỤ MINH HỌA: NỘI DUNG MỘT SỐ CHỦ ĐỀ GIÁO DỤC STEM</vt:lpstr>
      <vt:lpstr>VÍ DỤ MINH HỌA: NỘI DUNG MỘT SỐ CHỦ ĐỀ GIÁO DỤC STEM</vt:lpstr>
      <vt:lpstr>VÍ DỤ MINH HỌA: NỘI DUNG MỘT SỐ CHỦ ĐỀ GIÁO DỤC STEM</vt:lpstr>
      <vt:lpstr>Ví dụ: Thực hành lựa chọn chủ đề bài học STEM trong môn Tin học ở THPT</vt:lpstr>
      <vt:lpstr>Ví dụ: Thực hành lựa chọn chủ đề bài học STEM trong môn Tin học ở THPT</vt:lpstr>
      <vt:lpstr>NỘI DUNG 2 XÂY DỰNG KẾ HOẠCH DẠY HỌC THEO CHỦ ĐỀ/BÀI HỌC STEM </vt:lpstr>
      <vt:lpstr> QUY TRÌNH XÂY DỰNG BÀI DẠY STEM</vt:lpstr>
      <vt:lpstr>BƯỚC 1: LỰA CHỌN NỘI DUNG DẠY HỌC</vt:lpstr>
      <vt:lpstr>Ví dụ: Thiết kế poster “Em là tuyên truyền viên giỏi”</vt:lpstr>
      <vt:lpstr>BƯỚC 2: XÁC ĐỊNH VẤN ĐỀ CẦN GIẢI QUYẾT </vt:lpstr>
      <vt:lpstr>Ví dụ: Thiết kế poster: “Em là tuyên truyền viên giỏi”</vt:lpstr>
      <vt:lpstr>BƯỚC 3: XÂY DỰNG TIÊU CHÍ SẢN PHẨM HOẶC GIẢI PHÁP GIẢI QUYẾT VẤN ĐỀ</vt:lpstr>
      <vt:lpstr>Ví dụ: Thiết kế poster: “Em là tuyên truyền viên giỏi”</vt:lpstr>
      <vt:lpstr>BƯỚC 4: THIẾT KẾ TIẾN TRÌNH TỔ CHỨC DẠY HỌC </vt:lpstr>
      <vt:lpstr>Chuỗi hoạt động của bài học STEM</vt:lpstr>
      <vt:lpstr>Minh họa: Tiến trình bài dạy: “Thiết kế poster”</vt:lpstr>
      <vt:lpstr>Hoạt động 1: Xác định vấn đề thiết kế, chế tạo</vt:lpstr>
      <vt:lpstr>Hoạt động 1: Xác định yêu cầu thiết kế và tạo poster</vt:lpstr>
      <vt:lpstr>Hoạt động 2: Nghiên cứu kiến thức nền để đề xuất giải pháp thiết kế</vt:lpstr>
      <vt:lpstr>Hoạt động 2: Nghiên cứu kiến thức nền và xây dựng bản thiết kế</vt:lpstr>
      <vt:lpstr>Hoạt động 3: Trình bày bản thiết kế</vt:lpstr>
      <vt:lpstr>Hoạt động 4: Thực hiện theo kế hoạch và thử nghiệm</vt:lpstr>
      <vt:lpstr>Hoạt động 5: Trình bày sản phẩm, chia sẻ và thảo luận</vt:lpstr>
      <vt:lpstr>Định hướng đánh giá bài học STEM</vt:lpstr>
      <vt:lpstr>Định hướng đánh giá bài học STEM</vt:lpstr>
      <vt:lpstr>XÂY DỰNG KẾ HOẠCH BÀI DẠY STEM</vt:lpstr>
      <vt:lpstr>Nội dung 4. Thiết kế bài học STEM </vt:lpstr>
      <vt:lpstr>Tiến trình dạy học bài học STEM</vt:lpstr>
      <vt:lpstr>Tiến trình dạy học bài học STEM</vt:lpstr>
      <vt:lpstr>Xây dựng kế hoạch bài dạy STEM </vt:lpstr>
      <vt:lpstr>Xây dựng kế hoạch bài dạy STEM </vt:lpstr>
      <vt:lpstr>Xây dựng kế hoạch bài dạy STEM</vt:lpstr>
      <vt:lpstr>ĐÁNH GIÁ TRONG  DẠY HỌC STEM </vt:lpstr>
      <vt:lpstr> Định hướng đánh giá bài học STEM</vt:lpstr>
      <vt:lpstr>Định hướng đánh giá bài học STEM</vt:lpstr>
      <vt:lpstr>Định hướng đánh giá bài học STEM</vt:lpstr>
      <vt:lpstr>Một số công cụ đánh giá bài học STEM</vt:lpstr>
      <vt:lpstr>Một số công cụ đánh giá bài học STEM</vt:lpstr>
      <vt:lpstr>Một số công cụ đánh giá bài học STEM</vt:lpstr>
      <vt:lpstr>Một số công cụ đánh giá bài học STEM</vt:lpstr>
      <vt:lpstr>Một số công cụ đánh giá bài học STEM</vt:lpstr>
      <vt:lpstr>Thực hành xây dựng kế hoạch bài dạy STEM trong môn học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Trong giáo dục định hướng năng lực, giáo dục STEM đặt mục tiêu cụ thể cho đội ngũ công dân tương lai</dc:title>
  <dc:creator>Lanntm</dc:creator>
  <cp:lastModifiedBy>XuanHungSGD</cp:lastModifiedBy>
  <cp:revision>577</cp:revision>
  <cp:lastPrinted>2022-11-27T01:09:03Z</cp:lastPrinted>
  <dcterms:created xsi:type="dcterms:W3CDTF">2018-07-15T09:53:54Z</dcterms:created>
  <dcterms:modified xsi:type="dcterms:W3CDTF">2026-08-13T05:36:14Z</dcterms:modified>
</cp:coreProperties>
</file>