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5.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8.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9.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20.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21.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22.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23.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24.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9" r:id="rId1"/>
    <p:sldMasterId id="2147483732" r:id="rId2"/>
    <p:sldMasterId id="2147485344" r:id="rId3"/>
    <p:sldMasterId id="2147485380" r:id="rId4"/>
    <p:sldMasterId id="2147485404" r:id="rId5"/>
    <p:sldMasterId id="2147485422" r:id="rId6"/>
  </p:sldMasterIdLst>
  <p:notesMasterIdLst>
    <p:notesMasterId r:id="rId58"/>
  </p:notesMasterIdLst>
  <p:handoutMasterIdLst>
    <p:handoutMasterId r:id="rId59"/>
  </p:handoutMasterIdLst>
  <p:sldIdLst>
    <p:sldId id="570" r:id="rId7"/>
    <p:sldId id="574" r:id="rId8"/>
    <p:sldId id="256" r:id="rId9"/>
    <p:sldId id="321" r:id="rId10"/>
    <p:sldId id="322" r:id="rId11"/>
    <p:sldId id="323" r:id="rId12"/>
    <p:sldId id="324" r:id="rId13"/>
    <p:sldId id="442" r:id="rId14"/>
    <p:sldId id="283" r:id="rId15"/>
    <p:sldId id="443" r:id="rId16"/>
    <p:sldId id="444" r:id="rId17"/>
    <p:sldId id="565" r:id="rId18"/>
    <p:sldId id="445" r:id="rId19"/>
    <p:sldId id="446" r:id="rId20"/>
    <p:sldId id="566" r:id="rId21"/>
    <p:sldId id="449" r:id="rId22"/>
    <p:sldId id="264" r:id="rId23"/>
    <p:sldId id="450" r:id="rId24"/>
    <p:sldId id="465" r:id="rId25"/>
    <p:sldId id="451" r:id="rId26"/>
    <p:sldId id="333" r:id="rId27"/>
    <p:sldId id="335" r:id="rId28"/>
    <p:sldId id="336" r:id="rId29"/>
    <p:sldId id="338" r:id="rId30"/>
    <p:sldId id="339" r:id="rId31"/>
    <p:sldId id="340" r:id="rId32"/>
    <p:sldId id="386" r:id="rId33"/>
    <p:sldId id="575" r:id="rId34"/>
    <p:sldId id="576" r:id="rId35"/>
    <p:sldId id="577" r:id="rId36"/>
    <p:sldId id="452" r:id="rId37"/>
    <p:sldId id="453" r:id="rId38"/>
    <p:sldId id="455" r:id="rId39"/>
    <p:sldId id="456" r:id="rId40"/>
    <p:sldId id="457" r:id="rId41"/>
    <p:sldId id="458" r:id="rId42"/>
    <p:sldId id="460" r:id="rId43"/>
    <p:sldId id="440" r:id="rId44"/>
    <p:sldId id="572" r:id="rId45"/>
    <p:sldId id="567" r:id="rId46"/>
    <p:sldId id="257" r:id="rId47"/>
    <p:sldId id="258" r:id="rId48"/>
    <p:sldId id="259" r:id="rId49"/>
    <p:sldId id="261" r:id="rId50"/>
    <p:sldId id="262" r:id="rId51"/>
    <p:sldId id="263" r:id="rId52"/>
    <p:sldId id="568" r:id="rId53"/>
    <p:sldId id="266" r:id="rId54"/>
    <p:sldId id="569" r:id="rId55"/>
    <p:sldId id="573" r:id="rId56"/>
    <p:sldId id="466" r:id="rId57"/>
  </p:sldIdLst>
  <p:sldSz cx="12192000" cy="6858000"/>
  <p:notesSz cx="7010400" cy="9296400"/>
  <p:custDataLst>
    <p:tags r:id="rId60"/>
  </p:custDataLst>
  <p:defaultTextStyle>
    <a:defPPr>
      <a:defRPr lang="en-US"/>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21B9"/>
    <a:srgbClr val="CC9900"/>
    <a:srgbClr val="996600"/>
    <a:srgbClr val="CC3300"/>
    <a:srgbClr val="FFFF00"/>
    <a:srgbClr val="B82BCF"/>
    <a:srgbClr val="000000"/>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5557668-A64D-45E0-BF4D-234527D86BFF}" v="28" dt="2026-08-26T08:11:52.07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069" autoAdjust="0"/>
    <p:restoredTop sz="87567" autoAdjust="0"/>
  </p:normalViewPr>
  <p:slideViewPr>
    <p:cSldViewPr>
      <p:cViewPr varScale="1">
        <p:scale>
          <a:sx n="56" d="100"/>
          <a:sy n="56" d="100"/>
        </p:scale>
        <p:origin x="1180" y="52"/>
      </p:cViewPr>
      <p:guideLst>
        <p:guide orient="horz" pos="2160"/>
        <p:guide pos="384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theme" Target="theme/theme1.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notesMaster" Target="notesMasters/notesMaster1.xml"/><Relationship Id="rId66" Type="http://schemas.microsoft.com/office/2015/10/relationships/revisionInfo" Target="revisionInfo.xml"/><Relationship Id="rId5" Type="http://schemas.openxmlformats.org/officeDocument/2006/relationships/slideMaster" Target="slideMasters/slideMaster5.xml"/><Relationship Id="rId61" Type="http://schemas.openxmlformats.org/officeDocument/2006/relationships/presProps" Target="presProps.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tableStyles" Target="tableStyles.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handoutMaster" Target="handoutMasters/handoutMaster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tags" Target="tags/tag1.xml"/><Relationship Id="rId65" Type="http://schemas.microsoft.com/office/2016/11/relationships/changesInfo" Target="changesInfos/changesInfo1.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guyễn Văn Thanh" userId="ac53c420-3b62-4d83-bbb2-d0ded85ff74f" providerId="ADAL" clId="{E199473C-EC77-44A8-B0D7-20C8BC1A58C9}"/>
    <pc:docChg chg="undo custSel addSld delSld modSld modMainMaster modNotesMaster">
      <pc:chgData name="Nguyễn Văn Thanh" userId="ac53c420-3b62-4d83-bbb2-d0ded85ff74f" providerId="ADAL" clId="{E199473C-EC77-44A8-B0D7-20C8BC1A58C9}" dt="2026-08-26T08:18:57.856" v="1800" actId="20577"/>
      <pc:docMkLst>
        <pc:docMk/>
      </pc:docMkLst>
      <pc:sldChg chg="addSp delSp modSp mod modNotes">
        <pc:chgData name="Nguyễn Văn Thanh" userId="ac53c420-3b62-4d83-bbb2-d0ded85ff74f" providerId="ADAL" clId="{E199473C-EC77-44A8-B0D7-20C8BC1A58C9}" dt="2026-08-25T01:02:14.058" v="1485" actId="1076"/>
        <pc:sldMkLst>
          <pc:docMk/>
          <pc:sldMk cId="1321417358" sldId="256"/>
        </pc:sldMkLst>
        <pc:spChg chg="mod">
          <ac:chgData name="Nguyễn Văn Thanh" userId="ac53c420-3b62-4d83-bbb2-d0ded85ff74f" providerId="ADAL" clId="{E199473C-EC77-44A8-B0D7-20C8BC1A58C9}" dt="2026-08-25T01:02:14.058" v="1485" actId="1076"/>
          <ac:spMkLst>
            <pc:docMk/>
            <pc:sldMk cId="1321417358" sldId="256"/>
            <ac:spMk id="2" creationId="{00000000-0000-0000-0000-000000000000}"/>
          </ac:spMkLst>
        </pc:spChg>
        <pc:spChg chg="mod">
          <ac:chgData name="Nguyễn Văn Thanh" userId="ac53c420-3b62-4d83-bbb2-d0ded85ff74f" providerId="ADAL" clId="{E199473C-EC77-44A8-B0D7-20C8BC1A58C9}" dt="2026-08-25T01:01:58.046" v="1482"/>
          <ac:spMkLst>
            <pc:docMk/>
            <pc:sldMk cId="1321417358" sldId="256"/>
            <ac:spMk id="4" creationId="{00000000-0000-0000-0000-000000000000}"/>
          </ac:spMkLst>
        </pc:spChg>
        <pc:spChg chg="mod">
          <ac:chgData name="Nguyễn Văn Thanh" userId="ac53c420-3b62-4d83-bbb2-d0ded85ff74f" providerId="ADAL" clId="{E199473C-EC77-44A8-B0D7-20C8BC1A58C9}" dt="2026-08-25T01:02:05.905" v="1483" actId="1076"/>
          <ac:spMkLst>
            <pc:docMk/>
            <pc:sldMk cId="1321417358" sldId="256"/>
            <ac:spMk id="7" creationId="{04DB7FB2-BD52-4046-9BF8-1D31FF18FF42}"/>
          </ac:spMkLst>
        </pc:spChg>
        <pc:spChg chg="mod">
          <ac:chgData name="Nguyễn Văn Thanh" userId="ac53c420-3b62-4d83-bbb2-d0ded85ff74f" providerId="ADAL" clId="{E199473C-EC77-44A8-B0D7-20C8BC1A58C9}" dt="2026-08-11T00:57:27.282" v="39"/>
          <ac:spMkLst>
            <pc:docMk/>
            <pc:sldMk cId="1321417358" sldId="256"/>
            <ac:spMk id="15" creationId="{DD5461A4-CF45-363D-B8B0-BD61A32D3918}"/>
          </ac:spMkLst>
        </pc:spChg>
      </pc:sldChg>
      <pc:sldChg chg="modSp mod">
        <pc:chgData name="Nguyễn Văn Thanh" userId="ac53c420-3b62-4d83-bbb2-d0ded85ff74f" providerId="ADAL" clId="{E199473C-EC77-44A8-B0D7-20C8BC1A58C9}" dt="2026-08-11T01:48:28.718" v="87" actId="255"/>
        <pc:sldMkLst>
          <pc:docMk/>
          <pc:sldMk cId="0" sldId="257"/>
        </pc:sldMkLst>
        <pc:spChg chg="mod">
          <ac:chgData name="Nguyễn Văn Thanh" userId="ac53c420-3b62-4d83-bbb2-d0ded85ff74f" providerId="ADAL" clId="{E199473C-EC77-44A8-B0D7-20C8BC1A58C9}" dt="2026-08-11T01:47:45.043" v="78" actId="14100"/>
          <ac:spMkLst>
            <pc:docMk/>
            <pc:sldMk cId="0" sldId="257"/>
            <ac:spMk id="6" creationId="{00000000-0000-0000-0000-000000000000}"/>
          </ac:spMkLst>
        </pc:spChg>
        <pc:spChg chg="mod">
          <ac:chgData name="Nguyễn Văn Thanh" userId="ac53c420-3b62-4d83-bbb2-d0ded85ff74f" providerId="ADAL" clId="{E199473C-EC77-44A8-B0D7-20C8BC1A58C9}" dt="2026-08-11T01:48:02.265" v="82" actId="14100"/>
          <ac:spMkLst>
            <pc:docMk/>
            <pc:sldMk cId="0" sldId="257"/>
            <ac:spMk id="7" creationId="{00000000-0000-0000-0000-000000000000}"/>
          </ac:spMkLst>
        </pc:spChg>
        <pc:spChg chg="mod">
          <ac:chgData name="Nguyễn Văn Thanh" userId="ac53c420-3b62-4d83-bbb2-d0ded85ff74f" providerId="ADAL" clId="{E199473C-EC77-44A8-B0D7-20C8BC1A58C9}" dt="2026-08-11T01:47:45.043" v="78" actId="14100"/>
          <ac:spMkLst>
            <pc:docMk/>
            <pc:sldMk cId="0" sldId="257"/>
            <ac:spMk id="10" creationId="{00000000-0000-0000-0000-000000000000}"/>
          </ac:spMkLst>
        </pc:spChg>
        <pc:spChg chg="mod">
          <ac:chgData name="Nguyễn Văn Thanh" userId="ac53c420-3b62-4d83-bbb2-d0ded85ff74f" providerId="ADAL" clId="{E199473C-EC77-44A8-B0D7-20C8BC1A58C9}" dt="2026-08-11T01:48:28.718" v="87" actId="255"/>
          <ac:spMkLst>
            <pc:docMk/>
            <pc:sldMk cId="0" sldId="257"/>
            <ac:spMk id="11" creationId="{00000000-0000-0000-0000-000000000000}"/>
          </ac:spMkLst>
        </pc:spChg>
        <pc:spChg chg="mod">
          <ac:chgData name="Nguyễn Văn Thanh" userId="ac53c420-3b62-4d83-bbb2-d0ded85ff74f" providerId="ADAL" clId="{E199473C-EC77-44A8-B0D7-20C8BC1A58C9}" dt="2026-08-11T01:47:45.043" v="78" actId="14100"/>
          <ac:spMkLst>
            <pc:docMk/>
            <pc:sldMk cId="0" sldId="257"/>
            <ac:spMk id="13" creationId="{00000000-0000-0000-0000-000000000000}"/>
          </ac:spMkLst>
        </pc:spChg>
        <pc:spChg chg="mod">
          <ac:chgData name="Nguyễn Văn Thanh" userId="ac53c420-3b62-4d83-bbb2-d0ded85ff74f" providerId="ADAL" clId="{E199473C-EC77-44A8-B0D7-20C8BC1A58C9}" dt="2026-08-11T01:48:14.583" v="84" actId="255"/>
          <ac:spMkLst>
            <pc:docMk/>
            <pc:sldMk cId="0" sldId="257"/>
            <ac:spMk id="14" creationId="{00000000-0000-0000-0000-000000000000}"/>
          </ac:spMkLst>
        </pc:spChg>
        <pc:spChg chg="mod">
          <ac:chgData name="Nguyễn Văn Thanh" userId="ac53c420-3b62-4d83-bbb2-d0ded85ff74f" providerId="ADAL" clId="{E199473C-EC77-44A8-B0D7-20C8BC1A58C9}" dt="2026-08-11T01:47:45.043" v="78" actId="14100"/>
          <ac:spMkLst>
            <pc:docMk/>
            <pc:sldMk cId="0" sldId="257"/>
            <ac:spMk id="16" creationId="{00000000-0000-0000-0000-000000000000}"/>
          </ac:spMkLst>
        </pc:spChg>
        <pc:spChg chg="mod">
          <ac:chgData name="Nguyễn Văn Thanh" userId="ac53c420-3b62-4d83-bbb2-d0ded85ff74f" providerId="ADAL" clId="{E199473C-EC77-44A8-B0D7-20C8BC1A58C9}" dt="2026-08-11T01:48:24.504" v="86" actId="255"/>
          <ac:spMkLst>
            <pc:docMk/>
            <pc:sldMk cId="0" sldId="257"/>
            <ac:spMk id="17" creationId="{00000000-0000-0000-0000-000000000000}"/>
          </ac:spMkLst>
        </pc:spChg>
        <pc:spChg chg="mod">
          <ac:chgData name="Nguyễn Văn Thanh" userId="ac53c420-3b62-4d83-bbb2-d0ded85ff74f" providerId="ADAL" clId="{E199473C-EC77-44A8-B0D7-20C8BC1A58C9}" dt="2026-08-11T01:47:45.043" v="78" actId="14100"/>
          <ac:spMkLst>
            <pc:docMk/>
            <pc:sldMk cId="0" sldId="257"/>
            <ac:spMk id="19" creationId="{00000000-0000-0000-0000-000000000000}"/>
          </ac:spMkLst>
        </pc:spChg>
        <pc:spChg chg="mod">
          <ac:chgData name="Nguyễn Văn Thanh" userId="ac53c420-3b62-4d83-bbb2-d0ded85ff74f" providerId="ADAL" clId="{E199473C-EC77-44A8-B0D7-20C8BC1A58C9}" dt="2026-08-11T01:48:19.402" v="85" actId="255"/>
          <ac:spMkLst>
            <pc:docMk/>
            <pc:sldMk cId="0" sldId="257"/>
            <ac:spMk id="20" creationId="{00000000-0000-0000-0000-000000000000}"/>
          </ac:spMkLst>
        </pc:spChg>
        <pc:picChg chg="mod">
          <ac:chgData name="Nguyễn Văn Thanh" userId="ac53c420-3b62-4d83-bbb2-d0ded85ff74f" providerId="ADAL" clId="{E199473C-EC77-44A8-B0D7-20C8BC1A58C9}" dt="2026-08-11T01:48:02.265" v="82" actId="14100"/>
          <ac:picMkLst>
            <pc:docMk/>
            <pc:sldMk cId="0" sldId="257"/>
            <ac:picMk id="2" creationId="{00000000-0000-0000-0000-000000000000}"/>
          </ac:picMkLst>
        </pc:picChg>
        <pc:picChg chg="mod">
          <ac:chgData name="Nguyễn Văn Thanh" userId="ac53c420-3b62-4d83-bbb2-d0ded85ff74f" providerId="ADAL" clId="{E199473C-EC77-44A8-B0D7-20C8BC1A58C9}" dt="2026-08-11T01:48:02.265" v="82" actId="14100"/>
          <ac:picMkLst>
            <pc:docMk/>
            <pc:sldMk cId="0" sldId="257"/>
            <ac:picMk id="3" creationId="{00000000-0000-0000-0000-000000000000}"/>
          </ac:picMkLst>
        </pc:picChg>
        <pc:picChg chg="mod">
          <ac:chgData name="Nguyễn Văn Thanh" userId="ac53c420-3b62-4d83-bbb2-d0ded85ff74f" providerId="ADAL" clId="{E199473C-EC77-44A8-B0D7-20C8BC1A58C9}" dt="2026-08-11T01:48:02.265" v="82" actId="14100"/>
          <ac:picMkLst>
            <pc:docMk/>
            <pc:sldMk cId="0" sldId="257"/>
            <ac:picMk id="4" creationId="{00000000-0000-0000-0000-000000000000}"/>
          </ac:picMkLst>
        </pc:picChg>
        <pc:picChg chg="mod">
          <ac:chgData name="Nguyễn Văn Thanh" userId="ac53c420-3b62-4d83-bbb2-d0ded85ff74f" providerId="ADAL" clId="{E199473C-EC77-44A8-B0D7-20C8BC1A58C9}" dt="2026-08-11T01:48:02.265" v="82" actId="14100"/>
          <ac:picMkLst>
            <pc:docMk/>
            <pc:sldMk cId="0" sldId="257"/>
            <ac:picMk id="5" creationId="{00000000-0000-0000-0000-000000000000}"/>
          </ac:picMkLst>
        </pc:picChg>
        <pc:picChg chg="mod">
          <ac:chgData name="Nguyễn Văn Thanh" userId="ac53c420-3b62-4d83-bbb2-d0ded85ff74f" providerId="ADAL" clId="{E199473C-EC77-44A8-B0D7-20C8BC1A58C9}" dt="2026-08-11T01:48:02.265" v="82" actId="14100"/>
          <ac:picMkLst>
            <pc:docMk/>
            <pc:sldMk cId="0" sldId="257"/>
            <ac:picMk id="8" creationId="{00000000-0000-0000-0000-000000000000}"/>
          </ac:picMkLst>
        </pc:picChg>
        <pc:picChg chg="mod">
          <ac:chgData name="Nguyễn Văn Thanh" userId="ac53c420-3b62-4d83-bbb2-d0ded85ff74f" providerId="ADAL" clId="{E199473C-EC77-44A8-B0D7-20C8BC1A58C9}" dt="2026-08-11T01:48:02.265" v="82" actId="14100"/>
          <ac:picMkLst>
            <pc:docMk/>
            <pc:sldMk cId="0" sldId="257"/>
            <ac:picMk id="9" creationId="{00000000-0000-0000-0000-000000000000}"/>
          </ac:picMkLst>
        </pc:picChg>
        <pc:picChg chg="mod">
          <ac:chgData name="Nguyễn Văn Thanh" userId="ac53c420-3b62-4d83-bbb2-d0ded85ff74f" providerId="ADAL" clId="{E199473C-EC77-44A8-B0D7-20C8BC1A58C9}" dt="2026-08-11T01:48:02.265" v="82" actId="14100"/>
          <ac:picMkLst>
            <pc:docMk/>
            <pc:sldMk cId="0" sldId="257"/>
            <ac:picMk id="12" creationId="{00000000-0000-0000-0000-000000000000}"/>
          </ac:picMkLst>
        </pc:picChg>
        <pc:picChg chg="mod">
          <ac:chgData name="Nguyễn Văn Thanh" userId="ac53c420-3b62-4d83-bbb2-d0ded85ff74f" providerId="ADAL" clId="{E199473C-EC77-44A8-B0D7-20C8BC1A58C9}" dt="2026-08-11T01:48:02.265" v="82" actId="14100"/>
          <ac:picMkLst>
            <pc:docMk/>
            <pc:sldMk cId="0" sldId="257"/>
            <ac:picMk id="15" creationId="{00000000-0000-0000-0000-000000000000}"/>
          </ac:picMkLst>
        </pc:picChg>
        <pc:picChg chg="mod">
          <ac:chgData name="Nguyễn Văn Thanh" userId="ac53c420-3b62-4d83-bbb2-d0ded85ff74f" providerId="ADAL" clId="{E199473C-EC77-44A8-B0D7-20C8BC1A58C9}" dt="2026-08-11T01:48:02.265" v="82" actId="14100"/>
          <ac:picMkLst>
            <pc:docMk/>
            <pc:sldMk cId="0" sldId="257"/>
            <ac:picMk id="18" creationId="{00000000-0000-0000-0000-000000000000}"/>
          </ac:picMkLst>
        </pc:picChg>
      </pc:sldChg>
      <pc:sldChg chg="modSp mod">
        <pc:chgData name="Nguyễn Văn Thanh" userId="ac53c420-3b62-4d83-bbb2-d0ded85ff74f" providerId="ADAL" clId="{E199473C-EC77-44A8-B0D7-20C8BC1A58C9}" dt="2026-08-11T01:51:40.363" v="98" actId="255"/>
        <pc:sldMkLst>
          <pc:docMk/>
          <pc:sldMk cId="0" sldId="258"/>
        </pc:sldMkLst>
        <pc:spChg chg="mod">
          <ac:chgData name="Nguyễn Văn Thanh" userId="ac53c420-3b62-4d83-bbb2-d0ded85ff74f" providerId="ADAL" clId="{E199473C-EC77-44A8-B0D7-20C8BC1A58C9}" dt="2026-08-11T00:57:27.282" v="39"/>
          <ac:spMkLst>
            <pc:docMk/>
            <pc:sldMk cId="0" sldId="258"/>
            <ac:spMk id="6" creationId="{00000000-0000-0000-0000-000000000000}"/>
          </ac:spMkLst>
        </pc:spChg>
        <pc:spChg chg="mod">
          <ac:chgData name="Nguyễn Văn Thanh" userId="ac53c420-3b62-4d83-bbb2-d0ded85ff74f" providerId="ADAL" clId="{E199473C-EC77-44A8-B0D7-20C8BC1A58C9}" dt="2026-08-11T00:57:27.282" v="39"/>
          <ac:spMkLst>
            <pc:docMk/>
            <pc:sldMk cId="0" sldId="258"/>
            <ac:spMk id="7" creationId="{00000000-0000-0000-0000-000000000000}"/>
          </ac:spMkLst>
        </pc:spChg>
        <pc:spChg chg="mod">
          <ac:chgData name="Nguyễn Văn Thanh" userId="ac53c420-3b62-4d83-bbb2-d0ded85ff74f" providerId="ADAL" clId="{E199473C-EC77-44A8-B0D7-20C8BC1A58C9}" dt="2026-08-11T00:57:27.282" v="39"/>
          <ac:spMkLst>
            <pc:docMk/>
            <pc:sldMk cId="0" sldId="258"/>
            <ac:spMk id="10" creationId="{00000000-0000-0000-0000-000000000000}"/>
          </ac:spMkLst>
        </pc:spChg>
        <pc:spChg chg="mod">
          <ac:chgData name="Nguyễn Văn Thanh" userId="ac53c420-3b62-4d83-bbb2-d0ded85ff74f" providerId="ADAL" clId="{E199473C-EC77-44A8-B0D7-20C8BC1A58C9}" dt="2026-08-11T00:57:27.282" v="39"/>
          <ac:spMkLst>
            <pc:docMk/>
            <pc:sldMk cId="0" sldId="258"/>
            <ac:spMk id="11" creationId="{00000000-0000-0000-0000-000000000000}"/>
          </ac:spMkLst>
        </pc:spChg>
        <pc:spChg chg="mod">
          <ac:chgData name="Nguyễn Văn Thanh" userId="ac53c420-3b62-4d83-bbb2-d0ded85ff74f" providerId="ADAL" clId="{E199473C-EC77-44A8-B0D7-20C8BC1A58C9}" dt="2026-08-11T00:57:27.282" v="39"/>
          <ac:spMkLst>
            <pc:docMk/>
            <pc:sldMk cId="0" sldId="258"/>
            <ac:spMk id="12" creationId="{00000000-0000-0000-0000-000000000000}"/>
          </ac:spMkLst>
        </pc:spChg>
        <pc:spChg chg="mod">
          <ac:chgData name="Nguyễn Văn Thanh" userId="ac53c420-3b62-4d83-bbb2-d0ded85ff74f" providerId="ADAL" clId="{E199473C-EC77-44A8-B0D7-20C8BC1A58C9}" dt="2026-08-11T01:48:58.636" v="91" actId="255"/>
          <ac:spMkLst>
            <pc:docMk/>
            <pc:sldMk cId="0" sldId="258"/>
            <ac:spMk id="13" creationId="{00000000-0000-0000-0000-000000000000}"/>
          </ac:spMkLst>
        </pc:spChg>
        <pc:spChg chg="mod">
          <ac:chgData name="Nguyễn Văn Thanh" userId="ac53c420-3b62-4d83-bbb2-d0ded85ff74f" providerId="ADAL" clId="{E199473C-EC77-44A8-B0D7-20C8BC1A58C9}" dt="2026-08-11T00:57:27.282" v="39"/>
          <ac:spMkLst>
            <pc:docMk/>
            <pc:sldMk cId="0" sldId="258"/>
            <ac:spMk id="14" creationId="{00000000-0000-0000-0000-000000000000}"/>
          </ac:spMkLst>
        </pc:spChg>
        <pc:spChg chg="mod">
          <ac:chgData name="Nguyễn Văn Thanh" userId="ac53c420-3b62-4d83-bbb2-d0ded85ff74f" providerId="ADAL" clId="{E199473C-EC77-44A8-B0D7-20C8BC1A58C9}" dt="2026-08-11T01:51:35.824" v="97" actId="255"/>
          <ac:spMkLst>
            <pc:docMk/>
            <pc:sldMk cId="0" sldId="258"/>
            <ac:spMk id="15" creationId="{00000000-0000-0000-0000-000000000000}"/>
          </ac:spMkLst>
        </pc:spChg>
        <pc:spChg chg="mod">
          <ac:chgData name="Nguyễn Văn Thanh" userId="ac53c420-3b62-4d83-bbb2-d0ded85ff74f" providerId="ADAL" clId="{E199473C-EC77-44A8-B0D7-20C8BC1A58C9}" dt="2026-08-11T00:57:27.282" v="39"/>
          <ac:spMkLst>
            <pc:docMk/>
            <pc:sldMk cId="0" sldId="258"/>
            <ac:spMk id="16" creationId="{00000000-0000-0000-0000-000000000000}"/>
          </ac:spMkLst>
        </pc:spChg>
        <pc:spChg chg="mod">
          <ac:chgData name="Nguyễn Văn Thanh" userId="ac53c420-3b62-4d83-bbb2-d0ded85ff74f" providerId="ADAL" clId="{E199473C-EC77-44A8-B0D7-20C8BC1A58C9}" dt="2026-08-11T01:51:40.363" v="98" actId="255"/>
          <ac:spMkLst>
            <pc:docMk/>
            <pc:sldMk cId="0" sldId="258"/>
            <ac:spMk id="17" creationId="{00000000-0000-0000-0000-000000000000}"/>
          </ac:spMkLst>
        </pc:spChg>
        <pc:picChg chg="mod">
          <ac:chgData name="Nguyễn Văn Thanh" userId="ac53c420-3b62-4d83-bbb2-d0ded85ff74f" providerId="ADAL" clId="{E199473C-EC77-44A8-B0D7-20C8BC1A58C9}" dt="2026-08-11T01:49:02.677" v="92" actId="14100"/>
          <ac:picMkLst>
            <pc:docMk/>
            <pc:sldMk cId="0" sldId="258"/>
            <ac:picMk id="3" creationId="{00000000-0000-0000-0000-000000000000}"/>
          </ac:picMkLst>
        </pc:picChg>
        <pc:picChg chg="mod">
          <ac:chgData name="Nguyễn Văn Thanh" userId="ac53c420-3b62-4d83-bbb2-d0ded85ff74f" providerId="ADAL" clId="{E199473C-EC77-44A8-B0D7-20C8BC1A58C9}" dt="2026-08-11T01:49:06.314" v="93" actId="14100"/>
          <ac:picMkLst>
            <pc:docMk/>
            <pc:sldMk cId="0" sldId="258"/>
            <ac:picMk id="4" creationId="{00000000-0000-0000-0000-000000000000}"/>
          </ac:picMkLst>
        </pc:picChg>
        <pc:picChg chg="mod">
          <ac:chgData name="Nguyễn Văn Thanh" userId="ac53c420-3b62-4d83-bbb2-d0ded85ff74f" providerId="ADAL" clId="{E199473C-EC77-44A8-B0D7-20C8BC1A58C9}" dt="2026-08-11T01:49:09.438" v="94" actId="14100"/>
          <ac:picMkLst>
            <pc:docMk/>
            <pc:sldMk cId="0" sldId="258"/>
            <ac:picMk id="5" creationId="{00000000-0000-0000-0000-000000000000}"/>
          </ac:picMkLst>
        </pc:picChg>
      </pc:sldChg>
      <pc:sldChg chg="modSp">
        <pc:chgData name="Nguyễn Văn Thanh" userId="ac53c420-3b62-4d83-bbb2-d0ded85ff74f" providerId="ADAL" clId="{E199473C-EC77-44A8-B0D7-20C8BC1A58C9}" dt="2026-08-11T00:57:27.282" v="39"/>
        <pc:sldMkLst>
          <pc:docMk/>
          <pc:sldMk cId="0" sldId="259"/>
        </pc:sldMkLst>
        <pc:spChg chg="mod">
          <ac:chgData name="Nguyễn Văn Thanh" userId="ac53c420-3b62-4d83-bbb2-d0ded85ff74f" providerId="ADAL" clId="{E199473C-EC77-44A8-B0D7-20C8BC1A58C9}" dt="2026-08-11T00:57:27.282" v="39"/>
          <ac:spMkLst>
            <pc:docMk/>
            <pc:sldMk cId="0" sldId="259"/>
            <ac:spMk id="3" creationId="{00000000-0000-0000-0000-000000000000}"/>
          </ac:spMkLst>
        </pc:spChg>
        <pc:spChg chg="mod">
          <ac:chgData name="Nguyễn Văn Thanh" userId="ac53c420-3b62-4d83-bbb2-d0ded85ff74f" providerId="ADAL" clId="{E199473C-EC77-44A8-B0D7-20C8BC1A58C9}" dt="2026-08-11T00:57:27.282" v="39"/>
          <ac:spMkLst>
            <pc:docMk/>
            <pc:sldMk cId="0" sldId="259"/>
            <ac:spMk id="4" creationId="{00000000-0000-0000-0000-000000000000}"/>
          </ac:spMkLst>
        </pc:spChg>
        <pc:spChg chg="mod">
          <ac:chgData name="Nguyễn Văn Thanh" userId="ac53c420-3b62-4d83-bbb2-d0ded85ff74f" providerId="ADAL" clId="{E199473C-EC77-44A8-B0D7-20C8BC1A58C9}" dt="2026-08-11T00:57:27.282" v="39"/>
          <ac:spMkLst>
            <pc:docMk/>
            <pc:sldMk cId="0" sldId="259"/>
            <ac:spMk id="7" creationId="{00000000-0000-0000-0000-000000000000}"/>
          </ac:spMkLst>
        </pc:spChg>
        <pc:spChg chg="mod">
          <ac:chgData name="Nguyễn Văn Thanh" userId="ac53c420-3b62-4d83-bbb2-d0ded85ff74f" providerId="ADAL" clId="{E199473C-EC77-44A8-B0D7-20C8BC1A58C9}" dt="2026-08-11T00:57:27.282" v="39"/>
          <ac:spMkLst>
            <pc:docMk/>
            <pc:sldMk cId="0" sldId="259"/>
            <ac:spMk id="8" creationId="{00000000-0000-0000-0000-000000000000}"/>
          </ac:spMkLst>
        </pc:spChg>
        <pc:spChg chg="mod">
          <ac:chgData name="Nguyễn Văn Thanh" userId="ac53c420-3b62-4d83-bbb2-d0ded85ff74f" providerId="ADAL" clId="{E199473C-EC77-44A8-B0D7-20C8BC1A58C9}" dt="2026-08-11T00:57:27.282" v="39"/>
          <ac:spMkLst>
            <pc:docMk/>
            <pc:sldMk cId="0" sldId="259"/>
            <ac:spMk id="9" creationId="{00000000-0000-0000-0000-000000000000}"/>
          </ac:spMkLst>
        </pc:spChg>
        <pc:spChg chg="mod">
          <ac:chgData name="Nguyễn Văn Thanh" userId="ac53c420-3b62-4d83-bbb2-d0ded85ff74f" providerId="ADAL" clId="{E199473C-EC77-44A8-B0D7-20C8BC1A58C9}" dt="2026-08-11T00:57:27.282" v="39"/>
          <ac:spMkLst>
            <pc:docMk/>
            <pc:sldMk cId="0" sldId="259"/>
            <ac:spMk id="10" creationId="{00000000-0000-0000-0000-000000000000}"/>
          </ac:spMkLst>
        </pc:spChg>
        <pc:spChg chg="mod">
          <ac:chgData name="Nguyễn Văn Thanh" userId="ac53c420-3b62-4d83-bbb2-d0ded85ff74f" providerId="ADAL" clId="{E199473C-EC77-44A8-B0D7-20C8BC1A58C9}" dt="2026-08-11T00:57:27.282" v="39"/>
          <ac:spMkLst>
            <pc:docMk/>
            <pc:sldMk cId="0" sldId="259"/>
            <ac:spMk id="11" creationId="{00000000-0000-0000-0000-000000000000}"/>
          </ac:spMkLst>
        </pc:spChg>
        <pc:spChg chg="mod">
          <ac:chgData name="Nguyễn Văn Thanh" userId="ac53c420-3b62-4d83-bbb2-d0ded85ff74f" providerId="ADAL" clId="{E199473C-EC77-44A8-B0D7-20C8BC1A58C9}" dt="2026-08-11T00:57:27.282" v="39"/>
          <ac:spMkLst>
            <pc:docMk/>
            <pc:sldMk cId="0" sldId="259"/>
            <ac:spMk id="12" creationId="{00000000-0000-0000-0000-000000000000}"/>
          </ac:spMkLst>
        </pc:spChg>
        <pc:picChg chg="mod">
          <ac:chgData name="Nguyễn Văn Thanh" userId="ac53c420-3b62-4d83-bbb2-d0ded85ff74f" providerId="ADAL" clId="{E199473C-EC77-44A8-B0D7-20C8BC1A58C9}" dt="2026-08-11T00:57:27.282" v="39"/>
          <ac:picMkLst>
            <pc:docMk/>
            <pc:sldMk cId="0" sldId="259"/>
            <ac:picMk id="2" creationId="{00000000-0000-0000-0000-000000000000}"/>
          </ac:picMkLst>
        </pc:picChg>
        <pc:picChg chg="mod">
          <ac:chgData name="Nguyễn Văn Thanh" userId="ac53c420-3b62-4d83-bbb2-d0ded85ff74f" providerId="ADAL" clId="{E199473C-EC77-44A8-B0D7-20C8BC1A58C9}" dt="2026-08-11T00:57:27.282" v="39"/>
          <ac:picMkLst>
            <pc:docMk/>
            <pc:sldMk cId="0" sldId="259"/>
            <ac:picMk id="13" creationId="{00000000-0000-0000-0000-000000000000}"/>
          </ac:picMkLst>
        </pc:picChg>
      </pc:sldChg>
      <pc:sldChg chg="modSp">
        <pc:chgData name="Nguyễn Văn Thanh" userId="ac53c420-3b62-4d83-bbb2-d0ded85ff74f" providerId="ADAL" clId="{E199473C-EC77-44A8-B0D7-20C8BC1A58C9}" dt="2026-08-11T00:57:27.282" v="39"/>
        <pc:sldMkLst>
          <pc:docMk/>
          <pc:sldMk cId="0" sldId="261"/>
        </pc:sldMkLst>
        <pc:spChg chg="mod">
          <ac:chgData name="Nguyễn Văn Thanh" userId="ac53c420-3b62-4d83-bbb2-d0ded85ff74f" providerId="ADAL" clId="{E199473C-EC77-44A8-B0D7-20C8BC1A58C9}" dt="2026-08-11T00:57:27.282" v="39"/>
          <ac:spMkLst>
            <pc:docMk/>
            <pc:sldMk cId="0" sldId="261"/>
            <ac:spMk id="4" creationId="{00000000-0000-0000-0000-000000000000}"/>
          </ac:spMkLst>
        </pc:spChg>
        <pc:spChg chg="mod">
          <ac:chgData name="Nguyễn Văn Thanh" userId="ac53c420-3b62-4d83-bbb2-d0ded85ff74f" providerId="ADAL" clId="{E199473C-EC77-44A8-B0D7-20C8BC1A58C9}" dt="2026-08-11T00:57:27.282" v="39"/>
          <ac:spMkLst>
            <pc:docMk/>
            <pc:sldMk cId="0" sldId="261"/>
            <ac:spMk id="5" creationId="{00000000-0000-0000-0000-000000000000}"/>
          </ac:spMkLst>
        </pc:spChg>
        <pc:spChg chg="mod">
          <ac:chgData name="Nguyễn Văn Thanh" userId="ac53c420-3b62-4d83-bbb2-d0ded85ff74f" providerId="ADAL" clId="{E199473C-EC77-44A8-B0D7-20C8BC1A58C9}" dt="2026-08-11T00:57:27.282" v="39"/>
          <ac:spMkLst>
            <pc:docMk/>
            <pc:sldMk cId="0" sldId="261"/>
            <ac:spMk id="11" creationId="{00000000-0000-0000-0000-000000000000}"/>
          </ac:spMkLst>
        </pc:spChg>
        <pc:spChg chg="mod">
          <ac:chgData name="Nguyễn Văn Thanh" userId="ac53c420-3b62-4d83-bbb2-d0ded85ff74f" providerId="ADAL" clId="{E199473C-EC77-44A8-B0D7-20C8BC1A58C9}" dt="2026-08-11T00:57:27.282" v="39"/>
          <ac:spMkLst>
            <pc:docMk/>
            <pc:sldMk cId="0" sldId="261"/>
            <ac:spMk id="13" creationId="{00000000-0000-0000-0000-000000000000}"/>
          </ac:spMkLst>
        </pc:spChg>
        <pc:spChg chg="mod">
          <ac:chgData name="Nguyễn Văn Thanh" userId="ac53c420-3b62-4d83-bbb2-d0ded85ff74f" providerId="ADAL" clId="{E199473C-EC77-44A8-B0D7-20C8BC1A58C9}" dt="2026-08-11T00:57:27.282" v="39"/>
          <ac:spMkLst>
            <pc:docMk/>
            <pc:sldMk cId="0" sldId="261"/>
            <ac:spMk id="14" creationId="{00000000-0000-0000-0000-000000000000}"/>
          </ac:spMkLst>
        </pc:spChg>
        <pc:spChg chg="mod">
          <ac:chgData name="Nguyễn Văn Thanh" userId="ac53c420-3b62-4d83-bbb2-d0ded85ff74f" providerId="ADAL" clId="{E199473C-EC77-44A8-B0D7-20C8BC1A58C9}" dt="2026-08-11T00:57:27.282" v="39"/>
          <ac:spMkLst>
            <pc:docMk/>
            <pc:sldMk cId="0" sldId="261"/>
            <ac:spMk id="15" creationId="{00000000-0000-0000-0000-000000000000}"/>
          </ac:spMkLst>
        </pc:spChg>
        <pc:spChg chg="mod">
          <ac:chgData name="Nguyễn Văn Thanh" userId="ac53c420-3b62-4d83-bbb2-d0ded85ff74f" providerId="ADAL" clId="{E199473C-EC77-44A8-B0D7-20C8BC1A58C9}" dt="2026-08-11T00:57:27.282" v="39"/>
          <ac:spMkLst>
            <pc:docMk/>
            <pc:sldMk cId="0" sldId="261"/>
            <ac:spMk id="17" creationId="{00000000-0000-0000-0000-000000000000}"/>
          </ac:spMkLst>
        </pc:spChg>
        <pc:spChg chg="mod">
          <ac:chgData name="Nguyễn Văn Thanh" userId="ac53c420-3b62-4d83-bbb2-d0ded85ff74f" providerId="ADAL" clId="{E199473C-EC77-44A8-B0D7-20C8BC1A58C9}" dt="2026-08-11T00:57:27.282" v="39"/>
          <ac:spMkLst>
            <pc:docMk/>
            <pc:sldMk cId="0" sldId="261"/>
            <ac:spMk id="18" creationId="{00000000-0000-0000-0000-000000000000}"/>
          </ac:spMkLst>
        </pc:spChg>
        <pc:spChg chg="mod">
          <ac:chgData name="Nguyễn Văn Thanh" userId="ac53c420-3b62-4d83-bbb2-d0ded85ff74f" providerId="ADAL" clId="{E199473C-EC77-44A8-B0D7-20C8BC1A58C9}" dt="2026-08-11T00:57:27.282" v="39"/>
          <ac:spMkLst>
            <pc:docMk/>
            <pc:sldMk cId="0" sldId="261"/>
            <ac:spMk id="19" creationId="{00000000-0000-0000-0000-000000000000}"/>
          </ac:spMkLst>
        </pc:spChg>
        <pc:spChg chg="mod">
          <ac:chgData name="Nguyễn Văn Thanh" userId="ac53c420-3b62-4d83-bbb2-d0ded85ff74f" providerId="ADAL" clId="{E199473C-EC77-44A8-B0D7-20C8BC1A58C9}" dt="2026-08-11T00:57:27.282" v="39"/>
          <ac:spMkLst>
            <pc:docMk/>
            <pc:sldMk cId="0" sldId="261"/>
            <ac:spMk id="20" creationId="{00000000-0000-0000-0000-000000000000}"/>
          </ac:spMkLst>
        </pc:spChg>
      </pc:sldChg>
      <pc:sldChg chg="modSp">
        <pc:chgData name="Nguyễn Văn Thanh" userId="ac53c420-3b62-4d83-bbb2-d0ded85ff74f" providerId="ADAL" clId="{E199473C-EC77-44A8-B0D7-20C8BC1A58C9}" dt="2026-08-11T00:57:27.282" v="39"/>
        <pc:sldMkLst>
          <pc:docMk/>
          <pc:sldMk cId="0" sldId="262"/>
        </pc:sldMkLst>
        <pc:spChg chg="mod">
          <ac:chgData name="Nguyễn Văn Thanh" userId="ac53c420-3b62-4d83-bbb2-d0ded85ff74f" providerId="ADAL" clId="{E199473C-EC77-44A8-B0D7-20C8BC1A58C9}" dt="2026-08-11T00:57:27.282" v="39"/>
          <ac:spMkLst>
            <pc:docMk/>
            <pc:sldMk cId="0" sldId="262"/>
            <ac:spMk id="3" creationId="{00000000-0000-0000-0000-000000000000}"/>
          </ac:spMkLst>
        </pc:spChg>
        <pc:spChg chg="mod">
          <ac:chgData name="Nguyễn Văn Thanh" userId="ac53c420-3b62-4d83-bbb2-d0ded85ff74f" providerId="ADAL" clId="{E199473C-EC77-44A8-B0D7-20C8BC1A58C9}" dt="2026-08-11T00:57:27.282" v="39"/>
          <ac:spMkLst>
            <pc:docMk/>
            <pc:sldMk cId="0" sldId="262"/>
            <ac:spMk id="6" creationId="{00000000-0000-0000-0000-000000000000}"/>
          </ac:spMkLst>
        </pc:spChg>
        <pc:spChg chg="mod">
          <ac:chgData name="Nguyễn Văn Thanh" userId="ac53c420-3b62-4d83-bbb2-d0ded85ff74f" providerId="ADAL" clId="{E199473C-EC77-44A8-B0D7-20C8BC1A58C9}" dt="2026-08-11T00:57:27.282" v="39"/>
          <ac:spMkLst>
            <pc:docMk/>
            <pc:sldMk cId="0" sldId="262"/>
            <ac:spMk id="9" creationId="{00000000-0000-0000-0000-000000000000}"/>
          </ac:spMkLst>
        </pc:spChg>
        <pc:spChg chg="mod">
          <ac:chgData name="Nguyễn Văn Thanh" userId="ac53c420-3b62-4d83-bbb2-d0ded85ff74f" providerId="ADAL" clId="{E199473C-EC77-44A8-B0D7-20C8BC1A58C9}" dt="2026-08-11T00:57:27.282" v="39"/>
          <ac:spMkLst>
            <pc:docMk/>
            <pc:sldMk cId="0" sldId="262"/>
            <ac:spMk id="11" creationId="{00000000-0000-0000-0000-000000000000}"/>
          </ac:spMkLst>
        </pc:spChg>
        <pc:spChg chg="mod">
          <ac:chgData name="Nguyễn Văn Thanh" userId="ac53c420-3b62-4d83-bbb2-d0ded85ff74f" providerId="ADAL" clId="{E199473C-EC77-44A8-B0D7-20C8BC1A58C9}" dt="2026-08-11T00:57:27.282" v="39"/>
          <ac:spMkLst>
            <pc:docMk/>
            <pc:sldMk cId="0" sldId="262"/>
            <ac:spMk id="14" creationId="{00000000-0000-0000-0000-000000000000}"/>
          </ac:spMkLst>
        </pc:spChg>
        <pc:spChg chg="mod">
          <ac:chgData name="Nguyễn Văn Thanh" userId="ac53c420-3b62-4d83-bbb2-d0ded85ff74f" providerId="ADAL" clId="{E199473C-EC77-44A8-B0D7-20C8BC1A58C9}" dt="2026-08-11T00:57:27.282" v="39"/>
          <ac:spMkLst>
            <pc:docMk/>
            <pc:sldMk cId="0" sldId="262"/>
            <ac:spMk id="15" creationId="{00000000-0000-0000-0000-000000000000}"/>
          </ac:spMkLst>
        </pc:spChg>
        <pc:spChg chg="mod">
          <ac:chgData name="Nguyễn Văn Thanh" userId="ac53c420-3b62-4d83-bbb2-d0ded85ff74f" providerId="ADAL" clId="{E199473C-EC77-44A8-B0D7-20C8BC1A58C9}" dt="2026-08-11T00:57:27.282" v="39"/>
          <ac:spMkLst>
            <pc:docMk/>
            <pc:sldMk cId="0" sldId="262"/>
            <ac:spMk id="16" creationId="{00000000-0000-0000-0000-000000000000}"/>
          </ac:spMkLst>
        </pc:spChg>
        <pc:spChg chg="mod">
          <ac:chgData name="Nguyễn Văn Thanh" userId="ac53c420-3b62-4d83-bbb2-d0ded85ff74f" providerId="ADAL" clId="{E199473C-EC77-44A8-B0D7-20C8BC1A58C9}" dt="2026-08-11T00:57:27.282" v="39"/>
          <ac:spMkLst>
            <pc:docMk/>
            <pc:sldMk cId="0" sldId="262"/>
            <ac:spMk id="17" creationId="{00000000-0000-0000-0000-000000000000}"/>
          </ac:spMkLst>
        </pc:spChg>
        <pc:spChg chg="mod">
          <ac:chgData name="Nguyễn Văn Thanh" userId="ac53c420-3b62-4d83-bbb2-d0ded85ff74f" providerId="ADAL" clId="{E199473C-EC77-44A8-B0D7-20C8BC1A58C9}" dt="2026-08-11T00:57:27.282" v="39"/>
          <ac:spMkLst>
            <pc:docMk/>
            <pc:sldMk cId="0" sldId="262"/>
            <ac:spMk id="19" creationId="{00000000-0000-0000-0000-000000000000}"/>
          </ac:spMkLst>
        </pc:spChg>
        <pc:spChg chg="mod">
          <ac:chgData name="Nguyễn Văn Thanh" userId="ac53c420-3b62-4d83-bbb2-d0ded85ff74f" providerId="ADAL" clId="{E199473C-EC77-44A8-B0D7-20C8BC1A58C9}" dt="2026-08-11T00:57:27.282" v="39"/>
          <ac:spMkLst>
            <pc:docMk/>
            <pc:sldMk cId="0" sldId="262"/>
            <ac:spMk id="20" creationId="{00000000-0000-0000-0000-000000000000}"/>
          </ac:spMkLst>
        </pc:spChg>
      </pc:sldChg>
      <pc:sldChg chg="modSp">
        <pc:chgData name="Nguyễn Văn Thanh" userId="ac53c420-3b62-4d83-bbb2-d0ded85ff74f" providerId="ADAL" clId="{E199473C-EC77-44A8-B0D7-20C8BC1A58C9}" dt="2026-08-11T00:57:27.282" v="39"/>
        <pc:sldMkLst>
          <pc:docMk/>
          <pc:sldMk cId="0" sldId="263"/>
        </pc:sldMkLst>
        <pc:spChg chg="mod">
          <ac:chgData name="Nguyễn Văn Thanh" userId="ac53c420-3b62-4d83-bbb2-d0ded85ff74f" providerId="ADAL" clId="{E199473C-EC77-44A8-B0D7-20C8BC1A58C9}" dt="2026-08-11T00:57:27.282" v="39"/>
          <ac:spMkLst>
            <pc:docMk/>
            <pc:sldMk cId="0" sldId="263"/>
            <ac:spMk id="6" creationId="{00000000-0000-0000-0000-000000000000}"/>
          </ac:spMkLst>
        </pc:spChg>
        <pc:spChg chg="mod">
          <ac:chgData name="Nguyễn Văn Thanh" userId="ac53c420-3b62-4d83-bbb2-d0ded85ff74f" providerId="ADAL" clId="{E199473C-EC77-44A8-B0D7-20C8BC1A58C9}" dt="2026-08-11T00:57:27.282" v="39"/>
          <ac:spMkLst>
            <pc:docMk/>
            <pc:sldMk cId="0" sldId="263"/>
            <ac:spMk id="7" creationId="{00000000-0000-0000-0000-000000000000}"/>
          </ac:spMkLst>
        </pc:spChg>
        <pc:spChg chg="mod">
          <ac:chgData name="Nguyễn Văn Thanh" userId="ac53c420-3b62-4d83-bbb2-d0ded85ff74f" providerId="ADAL" clId="{E199473C-EC77-44A8-B0D7-20C8BC1A58C9}" dt="2026-08-11T00:57:27.282" v="39"/>
          <ac:spMkLst>
            <pc:docMk/>
            <pc:sldMk cId="0" sldId="263"/>
            <ac:spMk id="9" creationId="{00000000-0000-0000-0000-000000000000}"/>
          </ac:spMkLst>
        </pc:spChg>
        <pc:spChg chg="mod">
          <ac:chgData name="Nguyễn Văn Thanh" userId="ac53c420-3b62-4d83-bbb2-d0ded85ff74f" providerId="ADAL" clId="{E199473C-EC77-44A8-B0D7-20C8BC1A58C9}" dt="2026-08-11T00:57:27.282" v="39"/>
          <ac:spMkLst>
            <pc:docMk/>
            <pc:sldMk cId="0" sldId="263"/>
            <ac:spMk id="10" creationId="{00000000-0000-0000-0000-000000000000}"/>
          </ac:spMkLst>
        </pc:spChg>
        <pc:spChg chg="mod">
          <ac:chgData name="Nguyễn Văn Thanh" userId="ac53c420-3b62-4d83-bbb2-d0ded85ff74f" providerId="ADAL" clId="{E199473C-EC77-44A8-B0D7-20C8BC1A58C9}" dt="2026-08-11T00:57:27.282" v="39"/>
          <ac:spMkLst>
            <pc:docMk/>
            <pc:sldMk cId="0" sldId="263"/>
            <ac:spMk id="11" creationId="{00000000-0000-0000-0000-000000000000}"/>
          </ac:spMkLst>
        </pc:spChg>
        <pc:spChg chg="mod">
          <ac:chgData name="Nguyễn Văn Thanh" userId="ac53c420-3b62-4d83-bbb2-d0ded85ff74f" providerId="ADAL" clId="{E199473C-EC77-44A8-B0D7-20C8BC1A58C9}" dt="2026-08-11T00:57:27.282" v="39"/>
          <ac:spMkLst>
            <pc:docMk/>
            <pc:sldMk cId="0" sldId="263"/>
            <ac:spMk id="12" creationId="{00000000-0000-0000-0000-000000000000}"/>
          </ac:spMkLst>
        </pc:spChg>
        <pc:spChg chg="mod">
          <ac:chgData name="Nguyễn Văn Thanh" userId="ac53c420-3b62-4d83-bbb2-d0ded85ff74f" providerId="ADAL" clId="{E199473C-EC77-44A8-B0D7-20C8BC1A58C9}" dt="2026-08-11T00:57:27.282" v="39"/>
          <ac:spMkLst>
            <pc:docMk/>
            <pc:sldMk cId="0" sldId="263"/>
            <ac:spMk id="13" creationId="{00000000-0000-0000-0000-000000000000}"/>
          </ac:spMkLst>
        </pc:spChg>
        <pc:spChg chg="mod">
          <ac:chgData name="Nguyễn Văn Thanh" userId="ac53c420-3b62-4d83-bbb2-d0ded85ff74f" providerId="ADAL" clId="{E199473C-EC77-44A8-B0D7-20C8BC1A58C9}" dt="2026-08-11T00:57:27.282" v="39"/>
          <ac:spMkLst>
            <pc:docMk/>
            <pc:sldMk cId="0" sldId="263"/>
            <ac:spMk id="14" creationId="{00000000-0000-0000-0000-000000000000}"/>
          </ac:spMkLst>
        </pc:spChg>
        <pc:spChg chg="mod">
          <ac:chgData name="Nguyễn Văn Thanh" userId="ac53c420-3b62-4d83-bbb2-d0ded85ff74f" providerId="ADAL" clId="{E199473C-EC77-44A8-B0D7-20C8BC1A58C9}" dt="2026-08-11T00:57:27.282" v="39"/>
          <ac:spMkLst>
            <pc:docMk/>
            <pc:sldMk cId="0" sldId="263"/>
            <ac:spMk id="15" creationId="{00000000-0000-0000-0000-000000000000}"/>
          </ac:spMkLst>
        </pc:spChg>
        <pc:spChg chg="mod">
          <ac:chgData name="Nguyễn Văn Thanh" userId="ac53c420-3b62-4d83-bbb2-d0ded85ff74f" providerId="ADAL" clId="{E199473C-EC77-44A8-B0D7-20C8BC1A58C9}" dt="2026-08-11T00:57:27.282" v="39"/>
          <ac:spMkLst>
            <pc:docMk/>
            <pc:sldMk cId="0" sldId="263"/>
            <ac:spMk id="16" creationId="{00000000-0000-0000-0000-000000000000}"/>
          </ac:spMkLst>
        </pc:spChg>
      </pc:sldChg>
      <pc:sldChg chg="modSp modNotes">
        <pc:chgData name="Nguyễn Văn Thanh" userId="ac53c420-3b62-4d83-bbb2-d0ded85ff74f" providerId="ADAL" clId="{E199473C-EC77-44A8-B0D7-20C8BC1A58C9}" dt="2026-08-11T00:57:27.282" v="39"/>
        <pc:sldMkLst>
          <pc:docMk/>
          <pc:sldMk cId="0" sldId="264"/>
        </pc:sldMkLst>
        <pc:spChg chg="mod">
          <ac:chgData name="Nguyễn Văn Thanh" userId="ac53c420-3b62-4d83-bbb2-d0ded85ff74f" providerId="ADAL" clId="{E199473C-EC77-44A8-B0D7-20C8BC1A58C9}" dt="2026-08-11T00:57:27.282" v="39"/>
          <ac:spMkLst>
            <pc:docMk/>
            <pc:sldMk cId="0" sldId="264"/>
            <ac:spMk id="53250" creationId="{29586FF0-B118-DCB4-F59A-76235464DE6C}"/>
          </ac:spMkLst>
        </pc:spChg>
        <pc:spChg chg="mod">
          <ac:chgData name="Nguyễn Văn Thanh" userId="ac53c420-3b62-4d83-bbb2-d0ded85ff74f" providerId="ADAL" clId="{E199473C-EC77-44A8-B0D7-20C8BC1A58C9}" dt="2026-08-11T00:57:27.282" v="39"/>
          <ac:spMkLst>
            <pc:docMk/>
            <pc:sldMk cId="0" sldId="264"/>
            <ac:spMk id="53251" creationId="{872E7171-15AD-27AA-A656-A958B36EC3B9}"/>
          </ac:spMkLst>
        </pc:spChg>
        <pc:spChg chg="mod">
          <ac:chgData name="Nguyễn Văn Thanh" userId="ac53c420-3b62-4d83-bbb2-d0ded85ff74f" providerId="ADAL" clId="{E199473C-EC77-44A8-B0D7-20C8BC1A58C9}" dt="2026-08-11T00:57:27.282" v="39"/>
          <ac:spMkLst>
            <pc:docMk/>
            <pc:sldMk cId="0" sldId="264"/>
            <ac:spMk id="53253" creationId="{ADB96089-D73E-7815-55E5-463BD5848574}"/>
          </ac:spMkLst>
        </pc:spChg>
        <pc:spChg chg="mod">
          <ac:chgData name="Nguyễn Văn Thanh" userId="ac53c420-3b62-4d83-bbb2-d0ded85ff74f" providerId="ADAL" clId="{E199473C-EC77-44A8-B0D7-20C8BC1A58C9}" dt="2026-08-11T00:57:27.282" v="39"/>
          <ac:spMkLst>
            <pc:docMk/>
            <pc:sldMk cId="0" sldId="264"/>
            <ac:spMk id="53254" creationId="{EC44A598-D02C-D1AB-0409-0FF52D798261}"/>
          </ac:spMkLst>
        </pc:spChg>
        <pc:spChg chg="mod">
          <ac:chgData name="Nguyễn Văn Thanh" userId="ac53c420-3b62-4d83-bbb2-d0ded85ff74f" providerId="ADAL" clId="{E199473C-EC77-44A8-B0D7-20C8BC1A58C9}" dt="2026-08-11T00:57:27.282" v="39"/>
          <ac:spMkLst>
            <pc:docMk/>
            <pc:sldMk cId="0" sldId="264"/>
            <ac:spMk id="53255" creationId="{31375B62-6DB7-4D2C-39AD-C4431DE600E2}"/>
          </ac:spMkLst>
        </pc:spChg>
        <pc:spChg chg="mod">
          <ac:chgData name="Nguyễn Văn Thanh" userId="ac53c420-3b62-4d83-bbb2-d0ded85ff74f" providerId="ADAL" clId="{E199473C-EC77-44A8-B0D7-20C8BC1A58C9}" dt="2026-08-11T00:57:27.282" v="39"/>
          <ac:spMkLst>
            <pc:docMk/>
            <pc:sldMk cId="0" sldId="264"/>
            <ac:spMk id="53256" creationId="{BDBA8192-C081-B2EE-8B6C-48E67E40EBC5}"/>
          </ac:spMkLst>
        </pc:spChg>
        <pc:graphicFrameChg chg="mod">
          <ac:chgData name="Nguyễn Văn Thanh" userId="ac53c420-3b62-4d83-bbb2-d0ded85ff74f" providerId="ADAL" clId="{E199473C-EC77-44A8-B0D7-20C8BC1A58C9}" dt="2026-08-11T00:57:27.282" v="39"/>
          <ac:graphicFrameMkLst>
            <pc:docMk/>
            <pc:sldMk cId="0" sldId="264"/>
            <ac:graphicFrameMk id="53252" creationId="{0887F2AD-2204-5150-3EF2-8A616CF86755}"/>
          </ac:graphicFrameMkLst>
        </pc:graphicFrameChg>
      </pc:sldChg>
      <pc:sldChg chg="modSp">
        <pc:chgData name="Nguyễn Văn Thanh" userId="ac53c420-3b62-4d83-bbb2-d0ded85ff74f" providerId="ADAL" clId="{E199473C-EC77-44A8-B0D7-20C8BC1A58C9}" dt="2026-08-11T00:57:27.282" v="39"/>
        <pc:sldMkLst>
          <pc:docMk/>
          <pc:sldMk cId="0" sldId="266"/>
        </pc:sldMkLst>
        <pc:spChg chg="mod">
          <ac:chgData name="Nguyễn Văn Thanh" userId="ac53c420-3b62-4d83-bbb2-d0ded85ff74f" providerId="ADAL" clId="{E199473C-EC77-44A8-B0D7-20C8BC1A58C9}" dt="2026-08-11T00:57:27.282" v="39"/>
          <ac:spMkLst>
            <pc:docMk/>
            <pc:sldMk cId="0" sldId="266"/>
            <ac:spMk id="3" creationId="{00000000-0000-0000-0000-000000000000}"/>
          </ac:spMkLst>
        </pc:spChg>
        <pc:spChg chg="mod">
          <ac:chgData name="Nguyễn Văn Thanh" userId="ac53c420-3b62-4d83-bbb2-d0ded85ff74f" providerId="ADAL" clId="{E199473C-EC77-44A8-B0D7-20C8BC1A58C9}" dt="2026-08-11T00:57:27.282" v="39"/>
          <ac:spMkLst>
            <pc:docMk/>
            <pc:sldMk cId="0" sldId="266"/>
            <ac:spMk id="4" creationId="{00000000-0000-0000-0000-000000000000}"/>
          </ac:spMkLst>
        </pc:spChg>
        <pc:spChg chg="mod">
          <ac:chgData name="Nguyễn Văn Thanh" userId="ac53c420-3b62-4d83-bbb2-d0ded85ff74f" providerId="ADAL" clId="{E199473C-EC77-44A8-B0D7-20C8BC1A58C9}" dt="2026-08-11T00:57:27.282" v="39"/>
          <ac:spMkLst>
            <pc:docMk/>
            <pc:sldMk cId="0" sldId="266"/>
            <ac:spMk id="7" creationId="{00000000-0000-0000-0000-000000000000}"/>
          </ac:spMkLst>
        </pc:spChg>
        <pc:spChg chg="mod">
          <ac:chgData name="Nguyễn Văn Thanh" userId="ac53c420-3b62-4d83-bbb2-d0ded85ff74f" providerId="ADAL" clId="{E199473C-EC77-44A8-B0D7-20C8BC1A58C9}" dt="2026-08-11T00:57:27.282" v="39"/>
          <ac:spMkLst>
            <pc:docMk/>
            <pc:sldMk cId="0" sldId="266"/>
            <ac:spMk id="8" creationId="{00000000-0000-0000-0000-000000000000}"/>
          </ac:spMkLst>
        </pc:spChg>
        <pc:spChg chg="mod">
          <ac:chgData name="Nguyễn Văn Thanh" userId="ac53c420-3b62-4d83-bbb2-d0ded85ff74f" providerId="ADAL" clId="{E199473C-EC77-44A8-B0D7-20C8BC1A58C9}" dt="2026-08-11T00:57:27.282" v="39"/>
          <ac:spMkLst>
            <pc:docMk/>
            <pc:sldMk cId="0" sldId="266"/>
            <ac:spMk id="9" creationId="{00000000-0000-0000-0000-000000000000}"/>
          </ac:spMkLst>
        </pc:spChg>
        <pc:spChg chg="mod">
          <ac:chgData name="Nguyễn Văn Thanh" userId="ac53c420-3b62-4d83-bbb2-d0ded85ff74f" providerId="ADAL" clId="{E199473C-EC77-44A8-B0D7-20C8BC1A58C9}" dt="2026-08-11T00:57:27.282" v="39"/>
          <ac:spMkLst>
            <pc:docMk/>
            <pc:sldMk cId="0" sldId="266"/>
            <ac:spMk id="10" creationId="{00000000-0000-0000-0000-000000000000}"/>
          </ac:spMkLst>
        </pc:spChg>
        <pc:spChg chg="mod">
          <ac:chgData name="Nguyễn Văn Thanh" userId="ac53c420-3b62-4d83-bbb2-d0ded85ff74f" providerId="ADAL" clId="{E199473C-EC77-44A8-B0D7-20C8BC1A58C9}" dt="2026-08-11T00:57:27.282" v="39"/>
          <ac:spMkLst>
            <pc:docMk/>
            <pc:sldMk cId="0" sldId="266"/>
            <ac:spMk id="11" creationId="{00000000-0000-0000-0000-000000000000}"/>
          </ac:spMkLst>
        </pc:spChg>
        <pc:spChg chg="mod">
          <ac:chgData name="Nguyễn Văn Thanh" userId="ac53c420-3b62-4d83-bbb2-d0ded85ff74f" providerId="ADAL" clId="{E199473C-EC77-44A8-B0D7-20C8BC1A58C9}" dt="2026-08-11T00:57:27.282" v="39"/>
          <ac:spMkLst>
            <pc:docMk/>
            <pc:sldMk cId="0" sldId="266"/>
            <ac:spMk id="12" creationId="{00000000-0000-0000-0000-000000000000}"/>
          </ac:spMkLst>
        </pc:spChg>
        <pc:picChg chg="mod">
          <ac:chgData name="Nguyễn Văn Thanh" userId="ac53c420-3b62-4d83-bbb2-d0ded85ff74f" providerId="ADAL" clId="{E199473C-EC77-44A8-B0D7-20C8BC1A58C9}" dt="2026-08-11T00:57:27.282" v="39"/>
          <ac:picMkLst>
            <pc:docMk/>
            <pc:sldMk cId="0" sldId="266"/>
            <ac:picMk id="13" creationId="{00000000-0000-0000-0000-000000000000}"/>
          </ac:picMkLst>
        </pc:picChg>
        <pc:picChg chg="mod">
          <ac:chgData name="Nguyễn Văn Thanh" userId="ac53c420-3b62-4d83-bbb2-d0ded85ff74f" providerId="ADAL" clId="{E199473C-EC77-44A8-B0D7-20C8BC1A58C9}" dt="2026-08-11T00:57:27.282" v="39"/>
          <ac:picMkLst>
            <pc:docMk/>
            <pc:sldMk cId="0" sldId="266"/>
            <ac:picMk id="14" creationId="{00000000-0000-0000-0000-000000000000}"/>
          </ac:picMkLst>
        </pc:picChg>
      </pc:sldChg>
      <pc:sldChg chg="modSp modNotes">
        <pc:chgData name="Nguyễn Văn Thanh" userId="ac53c420-3b62-4d83-bbb2-d0ded85ff74f" providerId="ADAL" clId="{E199473C-EC77-44A8-B0D7-20C8BC1A58C9}" dt="2026-08-11T00:57:27.282" v="39"/>
        <pc:sldMkLst>
          <pc:docMk/>
          <pc:sldMk cId="0" sldId="283"/>
        </pc:sldMkLst>
        <pc:spChg chg="mod">
          <ac:chgData name="Nguyễn Văn Thanh" userId="ac53c420-3b62-4d83-bbb2-d0ded85ff74f" providerId="ADAL" clId="{E199473C-EC77-44A8-B0D7-20C8BC1A58C9}" dt="2026-08-11T00:57:27.282" v="39"/>
          <ac:spMkLst>
            <pc:docMk/>
            <pc:sldMk cId="0" sldId="283"/>
            <ac:spMk id="44035" creationId="{984B98FC-1C0C-65FD-EA38-46736F7192E3}"/>
          </ac:spMkLst>
        </pc:spChg>
        <pc:spChg chg="mod">
          <ac:chgData name="Nguyễn Văn Thanh" userId="ac53c420-3b62-4d83-bbb2-d0ded85ff74f" providerId="ADAL" clId="{E199473C-EC77-44A8-B0D7-20C8BC1A58C9}" dt="2026-08-11T00:57:27.282" v="39"/>
          <ac:spMkLst>
            <pc:docMk/>
            <pc:sldMk cId="0" sldId="283"/>
            <ac:spMk id="44037" creationId="{D1441B35-5C76-E3A3-F3FD-3F0CBC55B237}"/>
          </ac:spMkLst>
        </pc:spChg>
        <pc:spChg chg="mod">
          <ac:chgData name="Nguyễn Văn Thanh" userId="ac53c420-3b62-4d83-bbb2-d0ded85ff74f" providerId="ADAL" clId="{E199473C-EC77-44A8-B0D7-20C8BC1A58C9}" dt="2026-08-11T00:57:27.282" v="39"/>
          <ac:spMkLst>
            <pc:docMk/>
            <pc:sldMk cId="0" sldId="283"/>
            <ac:spMk id="44038" creationId="{BF10D250-14AD-9657-3A64-8EBAE9CD00DE}"/>
          </ac:spMkLst>
        </pc:spChg>
        <pc:picChg chg="mod">
          <ac:chgData name="Nguyễn Văn Thanh" userId="ac53c420-3b62-4d83-bbb2-d0ded85ff74f" providerId="ADAL" clId="{E199473C-EC77-44A8-B0D7-20C8BC1A58C9}" dt="2026-08-11T00:57:27.282" v="39"/>
          <ac:picMkLst>
            <pc:docMk/>
            <pc:sldMk cId="0" sldId="283"/>
            <ac:picMk id="44034" creationId="{067969A2-A51D-54B1-16BC-69198EBCA46C}"/>
          </ac:picMkLst>
        </pc:picChg>
      </pc:sldChg>
      <pc:sldChg chg="modSp modNotes">
        <pc:chgData name="Nguyễn Văn Thanh" userId="ac53c420-3b62-4d83-bbb2-d0ded85ff74f" providerId="ADAL" clId="{E199473C-EC77-44A8-B0D7-20C8BC1A58C9}" dt="2026-08-12T01:04:25.461" v="1377" actId="1076"/>
        <pc:sldMkLst>
          <pc:docMk/>
          <pc:sldMk cId="0" sldId="321"/>
        </pc:sldMkLst>
        <pc:spChg chg="mod">
          <ac:chgData name="Nguyễn Văn Thanh" userId="ac53c420-3b62-4d83-bbb2-d0ded85ff74f" providerId="ADAL" clId="{E199473C-EC77-44A8-B0D7-20C8BC1A58C9}" dt="2026-08-11T00:57:27.282" v="39"/>
          <ac:spMkLst>
            <pc:docMk/>
            <pc:sldMk cId="0" sldId="321"/>
            <ac:spMk id="6" creationId="{53BDA189-295A-65D4-3DE9-B173EB9A2A73}"/>
          </ac:spMkLst>
        </pc:spChg>
        <pc:spChg chg="mod">
          <ac:chgData name="Nguyễn Văn Thanh" userId="ac53c420-3b62-4d83-bbb2-d0ded85ff74f" providerId="ADAL" clId="{E199473C-EC77-44A8-B0D7-20C8BC1A58C9}" dt="2026-08-12T01:04:19.899" v="1376" actId="1076"/>
          <ac:spMkLst>
            <pc:docMk/>
            <pc:sldMk cId="0" sldId="321"/>
            <ac:spMk id="11268" creationId="{A993DDEC-54C3-EEA1-4E98-699A6818CC47}"/>
          </ac:spMkLst>
        </pc:spChg>
        <pc:spChg chg="mod">
          <ac:chgData name="Nguyễn Văn Thanh" userId="ac53c420-3b62-4d83-bbb2-d0ded85ff74f" providerId="ADAL" clId="{E199473C-EC77-44A8-B0D7-20C8BC1A58C9}" dt="2026-08-12T01:04:25.461" v="1377" actId="1076"/>
          <ac:spMkLst>
            <pc:docMk/>
            <pc:sldMk cId="0" sldId="321"/>
            <ac:spMk id="37891" creationId="{76219212-278D-48E7-17B3-1F2AADBE5FC9}"/>
          </ac:spMkLst>
        </pc:spChg>
        <pc:picChg chg="mod">
          <ac:chgData name="Nguyễn Văn Thanh" userId="ac53c420-3b62-4d83-bbb2-d0ded85ff74f" providerId="ADAL" clId="{E199473C-EC77-44A8-B0D7-20C8BC1A58C9}" dt="2026-08-11T00:57:27.282" v="39"/>
          <ac:picMkLst>
            <pc:docMk/>
            <pc:sldMk cId="0" sldId="321"/>
            <ac:picMk id="37890" creationId="{28D17078-2D77-2852-A59A-849D6C384E0E}"/>
          </ac:picMkLst>
        </pc:picChg>
      </pc:sldChg>
      <pc:sldChg chg="modSp">
        <pc:chgData name="Nguyễn Văn Thanh" userId="ac53c420-3b62-4d83-bbb2-d0ded85ff74f" providerId="ADAL" clId="{E199473C-EC77-44A8-B0D7-20C8BC1A58C9}" dt="2026-08-11T00:57:27.282" v="39"/>
        <pc:sldMkLst>
          <pc:docMk/>
          <pc:sldMk cId="0" sldId="322"/>
        </pc:sldMkLst>
        <pc:spChg chg="mod">
          <ac:chgData name="Nguyễn Văn Thanh" userId="ac53c420-3b62-4d83-bbb2-d0ded85ff74f" providerId="ADAL" clId="{E199473C-EC77-44A8-B0D7-20C8BC1A58C9}" dt="2026-08-11T00:57:27.282" v="39"/>
          <ac:spMkLst>
            <pc:docMk/>
            <pc:sldMk cId="0" sldId="322"/>
            <ac:spMk id="18436" creationId="{730EA3A0-EA10-D5D1-D858-9C74AFCF7094}"/>
          </ac:spMkLst>
        </pc:spChg>
        <pc:spChg chg="mod">
          <ac:chgData name="Nguyễn Văn Thanh" userId="ac53c420-3b62-4d83-bbb2-d0ded85ff74f" providerId="ADAL" clId="{E199473C-EC77-44A8-B0D7-20C8BC1A58C9}" dt="2026-08-11T00:57:27.282" v="39"/>
          <ac:spMkLst>
            <pc:docMk/>
            <pc:sldMk cId="0" sldId="322"/>
            <ac:spMk id="39940" creationId="{FA7E27C3-9C0B-A444-86BF-0CC59F7E565C}"/>
          </ac:spMkLst>
        </pc:spChg>
        <pc:picChg chg="mod">
          <ac:chgData name="Nguyễn Văn Thanh" userId="ac53c420-3b62-4d83-bbb2-d0ded85ff74f" providerId="ADAL" clId="{E199473C-EC77-44A8-B0D7-20C8BC1A58C9}" dt="2026-08-11T00:57:27.282" v="39"/>
          <ac:picMkLst>
            <pc:docMk/>
            <pc:sldMk cId="0" sldId="322"/>
            <ac:picMk id="39938" creationId="{1A2FAA9D-E890-1F22-A197-A782079E7F30}"/>
          </ac:picMkLst>
        </pc:picChg>
      </pc:sldChg>
      <pc:sldChg chg="modSp mod">
        <pc:chgData name="Nguyễn Văn Thanh" userId="ac53c420-3b62-4d83-bbb2-d0ded85ff74f" providerId="ADAL" clId="{E199473C-EC77-44A8-B0D7-20C8BC1A58C9}" dt="2026-08-25T01:42:38.167" v="1491" actId="20577"/>
        <pc:sldMkLst>
          <pc:docMk/>
          <pc:sldMk cId="0" sldId="323"/>
        </pc:sldMkLst>
        <pc:spChg chg="mod">
          <ac:chgData name="Nguyễn Văn Thanh" userId="ac53c420-3b62-4d83-bbb2-d0ded85ff74f" providerId="ADAL" clId="{E199473C-EC77-44A8-B0D7-20C8BC1A58C9}" dt="2026-08-25T01:42:38.167" v="1491" actId="20577"/>
          <ac:spMkLst>
            <pc:docMk/>
            <pc:sldMk cId="0" sldId="323"/>
            <ac:spMk id="15363" creationId="{1EE98298-274F-7306-C703-7285D0A53278}"/>
          </ac:spMkLst>
        </pc:spChg>
        <pc:spChg chg="mod">
          <ac:chgData name="Nguyễn Văn Thanh" userId="ac53c420-3b62-4d83-bbb2-d0ded85ff74f" providerId="ADAL" clId="{E199473C-EC77-44A8-B0D7-20C8BC1A58C9}" dt="2026-08-11T00:57:27.282" v="39"/>
          <ac:spMkLst>
            <pc:docMk/>
            <pc:sldMk cId="0" sldId="323"/>
            <ac:spMk id="40963" creationId="{00EA1963-AD0F-2FF4-1DB5-B1D224388186}"/>
          </ac:spMkLst>
        </pc:spChg>
        <pc:picChg chg="mod">
          <ac:chgData name="Nguyễn Văn Thanh" userId="ac53c420-3b62-4d83-bbb2-d0ded85ff74f" providerId="ADAL" clId="{E199473C-EC77-44A8-B0D7-20C8BC1A58C9}" dt="2026-08-11T00:57:27.282" v="39"/>
          <ac:picMkLst>
            <pc:docMk/>
            <pc:sldMk cId="0" sldId="323"/>
            <ac:picMk id="40962" creationId="{F7CE289A-4041-9538-61B9-424F538EE900}"/>
          </ac:picMkLst>
        </pc:picChg>
      </pc:sldChg>
      <pc:sldChg chg="modSp">
        <pc:chgData name="Nguyễn Văn Thanh" userId="ac53c420-3b62-4d83-bbb2-d0ded85ff74f" providerId="ADAL" clId="{E199473C-EC77-44A8-B0D7-20C8BC1A58C9}" dt="2026-08-11T00:57:27.282" v="39"/>
        <pc:sldMkLst>
          <pc:docMk/>
          <pc:sldMk cId="0" sldId="324"/>
        </pc:sldMkLst>
        <pc:spChg chg="mod">
          <ac:chgData name="Nguyễn Văn Thanh" userId="ac53c420-3b62-4d83-bbb2-d0ded85ff74f" providerId="ADAL" clId="{E199473C-EC77-44A8-B0D7-20C8BC1A58C9}" dt="2026-08-11T00:57:27.282" v="39"/>
          <ac:spMkLst>
            <pc:docMk/>
            <pc:sldMk cId="0" sldId="324"/>
            <ac:spMk id="11268" creationId="{0B01D12E-3245-DAD1-0121-3FBDDE0D40A6}"/>
          </ac:spMkLst>
        </pc:spChg>
        <pc:picChg chg="mod">
          <ac:chgData name="Nguyễn Văn Thanh" userId="ac53c420-3b62-4d83-bbb2-d0ded85ff74f" providerId="ADAL" clId="{E199473C-EC77-44A8-B0D7-20C8BC1A58C9}" dt="2026-08-11T00:57:27.282" v="39"/>
          <ac:picMkLst>
            <pc:docMk/>
            <pc:sldMk cId="0" sldId="324"/>
            <ac:picMk id="41986" creationId="{E5051E98-D7E9-5EF8-82C1-E6BE532D1FD4}"/>
          </ac:picMkLst>
        </pc:picChg>
      </pc:sldChg>
      <pc:sldChg chg="modSp mod">
        <pc:chgData name="Nguyễn Văn Thanh" userId="ac53c420-3b62-4d83-bbb2-d0ded85ff74f" providerId="ADAL" clId="{E199473C-EC77-44A8-B0D7-20C8BC1A58C9}" dt="2026-08-11T01:42:26.797" v="77" actId="14100"/>
        <pc:sldMkLst>
          <pc:docMk/>
          <pc:sldMk cId="0" sldId="333"/>
        </pc:sldMkLst>
        <pc:spChg chg="mod">
          <ac:chgData name="Nguyễn Văn Thanh" userId="ac53c420-3b62-4d83-bbb2-d0ded85ff74f" providerId="ADAL" clId="{E199473C-EC77-44A8-B0D7-20C8BC1A58C9}" dt="2026-08-11T00:57:27.282" v="39"/>
          <ac:spMkLst>
            <pc:docMk/>
            <pc:sldMk cId="0" sldId="333"/>
            <ac:spMk id="59395" creationId="{30E5FAEE-C458-A86C-1381-AC3AA085924F}"/>
          </ac:spMkLst>
        </pc:spChg>
        <pc:spChg chg="mod">
          <ac:chgData name="Nguyễn Văn Thanh" userId="ac53c420-3b62-4d83-bbb2-d0ded85ff74f" providerId="ADAL" clId="{E199473C-EC77-44A8-B0D7-20C8BC1A58C9}" dt="2026-08-11T01:42:26.797" v="77" actId="14100"/>
          <ac:spMkLst>
            <pc:docMk/>
            <pc:sldMk cId="0" sldId="333"/>
            <ac:spMk id="59396" creationId="{CBBE6069-68E3-EA02-EF34-0A08A1243223}"/>
          </ac:spMkLst>
        </pc:spChg>
        <pc:picChg chg="mod">
          <ac:chgData name="Nguyễn Văn Thanh" userId="ac53c420-3b62-4d83-bbb2-d0ded85ff74f" providerId="ADAL" clId="{E199473C-EC77-44A8-B0D7-20C8BC1A58C9}" dt="2026-08-11T00:57:27.282" v="39"/>
          <ac:picMkLst>
            <pc:docMk/>
            <pc:sldMk cId="0" sldId="333"/>
            <ac:picMk id="59394" creationId="{42586A26-26AA-7562-5217-7D86F833AA9E}"/>
          </ac:picMkLst>
        </pc:picChg>
      </pc:sldChg>
      <pc:sldChg chg="modSp modNotes">
        <pc:chgData name="Nguyễn Văn Thanh" userId="ac53c420-3b62-4d83-bbb2-d0ded85ff74f" providerId="ADAL" clId="{E199473C-EC77-44A8-B0D7-20C8BC1A58C9}" dt="2026-08-11T00:57:27.282" v="39"/>
        <pc:sldMkLst>
          <pc:docMk/>
          <pc:sldMk cId="0" sldId="335"/>
        </pc:sldMkLst>
        <pc:spChg chg="mod">
          <ac:chgData name="Nguyễn Văn Thanh" userId="ac53c420-3b62-4d83-bbb2-d0ded85ff74f" providerId="ADAL" clId="{E199473C-EC77-44A8-B0D7-20C8BC1A58C9}" dt="2026-08-11T00:57:27.282" v="39"/>
          <ac:spMkLst>
            <pc:docMk/>
            <pc:sldMk cId="0" sldId="335"/>
            <ac:spMk id="62478" creationId="{98015B77-981E-053B-9878-11631CA03700}"/>
          </ac:spMkLst>
        </pc:spChg>
        <pc:graphicFrameChg chg="mod">
          <ac:chgData name="Nguyễn Văn Thanh" userId="ac53c420-3b62-4d83-bbb2-d0ded85ff74f" providerId="ADAL" clId="{E199473C-EC77-44A8-B0D7-20C8BC1A58C9}" dt="2026-08-11T00:57:27.282" v="39"/>
          <ac:graphicFrameMkLst>
            <pc:docMk/>
            <pc:sldMk cId="0" sldId="335"/>
            <ac:graphicFrameMk id="10294" creationId="{4E5A9E68-F34F-AC4F-6562-D7ACDA3F96FA}"/>
          </ac:graphicFrameMkLst>
        </pc:graphicFrameChg>
      </pc:sldChg>
      <pc:sldChg chg="modSp modNotes">
        <pc:chgData name="Nguyễn Văn Thanh" userId="ac53c420-3b62-4d83-bbb2-d0ded85ff74f" providerId="ADAL" clId="{E199473C-EC77-44A8-B0D7-20C8BC1A58C9}" dt="2026-08-11T01:22:33.593" v="51" actId="14100"/>
        <pc:sldMkLst>
          <pc:docMk/>
          <pc:sldMk cId="0" sldId="336"/>
        </pc:sldMkLst>
        <pc:spChg chg="mod">
          <ac:chgData name="Nguyễn Văn Thanh" userId="ac53c420-3b62-4d83-bbb2-d0ded85ff74f" providerId="ADAL" clId="{E199473C-EC77-44A8-B0D7-20C8BC1A58C9}" dt="2026-08-11T01:22:33.593" v="51" actId="14100"/>
          <ac:spMkLst>
            <pc:docMk/>
            <pc:sldMk cId="0" sldId="336"/>
            <ac:spMk id="18435" creationId="{2879CA83-394B-5D52-4AD7-A942DEF97212}"/>
          </ac:spMkLst>
        </pc:spChg>
        <pc:picChg chg="mod">
          <ac:chgData name="Nguyễn Văn Thanh" userId="ac53c420-3b62-4d83-bbb2-d0ded85ff74f" providerId="ADAL" clId="{E199473C-EC77-44A8-B0D7-20C8BC1A58C9}" dt="2026-08-11T00:57:27.282" v="39"/>
          <ac:picMkLst>
            <pc:docMk/>
            <pc:sldMk cId="0" sldId="336"/>
            <ac:picMk id="64514" creationId="{EB4F9246-A3B0-6A64-30C2-F3548EE14A8C}"/>
          </ac:picMkLst>
        </pc:picChg>
      </pc:sldChg>
      <pc:sldChg chg="modSp mod modNotes">
        <pc:chgData name="Nguyễn Văn Thanh" userId="ac53c420-3b62-4d83-bbb2-d0ded85ff74f" providerId="ADAL" clId="{E199473C-EC77-44A8-B0D7-20C8BC1A58C9}" dt="2026-08-11T01:22:53.644" v="56" actId="14100"/>
        <pc:sldMkLst>
          <pc:docMk/>
          <pc:sldMk cId="0" sldId="338"/>
        </pc:sldMkLst>
        <pc:spChg chg="mod">
          <ac:chgData name="Nguyễn Văn Thanh" userId="ac53c420-3b62-4d83-bbb2-d0ded85ff74f" providerId="ADAL" clId="{E199473C-EC77-44A8-B0D7-20C8BC1A58C9}" dt="2026-08-11T00:57:27.282" v="39"/>
          <ac:spMkLst>
            <pc:docMk/>
            <pc:sldMk cId="0" sldId="338"/>
            <ac:spMk id="66585" creationId="{F0A0B2CC-FAD7-23E6-72B7-28CD3F349790}"/>
          </ac:spMkLst>
        </pc:spChg>
        <pc:graphicFrameChg chg="mod modGraphic">
          <ac:chgData name="Nguyễn Văn Thanh" userId="ac53c420-3b62-4d83-bbb2-d0ded85ff74f" providerId="ADAL" clId="{E199473C-EC77-44A8-B0D7-20C8BC1A58C9}" dt="2026-08-11T01:22:53.644" v="56" actId="14100"/>
          <ac:graphicFrameMkLst>
            <pc:docMk/>
            <pc:sldMk cId="0" sldId="338"/>
            <ac:graphicFrameMk id="46158" creationId="{000D0C1C-B0AC-AE54-522C-6141BC7030EF}"/>
          </ac:graphicFrameMkLst>
        </pc:graphicFrameChg>
        <pc:graphicFrameChg chg="mod modGraphic">
          <ac:chgData name="Nguyễn Văn Thanh" userId="ac53c420-3b62-4d83-bbb2-d0ded85ff74f" providerId="ADAL" clId="{E199473C-EC77-44A8-B0D7-20C8BC1A58C9}" dt="2026-08-11T01:22:44.521" v="54" actId="14100"/>
          <ac:graphicFrameMkLst>
            <pc:docMk/>
            <pc:sldMk cId="0" sldId="338"/>
            <ac:graphicFrameMk id="46160" creationId="{A8510DA9-C6DF-6201-0F3E-5025629FADA7}"/>
          </ac:graphicFrameMkLst>
        </pc:graphicFrameChg>
      </pc:sldChg>
      <pc:sldChg chg="modSp modNotes">
        <pc:chgData name="Nguyễn Văn Thanh" userId="ac53c420-3b62-4d83-bbb2-d0ded85ff74f" providerId="ADAL" clId="{E199473C-EC77-44A8-B0D7-20C8BC1A58C9}" dt="2026-08-11T01:23:16.477" v="58" actId="14100"/>
        <pc:sldMkLst>
          <pc:docMk/>
          <pc:sldMk cId="0" sldId="339"/>
        </pc:sldMkLst>
        <pc:spChg chg="mod">
          <ac:chgData name="Nguyễn Văn Thanh" userId="ac53c420-3b62-4d83-bbb2-d0ded85ff74f" providerId="ADAL" clId="{E199473C-EC77-44A8-B0D7-20C8BC1A58C9}" dt="2026-08-11T01:23:16.477" v="58" actId="14100"/>
          <ac:spMkLst>
            <pc:docMk/>
            <pc:sldMk cId="0" sldId="339"/>
            <ac:spMk id="68612" creationId="{599D1966-BB5C-4A82-77D5-F50903B2FB87}"/>
          </ac:spMkLst>
        </pc:spChg>
        <pc:spChg chg="mod">
          <ac:chgData name="Nguyễn Văn Thanh" userId="ac53c420-3b62-4d83-bbb2-d0ded85ff74f" providerId="ADAL" clId="{E199473C-EC77-44A8-B0D7-20C8BC1A58C9}" dt="2026-08-11T00:57:27.282" v="39"/>
          <ac:spMkLst>
            <pc:docMk/>
            <pc:sldMk cId="0" sldId="339"/>
            <ac:spMk id="68613" creationId="{E6673696-EF7C-A115-3C49-9CFE45FBC2D8}"/>
          </ac:spMkLst>
        </pc:spChg>
        <pc:picChg chg="mod">
          <ac:chgData name="Nguyễn Văn Thanh" userId="ac53c420-3b62-4d83-bbb2-d0ded85ff74f" providerId="ADAL" clId="{E199473C-EC77-44A8-B0D7-20C8BC1A58C9}" dt="2026-08-11T00:57:27.282" v="39"/>
          <ac:picMkLst>
            <pc:docMk/>
            <pc:sldMk cId="0" sldId="339"/>
            <ac:picMk id="68610" creationId="{BF0F7A84-5840-4BE5-2CE8-4661E8D31F92}"/>
          </ac:picMkLst>
        </pc:picChg>
      </pc:sldChg>
      <pc:sldChg chg="modSp modNotes">
        <pc:chgData name="Nguyễn Văn Thanh" userId="ac53c420-3b62-4d83-bbb2-d0ded85ff74f" providerId="ADAL" clId="{E199473C-EC77-44A8-B0D7-20C8BC1A58C9}" dt="2026-08-11T00:57:27.282" v="39"/>
        <pc:sldMkLst>
          <pc:docMk/>
          <pc:sldMk cId="0" sldId="340"/>
        </pc:sldMkLst>
        <pc:spChg chg="mod">
          <ac:chgData name="Nguyễn Văn Thanh" userId="ac53c420-3b62-4d83-bbb2-d0ded85ff74f" providerId="ADAL" clId="{E199473C-EC77-44A8-B0D7-20C8BC1A58C9}" dt="2026-08-11T00:57:27.282" v="39"/>
          <ac:spMkLst>
            <pc:docMk/>
            <pc:sldMk cId="0" sldId="340"/>
            <ac:spMk id="70670" creationId="{362DF7C5-1F98-ADC0-5C54-2294F1BE280A}"/>
          </ac:spMkLst>
        </pc:spChg>
        <pc:graphicFrameChg chg="mod">
          <ac:chgData name="Nguyễn Văn Thanh" userId="ac53c420-3b62-4d83-bbb2-d0ded85ff74f" providerId="ADAL" clId="{E199473C-EC77-44A8-B0D7-20C8BC1A58C9}" dt="2026-08-11T00:57:27.282" v="39"/>
          <ac:graphicFrameMkLst>
            <pc:docMk/>
            <pc:sldMk cId="0" sldId="340"/>
            <ac:graphicFrameMk id="34863" creationId="{0DDB8003-4207-2790-2133-42F7A2D41B97}"/>
          </ac:graphicFrameMkLst>
        </pc:graphicFrameChg>
      </pc:sldChg>
      <pc:sldChg chg="modSp modNotes">
        <pc:chgData name="Nguyễn Văn Thanh" userId="ac53c420-3b62-4d83-bbb2-d0ded85ff74f" providerId="ADAL" clId="{E199473C-EC77-44A8-B0D7-20C8BC1A58C9}" dt="2026-08-11T00:57:27.282" v="39"/>
        <pc:sldMkLst>
          <pc:docMk/>
          <pc:sldMk cId="0" sldId="386"/>
        </pc:sldMkLst>
        <pc:spChg chg="mod">
          <ac:chgData name="Nguyễn Văn Thanh" userId="ac53c420-3b62-4d83-bbb2-d0ded85ff74f" providerId="ADAL" clId="{E199473C-EC77-44A8-B0D7-20C8BC1A58C9}" dt="2026-08-11T00:57:27.282" v="39"/>
          <ac:spMkLst>
            <pc:docMk/>
            <pc:sldMk cId="0" sldId="386"/>
            <ac:spMk id="72707" creationId="{2580A573-5BD9-2F9C-3041-3336DFE12A74}"/>
          </ac:spMkLst>
        </pc:spChg>
        <pc:spChg chg="mod">
          <ac:chgData name="Nguyễn Văn Thanh" userId="ac53c420-3b62-4d83-bbb2-d0ded85ff74f" providerId="ADAL" clId="{E199473C-EC77-44A8-B0D7-20C8BC1A58C9}" dt="2026-08-11T00:57:27.282" v="39"/>
          <ac:spMkLst>
            <pc:docMk/>
            <pc:sldMk cId="0" sldId="386"/>
            <ac:spMk id="72709" creationId="{DD62D106-E594-C789-68E4-B2D5067B2EA7}"/>
          </ac:spMkLst>
        </pc:spChg>
        <pc:spChg chg="mod">
          <ac:chgData name="Nguyễn Văn Thanh" userId="ac53c420-3b62-4d83-bbb2-d0ded85ff74f" providerId="ADAL" clId="{E199473C-EC77-44A8-B0D7-20C8BC1A58C9}" dt="2026-08-11T00:57:27.282" v="39"/>
          <ac:spMkLst>
            <pc:docMk/>
            <pc:sldMk cId="0" sldId="386"/>
            <ac:spMk id="72711" creationId="{E80E67C9-AE18-ED63-E3D7-FF62C7E82451}"/>
          </ac:spMkLst>
        </pc:spChg>
        <pc:spChg chg="mod">
          <ac:chgData name="Nguyễn Văn Thanh" userId="ac53c420-3b62-4d83-bbb2-d0ded85ff74f" providerId="ADAL" clId="{E199473C-EC77-44A8-B0D7-20C8BC1A58C9}" dt="2026-08-11T00:57:27.282" v="39"/>
          <ac:spMkLst>
            <pc:docMk/>
            <pc:sldMk cId="0" sldId="386"/>
            <ac:spMk id="94219" creationId="{FE0C03EF-213C-2B76-D181-B8EA24E17F79}"/>
          </ac:spMkLst>
        </pc:spChg>
        <pc:picChg chg="mod">
          <ac:chgData name="Nguyễn Văn Thanh" userId="ac53c420-3b62-4d83-bbb2-d0ded85ff74f" providerId="ADAL" clId="{E199473C-EC77-44A8-B0D7-20C8BC1A58C9}" dt="2026-08-11T00:57:27.282" v="39"/>
          <ac:picMkLst>
            <pc:docMk/>
            <pc:sldMk cId="0" sldId="386"/>
            <ac:picMk id="72706" creationId="{7EE73384-E6DA-D91A-0CAF-F0A043227249}"/>
          </ac:picMkLst>
        </pc:picChg>
      </pc:sldChg>
      <pc:sldChg chg="modSp">
        <pc:chgData name="Nguyễn Văn Thanh" userId="ac53c420-3b62-4d83-bbb2-d0ded85ff74f" providerId="ADAL" clId="{E199473C-EC77-44A8-B0D7-20C8BC1A58C9}" dt="2026-08-11T00:57:27.282" v="39"/>
        <pc:sldMkLst>
          <pc:docMk/>
          <pc:sldMk cId="0" sldId="440"/>
        </pc:sldMkLst>
        <pc:spChg chg="mod">
          <ac:chgData name="Nguyễn Văn Thanh" userId="ac53c420-3b62-4d83-bbb2-d0ded85ff74f" providerId="ADAL" clId="{E199473C-EC77-44A8-B0D7-20C8BC1A58C9}" dt="2026-08-11T00:57:27.282" v="39"/>
          <ac:spMkLst>
            <pc:docMk/>
            <pc:sldMk cId="0" sldId="440"/>
            <ac:spMk id="118786" creationId="{ACFA112A-F4C3-2C1E-DE5B-434FC77256AA}"/>
          </ac:spMkLst>
        </pc:spChg>
        <pc:graphicFrameChg chg="mod">
          <ac:chgData name="Nguyễn Văn Thanh" userId="ac53c420-3b62-4d83-bbb2-d0ded85ff74f" providerId="ADAL" clId="{E199473C-EC77-44A8-B0D7-20C8BC1A58C9}" dt="2026-08-11T00:57:27.282" v="39"/>
          <ac:graphicFrameMkLst>
            <pc:docMk/>
            <pc:sldMk cId="0" sldId="440"/>
            <ac:graphicFrameMk id="284729" creationId="{1D1F5654-D275-0D03-B38F-42CF3CC0A19E}"/>
          </ac:graphicFrameMkLst>
        </pc:graphicFrameChg>
      </pc:sldChg>
      <pc:sldChg chg="modSp mod modNotes">
        <pc:chgData name="Nguyễn Văn Thanh" userId="ac53c420-3b62-4d83-bbb2-d0ded85ff74f" providerId="ADAL" clId="{E199473C-EC77-44A8-B0D7-20C8BC1A58C9}" dt="2026-08-25T01:42:54.246" v="1503" actId="20577"/>
        <pc:sldMkLst>
          <pc:docMk/>
          <pc:sldMk cId="0" sldId="442"/>
        </pc:sldMkLst>
        <pc:spChg chg="mod">
          <ac:chgData name="Nguyễn Văn Thanh" userId="ac53c420-3b62-4d83-bbb2-d0ded85ff74f" providerId="ADAL" clId="{E199473C-EC77-44A8-B0D7-20C8BC1A58C9}" dt="2026-08-11T00:57:27.282" v="39"/>
          <ac:spMkLst>
            <pc:docMk/>
            <pc:sldMk cId="0" sldId="442"/>
            <ac:spMk id="4" creationId="{68720333-819C-04F1-70DE-00972041B1CC}"/>
          </ac:spMkLst>
        </pc:spChg>
        <pc:spChg chg="mod">
          <ac:chgData name="Nguyễn Văn Thanh" userId="ac53c420-3b62-4d83-bbb2-d0ded85ff74f" providerId="ADAL" clId="{E199473C-EC77-44A8-B0D7-20C8BC1A58C9}" dt="2026-08-11T00:57:27.282" v="39"/>
          <ac:spMkLst>
            <pc:docMk/>
            <pc:sldMk cId="0" sldId="442"/>
            <ac:spMk id="43011" creationId="{663B13E3-F799-A123-1109-6436D3F1CC24}"/>
          </ac:spMkLst>
        </pc:spChg>
        <pc:graphicFrameChg chg="mod modGraphic">
          <ac:chgData name="Nguyễn Văn Thanh" userId="ac53c420-3b62-4d83-bbb2-d0ded85ff74f" providerId="ADAL" clId="{E199473C-EC77-44A8-B0D7-20C8BC1A58C9}" dt="2026-08-25T01:42:54.246" v="1503" actId="20577"/>
          <ac:graphicFrameMkLst>
            <pc:docMk/>
            <pc:sldMk cId="0" sldId="442"/>
            <ac:graphicFrameMk id="6" creationId="{A79783FF-4592-8B78-07C8-23EE05AF4BDF}"/>
          </ac:graphicFrameMkLst>
        </pc:graphicFrameChg>
      </pc:sldChg>
      <pc:sldChg chg="modSp mod">
        <pc:chgData name="Nguyễn Văn Thanh" userId="ac53c420-3b62-4d83-bbb2-d0ded85ff74f" providerId="ADAL" clId="{E199473C-EC77-44A8-B0D7-20C8BC1A58C9}" dt="2026-08-12T01:05:17.403" v="1382" actId="14100"/>
        <pc:sldMkLst>
          <pc:docMk/>
          <pc:sldMk cId="0" sldId="443"/>
        </pc:sldMkLst>
        <pc:spChg chg="mod">
          <ac:chgData name="Nguyễn Văn Thanh" userId="ac53c420-3b62-4d83-bbb2-d0ded85ff74f" providerId="ADAL" clId="{E199473C-EC77-44A8-B0D7-20C8BC1A58C9}" dt="2026-08-11T00:57:27.282" v="39"/>
          <ac:spMkLst>
            <pc:docMk/>
            <pc:sldMk cId="0" sldId="443"/>
            <ac:spMk id="2" creationId="{3C81591E-AC63-D641-3C7E-95AD84686A0C}"/>
          </ac:spMkLst>
        </pc:spChg>
        <pc:graphicFrameChg chg="mod">
          <ac:chgData name="Nguyễn Văn Thanh" userId="ac53c420-3b62-4d83-bbb2-d0ded85ff74f" providerId="ADAL" clId="{E199473C-EC77-44A8-B0D7-20C8BC1A58C9}" dt="2026-08-12T01:05:17.403" v="1382" actId="14100"/>
          <ac:graphicFrameMkLst>
            <pc:docMk/>
            <pc:sldMk cId="0" sldId="443"/>
            <ac:graphicFrameMk id="9" creationId="{9371F95D-3F68-D84F-B5D1-C5627ED67507}"/>
          </ac:graphicFrameMkLst>
        </pc:graphicFrameChg>
      </pc:sldChg>
      <pc:sldChg chg="modSp mod modNotes">
        <pc:chgData name="Nguyễn Văn Thanh" userId="ac53c420-3b62-4d83-bbb2-d0ded85ff74f" providerId="ADAL" clId="{E199473C-EC77-44A8-B0D7-20C8BC1A58C9}" dt="2026-08-11T01:21:51.729" v="45" actId="1076"/>
        <pc:sldMkLst>
          <pc:docMk/>
          <pc:sldMk cId="0" sldId="444"/>
        </pc:sldMkLst>
        <pc:spChg chg="mod">
          <ac:chgData name="Nguyễn Văn Thanh" userId="ac53c420-3b62-4d83-bbb2-d0ded85ff74f" providerId="ADAL" clId="{E199473C-EC77-44A8-B0D7-20C8BC1A58C9}" dt="2026-08-11T00:57:27.282" v="39"/>
          <ac:spMkLst>
            <pc:docMk/>
            <pc:sldMk cId="0" sldId="444"/>
            <ac:spMk id="2" creationId="{7751C65A-9646-AB0C-AF44-CD8F22D18EC0}"/>
          </ac:spMkLst>
        </pc:spChg>
        <pc:graphicFrameChg chg="mod">
          <ac:chgData name="Nguyễn Văn Thanh" userId="ac53c420-3b62-4d83-bbb2-d0ded85ff74f" providerId="ADAL" clId="{E199473C-EC77-44A8-B0D7-20C8BC1A58C9}" dt="2026-08-11T01:21:51.729" v="45" actId="1076"/>
          <ac:graphicFrameMkLst>
            <pc:docMk/>
            <pc:sldMk cId="0" sldId="444"/>
            <ac:graphicFrameMk id="5" creationId="{CCAA994E-9D2D-CAC8-FC61-1CDB3976A161}"/>
          </ac:graphicFrameMkLst>
        </pc:graphicFrameChg>
      </pc:sldChg>
      <pc:sldChg chg="modSp">
        <pc:chgData name="Nguyễn Văn Thanh" userId="ac53c420-3b62-4d83-bbb2-d0ded85ff74f" providerId="ADAL" clId="{E199473C-EC77-44A8-B0D7-20C8BC1A58C9}" dt="2026-08-11T00:57:27.282" v="39"/>
        <pc:sldMkLst>
          <pc:docMk/>
          <pc:sldMk cId="0" sldId="445"/>
        </pc:sldMkLst>
        <pc:spChg chg="mod">
          <ac:chgData name="Nguyễn Văn Thanh" userId="ac53c420-3b62-4d83-bbb2-d0ded85ff74f" providerId="ADAL" clId="{E199473C-EC77-44A8-B0D7-20C8BC1A58C9}" dt="2026-08-11T00:57:27.282" v="39"/>
          <ac:spMkLst>
            <pc:docMk/>
            <pc:sldMk cId="0" sldId="445"/>
            <ac:spMk id="2" creationId="{FB9DE85F-4E83-6DE3-B20D-FC7E71E57B75}"/>
          </ac:spMkLst>
        </pc:spChg>
        <pc:spChg chg="mod">
          <ac:chgData name="Nguyễn Văn Thanh" userId="ac53c420-3b62-4d83-bbb2-d0ded85ff74f" providerId="ADAL" clId="{E199473C-EC77-44A8-B0D7-20C8BC1A58C9}" dt="2026-08-11T00:57:27.282" v="39"/>
          <ac:spMkLst>
            <pc:docMk/>
            <pc:sldMk cId="0" sldId="445"/>
            <ac:spMk id="47107" creationId="{880A87ED-0995-8CB0-E041-5ACCE34B380A}"/>
          </ac:spMkLst>
        </pc:spChg>
      </pc:sldChg>
      <pc:sldChg chg="modSp mod">
        <pc:chgData name="Nguyễn Văn Thanh" userId="ac53c420-3b62-4d83-bbb2-d0ded85ff74f" providerId="ADAL" clId="{E199473C-EC77-44A8-B0D7-20C8BC1A58C9}" dt="2026-08-11T01:22:20.075" v="49"/>
        <pc:sldMkLst>
          <pc:docMk/>
          <pc:sldMk cId="0" sldId="446"/>
        </pc:sldMkLst>
        <pc:spChg chg="mod">
          <ac:chgData name="Nguyễn Văn Thanh" userId="ac53c420-3b62-4d83-bbb2-d0ded85ff74f" providerId="ADAL" clId="{E199473C-EC77-44A8-B0D7-20C8BC1A58C9}" dt="2026-08-11T00:57:27.282" v="39"/>
          <ac:spMkLst>
            <pc:docMk/>
            <pc:sldMk cId="0" sldId="446"/>
            <ac:spMk id="2" creationId="{3720D094-C0CA-3F9E-B215-545980E59445}"/>
          </ac:spMkLst>
        </pc:spChg>
        <pc:graphicFrameChg chg="mod">
          <ac:chgData name="Nguyễn Văn Thanh" userId="ac53c420-3b62-4d83-bbb2-d0ded85ff74f" providerId="ADAL" clId="{E199473C-EC77-44A8-B0D7-20C8BC1A58C9}" dt="2026-08-11T01:22:20.075" v="49"/>
          <ac:graphicFrameMkLst>
            <pc:docMk/>
            <pc:sldMk cId="0" sldId="446"/>
            <ac:graphicFrameMk id="8" creationId="{2403E69B-EEAE-2EDE-9093-E3E316AC7156}"/>
          </ac:graphicFrameMkLst>
        </pc:graphicFrameChg>
      </pc:sldChg>
      <pc:sldChg chg="modSp modNotes">
        <pc:chgData name="Nguyễn Văn Thanh" userId="ac53c420-3b62-4d83-bbb2-d0ded85ff74f" providerId="ADAL" clId="{E199473C-EC77-44A8-B0D7-20C8BC1A58C9}" dt="2026-08-11T00:57:27.282" v="39"/>
        <pc:sldMkLst>
          <pc:docMk/>
          <pc:sldMk cId="0" sldId="449"/>
        </pc:sldMkLst>
        <pc:spChg chg="mod">
          <ac:chgData name="Nguyễn Văn Thanh" userId="ac53c420-3b62-4d83-bbb2-d0ded85ff74f" providerId="ADAL" clId="{E199473C-EC77-44A8-B0D7-20C8BC1A58C9}" dt="2026-08-11T00:57:27.282" v="39"/>
          <ac:spMkLst>
            <pc:docMk/>
            <pc:sldMk cId="0" sldId="449"/>
            <ac:spMk id="7" creationId="{C74C530D-C9E5-2FDB-704C-8F947A499154}"/>
          </ac:spMkLst>
        </pc:spChg>
        <pc:spChg chg="mod">
          <ac:chgData name="Nguyễn Văn Thanh" userId="ac53c420-3b62-4d83-bbb2-d0ded85ff74f" providerId="ADAL" clId="{E199473C-EC77-44A8-B0D7-20C8BC1A58C9}" dt="2026-08-11T00:57:27.282" v="39"/>
          <ac:spMkLst>
            <pc:docMk/>
            <pc:sldMk cId="0" sldId="449"/>
            <ac:spMk id="10" creationId="{862C017F-538B-6374-8078-AAB31073353C}"/>
          </ac:spMkLst>
        </pc:spChg>
        <pc:spChg chg="mod">
          <ac:chgData name="Nguyễn Văn Thanh" userId="ac53c420-3b62-4d83-bbb2-d0ded85ff74f" providerId="ADAL" clId="{E199473C-EC77-44A8-B0D7-20C8BC1A58C9}" dt="2026-08-11T00:57:27.282" v="39"/>
          <ac:spMkLst>
            <pc:docMk/>
            <pc:sldMk cId="0" sldId="449"/>
            <ac:spMk id="11" creationId="{3B24AEE6-D794-B68F-1388-1DF50BD129B7}"/>
          </ac:spMkLst>
        </pc:spChg>
        <pc:spChg chg="mod">
          <ac:chgData name="Nguyễn Văn Thanh" userId="ac53c420-3b62-4d83-bbb2-d0ded85ff74f" providerId="ADAL" clId="{E199473C-EC77-44A8-B0D7-20C8BC1A58C9}" dt="2026-08-11T00:57:27.282" v="39"/>
          <ac:spMkLst>
            <pc:docMk/>
            <pc:sldMk cId="0" sldId="449"/>
            <ac:spMk id="19" creationId="{72C4BDB3-9C8C-1277-2DEE-DD43176B5975}"/>
          </ac:spMkLst>
        </pc:spChg>
        <pc:spChg chg="mod">
          <ac:chgData name="Nguyễn Văn Thanh" userId="ac53c420-3b62-4d83-bbb2-d0ded85ff74f" providerId="ADAL" clId="{E199473C-EC77-44A8-B0D7-20C8BC1A58C9}" dt="2026-08-11T00:57:27.282" v="39"/>
          <ac:spMkLst>
            <pc:docMk/>
            <pc:sldMk cId="0" sldId="449"/>
            <ac:spMk id="20" creationId="{61516392-86D9-64B4-A805-C0562F988838}"/>
          </ac:spMkLst>
        </pc:spChg>
        <pc:spChg chg="mod">
          <ac:chgData name="Nguyễn Văn Thanh" userId="ac53c420-3b62-4d83-bbb2-d0ded85ff74f" providerId="ADAL" clId="{E199473C-EC77-44A8-B0D7-20C8BC1A58C9}" dt="2026-08-11T00:57:27.282" v="39"/>
          <ac:spMkLst>
            <pc:docMk/>
            <pc:sldMk cId="0" sldId="449"/>
            <ac:spMk id="22" creationId="{3B619DD3-9039-B7E0-D575-22F98ABE8CAA}"/>
          </ac:spMkLst>
        </pc:spChg>
        <pc:spChg chg="mod">
          <ac:chgData name="Nguyễn Văn Thanh" userId="ac53c420-3b62-4d83-bbb2-d0ded85ff74f" providerId="ADAL" clId="{E199473C-EC77-44A8-B0D7-20C8BC1A58C9}" dt="2026-08-11T00:57:27.282" v="39"/>
          <ac:spMkLst>
            <pc:docMk/>
            <pc:sldMk cId="0" sldId="449"/>
            <ac:spMk id="25" creationId="{C1049642-F4A5-3EE3-6191-6D80301382CD}"/>
          </ac:spMkLst>
        </pc:spChg>
        <pc:spChg chg="mod">
          <ac:chgData name="Nguyễn Văn Thanh" userId="ac53c420-3b62-4d83-bbb2-d0ded85ff74f" providerId="ADAL" clId="{E199473C-EC77-44A8-B0D7-20C8BC1A58C9}" dt="2026-08-11T00:57:27.282" v="39"/>
          <ac:spMkLst>
            <pc:docMk/>
            <pc:sldMk cId="0" sldId="449"/>
            <ac:spMk id="27" creationId="{7EA6C1C2-F2B1-F650-754D-B0E53BEBB404}"/>
          </ac:spMkLst>
        </pc:spChg>
        <pc:spChg chg="mod">
          <ac:chgData name="Nguyễn Văn Thanh" userId="ac53c420-3b62-4d83-bbb2-d0ded85ff74f" providerId="ADAL" clId="{E199473C-EC77-44A8-B0D7-20C8BC1A58C9}" dt="2026-08-11T00:57:27.282" v="39"/>
          <ac:spMkLst>
            <pc:docMk/>
            <pc:sldMk cId="0" sldId="449"/>
            <ac:spMk id="30" creationId="{DFC56E74-9BED-96B0-FB2B-397B74AD294D}"/>
          </ac:spMkLst>
        </pc:spChg>
        <pc:spChg chg="mod">
          <ac:chgData name="Nguyễn Văn Thanh" userId="ac53c420-3b62-4d83-bbb2-d0ded85ff74f" providerId="ADAL" clId="{E199473C-EC77-44A8-B0D7-20C8BC1A58C9}" dt="2026-08-11T00:57:27.282" v="39"/>
          <ac:spMkLst>
            <pc:docMk/>
            <pc:sldMk cId="0" sldId="449"/>
            <ac:spMk id="51202" creationId="{25B4FEB2-365E-0054-E06B-C03D0E3C101B}"/>
          </ac:spMkLst>
        </pc:spChg>
      </pc:sldChg>
      <pc:sldChg chg="modSp modNotes">
        <pc:chgData name="Nguyễn Văn Thanh" userId="ac53c420-3b62-4d83-bbb2-d0ded85ff74f" providerId="ADAL" clId="{E199473C-EC77-44A8-B0D7-20C8BC1A58C9}" dt="2026-08-11T00:57:27.282" v="39"/>
        <pc:sldMkLst>
          <pc:docMk/>
          <pc:sldMk cId="0" sldId="450"/>
        </pc:sldMkLst>
        <pc:spChg chg="mod">
          <ac:chgData name="Nguyễn Văn Thanh" userId="ac53c420-3b62-4d83-bbb2-d0ded85ff74f" providerId="ADAL" clId="{E199473C-EC77-44A8-B0D7-20C8BC1A58C9}" dt="2026-08-11T00:57:27.282" v="39"/>
          <ac:spMkLst>
            <pc:docMk/>
            <pc:sldMk cId="0" sldId="450"/>
            <ac:spMk id="55298" creationId="{F2CB5824-9CCE-C495-791E-96065D01F3E4}"/>
          </ac:spMkLst>
        </pc:spChg>
        <pc:graphicFrameChg chg="mod">
          <ac:chgData name="Nguyễn Văn Thanh" userId="ac53c420-3b62-4d83-bbb2-d0ded85ff74f" providerId="ADAL" clId="{E199473C-EC77-44A8-B0D7-20C8BC1A58C9}" dt="2026-08-11T00:57:27.282" v="39"/>
          <ac:graphicFrameMkLst>
            <pc:docMk/>
            <pc:sldMk cId="0" sldId="450"/>
            <ac:graphicFrameMk id="7" creationId="{7A4B05B9-5468-17E7-AA07-32E132AE8525}"/>
          </ac:graphicFrameMkLst>
        </pc:graphicFrameChg>
      </pc:sldChg>
      <pc:sldChg chg="modSp">
        <pc:chgData name="Nguyễn Văn Thanh" userId="ac53c420-3b62-4d83-bbb2-d0ded85ff74f" providerId="ADAL" clId="{E199473C-EC77-44A8-B0D7-20C8BC1A58C9}" dt="2026-08-11T00:57:27.282" v="39"/>
        <pc:sldMkLst>
          <pc:docMk/>
          <pc:sldMk cId="0" sldId="451"/>
        </pc:sldMkLst>
        <pc:spChg chg="mod">
          <ac:chgData name="Nguyễn Văn Thanh" userId="ac53c420-3b62-4d83-bbb2-d0ded85ff74f" providerId="ADAL" clId="{E199473C-EC77-44A8-B0D7-20C8BC1A58C9}" dt="2026-08-11T00:57:27.282" v="39"/>
          <ac:spMkLst>
            <pc:docMk/>
            <pc:sldMk cId="0" sldId="451"/>
            <ac:spMk id="58370" creationId="{A6E042DB-6C31-BE5B-DD9C-B40A84233918}"/>
          </ac:spMkLst>
        </pc:spChg>
        <pc:graphicFrameChg chg="mod">
          <ac:chgData name="Nguyễn Văn Thanh" userId="ac53c420-3b62-4d83-bbb2-d0ded85ff74f" providerId="ADAL" clId="{E199473C-EC77-44A8-B0D7-20C8BC1A58C9}" dt="2026-08-11T00:57:27.282" v="39"/>
          <ac:graphicFrameMkLst>
            <pc:docMk/>
            <pc:sldMk cId="0" sldId="451"/>
            <ac:graphicFrameMk id="9" creationId="{AC038436-092A-10DB-D223-909ECA4634B7}"/>
          </ac:graphicFrameMkLst>
        </pc:graphicFrameChg>
      </pc:sldChg>
      <pc:sldChg chg="modSp mod modNotes">
        <pc:chgData name="Nguyễn Văn Thanh" userId="ac53c420-3b62-4d83-bbb2-d0ded85ff74f" providerId="ADAL" clId="{E199473C-EC77-44A8-B0D7-20C8BC1A58C9}" dt="2026-08-11T01:23:42.562" v="61"/>
        <pc:sldMkLst>
          <pc:docMk/>
          <pc:sldMk cId="0" sldId="452"/>
        </pc:sldMkLst>
        <pc:spChg chg="mod">
          <ac:chgData name="Nguyễn Văn Thanh" userId="ac53c420-3b62-4d83-bbb2-d0ded85ff74f" providerId="ADAL" clId="{E199473C-EC77-44A8-B0D7-20C8BC1A58C9}" dt="2026-08-11T00:57:27.282" v="39"/>
          <ac:spMkLst>
            <pc:docMk/>
            <pc:sldMk cId="0" sldId="452"/>
            <ac:spMk id="74755" creationId="{79BFF237-38F0-84AB-6EB3-6ED67160475D}"/>
          </ac:spMkLst>
        </pc:spChg>
        <pc:graphicFrameChg chg="mod">
          <ac:chgData name="Nguyễn Văn Thanh" userId="ac53c420-3b62-4d83-bbb2-d0ded85ff74f" providerId="ADAL" clId="{E199473C-EC77-44A8-B0D7-20C8BC1A58C9}" dt="2026-08-11T01:23:42.562" v="61"/>
          <ac:graphicFrameMkLst>
            <pc:docMk/>
            <pc:sldMk cId="0" sldId="452"/>
            <ac:graphicFrameMk id="2" creationId="{E1E80127-DE3C-DC7E-EA92-43561A1A2235}"/>
          </ac:graphicFrameMkLst>
        </pc:graphicFrameChg>
        <pc:picChg chg="mod">
          <ac:chgData name="Nguyễn Văn Thanh" userId="ac53c420-3b62-4d83-bbb2-d0ded85ff74f" providerId="ADAL" clId="{E199473C-EC77-44A8-B0D7-20C8BC1A58C9}" dt="2026-08-11T00:57:27.282" v="39"/>
          <ac:picMkLst>
            <pc:docMk/>
            <pc:sldMk cId="0" sldId="452"/>
            <ac:picMk id="74754" creationId="{38327121-0D61-9DA0-65FB-DABE5C5BE989}"/>
          </ac:picMkLst>
        </pc:picChg>
      </pc:sldChg>
      <pc:sldChg chg="modSp mod modNotes">
        <pc:chgData name="Nguyễn Văn Thanh" userId="ac53c420-3b62-4d83-bbb2-d0ded85ff74f" providerId="ADAL" clId="{E199473C-EC77-44A8-B0D7-20C8BC1A58C9}" dt="2026-08-11T01:24:08.345" v="65" actId="403"/>
        <pc:sldMkLst>
          <pc:docMk/>
          <pc:sldMk cId="0" sldId="453"/>
        </pc:sldMkLst>
        <pc:spChg chg="mod">
          <ac:chgData name="Nguyễn Văn Thanh" userId="ac53c420-3b62-4d83-bbb2-d0ded85ff74f" providerId="ADAL" clId="{E199473C-EC77-44A8-B0D7-20C8BC1A58C9}" dt="2026-08-11T00:57:27.282" v="39"/>
          <ac:spMkLst>
            <pc:docMk/>
            <pc:sldMk cId="0" sldId="453"/>
            <ac:spMk id="76803" creationId="{D75A4830-7694-130D-2D88-75C296984DD2}"/>
          </ac:spMkLst>
        </pc:spChg>
        <pc:graphicFrameChg chg="mod">
          <ac:chgData name="Nguyễn Văn Thanh" userId="ac53c420-3b62-4d83-bbb2-d0ded85ff74f" providerId="ADAL" clId="{E199473C-EC77-44A8-B0D7-20C8BC1A58C9}" dt="2026-08-11T01:23:59.273" v="63" actId="14100"/>
          <ac:graphicFrameMkLst>
            <pc:docMk/>
            <pc:sldMk cId="0" sldId="453"/>
            <ac:graphicFrameMk id="3" creationId="{24F7A54D-916F-2479-3E28-FF0A593E2F0C}"/>
          </ac:graphicFrameMkLst>
        </pc:graphicFrameChg>
        <pc:graphicFrameChg chg="mod modGraphic">
          <ac:chgData name="Nguyễn Văn Thanh" userId="ac53c420-3b62-4d83-bbb2-d0ded85ff74f" providerId="ADAL" clId="{E199473C-EC77-44A8-B0D7-20C8BC1A58C9}" dt="2026-08-11T01:24:08.345" v="65" actId="403"/>
          <ac:graphicFrameMkLst>
            <pc:docMk/>
            <pc:sldMk cId="0" sldId="453"/>
            <ac:graphicFrameMk id="4" creationId="{5C9ABF2F-07BF-713B-CA4F-7132121CF125}"/>
          </ac:graphicFrameMkLst>
        </pc:graphicFrameChg>
        <pc:picChg chg="mod">
          <ac:chgData name="Nguyễn Văn Thanh" userId="ac53c420-3b62-4d83-bbb2-d0ded85ff74f" providerId="ADAL" clId="{E199473C-EC77-44A8-B0D7-20C8BC1A58C9}" dt="2026-08-11T00:57:27.282" v="39"/>
          <ac:picMkLst>
            <pc:docMk/>
            <pc:sldMk cId="0" sldId="453"/>
            <ac:picMk id="76802" creationId="{11A20D2E-23E0-371A-2AF3-DFBF6856F649}"/>
          </ac:picMkLst>
        </pc:picChg>
      </pc:sldChg>
      <pc:sldChg chg="modSp mod modNotes">
        <pc:chgData name="Nguyễn Văn Thanh" userId="ac53c420-3b62-4d83-bbb2-d0ded85ff74f" providerId="ADAL" clId="{E199473C-EC77-44A8-B0D7-20C8BC1A58C9}" dt="2026-08-11T01:24:34.356" v="69"/>
        <pc:sldMkLst>
          <pc:docMk/>
          <pc:sldMk cId="0" sldId="455"/>
        </pc:sldMkLst>
        <pc:spChg chg="mod">
          <ac:chgData name="Nguyễn Văn Thanh" userId="ac53c420-3b62-4d83-bbb2-d0ded85ff74f" providerId="ADAL" clId="{E199473C-EC77-44A8-B0D7-20C8BC1A58C9}" dt="2026-08-11T00:57:27.282" v="39"/>
          <ac:spMkLst>
            <pc:docMk/>
            <pc:sldMk cId="0" sldId="455"/>
            <ac:spMk id="78851" creationId="{C45723B0-AD13-C646-D0A2-6626BDD244E5}"/>
          </ac:spMkLst>
        </pc:spChg>
        <pc:spChg chg="mod">
          <ac:chgData name="Nguyễn Văn Thanh" userId="ac53c420-3b62-4d83-bbb2-d0ded85ff74f" providerId="ADAL" clId="{E199473C-EC77-44A8-B0D7-20C8BC1A58C9}" dt="2026-08-11T01:24:25.719" v="68" actId="403"/>
          <ac:spMkLst>
            <pc:docMk/>
            <pc:sldMk cId="0" sldId="455"/>
            <ac:spMk id="78853" creationId="{53753397-C012-F80E-2A36-F662F186F2E0}"/>
          </ac:spMkLst>
        </pc:spChg>
        <pc:graphicFrameChg chg="mod">
          <ac:chgData name="Nguyễn Văn Thanh" userId="ac53c420-3b62-4d83-bbb2-d0ded85ff74f" providerId="ADAL" clId="{E199473C-EC77-44A8-B0D7-20C8BC1A58C9}" dt="2026-08-11T01:24:34.356" v="69"/>
          <ac:graphicFrameMkLst>
            <pc:docMk/>
            <pc:sldMk cId="0" sldId="455"/>
            <ac:graphicFrameMk id="3" creationId="{D92DDC54-F314-CCDB-84C6-C8B37BEBDF6E}"/>
          </ac:graphicFrameMkLst>
        </pc:graphicFrameChg>
        <pc:picChg chg="mod">
          <ac:chgData name="Nguyễn Văn Thanh" userId="ac53c420-3b62-4d83-bbb2-d0ded85ff74f" providerId="ADAL" clId="{E199473C-EC77-44A8-B0D7-20C8BC1A58C9}" dt="2026-08-11T00:57:27.282" v="39"/>
          <ac:picMkLst>
            <pc:docMk/>
            <pc:sldMk cId="0" sldId="455"/>
            <ac:picMk id="78850" creationId="{E38035A0-7BE1-11F1-9D4E-4CBD5EAC1071}"/>
          </ac:picMkLst>
        </pc:picChg>
      </pc:sldChg>
      <pc:sldChg chg="modSp mod modNotes">
        <pc:chgData name="Nguyễn Văn Thanh" userId="ac53c420-3b62-4d83-bbb2-d0ded85ff74f" providerId="ADAL" clId="{E199473C-EC77-44A8-B0D7-20C8BC1A58C9}" dt="2026-08-11T01:24:42.844" v="70" actId="14100"/>
        <pc:sldMkLst>
          <pc:docMk/>
          <pc:sldMk cId="0" sldId="456"/>
        </pc:sldMkLst>
        <pc:spChg chg="mod">
          <ac:chgData name="Nguyễn Văn Thanh" userId="ac53c420-3b62-4d83-bbb2-d0ded85ff74f" providerId="ADAL" clId="{E199473C-EC77-44A8-B0D7-20C8BC1A58C9}" dt="2026-08-11T00:57:27.282" v="39"/>
          <ac:spMkLst>
            <pc:docMk/>
            <pc:sldMk cId="0" sldId="456"/>
            <ac:spMk id="80899" creationId="{991EAE5E-A521-4FCF-A0E3-DFC972B5BB10}"/>
          </ac:spMkLst>
        </pc:spChg>
        <pc:graphicFrameChg chg="mod">
          <ac:chgData name="Nguyễn Văn Thanh" userId="ac53c420-3b62-4d83-bbb2-d0ded85ff74f" providerId="ADAL" clId="{E199473C-EC77-44A8-B0D7-20C8BC1A58C9}" dt="2026-08-11T01:24:42.844" v="70" actId="14100"/>
          <ac:graphicFrameMkLst>
            <pc:docMk/>
            <pc:sldMk cId="0" sldId="456"/>
            <ac:graphicFrameMk id="3" creationId="{2D48304D-4388-B7F0-91ED-6D6C9DCCC5A0}"/>
          </ac:graphicFrameMkLst>
        </pc:graphicFrameChg>
        <pc:picChg chg="mod">
          <ac:chgData name="Nguyễn Văn Thanh" userId="ac53c420-3b62-4d83-bbb2-d0ded85ff74f" providerId="ADAL" clId="{E199473C-EC77-44A8-B0D7-20C8BC1A58C9}" dt="2026-08-11T00:57:27.282" v="39"/>
          <ac:picMkLst>
            <pc:docMk/>
            <pc:sldMk cId="0" sldId="456"/>
            <ac:picMk id="80898" creationId="{1E902AF3-8971-5041-C067-734208E17A69}"/>
          </ac:picMkLst>
        </pc:picChg>
      </pc:sldChg>
      <pc:sldChg chg="modSp mod modNotes">
        <pc:chgData name="Nguyễn Văn Thanh" userId="ac53c420-3b62-4d83-bbb2-d0ded85ff74f" providerId="ADAL" clId="{E199473C-EC77-44A8-B0D7-20C8BC1A58C9}" dt="2026-08-11T01:24:53.500" v="72" actId="14100"/>
        <pc:sldMkLst>
          <pc:docMk/>
          <pc:sldMk cId="0" sldId="457"/>
        </pc:sldMkLst>
        <pc:spChg chg="mod">
          <ac:chgData name="Nguyễn Văn Thanh" userId="ac53c420-3b62-4d83-bbb2-d0ded85ff74f" providerId="ADAL" clId="{E199473C-EC77-44A8-B0D7-20C8BC1A58C9}" dt="2026-08-11T00:57:27.282" v="39"/>
          <ac:spMkLst>
            <pc:docMk/>
            <pc:sldMk cId="0" sldId="457"/>
            <ac:spMk id="82947" creationId="{B9280C3D-1924-A497-A15F-50E8378C6E49}"/>
          </ac:spMkLst>
        </pc:spChg>
        <pc:graphicFrameChg chg="mod">
          <ac:chgData name="Nguyễn Văn Thanh" userId="ac53c420-3b62-4d83-bbb2-d0ded85ff74f" providerId="ADAL" clId="{E199473C-EC77-44A8-B0D7-20C8BC1A58C9}" dt="2026-08-11T01:24:53.500" v="72" actId="14100"/>
          <ac:graphicFrameMkLst>
            <pc:docMk/>
            <pc:sldMk cId="0" sldId="457"/>
            <ac:graphicFrameMk id="3" creationId="{7AC65D95-6431-DEEB-BD83-81EF461682CB}"/>
          </ac:graphicFrameMkLst>
        </pc:graphicFrameChg>
        <pc:picChg chg="mod">
          <ac:chgData name="Nguyễn Văn Thanh" userId="ac53c420-3b62-4d83-bbb2-d0ded85ff74f" providerId="ADAL" clId="{E199473C-EC77-44A8-B0D7-20C8BC1A58C9}" dt="2026-08-11T00:57:27.282" v="39"/>
          <ac:picMkLst>
            <pc:docMk/>
            <pc:sldMk cId="0" sldId="457"/>
            <ac:picMk id="82946" creationId="{070D061F-7410-9664-F91E-970DECF10A59}"/>
          </ac:picMkLst>
        </pc:picChg>
      </pc:sldChg>
      <pc:sldChg chg="modSp mod modNotes">
        <pc:chgData name="Nguyễn Văn Thanh" userId="ac53c420-3b62-4d83-bbb2-d0ded85ff74f" providerId="ADAL" clId="{E199473C-EC77-44A8-B0D7-20C8BC1A58C9}" dt="2026-08-11T01:25:04.676" v="73" actId="14100"/>
        <pc:sldMkLst>
          <pc:docMk/>
          <pc:sldMk cId="0" sldId="458"/>
        </pc:sldMkLst>
        <pc:spChg chg="mod">
          <ac:chgData name="Nguyễn Văn Thanh" userId="ac53c420-3b62-4d83-bbb2-d0ded85ff74f" providerId="ADAL" clId="{E199473C-EC77-44A8-B0D7-20C8BC1A58C9}" dt="2026-08-11T00:57:27.282" v="39"/>
          <ac:spMkLst>
            <pc:docMk/>
            <pc:sldMk cId="0" sldId="458"/>
            <ac:spMk id="84995" creationId="{2752F16F-99ED-9701-E07F-0CE77F58D33B}"/>
          </ac:spMkLst>
        </pc:spChg>
        <pc:graphicFrameChg chg="mod">
          <ac:chgData name="Nguyễn Văn Thanh" userId="ac53c420-3b62-4d83-bbb2-d0ded85ff74f" providerId="ADAL" clId="{E199473C-EC77-44A8-B0D7-20C8BC1A58C9}" dt="2026-08-11T01:25:04.676" v="73" actId="14100"/>
          <ac:graphicFrameMkLst>
            <pc:docMk/>
            <pc:sldMk cId="0" sldId="458"/>
            <ac:graphicFrameMk id="2" creationId="{78AFA394-20CE-43F2-6270-8BF3D5434EB0}"/>
          </ac:graphicFrameMkLst>
        </pc:graphicFrameChg>
        <pc:picChg chg="mod">
          <ac:chgData name="Nguyễn Văn Thanh" userId="ac53c420-3b62-4d83-bbb2-d0ded85ff74f" providerId="ADAL" clId="{E199473C-EC77-44A8-B0D7-20C8BC1A58C9}" dt="2026-08-11T00:57:27.282" v="39"/>
          <ac:picMkLst>
            <pc:docMk/>
            <pc:sldMk cId="0" sldId="458"/>
            <ac:picMk id="84994" creationId="{D239C74F-3049-B07B-26DD-2443EF17AE54}"/>
          </ac:picMkLst>
        </pc:picChg>
      </pc:sldChg>
      <pc:sldChg chg="modSp">
        <pc:chgData name="Nguyễn Văn Thanh" userId="ac53c420-3b62-4d83-bbb2-d0ded85ff74f" providerId="ADAL" clId="{E199473C-EC77-44A8-B0D7-20C8BC1A58C9}" dt="2026-08-11T00:57:27.282" v="39"/>
        <pc:sldMkLst>
          <pc:docMk/>
          <pc:sldMk cId="0" sldId="460"/>
        </pc:sldMkLst>
        <pc:spChg chg="mod">
          <ac:chgData name="Nguyễn Văn Thanh" userId="ac53c420-3b62-4d83-bbb2-d0ded85ff74f" providerId="ADAL" clId="{E199473C-EC77-44A8-B0D7-20C8BC1A58C9}" dt="2026-08-11T00:57:27.282" v="39"/>
          <ac:spMkLst>
            <pc:docMk/>
            <pc:sldMk cId="0" sldId="460"/>
            <ac:spMk id="2" creationId="{A8C1E926-D0B9-9451-DB96-E697830C82F5}"/>
          </ac:spMkLst>
        </pc:spChg>
        <pc:spChg chg="mod">
          <ac:chgData name="Nguyễn Văn Thanh" userId="ac53c420-3b62-4d83-bbb2-d0ded85ff74f" providerId="ADAL" clId="{E199473C-EC77-44A8-B0D7-20C8BC1A58C9}" dt="2026-08-11T00:57:27.282" v="39"/>
          <ac:spMkLst>
            <pc:docMk/>
            <pc:sldMk cId="0" sldId="460"/>
            <ac:spMk id="3" creationId="{12F90C61-06C8-650E-D27C-7F450EE20CF5}"/>
          </ac:spMkLst>
        </pc:spChg>
        <pc:spChg chg="mod">
          <ac:chgData name="Nguyễn Văn Thanh" userId="ac53c420-3b62-4d83-bbb2-d0ded85ff74f" providerId="ADAL" clId="{E199473C-EC77-44A8-B0D7-20C8BC1A58C9}" dt="2026-08-11T00:57:27.282" v="39"/>
          <ac:spMkLst>
            <pc:docMk/>
            <pc:sldMk cId="0" sldId="460"/>
            <ac:spMk id="5" creationId="{2F73DA71-4826-848E-07C1-50912E479A86}"/>
          </ac:spMkLst>
        </pc:spChg>
        <pc:spChg chg="mod">
          <ac:chgData name="Nguyễn Văn Thanh" userId="ac53c420-3b62-4d83-bbb2-d0ded85ff74f" providerId="ADAL" clId="{E199473C-EC77-44A8-B0D7-20C8BC1A58C9}" dt="2026-08-11T00:57:27.282" v="39"/>
          <ac:spMkLst>
            <pc:docMk/>
            <pc:sldMk cId="0" sldId="460"/>
            <ac:spMk id="6" creationId="{A0C83A2D-A1D2-C410-9BD5-6E904EB4CDCA}"/>
          </ac:spMkLst>
        </pc:spChg>
        <pc:spChg chg="mod">
          <ac:chgData name="Nguyễn Văn Thanh" userId="ac53c420-3b62-4d83-bbb2-d0ded85ff74f" providerId="ADAL" clId="{E199473C-EC77-44A8-B0D7-20C8BC1A58C9}" dt="2026-08-11T00:57:27.282" v="39"/>
          <ac:spMkLst>
            <pc:docMk/>
            <pc:sldMk cId="0" sldId="460"/>
            <ac:spMk id="7" creationId="{8E6054CC-084C-FE49-A778-90B5D71FF640}"/>
          </ac:spMkLst>
        </pc:spChg>
        <pc:spChg chg="mod">
          <ac:chgData name="Nguyễn Văn Thanh" userId="ac53c420-3b62-4d83-bbb2-d0ded85ff74f" providerId="ADAL" clId="{E199473C-EC77-44A8-B0D7-20C8BC1A58C9}" dt="2026-08-11T00:57:27.282" v="39"/>
          <ac:spMkLst>
            <pc:docMk/>
            <pc:sldMk cId="0" sldId="460"/>
            <ac:spMk id="8" creationId="{BE4050B2-1C43-0F68-20F3-C0F8199F6600}"/>
          </ac:spMkLst>
        </pc:spChg>
        <pc:spChg chg="mod">
          <ac:chgData name="Nguyễn Văn Thanh" userId="ac53c420-3b62-4d83-bbb2-d0ded85ff74f" providerId="ADAL" clId="{E199473C-EC77-44A8-B0D7-20C8BC1A58C9}" dt="2026-08-11T00:57:27.282" v="39"/>
          <ac:spMkLst>
            <pc:docMk/>
            <pc:sldMk cId="0" sldId="460"/>
            <ac:spMk id="10" creationId="{EC57B2C1-C914-3351-895B-013696DA67DE}"/>
          </ac:spMkLst>
        </pc:spChg>
        <pc:spChg chg="mod">
          <ac:chgData name="Nguyễn Văn Thanh" userId="ac53c420-3b62-4d83-bbb2-d0ded85ff74f" providerId="ADAL" clId="{E199473C-EC77-44A8-B0D7-20C8BC1A58C9}" dt="2026-08-11T00:57:27.282" v="39"/>
          <ac:spMkLst>
            <pc:docMk/>
            <pc:sldMk cId="0" sldId="460"/>
            <ac:spMk id="87042" creationId="{C5006699-B096-9475-0879-2C3466668005}"/>
          </ac:spMkLst>
        </pc:spChg>
      </pc:sldChg>
      <pc:sldChg chg="modSp">
        <pc:chgData name="Nguyễn Văn Thanh" userId="ac53c420-3b62-4d83-bbb2-d0ded85ff74f" providerId="ADAL" clId="{E199473C-EC77-44A8-B0D7-20C8BC1A58C9}" dt="2026-08-11T00:57:27.282" v="39"/>
        <pc:sldMkLst>
          <pc:docMk/>
          <pc:sldMk cId="0" sldId="465"/>
        </pc:sldMkLst>
        <pc:spChg chg="mod">
          <ac:chgData name="Nguyễn Văn Thanh" userId="ac53c420-3b62-4d83-bbb2-d0ded85ff74f" providerId="ADAL" clId="{E199473C-EC77-44A8-B0D7-20C8BC1A58C9}" dt="2026-08-11T00:57:27.282" v="39"/>
          <ac:spMkLst>
            <pc:docMk/>
            <pc:sldMk cId="0" sldId="465"/>
            <ac:spMk id="4" creationId="{6DF6AC82-E77D-535C-00F7-3E46EBCBCC9F}"/>
          </ac:spMkLst>
        </pc:spChg>
        <pc:spChg chg="mod">
          <ac:chgData name="Nguyễn Văn Thanh" userId="ac53c420-3b62-4d83-bbb2-d0ded85ff74f" providerId="ADAL" clId="{E199473C-EC77-44A8-B0D7-20C8BC1A58C9}" dt="2026-08-11T00:57:27.282" v="39"/>
          <ac:spMkLst>
            <pc:docMk/>
            <pc:sldMk cId="0" sldId="465"/>
            <ac:spMk id="57346" creationId="{9EE33647-7B93-D270-33FE-A839B01A0D01}"/>
          </ac:spMkLst>
        </pc:spChg>
        <pc:graphicFrameChg chg="mod">
          <ac:chgData name="Nguyễn Văn Thanh" userId="ac53c420-3b62-4d83-bbb2-d0ded85ff74f" providerId="ADAL" clId="{E199473C-EC77-44A8-B0D7-20C8BC1A58C9}" dt="2026-08-11T00:57:27.282" v="39"/>
          <ac:graphicFrameMkLst>
            <pc:docMk/>
            <pc:sldMk cId="0" sldId="465"/>
            <ac:graphicFrameMk id="6" creationId="{6492C87D-F434-3A8F-F43D-3742466CF4A5}"/>
          </ac:graphicFrameMkLst>
        </pc:graphicFrameChg>
      </pc:sldChg>
      <pc:sldChg chg="modSp modNotes">
        <pc:chgData name="Nguyễn Văn Thanh" userId="ac53c420-3b62-4d83-bbb2-d0ded85ff74f" providerId="ADAL" clId="{E199473C-EC77-44A8-B0D7-20C8BC1A58C9}" dt="2026-08-11T00:57:27.282" v="39"/>
        <pc:sldMkLst>
          <pc:docMk/>
          <pc:sldMk cId="1018351269" sldId="466"/>
        </pc:sldMkLst>
        <pc:spChg chg="mod">
          <ac:chgData name="Nguyễn Văn Thanh" userId="ac53c420-3b62-4d83-bbb2-d0ded85ff74f" providerId="ADAL" clId="{E199473C-EC77-44A8-B0D7-20C8BC1A58C9}" dt="2026-08-11T00:57:27.282" v="39"/>
          <ac:spMkLst>
            <pc:docMk/>
            <pc:sldMk cId="1018351269" sldId="466"/>
            <ac:spMk id="4" creationId="{B02E38BB-3F2C-B003-DC10-46DDD239AC96}"/>
          </ac:spMkLst>
        </pc:spChg>
        <pc:spChg chg="mod">
          <ac:chgData name="Nguyễn Văn Thanh" userId="ac53c420-3b62-4d83-bbb2-d0ded85ff74f" providerId="ADAL" clId="{E199473C-EC77-44A8-B0D7-20C8BC1A58C9}" dt="2026-08-11T00:57:27.282" v="39"/>
          <ac:spMkLst>
            <pc:docMk/>
            <pc:sldMk cId="1018351269" sldId="466"/>
            <ac:spMk id="88066" creationId="{2484D494-8DDD-2ECC-5496-FD1CFC05F4EA}"/>
          </ac:spMkLst>
        </pc:spChg>
        <pc:graphicFrameChg chg="mod">
          <ac:chgData name="Nguyễn Văn Thanh" userId="ac53c420-3b62-4d83-bbb2-d0ded85ff74f" providerId="ADAL" clId="{E199473C-EC77-44A8-B0D7-20C8BC1A58C9}" dt="2026-08-11T00:57:27.282" v="39"/>
          <ac:graphicFrameMkLst>
            <pc:docMk/>
            <pc:sldMk cId="1018351269" sldId="466"/>
            <ac:graphicFrameMk id="6" creationId="{8F5E3A52-FBB1-EBE2-B3ED-5C97164161A4}"/>
          </ac:graphicFrameMkLst>
        </pc:graphicFrameChg>
      </pc:sldChg>
      <pc:sldChg chg="modSp">
        <pc:chgData name="Nguyễn Văn Thanh" userId="ac53c420-3b62-4d83-bbb2-d0ded85ff74f" providerId="ADAL" clId="{E199473C-EC77-44A8-B0D7-20C8BC1A58C9}" dt="2026-08-11T01:21:56.804" v="46" actId="14100"/>
        <pc:sldMkLst>
          <pc:docMk/>
          <pc:sldMk cId="2146768598" sldId="565"/>
        </pc:sldMkLst>
        <pc:spChg chg="mod">
          <ac:chgData name="Nguyễn Văn Thanh" userId="ac53c420-3b62-4d83-bbb2-d0ded85ff74f" providerId="ADAL" clId="{E199473C-EC77-44A8-B0D7-20C8BC1A58C9}" dt="2026-08-11T00:57:27.282" v="39"/>
          <ac:spMkLst>
            <pc:docMk/>
            <pc:sldMk cId="2146768598" sldId="565"/>
            <ac:spMk id="2" creationId="{FB9DE85F-4E83-6DE3-B20D-FC7E71E57B75}"/>
          </ac:spMkLst>
        </pc:spChg>
        <pc:spChg chg="mod">
          <ac:chgData name="Nguyễn Văn Thanh" userId="ac53c420-3b62-4d83-bbb2-d0ded85ff74f" providerId="ADAL" clId="{E199473C-EC77-44A8-B0D7-20C8BC1A58C9}" dt="2026-08-11T01:21:56.804" v="46" actId="14100"/>
          <ac:spMkLst>
            <pc:docMk/>
            <pc:sldMk cId="2146768598" sldId="565"/>
            <ac:spMk id="4" creationId="{880A87ED-0995-8CB0-E041-5ACCE34B380A}"/>
          </ac:spMkLst>
        </pc:spChg>
      </pc:sldChg>
      <pc:sldChg chg="modSp modNotes">
        <pc:chgData name="Nguyễn Văn Thanh" userId="ac53c420-3b62-4d83-bbb2-d0ded85ff74f" providerId="ADAL" clId="{E199473C-EC77-44A8-B0D7-20C8BC1A58C9}" dt="2026-08-11T00:57:27.282" v="39"/>
        <pc:sldMkLst>
          <pc:docMk/>
          <pc:sldMk cId="479440397" sldId="566"/>
        </pc:sldMkLst>
        <pc:spChg chg="mod">
          <ac:chgData name="Nguyễn Văn Thanh" userId="ac53c420-3b62-4d83-bbb2-d0ded85ff74f" providerId="ADAL" clId="{E199473C-EC77-44A8-B0D7-20C8BC1A58C9}" dt="2026-08-11T00:57:27.282" v="39"/>
          <ac:spMkLst>
            <pc:docMk/>
            <pc:sldMk cId="479440397" sldId="566"/>
            <ac:spMk id="4" creationId="{0FC755DB-0A5E-E36C-2AE4-2C9EF422544F}"/>
          </ac:spMkLst>
        </pc:spChg>
        <pc:graphicFrameChg chg="mod">
          <ac:chgData name="Nguyễn Văn Thanh" userId="ac53c420-3b62-4d83-bbb2-d0ded85ff74f" providerId="ADAL" clId="{E199473C-EC77-44A8-B0D7-20C8BC1A58C9}" dt="2026-08-11T00:57:27.282" v="39"/>
          <ac:graphicFrameMkLst>
            <pc:docMk/>
            <pc:sldMk cId="479440397" sldId="566"/>
            <ac:graphicFrameMk id="8" creationId="{E54E2E35-1CB7-2512-8274-8B20A6E320A6}"/>
          </ac:graphicFrameMkLst>
        </pc:graphicFrameChg>
      </pc:sldChg>
      <pc:sldChg chg="modSp">
        <pc:chgData name="Nguyễn Văn Thanh" userId="ac53c420-3b62-4d83-bbb2-d0ded85ff74f" providerId="ADAL" clId="{E199473C-EC77-44A8-B0D7-20C8BC1A58C9}" dt="2026-08-11T00:57:27.282" v="39"/>
        <pc:sldMkLst>
          <pc:docMk/>
          <pc:sldMk cId="2463247102" sldId="567"/>
        </pc:sldMkLst>
        <pc:spChg chg="mod">
          <ac:chgData name="Nguyễn Văn Thanh" userId="ac53c420-3b62-4d83-bbb2-d0ded85ff74f" providerId="ADAL" clId="{E199473C-EC77-44A8-B0D7-20C8BC1A58C9}" dt="2026-08-11T00:57:27.282" v="39"/>
          <ac:spMkLst>
            <pc:docMk/>
            <pc:sldMk cId="2463247102" sldId="567"/>
            <ac:spMk id="2" creationId="{2E939A5C-843A-771D-C914-F2703C6E3227}"/>
          </ac:spMkLst>
        </pc:spChg>
      </pc:sldChg>
      <pc:sldChg chg="modSp mod">
        <pc:chgData name="Nguyễn Văn Thanh" userId="ac53c420-3b62-4d83-bbb2-d0ded85ff74f" providerId="ADAL" clId="{E199473C-EC77-44A8-B0D7-20C8BC1A58C9}" dt="2026-08-11T01:56:26.172" v="105" actId="1076"/>
        <pc:sldMkLst>
          <pc:docMk/>
          <pc:sldMk cId="0" sldId="568"/>
        </pc:sldMkLst>
        <pc:spChg chg="mod">
          <ac:chgData name="Nguyễn Văn Thanh" userId="ac53c420-3b62-4d83-bbb2-d0ded85ff74f" providerId="ADAL" clId="{E199473C-EC77-44A8-B0D7-20C8BC1A58C9}" dt="2026-08-11T00:57:27.282" v="39"/>
          <ac:spMkLst>
            <pc:docMk/>
            <pc:sldMk cId="0" sldId="568"/>
            <ac:spMk id="5" creationId="{00000000-0000-0000-0000-000000000000}"/>
          </ac:spMkLst>
        </pc:spChg>
        <pc:spChg chg="mod">
          <ac:chgData name="Nguyễn Văn Thanh" userId="ac53c420-3b62-4d83-bbb2-d0ded85ff74f" providerId="ADAL" clId="{E199473C-EC77-44A8-B0D7-20C8BC1A58C9}" dt="2026-08-11T00:57:27.282" v="39"/>
          <ac:spMkLst>
            <pc:docMk/>
            <pc:sldMk cId="0" sldId="568"/>
            <ac:spMk id="6" creationId="{00000000-0000-0000-0000-000000000000}"/>
          </ac:spMkLst>
        </pc:spChg>
        <pc:spChg chg="mod">
          <ac:chgData name="Nguyễn Văn Thanh" userId="ac53c420-3b62-4d83-bbb2-d0ded85ff74f" providerId="ADAL" clId="{E199473C-EC77-44A8-B0D7-20C8BC1A58C9}" dt="2026-08-11T01:56:09.464" v="101" actId="1076"/>
          <ac:spMkLst>
            <pc:docMk/>
            <pc:sldMk cId="0" sldId="568"/>
            <ac:spMk id="8" creationId="{00000000-0000-0000-0000-000000000000}"/>
          </ac:spMkLst>
        </pc:spChg>
        <pc:spChg chg="mod">
          <ac:chgData name="Nguyễn Văn Thanh" userId="ac53c420-3b62-4d83-bbb2-d0ded85ff74f" providerId="ADAL" clId="{E199473C-EC77-44A8-B0D7-20C8BC1A58C9}" dt="2026-08-11T00:57:27.282" v="39"/>
          <ac:spMkLst>
            <pc:docMk/>
            <pc:sldMk cId="0" sldId="568"/>
            <ac:spMk id="9" creationId="{00000000-0000-0000-0000-000000000000}"/>
          </ac:spMkLst>
        </pc:spChg>
        <pc:spChg chg="mod">
          <ac:chgData name="Nguyễn Văn Thanh" userId="ac53c420-3b62-4d83-bbb2-d0ded85ff74f" providerId="ADAL" clId="{E199473C-EC77-44A8-B0D7-20C8BC1A58C9}" dt="2026-08-11T00:57:27.282" v="39"/>
          <ac:spMkLst>
            <pc:docMk/>
            <pc:sldMk cId="0" sldId="568"/>
            <ac:spMk id="11" creationId="{00000000-0000-0000-0000-000000000000}"/>
          </ac:spMkLst>
        </pc:spChg>
        <pc:spChg chg="mod">
          <ac:chgData name="Nguyễn Văn Thanh" userId="ac53c420-3b62-4d83-bbb2-d0ded85ff74f" providerId="ADAL" clId="{E199473C-EC77-44A8-B0D7-20C8BC1A58C9}" dt="2026-08-11T00:57:27.282" v="39"/>
          <ac:spMkLst>
            <pc:docMk/>
            <pc:sldMk cId="0" sldId="568"/>
            <ac:spMk id="12" creationId="{00000000-0000-0000-0000-000000000000}"/>
          </ac:spMkLst>
        </pc:spChg>
        <pc:spChg chg="mod">
          <ac:chgData name="Nguyễn Văn Thanh" userId="ac53c420-3b62-4d83-bbb2-d0ded85ff74f" providerId="ADAL" clId="{E199473C-EC77-44A8-B0D7-20C8BC1A58C9}" dt="2026-08-11T00:57:27.282" v="39"/>
          <ac:spMkLst>
            <pc:docMk/>
            <pc:sldMk cId="0" sldId="568"/>
            <ac:spMk id="13" creationId="{00000000-0000-0000-0000-000000000000}"/>
          </ac:spMkLst>
        </pc:spChg>
        <pc:spChg chg="mod">
          <ac:chgData name="Nguyễn Văn Thanh" userId="ac53c420-3b62-4d83-bbb2-d0ded85ff74f" providerId="ADAL" clId="{E199473C-EC77-44A8-B0D7-20C8BC1A58C9}" dt="2026-08-11T00:57:27.282" v="39"/>
          <ac:spMkLst>
            <pc:docMk/>
            <pc:sldMk cId="0" sldId="568"/>
            <ac:spMk id="14" creationId="{00000000-0000-0000-0000-000000000000}"/>
          </ac:spMkLst>
        </pc:spChg>
        <pc:picChg chg="mod">
          <ac:chgData name="Nguyễn Văn Thanh" userId="ac53c420-3b62-4d83-bbb2-d0ded85ff74f" providerId="ADAL" clId="{E199473C-EC77-44A8-B0D7-20C8BC1A58C9}" dt="2026-08-11T01:56:26.172" v="105" actId="1076"/>
          <ac:picMkLst>
            <pc:docMk/>
            <pc:sldMk cId="0" sldId="568"/>
            <ac:picMk id="2" creationId="{00000000-0000-0000-0000-000000000000}"/>
          </ac:picMkLst>
        </pc:picChg>
        <pc:picChg chg="mod">
          <ac:chgData name="Nguyễn Văn Thanh" userId="ac53c420-3b62-4d83-bbb2-d0ded85ff74f" providerId="ADAL" clId="{E199473C-EC77-44A8-B0D7-20C8BC1A58C9}" dt="2026-08-11T01:56:17.742" v="103" actId="14100"/>
          <ac:picMkLst>
            <pc:docMk/>
            <pc:sldMk cId="0" sldId="568"/>
            <ac:picMk id="4" creationId="{00000000-0000-0000-0000-000000000000}"/>
          </ac:picMkLst>
        </pc:picChg>
        <pc:picChg chg="mod">
          <ac:chgData name="Nguyễn Văn Thanh" userId="ac53c420-3b62-4d83-bbb2-d0ded85ff74f" providerId="ADAL" clId="{E199473C-EC77-44A8-B0D7-20C8BC1A58C9}" dt="2026-08-11T00:57:27.282" v="39"/>
          <ac:picMkLst>
            <pc:docMk/>
            <pc:sldMk cId="0" sldId="568"/>
            <ac:picMk id="10" creationId="{00000000-0000-0000-0000-000000000000}"/>
          </ac:picMkLst>
        </pc:picChg>
      </pc:sldChg>
      <pc:sldChg chg="modSp">
        <pc:chgData name="Nguyễn Văn Thanh" userId="ac53c420-3b62-4d83-bbb2-d0ded85ff74f" providerId="ADAL" clId="{E199473C-EC77-44A8-B0D7-20C8BC1A58C9}" dt="2026-08-11T00:57:27.282" v="39"/>
        <pc:sldMkLst>
          <pc:docMk/>
          <pc:sldMk cId="1335704383" sldId="569"/>
        </pc:sldMkLst>
        <pc:spChg chg="mod">
          <ac:chgData name="Nguyễn Văn Thanh" userId="ac53c420-3b62-4d83-bbb2-d0ded85ff74f" providerId="ADAL" clId="{E199473C-EC77-44A8-B0D7-20C8BC1A58C9}" dt="2026-08-11T00:57:27.282" v="39"/>
          <ac:spMkLst>
            <pc:docMk/>
            <pc:sldMk cId="1335704383" sldId="569"/>
            <ac:spMk id="4" creationId="{B02E38BB-3F2C-B003-DC10-46DDD239AC96}"/>
          </ac:spMkLst>
        </pc:spChg>
        <pc:spChg chg="mod">
          <ac:chgData name="Nguyễn Văn Thanh" userId="ac53c420-3b62-4d83-bbb2-d0ded85ff74f" providerId="ADAL" clId="{E199473C-EC77-44A8-B0D7-20C8BC1A58C9}" dt="2026-08-11T00:57:27.282" v="39"/>
          <ac:spMkLst>
            <pc:docMk/>
            <pc:sldMk cId="1335704383" sldId="569"/>
            <ac:spMk id="88066" creationId="{2484D494-8DDD-2ECC-5496-FD1CFC05F4EA}"/>
          </ac:spMkLst>
        </pc:spChg>
        <pc:graphicFrameChg chg="mod">
          <ac:chgData name="Nguyễn Văn Thanh" userId="ac53c420-3b62-4d83-bbb2-d0ded85ff74f" providerId="ADAL" clId="{E199473C-EC77-44A8-B0D7-20C8BC1A58C9}" dt="2026-08-11T00:57:27.282" v="39"/>
          <ac:graphicFrameMkLst>
            <pc:docMk/>
            <pc:sldMk cId="1335704383" sldId="569"/>
            <ac:graphicFrameMk id="6" creationId="{8F5E3A52-FBB1-EBE2-B3ED-5C97164161A4}"/>
          </ac:graphicFrameMkLst>
        </pc:graphicFrameChg>
      </pc:sldChg>
      <pc:sldChg chg="modSp mod modNotes">
        <pc:chgData name="Nguyễn Văn Thanh" userId="ac53c420-3b62-4d83-bbb2-d0ded85ff74f" providerId="ADAL" clId="{E199473C-EC77-44A8-B0D7-20C8BC1A58C9}" dt="2026-08-26T00:50:50.462" v="1541" actId="1076"/>
        <pc:sldMkLst>
          <pc:docMk/>
          <pc:sldMk cId="1481985309" sldId="570"/>
        </pc:sldMkLst>
        <pc:spChg chg="mod">
          <ac:chgData name="Nguyễn Văn Thanh" userId="ac53c420-3b62-4d83-bbb2-d0ded85ff74f" providerId="ADAL" clId="{E199473C-EC77-44A8-B0D7-20C8BC1A58C9}" dt="2026-08-11T00:57:27.282" v="39"/>
          <ac:spMkLst>
            <pc:docMk/>
            <pc:sldMk cId="1481985309" sldId="570"/>
            <ac:spMk id="4" creationId="{7AD1DF00-3850-51E9-3E8A-52D6EF058FC3}"/>
          </ac:spMkLst>
        </pc:spChg>
        <pc:spChg chg="mod">
          <ac:chgData name="Nguyễn Văn Thanh" userId="ac53c420-3b62-4d83-bbb2-d0ded85ff74f" providerId="ADAL" clId="{E199473C-EC77-44A8-B0D7-20C8BC1A58C9}" dt="2026-08-11T00:57:27.282" v="39"/>
          <ac:spMkLst>
            <pc:docMk/>
            <pc:sldMk cId="1481985309" sldId="570"/>
            <ac:spMk id="5" creationId="{40489C2A-F1EF-4BE5-52C3-15B84CFF58F1}"/>
          </ac:spMkLst>
        </pc:spChg>
        <pc:spChg chg="mod">
          <ac:chgData name="Nguyễn Văn Thanh" userId="ac53c420-3b62-4d83-bbb2-d0ded85ff74f" providerId="ADAL" clId="{E199473C-EC77-44A8-B0D7-20C8BC1A58C9}" dt="2026-08-26T00:50:50.462" v="1541" actId="1076"/>
          <ac:spMkLst>
            <pc:docMk/>
            <pc:sldMk cId="1481985309" sldId="570"/>
            <ac:spMk id="6" creationId="{0E17C299-6865-769E-F955-234679CA395D}"/>
          </ac:spMkLst>
        </pc:spChg>
        <pc:spChg chg="mod">
          <ac:chgData name="Nguyễn Văn Thanh" userId="ac53c420-3b62-4d83-bbb2-d0ded85ff74f" providerId="ADAL" clId="{E199473C-EC77-44A8-B0D7-20C8BC1A58C9}" dt="2026-08-26T00:49:45.650" v="1518" actId="20577"/>
          <ac:spMkLst>
            <pc:docMk/>
            <pc:sldMk cId="1481985309" sldId="570"/>
            <ac:spMk id="7" creationId="{CE89702F-6F5C-44BA-06C6-6F591C417020}"/>
          </ac:spMkLst>
        </pc:spChg>
        <pc:spChg chg="mod">
          <ac:chgData name="Nguyễn Văn Thanh" userId="ac53c420-3b62-4d83-bbb2-d0ded85ff74f" providerId="ADAL" clId="{E199473C-EC77-44A8-B0D7-20C8BC1A58C9}" dt="2026-08-11T00:57:27.282" v="39"/>
          <ac:spMkLst>
            <pc:docMk/>
            <pc:sldMk cId="1481985309" sldId="570"/>
            <ac:spMk id="10" creationId="{021944D0-52B4-555D-937A-7D8DE93EFDC7}"/>
          </ac:spMkLst>
        </pc:spChg>
        <pc:picChg chg="mod">
          <ac:chgData name="Nguyễn Văn Thanh" userId="ac53c420-3b62-4d83-bbb2-d0ded85ff74f" providerId="ADAL" clId="{E199473C-EC77-44A8-B0D7-20C8BC1A58C9}" dt="2026-08-11T00:57:27.282" v="39"/>
          <ac:picMkLst>
            <pc:docMk/>
            <pc:sldMk cId="1481985309" sldId="570"/>
            <ac:picMk id="9" creationId="{A4860E94-1216-6329-FA27-CE0FECF7FA77}"/>
          </ac:picMkLst>
        </pc:picChg>
      </pc:sldChg>
      <pc:sldChg chg="addSp modSp new mod">
        <pc:chgData name="Nguyễn Văn Thanh" userId="ac53c420-3b62-4d83-bbb2-d0ded85ff74f" providerId="ADAL" clId="{E199473C-EC77-44A8-B0D7-20C8BC1A58C9}" dt="2026-08-18T03:16:16.183" v="1453" actId="20577"/>
        <pc:sldMkLst>
          <pc:docMk/>
          <pc:sldMk cId="726584698" sldId="572"/>
        </pc:sldMkLst>
        <pc:spChg chg="mod">
          <ac:chgData name="Nguyễn Văn Thanh" userId="ac53c420-3b62-4d83-bbb2-d0ded85ff74f" providerId="ADAL" clId="{E199473C-EC77-44A8-B0D7-20C8BC1A58C9}" dt="2026-08-11T03:53:34.869" v="966" actId="1076"/>
          <ac:spMkLst>
            <pc:docMk/>
            <pc:sldMk cId="726584698" sldId="572"/>
            <ac:spMk id="2" creationId="{06916DD6-E9A7-7595-CB3F-A2869F8EB797}"/>
          </ac:spMkLst>
        </pc:spChg>
        <pc:spChg chg="mod">
          <ac:chgData name="Nguyễn Văn Thanh" userId="ac53c420-3b62-4d83-bbb2-d0ded85ff74f" providerId="ADAL" clId="{E199473C-EC77-44A8-B0D7-20C8BC1A58C9}" dt="2026-08-11T08:51:08.848" v="1371" actId="123"/>
          <ac:spMkLst>
            <pc:docMk/>
            <pc:sldMk cId="726584698" sldId="572"/>
            <ac:spMk id="3" creationId="{D8DBC028-AD58-C442-9B85-B6EB810FFA07}"/>
          </ac:spMkLst>
        </pc:spChg>
        <pc:spChg chg="add mod">
          <ac:chgData name="Nguyễn Văn Thanh" userId="ac53c420-3b62-4d83-bbb2-d0ded85ff74f" providerId="ADAL" clId="{E199473C-EC77-44A8-B0D7-20C8BC1A58C9}" dt="2026-08-18T03:16:16.183" v="1453" actId="20577"/>
          <ac:spMkLst>
            <pc:docMk/>
            <pc:sldMk cId="726584698" sldId="572"/>
            <ac:spMk id="5" creationId="{DC4CB0CB-4EC7-E8A9-AC76-98CA8DA5437D}"/>
          </ac:spMkLst>
        </pc:spChg>
        <pc:spChg chg="add mod">
          <ac:chgData name="Nguyễn Văn Thanh" userId="ac53c420-3b62-4d83-bbb2-d0ded85ff74f" providerId="ADAL" clId="{E199473C-EC77-44A8-B0D7-20C8BC1A58C9}" dt="2026-08-11T08:43:36.205" v="1365" actId="207"/>
          <ac:spMkLst>
            <pc:docMk/>
            <pc:sldMk cId="726584698" sldId="572"/>
            <ac:spMk id="6" creationId="{C2D63A91-3723-6781-27DD-31C499E01C6C}"/>
          </ac:spMkLst>
        </pc:spChg>
        <pc:spChg chg="add mod">
          <ac:chgData name="Nguyễn Văn Thanh" userId="ac53c420-3b62-4d83-bbb2-d0ded85ff74f" providerId="ADAL" clId="{E199473C-EC77-44A8-B0D7-20C8BC1A58C9}" dt="2026-08-11T08:50:51.801" v="1367" actId="1035"/>
          <ac:spMkLst>
            <pc:docMk/>
            <pc:sldMk cId="726584698" sldId="572"/>
            <ac:spMk id="7" creationId="{BED57555-1619-8BA8-39BB-87AE59A76252}"/>
          </ac:spMkLst>
        </pc:spChg>
      </pc:sldChg>
      <pc:sldChg chg="addSp delSp modSp new mod">
        <pc:chgData name="Nguyễn Văn Thanh" userId="ac53c420-3b62-4d83-bbb2-d0ded85ff74f" providerId="ADAL" clId="{E199473C-EC77-44A8-B0D7-20C8BC1A58C9}" dt="2026-08-18T04:06:29.429" v="1457" actId="1076"/>
        <pc:sldMkLst>
          <pc:docMk/>
          <pc:sldMk cId="1746601411" sldId="573"/>
        </pc:sldMkLst>
        <pc:picChg chg="add mod">
          <ac:chgData name="Nguyễn Văn Thanh" userId="ac53c420-3b62-4d83-bbb2-d0ded85ff74f" providerId="ADAL" clId="{E199473C-EC77-44A8-B0D7-20C8BC1A58C9}" dt="2026-08-18T04:06:29.429" v="1457" actId="1076"/>
          <ac:picMkLst>
            <pc:docMk/>
            <pc:sldMk cId="1746601411" sldId="573"/>
            <ac:picMk id="5" creationId="{FB9790A9-E97C-B8BA-27C4-A319BFE40ACA}"/>
          </ac:picMkLst>
        </pc:picChg>
      </pc:sldChg>
      <pc:sldChg chg="addSp delSp modSp new mod">
        <pc:chgData name="Nguyễn Văn Thanh" userId="ac53c420-3b62-4d83-bbb2-d0ded85ff74f" providerId="ADAL" clId="{E199473C-EC77-44A8-B0D7-20C8BC1A58C9}" dt="2026-08-26T00:57:11.155" v="1549" actId="14100"/>
        <pc:sldMkLst>
          <pc:docMk/>
          <pc:sldMk cId="1874198087" sldId="574"/>
        </pc:sldMkLst>
        <pc:picChg chg="add del mod">
          <ac:chgData name="Nguyễn Văn Thanh" userId="ac53c420-3b62-4d83-bbb2-d0ded85ff74f" providerId="ADAL" clId="{E199473C-EC77-44A8-B0D7-20C8BC1A58C9}" dt="2026-08-26T00:56:51.387" v="1542" actId="478"/>
          <ac:picMkLst>
            <pc:docMk/>
            <pc:sldMk cId="1874198087" sldId="574"/>
            <ac:picMk id="5" creationId="{7CC81D4D-FBBA-1109-7D6F-A3C86C0A19D0}"/>
          </ac:picMkLst>
        </pc:picChg>
        <pc:picChg chg="add mod">
          <ac:chgData name="Nguyễn Văn Thanh" userId="ac53c420-3b62-4d83-bbb2-d0ded85ff74f" providerId="ADAL" clId="{E199473C-EC77-44A8-B0D7-20C8BC1A58C9}" dt="2026-08-26T00:57:11.155" v="1549" actId="14100"/>
          <ac:picMkLst>
            <pc:docMk/>
            <pc:sldMk cId="1874198087" sldId="574"/>
            <ac:picMk id="6" creationId="{0FA66F39-BCBF-D5C2-6FF9-1BB043B980F6}"/>
          </ac:picMkLst>
        </pc:picChg>
      </pc:sldChg>
      <pc:sldChg chg="modSp new mod">
        <pc:chgData name="Nguyễn Văn Thanh" userId="ac53c420-3b62-4d83-bbb2-d0ded85ff74f" providerId="ADAL" clId="{E199473C-EC77-44A8-B0D7-20C8BC1A58C9}" dt="2026-08-26T07:25:20.196" v="1701" actId="207"/>
        <pc:sldMkLst>
          <pc:docMk/>
          <pc:sldMk cId="3040098431" sldId="575"/>
        </pc:sldMkLst>
        <pc:spChg chg="mod">
          <ac:chgData name="Nguyễn Văn Thanh" userId="ac53c420-3b62-4d83-bbb2-d0ded85ff74f" providerId="ADAL" clId="{E199473C-EC77-44A8-B0D7-20C8BC1A58C9}" dt="2026-08-26T06:53:23.676" v="1603" actId="1076"/>
          <ac:spMkLst>
            <pc:docMk/>
            <pc:sldMk cId="3040098431" sldId="575"/>
            <ac:spMk id="2" creationId="{EBB9C9EA-305C-8D99-9DAC-E2D1555912C0}"/>
          </ac:spMkLst>
        </pc:spChg>
        <pc:spChg chg="mod">
          <ac:chgData name="Nguyễn Văn Thanh" userId="ac53c420-3b62-4d83-bbb2-d0ded85ff74f" providerId="ADAL" clId="{E199473C-EC77-44A8-B0D7-20C8BC1A58C9}" dt="2026-08-26T07:25:20.196" v="1701" actId="207"/>
          <ac:spMkLst>
            <pc:docMk/>
            <pc:sldMk cId="3040098431" sldId="575"/>
            <ac:spMk id="3" creationId="{77732B87-F2C1-91AF-85FE-53972FD35209}"/>
          </ac:spMkLst>
        </pc:spChg>
      </pc:sldChg>
      <pc:sldChg chg="modSp add mod">
        <pc:chgData name="Nguyễn Văn Thanh" userId="ac53c420-3b62-4d83-bbb2-d0ded85ff74f" providerId="ADAL" clId="{E199473C-EC77-44A8-B0D7-20C8BC1A58C9}" dt="2026-08-26T07:56:05.284" v="1708" actId="207"/>
        <pc:sldMkLst>
          <pc:docMk/>
          <pc:sldMk cId="1643835325" sldId="576"/>
        </pc:sldMkLst>
        <pc:spChg chg="mod">
          <ac:chgData name="Nguyễn Văn Thanh" userId="ac53c420-3b62-4d83-bbb2-d0ded85ff74f" providerId="ADAL" clId="{E199473C-EC77-44A8-B0D7-20C8BC1A58C9}" dt="2026-08-26T07:56:05.284" v="1708" actId="207"/>
          <ac:spMkLst>
            <pc:docMk/>
            <pc:sldMk cId="1643835325" sldId="576"/>
            <ac:spMk id="3" creationId="{4A0499A7-3946-4E9A-0BEA-48F5433140C2}"/>
          </ac:spMkLst>
        </pc:spChg>
      </pc:sldChg>
      <pc:sldChg chg="modSp new mod">
        <pc:chgData name="Nguyễn Văn Thanh" userId="ac53c420-3b62-4d83-bbb2-d0ded85ff74f" providerId="ADAL" clId="{E199473C-EC77-44A8-B0D7-20C8BC1A58C9}" dt="2026-08-26T08:18:57.856" v="1800" actId="20577"/>
        <pc:sldMkLst>
          <pc:docMk/>
          <pc:sldMk cId="4281581981" sldId="577"/>
        </pc:sldMkLst>
        <pc:spChg chg="mod">
          <ac:chgData name="Nguyễn Văn Thanh" userId="ac53c420-3b62-4d83-bbb2-d0ded85ff74f" providerId="ADAL" clId="{E199473C-EC77-44A8-B0D7-20C8BC1A58C9}" dt="2026-08-26T06:57:11.206" v="1670" actId="113"/>
          <ac:spMkLst>
            <pc:docMk/>
            <pc:sldMk cId="4281581981" sldId="577"/>
            <ac:spMk id="2" creationId="{09359A5E-B3BB-366C-A4BA-5069D6369A02}"/>
          </ac:spMkLst>
        </pc:spChg>
        <pc:spChg chg="mod">
          <ac:chgData name="Nguyễn Văn Thanh" userId="ac53c420-3b62-4d83-bbb2-d0ded85ff74f" providerId="ADAL" clId="{E199473C-EC77-44A8-B0D7-20C8BC1A58C9}" dt="2026-08-26T08:18:57.856" v="1800" actId="20577"/>
          <ac:spMkLst>
            <pc:docMk/>
            <pc:sldMk cId="4281581981" sldId="577"/>
            <ac:spMk id="3" creationId="{C90AFE53-8AC7-0CF0-0C6C-9E8D841B0E25}"/>
          </ac:spMkLst>
        </pc:spChg>
      </pc:sldChg>
      <pc:sldMasterChg chg="modSp modSldLayout">
        <pc:chgData name="Nguyễn Văn Thanh" userId="ac53c420-3b62-4d83-bbb2-d0ded85ff74f" providerId="ADAL" clId="{E199473C-EC77-44A8-B0D7-20C8BC1A58C9}" dt="2026-08-11T00:57:27.282" v="39"/>
        <pc:sldMasterMkLst>
          <pc:docMk/>
          <pc:sldMasterMk cId="0" sldId="2147483679"/>
        </pc:sldMasterMkLst>
        <pc:spChg chg="mod">
          <ac:chgData name="Nguyễn Văn Thanh" userId="ac53c420-3b62-4d83-bbb2-d0ded85ff74f" providerId="ADAL" clId="{E199473C-EC77-44A8-B0D7-20C8BC1A58C9}" dt="2026-08-11T00:57:27.282" v="39"/>
          <ac:spMkLst>
            <pc:docMk/>
            <pc:sldMasterMk cId="0" sldId="2147483679"/>
            <ac:spMk id="1026" creationId="{2B08DFFD-2C9D-90BC-F003-DC7801B489CA}"/>
          </ac:spMkLst>
        </pc:spChg>
        <pc:spChg chg="mod">
          <ac:chgData name="Nguyễn Văn Thanh" userId="ac53c420-3b62-4d83-bbb2-d0ded85ff74f" providerId="ADAL" clId="{E199473C-EC77-44A8-B0D7-20C8BC1A58C9}" dt="2026-08-11T00:57:27.282" v="39"/>
          <ac:spMkLst>
            <pc:docMk/>
            <pc:sldMasterMk cId="0" sldId="2147483679"/>
            <ac:spMk id="1027" creationId="{251D82A9-377C-0521-2D43-48B60EDEED66}"/>
          </ac:spMkLst>
        </pc:spChg>
        <pc:spChg chg="mod">
          <ac:chgData name="Nguyễn Văn Thanh" userId="ac53c420-3b62-4d83-bbb2-d0ded85ff74f" providerId="ADAL" clId="{E199473C-EC77-44A8-B0D7-20C8BC1A58C9}" dt="2026-08-11T00:57:27.282" v="39"/>
          <ac:spMkLst>
            <pc:docMk/>
            <pc:sldMasterMk cId="0" sldId="2147483679"/>
            <ac:spMk id="1035" creationId="{BEA55276-7F79-390C-6B84-58B7D00998DC}"/>
          </ac:spMkLst>
        </pc:spChg>
        <pc:spChg chg="mod">
          <ac:chgData name="Nguyễn Văn Thanh" userId="ac53c420-3b62-4d83-bbb2-d0ded85ff74f" providerId="ADAL" clId="{E199473C-EC77-44A8-B0D7-20C8BC1A58C9}" dt="2026-08-11T00:57:27.282" v="39"/>
          <ac:spMkLst>
            <pc:docMk/>
            <pc:sldMasterMk cId="0" sldId="2147483679"/>
            <ac:spMk id="1038" creationId="{F40F7D1B-A4D8-C0A6-718C-127CE0A92C30}"/>
          </ac:spMkLst>
        </pc:spChg>
        <pc:spChg chg="mod">
          <ac:chgData name="Nguyễn Văn Thanh" userId="ac53c420-3b62-4d83-bbb2-d0ded85ff74f" providerId="ADAL" clId="{E199473C-EC77-44A8-B0D7-20C8BC1A58C9}" dt="2026-08-11T00:57:27.282" v="39"/>
          <ac:spMkLst>
            <pc:docMk/>
            <pc:sldMasterMk cId="0" sldId="2147483679"/>
            <ac:spMk id="1042" creationId="{28B11A33-8226-1BB1-C80C-4C341066CD6E}"/>
          </ac:spMkLst>
        </pc:spChg>
        <pc:spChg chg="mod">
          <ac:chgData name="Nguyễn Văn Thanh" userId="ac53c420-3b62-4d83-bbb2-d0ded85ff74f" providerId="ADAL" clId="{E199473C-EC77-44A8-B0D7-20C8BC1A58C9}" dt="2026-08-11T00:57:27.282" v="39"/>
          <ac:spMkLst>
            <pc:docMk/>
            <pc:sldMasterMk cId="0" sldId="2147483679"/>
            <ac:spMk id="1044" creationId="{81643E56-DED7-8C7B-8D60-7A16F98576A4}"/>
          </ac:spMkLst>
        </pc:spChg>
        <pc:spChg chg="mod">
          <ac:chgData name="Nguyễn Văn Thanh" userId="ac53c420-3b62-4d83-bbb2-d0ded85ff74f" providerId="ADAL" clId="{E199473C-EC77-44A8-B0D7-20C8BC1A58C9}" dt="2026-08-11T00:57:27.282" v="39"/>
          <ac:spMkLst>
            <pc:docMk/>
            <pc:sldMasterMk cId="0" sldId="2147483679"/>
            <ac:spMk id="1045" creationId="{9E6A403A-20D0-67D4-A2D4-8806D837FA6D}"/>
          </ac:spMkLst>
        </pc:spChg>
        <pc:spChg chg="mod">
          <ac:chgData name="Nguyễn Văn Thanh" userId="ac53c420-3b62-4d83-bbb2-d0ded85ff74f" providerId="ADAL" clId="{E199473C-EC77-44A8-B0D7-20C8BC1A58C9}" dt="2026-08-11T00:57:27.282" v="39"/>
          <ac:spMkLst>
            <pc:docMk/>
            <pc:sldMasterMk cId="0" sldId="2147483679"/>
            <ac:spMk id="1050" creationId="{D143272D-899D-7C98-314C-47D5D9D4EC49}"/>
          </ac:spMkLst>
        </pc:spChg>
        <pc:spChg chg="mod">
          <ac:chgData name="Nguyễn Văn Thanh" userId="ac53c420-3b62-4d83-bbb2-d0ded85ff74f" providerId="ADAL" clId="{E199473C-EC77-44A8-B0D7-20C8BC1A58C9}" dt="2026-08-11T00:57:27.282" v="39"/>
          <ac:spMkLst>
            <pc:docMk/>
            <pc:sldMasterMk cId="0" sldId="2147483679"/>
            <ac:spMk id="1056" creationId="{7D343ADA-B70A-01AA-ACD3-F8569C3ECB14}"/>
          </ac:spMkLst>
        </pc:spChg>
        <pc:spChg chg="mod">
          <ac:chgData name="Nguyễn Văn Thanh" userId="ac53c420-3b62-4d83-bbb2-d0ded85ff74f" providerId="ADAL" clId="{E199473C-EC77-44A8-B0D7-20C8BC1A58C9}" dt="2026-08-11T00:57:27.282" v="39"/>
          <ac:spMkLst>
            <pc:docMk/>
            <pc:sldMasterMk cId="0" sldId="2147483679"/>
            <ac:spMk id="79878" creationId="{BE9FDED6-196F-A7BC-5B30-AF6BDED71D4D}"/>
          </ac:spMkLst>
        </pc:spChg>
        <pc:sldLayoutChg chg="modSp">
          <pc:chgData name="Nguyễn Văn Thanh" userId="ac53c420-3b62-4d83-bbb2-d0ded85ff74f" providerId="ADAL" clId="{E199473C-EC77-44A8-B0D7-20C8BC1A58C9}" dt="2026-08-11T00:57:27.282" v="39"/>
          <pc:sldLayoutMkLst>
            <pc:docMk/>
            <pc:sldMasterMk cId="0" sldId="2147483679"/>
            <pc:sldLayoutMk cId="2057803475" sldId="2147485285"/>
          </pc:sldLayoutMkLst>
          <pc:spChg chg="mod">
            <ac:chgData name="Nguyễn Văn Thanh" userId="ac53c420-3b62-4d83-bbb2-d0ded85ff74f" providerId="ADAL" clId="{E199473C-EC77-44A8-B0D7-20C8BC1A58C9}" dt="2026-08-11T00:57:27.282" v="39"/>
            <ac:spMkLst>
              <pc:docMk/>
              <pc:sldMasterMk cId="0" sldId="2147483679"/>
              <pc:sldLayoutMk cId="2057803475" sldId="2147485285"/>
              <ac:spMk id="2" creationId="{00000000-0000-0000-0000-000000000000}"/>
            </ac:spMkLst>
          </pc:spChg>
          <pc:spChg chg="mod">
            <ac:chgData name="Nguyễn Văn Thanh" userId="ac53c420-3b62-4d83-bbb2-d0ded85ff74f" providerId="ADAL" clId="{E199473C-EC77-44A8-B0D7-20C8BC1A58C9}" dt="2026-08-11T00:57:27.282" v="39"/>
            <ac:spMkLst>
              <pc:docMk/>
              <pc:sldMasterMk cId="0" sldId="2147483679"/>
              <pc:sldLayoutMk cId="2057803475" sldId="2147485285"/>
              <ac:spMk id="3" creationId="{00000000-0000-0000-0000-000000000000}"/>
            </ac:spMkLst>
          </pc:spChg>
        </pc:sldLayoutChg>
        <pc:sldLayoutChg chg="modSp">
          <pc:chgData name="Nguyễn Văn Thanh" userId="ac53c420-3b62-4d83-bbb2-d0ded85ff74f" providerId="ADAL" clId="{E199473C-EC77-44A8-B0D7-20C8BC1A58C9}" dt="2026-08-11T00:57:27.282" v="39"/>
          <pc:sldLayoutMkLst>
            <pc:docMk/>
            <pc:sldMasterMk cId="0" sldId="2147483679"/>
            <pc:sldLayoutMk cId="2207299010" sldId="2147485286"/>
          </pc:sldLayoutMkLst>
          <pc:spChg chg="mod">
            <ac:chgData name="Nguyễn Văn Thanh" userId="ac53c420-3b62-4d83-bbb2-d0ded85ff74f" providerId="ADAL" clId="{E199473C-EC77-44A8-B0D7-20C8BC1A58C9}" dt="2026-08-11T00:57:27.282" v="39"/>
            <ac:spMkLst>
              <pc:docMk/>
              <pc:sldMasterMk cId="0" sldId="2147483679"/>
              <pc:sldLayoutMk cId="2207299010" sldId="2147485286"/>
              <ac:spMk id="3" creationId="{00000000-0000-0000-0000-000000000000}"/>
            </ac:spMkLst>
          </pc:spChg>
          <pc:spChg chg="mod">
            <ac:chgData name="Nguyễn Văn Thanh" userId="ac53c420-3b62-4d83-bbb2-d0ded85ff74f" providerId="ADAL" clId="{E199473C-EC77-44A8-B0D7-20C8BC1A58C9}" dt="2026-08-11T00:57:27.282" v="39"/>
            <ac:spMkLst>
              <pc:docMk/>
              <pc:sldMasterMk cId="0" sldId="2147483679"/>
              <pc:sldLayoutMk cId="2207299010" sldId="2147485286"/>
              <ac:spMk id="4" creationId="{00000000-0000-0000-0000-000000000000}"/>
            </ac:spMkLst>
          </pc:spChg>
        </pc:sldLayoutChg>
        <pc:sldLayoutChg chg="modSp">
          <pc:chgData name="Nguyễn Văn Thanh" userId="ac53c420-3b62-4d83-bbb2-d0ded85ff74f" providerId="ADAL" clId="{E199473C-EC77-44A8-B0D7-20C8BC1A58C9}" dt="2026-08-11T00:57:27.282" v="39"/>
          <pc:sldLayoutMkLst>
            <pc:docMk/>
            <pc:sldMasterMk cId="0" sldId="2147483679"/>
            <pc:sldLayoutMk cId="408535271" sldId="2147485287"/>
          </pc:sldLayoutMkLst>
          <pc:spChg chg="mod">
            <ac:chgData name="Nguyễn Văn Thanh" userId="ac53c420-3b62-4d83-bbb2-d0ded85ff74f" providerId="ADAL" clId="{E199473C-EC77-44A8-B0D7-20C8BC1A58C9}" dt="2026-08-11T00:57:27.282" v="39"/>
            <ac:spMkLst>
              <pc:docMk/>
              <pc:sldMasterMk cId="0" sldId="2147483679"/>
              <pc:sldLayoutMk cId="408535271" sldId="2147485287"/>
              <ac:spMk id="2" creationId="{00000000-0000-0000-0000-000000000000}"/>
            </ac:spMkLst>
          </pc:spChg>
          <pc:spChg chg="mod">
            <ac:chgData name="Nguyễn Văn Thanh" userId="ac53c420-3b62-4d83-bbb2-d0ded85ff74f" providerId="ADAL" clId="{E199473C-EC77-44A8-B0D7-20C8BC1A58C9}" dt="2026-08-11T00:57:27.282" v="39"/>
            <ac:spMkLst>
              <pc:docMk/>
              <pc:sldMasterMk cId="0" sldId="2147483679"/>
              <pc:sldLayoutMk cId="408535271" sldId="2147485287"/>
              <ac:spMk id="3" creationId="{00000000-0000-0000-0000-000000000000}"/>
            </ac:spMkLst>
          </pc:spChg>
          <pc:spChg chg="mod">
            <ac:chgData name="Nguyễn Văn Thanh" userId="ac53c420-3b62-4d83-bbb2-d0ded85ff74f" providerId="ADAL" clId="{E199473C-EC77-44A8-B0D7-20C8BC1A58C9}" dt="2026-08-11T00:57:27.282" v="39"/>
            <ac:spMkLst>
              <pc:docMk/>
              <pc:sldMasterMk cId="0" sldId="2147483679"/>
              <pc:sldLayoutMk cId="408535271" sldId="2147485287"/>
              <ac:spMk id="4" creationId="{00000000-0000-0000-0000-000000000000}"/>
            </ac:spMkLst>
          </pc:spChg>
          <pc:spChg chg="mod">
            <ac:chgData name="Nguyễn Văn Thanh" userId="ac53c420-3b62-4d83-bbb2-d0ded85ff74f" providerId="ADAL" clId="{E199473C-EC77-44A8-B0D7-20C8BC1A58C9}" dt="2026-08-11T00:57:27.282" v="39"/>
            <ac:spMkLst>
              <pc:docMk/>
              <pc:sldMasterMk cId="0" sldId="2147483679"/>
              <pc:sldLayoutMk cId="408535271" sldId="2147485287"/>
              <ac:spMk id="5" creationId="{00000000-0000-0000-0000-000000000000}"/>
            </ac:spMkLst>
          </pc:spChg>
          <pc:spChg chg="mod">
            <ac:chgData name="Nguyễn Văn Thanh" userId="ac53c420-3b62-4d83-bbb2-d0ded85ff74f" providerId="ADAL" clId="{E199473C-EC77-44A8-B0D7-20C8BC1A58C9}" dt="2026-08-11T00:57:27.282" v="39"/>
            <ac:spMkLst>
              <pc:docMk/>
              <pc:sldMasterMk cId="0" sldId="2147483679"/>
              <pc:sldLayoutMk cId="408535271" sldId="2147485287"/>
              <ac:spMk id="6" creationId="{00000000-0000-0000-0000-000000000000}"/>
            </ac:spMkLst>
          </pc:spChg>
        </pc:sldLayoutChg>
        <pc:sldLayoutChg chg="modSp">
          <pc:chgData name="Nguyễn Văn Thanh" userId="ac53c420-3b62-4d83-bbb2-d0ded85ff74f" providerId="ADAL" clId="{E199473C-EC77-44A8-B0D7-20C8BC1A58C9}" dt="2026-08-11T00:57:27.282" v="39"/>
          <pc:sldLayoutMkLst>
            <pc:docMk/>
            <pc:sldMasterMk cId="0" sldId="2147483679"/>
            <pc:sldLayoutMk cId="2105144648" sldId="2147485290"/>
          </pc:sldLayoutMkLst>
          <pc:spChg chg="mod">
            <ac:chgData name="Nguyễn Văn Thanh" userId="ac53c420-3b62-4d83-bbb2-d0ded85ff74f" providerId="ADAL" clId="{E199473C-EC77-44A8-B0D7-20C8BC1A58C9}" dt="2026-08-11T00:57:27.282" v="39"/>
            <ac:spMkLst>
              <pc:docMk/>
              <pc:sldMasterMk cId="0" sldId="2147483679"/>
              <pc:sldLayoutMk cId="2105144648" sldId="2147485290"/>
              <ac:spMk id="2" creationId="{00000000-0000-0000-0000-000000000000}"/>
            </ac:spMkLst>
          </pc:spChg>
          <pc:spChg chg="mod">
            <ac:chgData name="Nguyễn Văn Thanh" userId="ac53c420-3b62-4d83-bbb2-d0ded85ff74f" providerId="ADAL" clId="{E199473C-EC77-44A8-B0D7-20C8BC1A58C9}" dt="2026-08-11T00:57:27.282" v="39"/>
            <ac:spMkLst>
              <pc:docMk/>
              <pc:sldMasterMk cId="0" sldId="2147483679"/>
              <pc:sldLayoutMk cId="2105144648" sldId="2147485290"/>
              <ac:spMk id="3" creationId="{00000000-0000-0000-0000-000000000000}"/>
            </ac:spMkLst>
          </pc:spChg>
          <pc:spChg chg="mod">
            <ac:chgData name="Nguyễn Văn Thanh" userId="ac53c420-3b62-4d83-bbb2-d0ded85ff74f" providerId="ADAL" clId="{E199473C-EC77-44A8-B0D7-20C8BC1A58C9}" dt="2026-08-11T00:57:27.282" v="39"/>
            <ac:spMkLst>
              <pc:docMk/>
              <pc:sldMasterMk cId="0" sldId="2147483679"/>
              <pc:sldLayoutMk cId="2105144648" sldId="2147485290"/>
              <ac:spMk id="4" creationId="{00000000-0000-0000-0000-000000000000}"/>
            </ac:spMkLst>
          </pc:spChg>
        </pc:sldLayoutChg>
        <pc:sldLayoutChg chg="modSp">
          <pc:chgData name="Nguyễn Văn Thanh" userId="ac53c420-3b62-4d83-bbb2-d0ded85ff74f" providerId="ADAL" clId="{E199473C-EC77-44A8-B0D7-20C8BC1A58C9}" dt="2026-08-11T00:57:27.282" v="39"/>
          <pc:sldLayoutMkLst>
            <pc:docMk/>
            <pc:sldMasterMk cId="0" sldId="2147483679"/>
            <pc:sldLayoutMk cId="619400244" sldId="2147485291"/>
          </pc:sldLayoutMkLst>
          <pc:spChg chg="mod">
            <ac:chgData name="Nguyễn Văn Thanh" userId="ac53c420-3b62-4d83-bbb2-d0ded85ff74f" providerId="ADAL" clId="{E199473C-EC77-44A8-B0D7-20C8BC1A58C9}" dt="2026-08-11T00:57:27.282" v="39"/>
            <ac:spMkLst>
              <pc:docMk/>
              <pc:sldMasterMk cId="0" sldId="2147483679"/>
              <pc:sldLayoutMk cId="619400244" sldId="2147485291"/>
              <ac:spMk id="2" creationId="{00000000-0000-0000-0000-000000000000}"/>
            </ac:spMkLst>
          </pc:spChg>
          <pc:spChg chg="mod">
            <ac:chgData name="Nguyễn Văn Thanh" userId="ac53c420-3b62-4d83-bbb2-d0ded85ff74f" providerId="ADAL" clId="{E199473C-EC77-44A8-B0D7-20C8BC1A58C9}" dt="2026-08-11T00:57:27.282" v="39"/>
            <ac:spMkLst>
              <pc:docMk/>
              <pc:sldMasterMk cId="0" sldId="2147483679"/>
              <pc:sldLayoutMk cId="619400244" sldId="2147485291"/>
              <ac:spMk id="3" creationId="{00000000-0000-0000-0000-000000000000}"/>
            </ac:spMkLst>
          </pc:spChg>
          <pc:spChg chg="mod">
            <ac:chgData name="Nguyễn Văn Thanh" userId="ac53c420-3b62-4d83-bbb2-d0ded85ff74f" providerId="ADAL" clId="{E199473C-EC77-44A8-B0D7-20C8BC1A58C9}" dt="2026-08-11T00:57:27.282" v="39"/>
            <ac:spMkLst>
              <pc:docMk/>
              <pc:sldMasterMk cId="0" sldId="2147483679"/>
              <pc:sldLayoutMk cId="619400244" sldId="2147485291"/>
              <ac:spMk id="4" creationId="{00000000-0000-0000-0000-000000000000}"/>
            </ac:spMkLst>
          </pc:spChg>
        </pc:sldLayoutChg>
        <pc:sldLayoutChg chg="modSp">
          <pc:chgData name="Nguyễn Văn Thanh" userId="ac53c420-3b62-4d83-bbb2-d0ded85ff74f" providerId="ADAL" clId="{E199473C-EC77-44A8-B0D7-20C8BC1A58C9}" dt="2026-08-11T00:57:27.282" v="39"/>
          <pc:sldLayoutMkLst>
            <pc:docMk/>
            <pc:sldMasterMk cId="0" sldId="2147483679"/>
            <pc:sldLayoutMk cId="650483609" sldId="2147485293"/>
          </pc:sldLayoutMkLst>
          <pc:spChg chg="mod">
            <ac:chgData name="Nguyễn Văn Thanh" userId="ac53c420-3b62-4d83-bbb2-d0ded85ff74f" providerId="ADAL" clId="{E199473C-EC77-44A8-B0D7-20C8BC1A58C9}" dt="2026-08-11T00:57:27.282" v="39"/>
            <ac:spMkLst>
              <pc:docMk/>
              <pc:sldMasterMk cId="0" sldId="2147483679"/>
              <pc:sldLayoutMk cId="650483609" sldId="2147485293"/>
              <ac:spMk id="2" creationId="{00000000-0000-0000-0000-000000000000}"/>
            </ac:spMkLst>
          </pc:spChg>
          <pc:spChg chg="mod">
            <ac:chgData name="Nguyễn Văn Thanh" userId="ac53c420-3b62-4d83-bbb2-d0ded85ff74f" providerId="ADAL" clId="{E199473C-EC77-44A8-B0D7-20C8BC1A58C9}" dt="2026-08-11T00:57:27.282" v="39"/>
            <ac:spMkLst>
              <pc:docMk/>
              <pc:sldMasterMk cId="0" sldId="2147483679"/>
              <pc:sldLayoutMk cId="650483609" sldId="2147485293"/>
              <ac:spMk id="3" creationId="{00000000-0000-0000-0000-000000000000}"/>
            </ac:spMkLst>
          </pc:spChg>
        </pc:sldLayoutChg>
        <pc:sldLayoutChg chg="modSp">
          <pc:chgData name="Nguyễn Văn Thanh" userId="ac53c420-3b62-4d83-bbb2-d0ded85ff74f" providerId="ADAL" clId="{E199473C-EC77-44A8-B0D7-20C8BC1A58C9}" dt="2026-08-11T00:57:27.282" v="39"/>
          <pc:sldLayoutMkLst>
            <pc:docMk/>
            <pc:sldMasterMk cId="0" sldId="2147483679"/>
            <pc:sldLayoutMk cId="3547661645" sldId="2147485316"/>
          </pc:sldLayoutMkLst>
          <pc:spChg chg="mod">
            <ac:chgData name="Nguyễn Văn Thanh" userId="ac53c420-3b62-4d83-bbb2-d0ded85ff74f" providerId="ADAL" clId="{E199473C-EC77-44A8-B0D7-20C8BC1A58C9}" dt="2026-08-11T00:57:27.282" v="39"/>
            <ac:spMkLst>
              <pc:docMk/>
              <pc:sldMasterMk cId="0" sldId="2147483679"/>
              <pc:sldLayoutMk cId="3547661645" sldId="2147485316"/>
              <ac:spMk id="5" creationId="{0970768E-91D7-38E5-0D88-3D97312FB43E}"/>
            </ac:spMkLst>
          </pc:spChg>
          <pc:spChg chg="mod">
            <ac:chgData name="Nguyễn Văn Thanh" userId="ac53c420-3b62-4d83-bbb2-d0ded85ff74f" providerId="ADAL" clId="{E199473C-EC77-44A8-B0D7-20C8BC1A58C9}" dt="2026-08-11T00:57:27.282" v="39"/>
            <ac:spMkLst>
              <pc:docMk/>
              <pc:sldMasterMk cId="0" sldId="2147483679"/>
              <pc:sldLayoutMk cId="3547661645" sldId="2147485316"/>
              <ac:spMk id="8" creationId="{E70727C6-E833-F1AE-14B9-2F6CE2CEBDF2}"/>
            </ac:spMkLst>
          </pc:spChg>
          <pc:spChg chg="mod">
            <ac:chgData name="Nguyễn Văn Thanh" userId="ac53c420-3b62-4d83-bbb2-d0ded85ff74f" providerId="ADAL" clId="{E199473C-EC77-44A8-B0D7-20C8BC1A58C9}" dt="2026-08-11T00:57:27.282" v="39"/>
            <ac:spMkLst>
              <pc:docMk/>
              <pc:sldMasterMk cId="0" sldId="2147483679"/>
              <pc:sldLayoutMk cId="3547661645" sldId="2147485316"/>
              <ac:spMk id="11" creationId="{8E95F16F-CC6A-DE7C-7939-ADAC0B2483CA}"/>
            </ac:spMkLst>
          </pc:spChg>
          <pc:spChg chg="mod">
            <ac:chgData name="Nguyễn Văn Thanh" userId="ac53c420-3b62-4d83-bbb2-d0ded85ff74f" providerId="ADAL" clId="{E199473C-EC77-44A8-B0D7-20C8BC1A58C9}" dt="2026-08-11T00:57:27.282" v="39"/>
            <ac:spMkLst>
              <pc:docMk/>
              <pc:sldMasterMk cId="0" sldId="2147483679"/>
              <pc:sldLayoutMk cId="3547661645" sldId="2147485316"/>
              <ac:spMk id="12" creationId="{82BF0BE7-3D7C-0E41-094B-DD78CD26E6F4}"/>
            </ac:spMkLst>
          </pc:spChg>
          <pc:spChg chg="mod">
            <ac:chgData name="Nguyễn Văn Thanh" userId="ac53c420-3b62-4d83-bbb2-d0ded85ff74f" providerId="ADAL" clId="{E199473C-EC77-44A8-B0D7-20C8BC1A58C9}" dt="2026-08-11T00:57:27.282" v="39"/>
            <ac:spMkLst>
              <pc:docMk/>
              <pc:sldMasterMk cId="0" sldId="2147483679"/>
              <pc:sldLayoutMk cId="3547661645" sldId="2147485316"/>
              <ac:spMk id="13" creationId="{FD036FA6-7210-848D-EE5F-C9A11A126FFB}"/>
            </ac:spMkLst>
          </pc:spChg>
          <pc:spChg chg="mod">
            <ac:chgData name="Nguyễn Văn Thanh" userId="ac53c420-3b62-4d83-bbb2-d0ded85ff74f" providerId="ADAL" clId="{E199473C-EC77-44A8-B0D7-20C8BC1A58C9}" dt="2026-08-11T00:57:27.282" v="39"/>
            <ac:spMkLst>
              <pc:docMk/>
              <pc:sldMasterMk cId="0" sldId="2147483679"/>
              <pc:sldLayoutMk cId="3547661645" sldId="2147485316"/>
              <ac:spMk id="17" creationId="{323B46D8-CD3C-021C-8CDD-A4B14ACEF302}"/>
            </ac:spMkLst>
          </pc:spChg>
          <pc:spChg chg="mod">
            <ac:chgData name="Nguyễn Văn Thanh" userId="ac53c420-3b62-4d83-bbb2-d0ded85ff74f" providerId="ADAL" clId="{E199473C-EC77-44A8-B0D7-20C8BC1A58C9}" dt="2026-08-11T00:57:27.282" v="39"/>
            <ac:spMkLst>
              <pc:docMk/>
              <pc:sldMasterMk cId="0" sldId="2147483679"/>
              <pc:sldLayoutMk cId="3547661645" sldId="2147485316"/>
              <ac:spMk id="20" creationId="{44E4E0AE-29B1-5E14-9442-4A1A5B56D4CF}"/>
            </ac:spMkLst>
          </pc:spChg>
          <pc:spChg chg="mod">
            <ac:chgData name="Nguyễn Văn Thanh" userId="ac53c420-3b62-4d83-bbb2-d0ded85ff74f" providerId="ADAL" clId="{E199473C-EC77-44A8-B0D7-20C8BC1A58C9}" dt="2026-08-11T00:57:27.282" v="39"/>
            <ac:spMkLst>
              <pc:docMk/>
              <pc:sldMasterMk cId="0" sldId="2147483679"/>
              <pc:sldLayoutMk cId="3547661645" sldId="2147485316"/>
              <ac:spMk id="21" creationId="{79F68513-B4B3-E410-6816-EED760F8489E}"/>
            </ac:spMkLst>
          </pc:spChg>
          <pc:spChg chg="mod">
            <ac:chgData name="Nguyễn Văn Thanh" userId="ac53c420-3b62-4d83-bbb2-d0ded85ff74f" providerId="ADAL" clId="{E199473C-EC77-44A8-B0D7-20C8BC1A58C9}" dt="2026-08-11T00:57:27.282" v="39"/>
            <ac:spMkLst>
              <pc:docMk/>
              <pc:sldMasterMk cId="0" sldId="2147483679"/>
              <pc:sldLayoutMk cId="3547661645" sldId="2147485316"/>
              <ac:spMk id="26" creationId="{13B7598A-BCDA-0763-1815-070DA4BEBA8C}"/>
            </ac:spMkLst>
          </pc:spChg>
          <pc:spChg chg="mod">
            <ac:chgData name="Nguyễn Văn Thanh" userId="ac53c420-3b62-4d83-bbb2-d0ded85ff74f" providerId="ADAL" clId="{E199473C-EC77-44A8-B0D7-20C8BC1A58C9}" dt="2026-08-11T00:57:27.282" v="39"/>
            <ac:spMkLst>
              <pc:docMk/>
              <pc:sldMasterMk cId="0" sldId="2147483679"/>
              <pc:sldLayoutMk cId="3547661645" sldId="2147485316"/>
              <ac:spMk id="33" creationId="{70BE0CAC-780A-5F9F-24E1-099945BB6072}"/>
            </ac:spMkLst>
          </pc:spChg>
        </pc:sldLayoutChg>
      </pc:sldMasterChg>
      <pc:sldMasterChg chg="modSp modSldLayout">
        <pc:chgData name="Nguyễn Văn Thanh" userId="ac53c420-3b62-4d83-bbb2-d0ded85ff74f" providerId="ADAL" clId="{E199473C-EC77-44A8-B0D7-20C8BC1A58C9}" dt="2026-08-11T00:57:27.282" v="39"/>
        <pc:sldMasterMkLst>
          <pc:docMk/>
          <pc:sldMasterMk cId="0" sldId="2147483732"/>
        </pc:sldMasterMkLst>
        <pc:spChg chg="mod">
          <ac:chgData name="Nguyễn Văn Thanh" userId="ac53c420-3b62-4d83-bbb2-d0ded85ff74f" providerId="ADAL" clId="{E199473C-EC77-44A8-B0D7-20C8BC1A58C9}" dt="2026-08-11T00:57:27.282" v="39"/>
          <ac:spMkLst>
            <pc:docMk/>
            <pc:sldMasterMk cId="0" sldId="2147483732"/>
            <ac:spMk id="4" creationId="{A2B21B3C-0AED-EC00-843A-E2544F331344}"/>
          </ac:spMkLst>
        </pc:spChg>
        <pc:spChg chg="mod">
          <ac:chgData name="Nguyễn Văn Thanh" userId="ac53c420-3b62-4d83-bbb2-d0ded85ff74f" providerId="ADAL" clId="{E199473C-EC77-44A8-B0D7-20C8BC1A58C9}" dt="2026-08-11T00:57:27.282" v="39"/>
          <ac:spMkLst>
            <pc:docMk/>
            <pc:sldMasterMk cId="0" sldId="2147483732"/>
            <ac:spMk id="5" creationId="{A9F20D73-7DBF-A700-8701-6637D6DCFDAC}"/>
          </ac:spMkLst>
        </pc:spChg>
        <pc:spChg chg="mod">
          <ac:chgData name="Nguyễn Văn Thanh" userId="ac53c420-3b62-4d83-bbb2-d0ded85ff74f" providerId="ADAL" clId="{E199473C-EC77-44A8-B0D7-20C8BC1A58C9}" dt="2026-08-11T00:57:27.282" v="39"/>
          <ac:spMkLst>
            <pc:docMk/>
            <pc:sldMasterMk cId="0" sldId="2147483732"/>
            <ac:spMk id="6" creationId="{CE1937BD-72AF-5C41-F541-9F404DCC2653}"/>
          </ac:spMkLst>
        </pc:spChg>
        <pc:spChg chg="mod">
          <ac:chgData name="Nguyễn Văn Thanh" userId="ac53c420-3b62-4d83-bbb2-d0ded85ff74f" providerId="ADAL" clId="{E199473C-EC77-44A8-B0D7-20C8BC1A58C9}" dt="2026-08-11T00:57:27.282" v="39"/>
          <ac:spMkLst>
            <pc:docMk/>
            <pc:sldMasterMk cId="0" sldId="2147483732"/>
            <ac:spMk id="2050" creationId="{E7148AC3-E980-4322-F34A-B405CA9C06D4}"/>
          </ac:spMkLst>
        </pc:spChg>
        <pc:spChg chg="mod">
          <ac:chgData name="Nguyễn Văn Thanh" userId="ac53c420-3b62-4d83-bbb2-d0ded85ff74f" providerId="ADAL" clId="{E199473C-EC77-44A8-B0D7-20C8BC1A58C9}" dt="2026-08-11T00:57:27.282" v="39"/>
          <ac:spMkLst>
            <pc:docMk/>
            <pc:sldMasterMk cId="0" sldId="2147483732"/>
            <ac:spMk id="2051" creationId="{B01BA0C7-AA82-7FBA-05E4-C8D5B796B991}"/>
          </ac:spMkLst>
        </pc:spChg>
        <pc:sldLayoutChg chg="modSp">
          <pc:chgData name="Nguyễn Văn Thanh" userId="ac53c420-3b62-4d83-bbb2-d0ded85ff74f" providerId="ADAL" clId="{E199473C-EC77-44A8-B0D7-20C8BC1A58C9}" dt="2026-08-11T00:57:27.282" v="39"/>
          <pc:sldLayoutMkLst>
            <pc:docMk/>
            <pc:sldMasterMk cId="0" sldId="2147483732"/>
            <pc:sldLayoutMk cId="2535557309" sldId="2147485294"/>
          </pc:sldLayoutMkLst>
          <pc:spChg chg="mod">
            <ac:chgData name="Nguyễn Văn Thanh" userId="ac53c420-3b62-4d83-bbb2-d0ded85ff74f" providerId="ADAL" clId="{E199473C-EC77-44A8-B0D7-20C8BC1A58C9}" dt="2026-08-11T00:57:27.282" v="39"/>
            <ac:spMkLst>
              <pc:docMk/>
              <pc:sldMasterMk cId="0" sldId="2147483732"/>
              <pc:sldLayoutMk cId="2535557309" sldId="2147485294"/>
              <ac:spMk id="2" creationId="{00000000-0000-0000-0000-000000000000}"/>
            </ac:spMkLst>
          </pc:spChg>
          <pc:spChg chg="mod">
            <ac:chgData name="Nguyễn Văn Thanh" userId="ac53c420-3b62-4d83-bbb2-d0ded85ff74f" providerId="ADAL" clId="{E199473C-EC77-44A8-B0D7-20C8BC1A58C9}" dt="2026-08-11T00:57:27.282" v="39"/>
            <ac:spMkLst>
              <pc:docMk/>
              <pc:sldMasterMk cId="0" sldId="2147483732"/>
              <pc:sldLayoutMk cId="2535557309" sldId="2147485294"/>
              <ac:spMk id="3" creationId="{00000000-0000-0000-0000-000000000000}"/>
            </ac:spMkLst>
          </pc:spChg>
        </pc:sldLayoutChg>
        <pc:sldLayoutChg chg="modSp">
          <pc:chgData name="Nguyễn Văn Thanh" userId="ac53c420-3b62-4d83-bbb2-d0ded85ff74f" providerId="ADAL" clId="{E199473C-EC77-44A8-B0D7-20C8BC1A58C9}" dt="2026-08-11T00:57:27.282" v="39"/>
          <pc:sldLayoutMkLst>
            <pc:docMk/>
            <pc:sldMasterMk cId="0" sldId="2147483732"/>
            <pc:sldLayoutMk cId="1273251972" sldId="2147485296"/>
          </pc:sldLayoutMkLst>
          <pc:spChg chg="mod">
            <ac:chgData name="Nguyễn Văn Thanh" userId="ac53c420-3b62-4d83-bbb2-d0ded85ff74f" providerId="ADAL" clId="{E199473C-EC77-44A8-B0D7-20C8BC1A58C9}" dt="2026-08-11T00:57:27.282" v="39"/>
            <ac:spMkLst>
              <pc:docMk/>
              <pc:sldMasterMk cId="0" sldId="2147483732"/>
              <pc:sldLayoutMk cId="1273251972" sldId="2147485296"/>
              <ac:spMk id="2" creationId="{00000000-0000-0000-0000-000000000000}"/>
            </ac:spMkLst>
          </pc:spChg>
          <pc:spChg chg="mod">
            <ac:chgData name="Nguyễn Văn Thanh" userId="ac53c420-3b62-4d83-bbb2-d0ded85ff74f" providerId="ADAL" clId="{E199473C-EC77-44A8-B0D7-20C8BC1A58C9}" dt="2026-08-11T00:57:27.282" v="39"/>
            <ac:spMkLst>
              <pc:docMk/>
              <pc:sldMasterMk cId="0" sldId="2147483732"/>
              <pc:sldLayoutMk cId="1273251972" sldId="2147485296"/>
              <ac:spMk id="3" creationId="{00000000-0000-0000-0000-000000000000}"/>
            </ac:spMkLst>
          </pc:spChg>
        </pc:sldLayoutChg>
        <pc:sldLayoutChg chg="modSp">
          <pc:chgData name="Nguyễn Văn Thanh" userId="ac53c420-3b62-4d83-bbb2-d0ded85ff74f" providerId="ADAL" clId="{E199473C-EC77-44A8-B0D7-20C8BC1A58C9}" dt="2026-08-11T00:57:27.282" v="39"/>
          <pc:sldLayoutMkLst>
            <pc:docMk/>
            <pc:sldMasterMk cId="0" sldId="2147483732"/>
            <pc:sldLayoutMk cId="846903188" sldId="2147485297"/>
          </pc:sldLayoutMkLst>
          <pc:spChg chg="mod">
            <ac:chgData name="Nguyễn Văn Thanh" userId="ac53c420-3b62-4d83-bbb2-d0ded85ff74f" providerId="ADAL" clId="{E199473C-EC77-44A8-B0D7-20C8BC1A58C9}" dt="2026-08-11T00:57:27.282" v="39"/>
            <ac:spMkLst>
              <pc:docMk/>
              <pc:sldMasterMk cId="0" sldId="2147483732"/>
              <pc:sldLayoutMk cId="846903188" sldId="2147485297"/>
              <ac:spMk id="3" creationId="{00000000-0000-0000-0000-000000000000}"/>
            </ac:spMkLst>
          </pc:spChg>
          <pc:spChg chg="mod">
            <ac:chgData name="Nguyễn Văn Thanh" userId="ac53c420-3b62-4d83-bbb2-d0ded85ff74f" providerId="ADAL" clId="{E199473C-EC77-44A8-B0D7-20C8BC1A58C9}" dt="2026-08-11T00:57:27.282" v="39"/>
            <ac:spMkLst>
              <pc:docMk/>
              <pc:sldMasterMk cId="0" sldId="2147483732"/>
              <pc:sldLayoutMk cId="846903188" sldId="2147485297"/>
              <ac:spMk id="4" creationId="{00000000-0000-0000-0000-000000000000}"/>
            </ac:spMkLst>
          </pc:spChg>
        </pc:sldLayoutChg>
        <pc:sldLayoutChg chg="modSp">
          <pc:chgData name="Nguyễn Văn Thanh" userId="ac53c420-3b62-4d83-bbb2-d0ded85ff74f" providerId="ADAL" clId="{E199473C-EC77-44A8-B0D7-20C8BC1A58C9}" dt="2026-08-11T00:57:27.282" v="39"/>
          <pc:sldLayoutMkLst>
            <pc:docMk/>
            <pc:sldMasterMk cId="0" sldId="2147483732"/>
            <pc:sldLayoutMk cId="872119827" sldId="2147485298"/>
          </pc:sldLayoutMkLst>
          <pc:spChg chg="mod">
            <ac:chgData name="Nguyễn Văn Thanh" userId="ac53c420-3b62-4d83-bbb2-d0ded85ff74f" providerId="ADAL" clId="{E199473C-EC77-44A8-B0D7-20C8BC1A58C9}" dt="2026-08-11T00:57:27.282" v="39"/>
            <ac:spMkLst>
              <pc:docMk/>
              <pc:sldMasterMk cId="0" sldId="2147483732"/>
              <pc:sldLayoutMk cId="872119827" sldId="2147485298"/>
              <ac:spMk id="3" creationId="{00000000-0000-0000-0000-000000000000}"/>
            </ac:spMkLst>
          </pc:spChg>
          <pc:spChg chg="mod">
            <ac:chgData name="Nguyễn Văn Thanh" userId="ac53c420-3b62-4d83-bbb2-d0ded85ff74f" providerId="ADAL" clId="{E199473C-EC77-44A8-B0D7-20C8BC1A58C9}" dt="2026-08-11T00:57:27.282" v="39"/>
            <ac:spMkLst>
              <pc:docMk/>
              <pc:sldMasterMk cId="0" sldId="2147483732"/>
              <pc:sldLayoutMk cId="872119827" sldId="2147485298"/>
              <ac:spMk id="4" creationId="{00000000-0000-0000-0000-000000000000}"/>
            </ac:spMkLst>
          </pc:spChg>
          <pc:spChg chg="mod">
            <ac:chgData name="Nguyễn Văn Thanh" userId="ac53c420-3b62-4d83-bbb2-d0ded85ff74f" providerId="ADAL" clId="{E199473C-EC77-44A8-B0D7-20C8BC1A58C9}" dt="2026-08-11T00:57:27.282" v="39"/>
            <ac:spMkLst>
              <pc:docMk/>
              <pc:sldMasterMk cId="0" sldId="2147483732"/>
              <pc:sldLayoutMk cId="872119827" sldId="2147485298"/>
              <ac:spMk id="5" creationId="{00000000-0000-0000-0000-000000000000}"/>
            </ac:spMkLst>
          </pc:spChg>
          <pc:spChg chg="mod">
            <ac:chgData name="Nguyễn Văn Thanh" userId="ac53c420-3b62-4d83-bbb2-d0ded85ff74f" providerId="ADAL" clId="{E199473C-EC77-44A8-B0D7-20C8BC1A58C9}" dt="2026-08-11T00:57:27.282" v="39"/>
            <ac:spMkLst>
              <pc:docMk/>
              <pc:sldMasterMk cId="0" sldId="2147483732"/>
              <pc:sldLayoutMk cId="872119827" sldId="2147485298"/>
              <ac:spMk id="6" creationId="{00000000-0000-0000-0000-000000000000}"/>
            </ac:spMkLst>
          </pc:spChg>
        </pc:sldLayoutChg>
        <pc:sldLayoutChg chg="modSp">
          <pc:chgData name="Nguyễn Văn Thanh" userId="ac53c420-3b62-4d83-bbb2-d0ded85ff74f" providerId="ADAL" clId="{E199473C-EC77-44A8-B0D7-20C8BC1A58C9}" dt="2026-08-11T00:57:27.282" v="39"/>
          <pc:sldLayoutMkLst>
            <pc:docMk/>
            <pc:sldMasterMk cId="0" sldId="2147483732"/>
            <pc:sldLayoutMk cId="1496109603" sldId="2147485301"/>
          </pc:sldLayoutMkLst>
          <pc:spChg chg="mod">
            <ac:chgData name="Nguyễn Văn Thanh" userId="ac53c420-3b62-4d83-bbb2-d0ded85ff74f" providerId="ADAL" clId="{E199473C-EC77-44A8-B0D7-20C8BC1A58C9}" dt="2026-08-11T00:57:27.282" v="39"/>
            <ac:spMkLst>
              <pc:docMk/>
              <pc:sldMasterMk cId="0" sldId="2147483732"/>
              <pc:sldLayoutMk cId="1496109603" sldId="2147485301"/>
              <ac:spMk id="2" creationId="{00000000-0000-0000-0000-000000000000}"/>
            </ac:spMkLst>
          </pc:spChg>
          <pc:spChg chg="mod">
            <ac:chgData name="Nguyễn Văn Thanh" userId="ac53c420-3b62-4d83-bbb2-d0ded85ff74f" providerId="ADAL" clId="{E199473C-EC77-44A8-B0D7-20C8BC1A58C9}" dt="2026-08-11T00:57:27.282" v="39"/>
            <ac:spMkLst>
              <pc:docMk/>
              <pc:sldMasterMk cId="0" sldId="2147483732"/>
              <pc:sldLayoutMk cId="1496109603" sldId="2147485301"/>
              <ac:spMk id="3" creationId="{00000000-0000-0000-0000-000000000000}"/>
            </ac:spMkLst>
          </pc:spChg>
          <pc:spChg chg="mod">
            <ac:chgData name="Nguyễn Văn Thanh" userId="ac53c420-3b62-4d83-bbb2-d0ded85ff74f" providerId="ADAL" clId="{E199473C-EC77-44A8-B0D7-20C8BC1A58C9}" dt="2026-08-11T00:57:27.282" v="39"/>
            <ac:spMkLst>
              <pc:docMk/>
              <pc:sldMasterMk cId="0" sldId="2147483732"/>
              <pc:sldLayoutMk cId="1496109603" sldId="2147485301"/>
              <ac:spMk id="4" creationId="{00000000-0000-0000-0000-000000000000}"/>
            </ac:spMkLst>
          </pc:spChg>
        </pc:sldLayoutChg>
        <pc:sldLayoutChg chg="modSp">
          <pc:chgData name="Nguyễn Văn Thanh" userId="ac53c420-3b62-4d83-bbb2-d0ded85ff74f" providerId="ADAL" clId="{E199473C-EC77-44A8-B0D7-20C8BC1A58C9}" dt="2026-08-11T00:57:27.282" v="39"/>
          <pc:sldLayoutMkLst>
            <pc:docMk/>
            <pc:sldMasterMk cId="0" sldId="2147483732"/>
            <pc:sldLayoutMk cId="3344652301" sldId="2147485302"/>
          </pc:sldLayoutMkLst>
          <pc:spChg chg="mod">
            <ac:chgData name="Nguyễn Văn Thanh" userId="ac53c420-3b62-4d83-bbb2-d0ded85ff74f" providerId="ADAL" clId="{E199473C-EC77-44A8-B0D7-20C8BC1A58C9}" dt="2026-08-11T00:57:27.282" v="39"/>
            <ac:spMkLst>
              <pc:docMk/>
              <pc:sldMasterMk cId="0" sldId="2147483732"/>
              <pc:sldLayoutMk cId="3344652301" sldId="2147485302"/>
              <ac:spMk id="2" creationId="{00000000-0000-0000-0000-000000000000}"/>
            </ac:spMkLst>
          </pc:spChg>
          <pc:spChg chg="mod">
            <ac:chgData name="Nguyễn Văn Thanh" userId="ac53c420-3b62-4d83-bbb2-d0ded85ff74f" providerId="ADAL" clId="{E199473C-EC77-44A8-B0D7-20C8BC1A58C9}" dt="2026-08-11T00:57:27.282" v="39"/>
            <ac:spMkLst>
              <pc:docMk/>
              <pc:sldMasterMk cId="0" sldId="2147483732"/>
              <pc:sldLayoutMk cId="3344652301" sldId="2147485302"/>
              <ac:spMk id="3" creationId="{00000000-0000-0000-0000-000000000000}"/>
            </ac:spMkLst>
          </pc:spChg>
          <pc:spChg chg="mod">
            <ac:chgData name="Nguyễn Văn Thanh" userId="ac53c420-3b62-4d83-bbb2-d0ded85ff74f" providerId="ADAL" clId="{E199473C-EC77-44A8-B0D7-20C8BC1A58C9}" dt="2026-08-11T00:57:27.282" v="39"/>
            <ac:spMkLst>
              <pc:docMk/>
              <pc:sldMasterMk cId="0" sldId="2147483732"/>
              <pc:sldLayoutMk cId="3344652301" sldId="2147485302"/>
              <ac:spMk id="4" creationId="{00000000-0000-0000-0000-000000000000}"/>
            </ac:spMkLst>
          </pc:spChg>
        </pc:sldLayoutChg>
        <pc:sldLayoutChg chg="modSp">
          <pc:chgData name="Nguyễn Văn Thanh" userId="ac53c420-3b62-4d83-bbb2-d0ded85ff74f" providerId="ADAL" clId="{E199473C-EC77-44A8-B0D7-20C8BC1A58C9}" dt="2026-08-11T00:57:27.282" v="39"/>
          <pc:sldLayoutMkLst>
            <pc:docMk/>
            <pc:sldMasterMk cId="0" sldId="2147483732"/>
            <pc:sldLayoutMk cId="3366571029" sldId="2147485304"/>
          </pc:sldLayoutMkLst>
          <pc:spChg chg="mod">
            <ac:chgData name="Nguyễn Văn Thanh" userId="ac53c420-3b62-4d83-bbb2-d0ded85ff74f" providerId="ADAL" clId="{E199473C-EC77-44A8-B0D7-20C8BC1A58C9}" dt="2026-08-11T00:57:27.282" v="39"/>
            <ac:spMkLst>
              <pc:docMk/>
              <pc:sldMasterMk cId="0" sldId="2147483732"/>
              <pc:sldLayoutMk cId="3366571029" sldId="2147485304"/>
              <ac:spMk id="2" creationId="{00000000-0000-0000-0000-000000000000}"/>
            </ac:spMkLst>
          </pc:spChg>
          <pc:spChg chg="mod">
            <ac:chgData name="Nguyễn Văn Thanh" userId="ac53c420-3b62-4d83-bbb2-d0ded85ff74f" providerId="ADAL" clId="{E199473C-EC77-44A8-B0D7-20C8BC1A58C9}" dt="2026-08-11T00:57:27.282" v="39"/>
            <ac:spMkLst>
              <pc:docMk/>
              <pc:sldMasterMk cId="0" sldId="2147483732"/>
              <pc:sldLayoutMk cId="3366571029" sldId="2147485304"/>
              <ac:spMk id="3" creationId="{00000000-0000-0000-0000-000000000000}"/>
            </ac:spMkLst>
          </pc:spChg>
        </pc:sldLayoutChg>
        <pc:sldLayoutChg chg="modSp">
          <pc:chgData name="Nguyễn Văn Thanh" userId="ac53c420-3b62-4d83-bbb2-d0ded85ff74f" providerId="ADAL" clId="{E199473C-EC77-44A8-B0D7-20C8BC1A58C9}" dt="2026-08-11T00:57:27.282" v="39"/>
          <pc:sldLayoutMkLst>
            <pc:docMk/>
            <pc:sldMasterMk cId="0" sldId="2147483732"/>
            <pc:sldLayoutMk cId="1200808224" sldId="2147485317"/>
          </pc:sldLayoutMkLst>
          <pc:spChg chg="mod">
            <ac:chgData name="Nguyễn Văn Thanh" userId="ac53c420-3b62-4d83-bbb2-d0ded85ff74f" providerId="ADAL" clId="{E199473C-EC77-44A8-B0D7-20C8BC1A58C9}" dt="2026-08-11T00:57:27.282" v="39"/>
            <ac:spMkLst>
              <pc:docMk/>
              <pc:sldMasterMk cId="0" sldId="2147483732"/>
              <pc:sldLayoutMk cId="1200808224" sldId="2147485317"/>
              <ac:spMk id="2" creationId="{00000000-0000-0000-0000-000000000000}"/>
            </ac:spMkLst>
          </pc:spChg>
          <pc:spChg chg="mod">
            <ac:chgData name="Nguyễn Văn Thanh" userId="ac53c420-3b62-4d83-bbb2-d0ded85ff74f" providerId="ADAL" clId="{E199473C-EC77-44A8-B0D7-20C8BC1A58C9}" dt="2026-08-11T00:57:27.282" v="39"/>
            <ac:spMkLst>
              <pc:docMk/>
              <pc:sldMasterMk cId="0" sldId="2147483732"/>
              <pc:sldLayoutMk cId="1200808224" sldId="2147485317"/>
              <ac:spMk id="3" creationId="{00000000-0000-0000-0000-000000000000}"/>
            </ac:spMkLst>
          </pc:spChg>
        </pc:sldLayoutChg>
        <pc:sldLayoutChg chg="modSp">
          <pc:chgData name="Nguyễn Văn Thanh" userId="ac53c420-3b62-4d83-bbb2-d0ded85ff74f" providerId="ADAL" clId="{E199473C-EC77-44A8-B0D7-20C8BC1A58C9}" dt="2026-08-11T00:57:27.282" v="39"/>
          <pc:sldLayoutMkLst>
            <pc:docMk/>
            <pc:sldMasterMk cId="0" sldId="2147483732"/>
            <pc:sldLayoutMk cId="4272487873" sldId="2147485319"/>
          </pc:sldLayoutMkLst>
          <pc:spChg chg="mod">
            <ac:chgData name="Nguyễn Văn Thanh" userId="ac53c420-3b62-4d83-bbb2-d0ded85ff74f" providerId="ADAL" clId="{E199473C-EC77-44A8-B0D7-20C8BC1A58C9}" dt="2026-08-11T00:57:27.282" v="39"/>
            <ac:spMkLst>
              <pc:docMk/>
              <pc:sldMasterMk cId="0" sldId="2147483732"/>
              <pc:sldLayoutMk cId="4272487873" sldId="2147485319"/>
              <ac:spMk id="2" creationId="{00000000-0000-0000-0000-000000000000}"/>
            </ac:spMkLst>
          </pc:spChg>
          <pc:spChg chg="mod">
            <ac:chgData name="Nguyễn Văn Thanh" userId="ac53c420-3b62-4d83-bbb2-d0ded85ff74f" providerId="ADAL" clId="{E199473C-EC77-44A8-B0D7-20C8BC1A58C9}" dt="2026-08-11T00:57:27.282" v="39"/>
            <ac:spMkLst>
              <pc:docMk/>
              <pc:sldMasterMk cId="0" sldId="2147483732"/>
              <pc:sldLayoutMk cId="4272487873" sldId="2147485319"/>
              <ac:spMk id="3" creationId="{00000000-0000-0000-0000-000000000000}"/>
            </ac:spMkLst>
          </pc:spChg>
          <pc:spChg chg="mod">
            <ac:chgData name="Nguyễn Văn Thanh" userId="ac53c420-3b62-4d83-bbb2-d0ded85ff74f" providerId="ADAL" clId="{E199473C-EC77-44A8-B0D7-20C8BC1A58C9}" dt="2026-08-11T00:57:27.282" v="39"/>
            <ac:spMkLst>
              <pc:docMk/>
              <pc:sldMasterMk cId="0" sldId="2147483732"/>
              <pc:sldLayoutMk cId="4272487873" sldId="2147485319"/>
              <ac:spMk id="4" creationId="{F96093C6-4A92-6024-E082-9622670BD64A}"/>
            </ac:spMkLst>
          </pc:spChg>
          <pc:spChg chg="mod">
            <ac:chgData name="Nguyễn Văn Thanh" userId="ac53c420-3b62-4d83-bbb2-d0ded85ff74f" providerId="ADAL" clId="{E199473C-EC77-44A8-B0D7-20C8BC1A58C9}" dt="2026-08-11T00:57:27.282" v="39"/>
            <ac:spMkLst>
              <pc:docMk/>
              <pc:sldMasterMk cId="0" sldId="2147483732"/>
              <pc:sldLayoutMk cId="4272487873" sldId="2147485319"/>
              <ac:spMk id="5" creationId="{313C3383-F335-FD13-27E2-CA5E68EF4CF2}"/>
            </ac:spMkLst>
          </pc:spChg>
          <pc:spChg chg="mod">
            <ac:chgData name="Nguyễn Văn Thanh" userId="ac53c420-3b62-4d83-bbb2-d0ded85ff74f" providerId="ADAL" clId="{E199473C-EC77-44A8-B0D7-20C8BC1A58C9}" dt="2026-08-11T00:57:27.282" v="39"/>
            <ac:spMkLst>
              <pc:docMk/>
              <pc:sldMasterMk cId="0" sldId="2147483732"/>
              <pc:sldLayoutMk cId="4272487873" sldId="2147485319"/>
              <ac:spMk id="6" creationId="{7F1D2CAF-C10D-26CD-596C-289485AF5327}"/>
            </ac:spMkLst>
          </pc:spChg>
        </pc:sldLayoutChg>
      </pc:sldMasterChg>
      <pc:sldMasterChg chg="modSp modSldLayout">
        <pc:chgData name="Nguyễn Văn Thanh" userId="ac53c420-3b62-4d83-bbb2-d0ded85ff74f" providerId="ADAL" clId="{E199473C-EC77-44A8-B0D7-20C8BC1A58C9}" dt="2026-08-11T00:57:27.282" v="39"/>
        <pc:sldMasterMkLst>
          <pc:docMk/>
          <pc:sldMasterMk cId="4245429593" sldId="2147485344"/>
        </pc:sldMasterMkLst>
        <pc:spChg chg="mod">
          <ac:chgData name="Nguyễn Văn Thanh" userId="ac53c420-3b62-4d83-bbb2-d0ded85ff74f" providerId="ADAL" clId="{E199473C-EC77-44A8-B0D7-20C8BC1A58C9}" dt="2026-08-11T00:57:27.282" v="39"/>
          <ac:spMkLst>
            <pc:docMk/>
            <pc:sldMasterMk cId="4245429593" sldId="2147485344"/>
            <ac:spMk id="2" creationId="{00000000-0000-0000-0000-000000000000}"/>
          </ac:spMkLst>
        </pc:spChg>
        <pc:spChg chg="mod">
          <ac:chgData name="Nguyễn Văn Thanh" userId="ac53c420-3b62-4d83-bbb2-d0ded85ff74f" providerId="ADAL" clId="{E199473C-EC77-44A8-B0D7-20C8BC1A58C9}" dt="2026-08-11T00:57:27.282" v="39"/>
          <ac:spMkLst>
            <pc:docMk/>
            <pc:sldMasterMk cId="4245429593" sldId="2147485344"/>
            <ac:spMk id="3" creationId="{00000000-0000-0000-0000-000000000000}"/>
          </ac:spMkLst>
        </pc:spChg>
        <pc:spChg chg="mod">
          <ac:chgData name="Nguyễn Văn Thanh" userId="ac53c420-3b62-4d83-bbb2-d0ded85ff74f" providerId="ADAL" clId="{E199473C-EC77-44A8-B0D7-20C8BC1A58C9}" dt="2026-08-11T00:57:27.282" v="39"/>
          <ac:spMkLst>
            <pc:docMk/>
            <pc:sldMasterMk cId="4245429593" sldId="2147485344"/>
            <ac:spMk id="4" creationId="{00000000-0000-0000-0000-000000000000}"/>
          </ac:spMkLst>
        </pc:spChg>
        <pc:spChg chg="mod">
          <ac:chgData name="Nguyễn Văn Thanh" userId="ac53c420-3b62-4d83-bbb2-d0ded85ff74f" providerId="ADAL" clId="{E199473C-EC77-44A8-B0D7-20C8BC1A58C9}" dt="2026-08-11T00:57:27.282" v="39"/>
          <ac:spMkLst>
            <pc:docMk/>
            <pc:sldMasterMk cId="4245429593" sldId="2147485344"/>
            <ac:spMk id="5" creationId="{00000000-0000-0000-0000-000000000000}"/>
          </ac:spMkLst>
        </pc:spChg>
        <pc:spChg chg="mod">
          <ac:chgData name="Nguyễn Văn Thanh" userId="ac53c420-3b62-4d83-bbb2-d0ded85ff74f" providerId="ADAL" clId="{E199473C-EC77-44A8-B0D7-20C8BC1A58C9}" dt="2026-08-11T00:57:27.282" v="39"/>
          <ac:spMkLst>
            <pc:docMk/>
            <pc:sldMasterMk cId="4245429593" sldId="2147485344"/>
            <ac:spMk id="6" creationId="{00000000-0000-0000-0000-000000000000}"/>
          </ac:spMkLst>
        </pc:spChg>
        <pc:sldLayoutChg chg="modSp">
          <pc:chgData name="Nguyễn Văn Thanh" userId="ac53c420-3b62-4d83-bbb2-d0ded85ff74f" providerId="ADAL" clId="{E199473C-EC77-44A8-B0D7-20C8BC1A58C9}" dt="2026-08-11T00:57:27.282" v="39"/>
          <pc:sldLayoutMkLst>
            <pc:docMk/>
            <pc:sldMasterMk cId="4245429593" sldId="2147485344"/>
            <pc:sldLayoutMk cId="2531948554" sldId="2147485345"/>
          </pc:sldLayoutMkLst>
          <pc:spChg chg="mod">
            <ac:chgData name="Nguyễn Văn Thanh" userId="ac53c420-3b62-4d83-bbb2-d0ded85ff74f" providerId="ADAL" clId="{E199473C-EC77-44A8-B0D7-20C8BC1A58C9}" dt="2026-08-11T00:57:27.282" v="39"/>
            <ac:spMkLst>
              <pc:docMk/>
              <pc:sldMasterMk cId="4245429593" sldId="2147485344"/>
              <pc:sldLayoutMk cId="2531948554" sldId="2147485345"/>
              <ac:spMk id="2" creationId="{00000000-0000-0000-0000-000000000000}"/>
            </ac:spMkLst>
          </pc:spChg>
          <pc:spChg chg="mod">
            <ac:chgData name="Nguyễn Văn Thanh" userId="ac53c420-3b62-4d83-bbb2-d0ded85ff74f" providerId="ADAL" clId="{E199473C-EC77-44A8-B0D7-20C8BC1A58C9}" dt="2026-08-11T00:57:27.282" v="39"/>
            <ac:spMkLst>
              <pc:docMk/>
              <pc:sldMasterMk cId="4245429593" sldId="2147485344"/>
              <pc:sldLayoutMk cId="2531948554" sldId="2147485345"/>
              <ac:spMk id="3" creationId="{00000000-0000-0000-0000-000000000000}"/>
            </ac:spMkLst>
          </pc:spChg>
        </pc:sldLayoutChg>
        <pc:sldLayoutChg chg="modSp">
          <pc:chgData name="Nguyễn Văn Thanh" userId="ac53c420-3b62-4d83-bbb2-d0ded85ff74f" providerId="ADAL" clId="{E199473C-EC77-44A8-B0D7-20C8BC1A58C9}" dt="2026-08-11T00:57:27.282" v="39"/>
          <pc:sldLayoutMkLst>
            <pc:docMk/>
            <pc:sldMasterMk cId="4245429593" sldId="2147485344"/>
            <pc:sldLayoutMk cId="2456392522" sldId="2147485347"/>
          </pc:sldLayoutMkLst>
          <pc:spChg chg="mod">
            <ac:chgData name="Nguyễn Văn Thanh" userId="ac53c420-3b62-4d83-bbb2-d0ded85ff74f" providerId="ADAL" clId="{E199473C-EC77-44A8-B0D7-20C8BC1A58C9}" dt="2026-08-11T00:57:27.282" v="39"/>
            <ac:spMkLst>
              <pc:docMk/>
              <pc:sldMasterMk cId="4245429593" sldId="2147485344"/>
              <pc:sldLayoutMk cId="2456392522" sldId="2147485347"/>
              <ac:spMk id="2" creationId="{00000000-0000-0000-0000-000000000000}"/>
            </ac:spMkLst>
          </pc:spChg>
          <pc:spChg chg="mod">
            <ac:chgData name="Nguyễn Văn Thanh" userId="ac53c420-3b62-4d83-bbb2-d0ded85ff74f" providerId="ADAL" clId="{E199473C-EC77-44A8-B0D7-20C8BC1A58C9}" dt="2026-08-11T00:57:27.282" v="39"/>
            <ac:spMkLst>
              <pc:docMk/>
              <pc:sldMasterMk cId="4245429593" sldId="2147485344"/>
              <pc:sldLayoutMk cId="2456392522" sldId="2147485347"/>
              <ac:spMk id="3" creationId="{00000000-0000-0000-0000-000000000000}"/>
            </ac:spMkLst>
          </pc:spChg>
        </pc:sldLayoutChg>
        <pc:sldLayoutChg chg="modSp">
          <pc:chgData name="Nguyễn Văn Thanh" userId="ac53c420-3b62-4d83-bbb2-d0ded85ff74f" providerId="ADAL" clId="{E199473C-EC77-44A8-B0D7-20C8BC1A58C9}" dt="2026-08-11T00:57:27.282" v="39"/>
          <pc:sldLayoutMkLst>
            <pc:docMk/>
            <pc:sldMasterMk cId="4245429593" sldId="2147485344"/>
            <pc:sldLayoutMk cId="4097418384" sldId="2147485348"/>
          </pc:sldLayoutMkLst>
          <pc:spChg chg="mod">
            <ac:chgData name="Nguyễn Văn Thanh" userId="ac53c420-3b62-4d83-bbb2-d0ded85ff74f" providerId="ADAL" clId="{E199473C-EC77-44A8-B0D7-20C8BC1A58C9}" dt="2026-08-11T00:57:27.282" v="39"/>
            <ac:spMkLst>
              <pc:docMk/>
              <pc:sldMasterMk cId="4245429593" sldId="2147485344"/>
              <pc:sldLayoutMk cId="4097418384" sldId="2147485348"/>
              <ac:spMk id="3" creationId="{00000000-0000-0000-0000-000000000000}"/>
            </ac:spMkLst>
          </pc:spChg>
          <pc:spChg chg="mod">
            <ac:chgData name="Nguyễn Văn Thanh" userId="ac53c420-3b62-4d83-bbb2-d0ded85ff74f" providerId="ADAL" clId="{E199473C-EC77-44A8-B0D7-20C8BC1A58C9}" dt="2026-08-11T00:57:27.282" v="39"/>
            <ac:spMkLst>
              <pc:docMk/>
              <pc:sldMasterMk cId="4245429593" sldId="2147485344"/>
              <pc:sldLayoutMk cId="4097418384" sldId="2147485348"/>
              <ac:spMk id="4" creationId="{00000000-0000-0000-0000-000000000000}"/>
            </ac:spMkLst>
          </pc:spChg>
        </pc:sldLayoutChg>
        <pc:sldLayoutChg chg="modSp">
          <pc:chgData name="Nguyễn Văn Thanh" userId="ac53c420-3b62-4d83-bbb2-d0ded85ff74f" providerId="ADAL" clId="{E199473C-EC77-44A8-B0D7-20C8BC1A58C9}" dt="2026-08-11T00:57:27.282" v="39"/>
          <pc:sldLayoutMkLst>
            <pc:docMk/>
            <pc:sldMasterMk cId="4245429593" sldId="2147485344"/>
            <pc:sldLayoutMk cId="1806771388" sldId="2147485349"/>
          </pc:sldLayoutMkLst>
          <pc:spChg chg="mod">
            <ac:chgData name="Nguyễn Văn Thanh" userId="ac53c420-3b62-4d83-bbb2-d0ded85ff74f" providerId="ADAL" clId="{E199473C-EC77-44A8-B0D7-20C8BC1A58C9}" dt="2026-08-11T00:57:27.282" v="39"/>
            <ac:spMkLst>
              <pc:docMk/>
              <pc:sldMasterMk cId="4245429593" sldId="2147485344"/>
              <pc:sldLayoutMk cId="1806771388" sldId="2147485349"/>
              <ac:spMk id="3" creationId="{00000000-0000-0000-0000-000000000000}"/>
            </ac:spMkLst>
          </pc:spChg>
          <pc:spChg chg="mod">
            <ac:chgData name="Nguyễn Văn Thanh" userId="ac53c420-3b62-4d83-bbb2-d0ded85ff74f" providerId="ADAL" clId="{E199473C-EC77-44A8-B0D7-20C8BC1A58C9}" dt="2026-08-11T00:57:27.282" v="39"/>
            <ac:spMkLst>
              <pc:docMk/>
              <pc:sldMasterMk cId="4245429593" sldId="2147485344"/>
              <pc:sldLayoutMk cId="1806771388" sldId="2147485349"/>
              <ac:spMk id="4" creationId="{00000000-0000-0000-0000-000000000000}"/>
            </ac:spMkLst>
          </pc:spChg>
          <pc:spChg chg="mod">
            <ac:chgData name="Nguyễn Văn Thanh" userId="ac53c420-3b62-4d83-bbb2-d0ded85ff74f" providerId="ADAL" clId="{E199473C-EC77-44A8-B0D7-20C8BC1A58C9}" dt="2026-08-11T00:57:27.282" v="39"/>
            <ac:spMkLst>
              <pc:docMk/>
              <pc:sldMasterMk cId="4245429593" sldId="2147485344"/>
              <pc:sldLayoutMk cId="1806771388" sldId="2147485349"/>
              <ac:spMk id="5" creationId="{00000000-0000-0000-0000-000000000000}"/>
            </ac:spMkLst>
          </pc:spChg>
          <pc:spChg chg="mod">
            <ac:chgData name="Nguyễn Văn Thanh" userId="ac53c420-3b62-4d83-bbb2-d0ded85ff74f" providerId="ADAL" clId="{E199473C-EC77-44A8-B0D7-20C8BC1A58C9}" dt="2026-08-11T00:57:27.282" v="39"/>
            <ac:spMkLst>
              <pc:docMk/>
              <pc:sldMasterMk cId="4245429593" sldId="2147485344"/>
              <pc:sldLayoutMk cId="1806771388" sldId="2147485349"/>
              <ac:spMk id="6" creationId="{00000000-0000-0000-0000-000000000000}"/>
            </ac:spMkLst>
          </pc:spChg>
        </pc:sldLayoutChg>
        <pc:sldLayoutChg chg="modSp">
          <pc:chgData name="Nguyễn Văn Thanh" userId="ac53c420-3b62-4d83-bbb2-d0ded85ff74f" providerId="ADAL" clId="{E199473C-EC77-44A8-B0D7-20C8BC1A58C9}" dt="2026-08-11T00:57:27.282" v="39"/>
          <pc:sldLayoutMkLst>
            <pc:docMk/>
            <pc:sldMasterMk cId="4245429593" sldId="2147485344"/>
            <pc:sldLayoutMk cId="453603902" sldId="2147485352"/>
          </pc:sldLayoutMkLst>
          <pc:spChg chg="mod">
            <ac:chgData name="Nguyễn Văn Thanh" userId="ac53c420-3b62-4d83-bbb2-d0ded85ff74f" providerId="ADAL" clId="{E199473C-EC77-44A8-B0D7-20C8BC1A58C9}" dt="2026-08-11T00:57:27.282" v="39"/>
            <ac:spMkLst>
              <pc:docMk/>
              <pc:sldMasterMk cId="4245429593" sldId="2147485344"/>
              <pc:sldLayoutMk cId="453603902" sldId="2147485352"/>
              <ac:spMk id="2" creationId="{00000000-0000-0000-0000-000000000000}"/>
            </ac:spMkLst>
          </pc:spChg>
          <pc:spChg chg="mod">
            <ac:chgData name="Nguyễn Văn Thanh" userId="ac53c420-3b62-4d83-bbb2-d0ded85ff74f" providerId="ADAL" clId="{E199473C-EC77-44A8-B0D7-20C8BC1A58C9}" dt="2026-08-11T00:57:27.282" v="39"/>
            <ac:spMkLst>
              <pc:docMk/>
              <pc:sldMasterMk cId="4245429593" sldId="2147485344"/>
              <pc:sldLayoutMk cId="453603902" sldId="2147485352"/>
              <ac:spMk id="3" creationId="{00000000-0000-0000-0000-000000000000}"/>
            </ac:spMkLst>
          </pc:spChg>
          <pc:spChg chg="mod">
            <ac:chgData name="Nguyễn Văn Thanh" userId="ac53c420-3b62-4d83-bbb2-d0ded85ff74f" providerId="ADAL" clId="{E199473C-EC77-44A8-B0D7-20C8BC1A58C9}" dt="2026-08-11T00:57:27.282" v="39"/>
            <ac:spMkLst>
              <pc:docMk/>
              <pc:sldMasterMk cId="4245429593" sldId="2147485344"/>
              <pc:sldLayoutMk cId="453603902" sldId="2147485352"/>
              <ac:spMk id="4" creationId="{00000000-0000-0000-0000-000000000000}"/>
            </ac:spMkLst>
          </pc:spChg>
        </pc:sldLayoutChg>
        <pc:sldLayoutChg chg="modSp">
          <pc:chgData name="Nguyễn Văn Thanh" userId="ac53c420-3b62-4d83-bbb2-d0ded85ff74f" providerId="ADAL" clId="{E199473C-EC77-44A8-B0D7-20C8BC1A58C9}" dt="2026-08-11T00:57:27.282" v="39"/>
          <pc:sldLayoutMkLst>
            <pc:docMk/>
            <pc:sldMasterMk cId="4245429593" sldId="2147485344"/>
            <pc:sldLayoutMk cId="3353867623" sldId="2147485353"/>
          </pc:sldLayoutMkLst>
          <pc:spChg chg="mod">
            <ac:chgData name="Nguyễn Văn Thanh" userId="ac53c420-3b62-4d83-bbb2-d0ded85ff74f" providerId="ADAL" clId="{E199473C-EC77-44A8-B0D7-20C8BC1A58C9}" dt="2026-08-11T00:57:27.282" v="39"/>
            <ac:spMkLst>
              <pc:docMk/>
              <pc:sldMasterMk cId="4245429593" sldId="2147485344"/>
              <pc:sldLayoutMk cId="3353867623" sldId="2147485353"/>
              <ac:spMk id="2" creationId="{00000000-0000-0000-0000-000000000000}"/>
            </ac:spMkLst>
          </pc:spChg>
          <pc:spChg chg="mod">
            <ac:chgData name="Nguyễn Văn Thanh" userId="ac53c420-3b62-4d83-bbb2-d0ded85ff74f" providerId="ADAL" clId="{E199473C-EC77-44A8-B0D7-20C8BC1A58C9}" dt="2026-08-11T00:57:27.282" v="39"/>
            <ac:spMkLst>
              <pc:docMk/>
              <pc:sldMasterMk cId="4245429593" sldId="2147485344"/>
              <pc:sldLayoutMk cId="3353867623" sldId="2147485353"/>
              <ac:spMk id="3" creationId="{00000000-0000-0000-0000-000000000000}"/>
            </ac:spMkLst>
          </pc:spChg>
          <pc:spChg chg="mod">
            <ac:chgData name="Nguyễn Văn Thanh" userId="ac53c420-3b62-4d83-bbb2-d0ded85ff74f" providerId="ADAL" clId="{E199473C-EC77-44A8-B0D7-20C8BC1A58C9}" dt="2026-08-11T00:57:27.282" v="39"/>
            <ac:spMkLst>
              <pc:docMk/>
              <pc:sldMasterMk cId="4245429593" sldId="2147485344"/>
              <pc:sldLayoutMk cId="3353867623" sldId="2147485353"/>
              <ac:spMk id="4" creationId="{00000000-0000-0000-0000-000000000000}"/>
            </ac:spMkLst>
          </pc:spChg>
        </pc:sldLayoutChg>
        <pc:sldLayoutChg chg="modSp">
          <pc:chgData name="Nguyễn Văn Thanh" userId="ac53c420-3b62-4d83-bbb2-d0ded85ff74f" providerId="ADAL" clId="{E199473C-EC77-44A8-B0D7-20C8BC1A58C9}" dt="2026-08-11T00:57:27.282" v="39"/>
          <pc:sldLayoutMkLst>
            <pc:docMk/>
            <pc:sldMasterMk cId="4245429593" sldId="2147485344"/>
            <pc:sldLayoutMk cId="2450396290" sldId="2147485355"/>
          </pc:sldLayoutMkLst>
          <pc:spChg chg="mod">
            <ac:chgData name="Nguyễn Văn Thanh" userId="ac53c420-3b62-4d83-bbb2-d0ded85ff74f" providerId="ADAL" clId="{E199473C-EC77-44A8-B0D7-20C8BC1A58C9}" dt="2026-08-11T00:57:27.282" v="39"/>
            <ac:spMkLst>
              <pc:docMk/>
              <pc:sldMasterMk cId="4245429593" sldId="2147485344"/>
              <pc:sldLayoutMk cId="2450396290" sldId="2147485355"/>
              <ac:spMk id="2" creationId="{00000000-0000-0000-0000-000000000000}"/>
            </ac:spMkLst>
          </pc:spChg>
          <pc:spChg chg="mod">
            <ac:chgData name="Nguyễn Văn Thanh" userId="ac53c420-3b62-4d83-bbb2-d0ded85ff74f" providerId="ADAL" clId="{E199473C-EC77-44A8-B0D7-20C8BC1A58C9}" dt="2026-08-11T00:57:27.282" v="39"/>
            <ac:spMkLst>
              <pc:docMk/>
              <pc:sldMasterMk cId="4245429593" sldId="2147485344"/>
              <pc:sldLayoutMk cId="2450396290" sldId="2147485355"/>
              <ac:spMk id="3" creationId="{00000000-0000-0000-0000-000000000000}"/>
            </ac:spMkLst>
          </pc:spChg>
        </pc:sldLayoutChg>
      </pc:sldMasterChg>
      <pc:sldMasterChg chg="modSp modSldLayout">
        <pc:chgData name="Nguyễn Văn Thanh" userId="ac53c420-3b62-4d83-bbb2-d0ded85ff74f" providerId="ADAL" clId="{E199473C-EC77-44A8-B0D7-20C8BC1A58C9}" dt="2026-08-11T00:57:27.282" v="39"/>
        <pc:sldMasterMkLst>
          <pc:docMk/>
          <pc:sldMasterMk cId="2635198708" sldId="2147485380"/>
        </pc:sldMasterMkLst>
        <pc:spChg chg="mod">
          <ac:chgData name="Nguyễn Văn Thanh" userId="ac53c420-3b62-4d83-bbb2-d0ded85ff74f" providerId="ADAL" clId="{E199473C-EC77-44A8-B0D7-20C8BC1A58C9}" dt="2026-08-11T00:57:27.282" v="39"/>
          <ac:spMkLst>
            <pc:docMk/>
            <pc:sldMasterMk cId="2635198708" sldId="2147485380"/>
            <ac:spMk id="2" creationId="{00000000-0000-0000-0000-000000000000}"/>
          </ac:spMkLst>
        </pc:spChg>
        <pc:spChg chg="mod">
          <ac:chgData name="Nguyễn Văn Thanh" userId="ac53c420-3b62-4d83-bbb2-d0ded85ff74f" providerId="ADAL" clId="{E199473C-EC77-44A8-B0D7-20C8BC1A58C9}" dt="2026-08-11T00:57:27.282" v="39"/>
          <ac:spMkLst>
            <pc:docMk/>
            <pc:sldMasterMk cId="2635198708" sldId="2147485380"/>
            <ac:spMk id="3" creationId="{00000000-0000-0000-0000-000000000000}"/>
          </ac:spMkLst>
        </pc:spChg>
        <pc:spChg chg="mod">
          <ac:chgData name="Nguyễn Văn Thanh" userId="ac53c420-3b62-4d83-bbb2-d0ded85ff74f" providerId="ADAL" clId="{E199473C-EC77-44A8-B0D7-20C8BC1A58C9}" dt="2026-08-11T00:57:27.282" v="39"/>
          <ac:spMkLst>
            <pc:docMk/>
            <pc:sldMasterMk cId="2635198708" sldId="2147485380"/>
            <ac:spMk id="4" creationId="{00000000-0000-0000-0000-000000000000}"/>
          </ac:spMkLst>
        </pc:spChg>
        <pc:spChg chg="mod">
          <ac:chgData name="Nguyễn Văn Thanh" userId="ac53c420-3b62-4d83-bbb2-d0ded85ff74f" providerId="ADAL" clId="{E199473C-EC77-44A8-B0D7-20C8BC1A58C9}" dt="2026-08-11T00:57:27.282" v="39"/>
          <ac:spMkLst>
            <pc:docMk/>
            <pc:sldMasterMk cId="2635198708" sldId="2147485380"/>
            <ac:spMk id="5" creationId="{00000000-0000-0000-0000-000000000000}"/>
          </ac:spMkLst>
        </pc:spChg>
        <pc:spChg chg="mod">
          <ac:chgData name="Nguyễn Văn Thanh" userId="ac53c420-3b62-4d83-bbb2-d0ded85ff74f" providerId="ADAL" clId="{E199473C-EC77-44A8-B0D7-20C8BC1A58C9}" dt="2026-08-11T00:57:27.282" v="39"/>
          <ac:spMkLst>
            <pc:docMk/>
            <pc:sldMasterMk cId="2635198708" sldId="2147485380"/>
            <ac:spMk id="6" creationId="{00000000-0000-0000-0000-000000000000}"/>
          </ac:spMkLst>
        </pc:spChg>
        <pc:spChg chg="mod">
          <ac:chgData name="Nguyễn Văn Thanh" userId="ac53c420-3b62-4d83-bbb2-d0ded85ff74f" providerId="ADAL" clId="{E199473C-EC77-44A8-B0D7-20C8BC1A58C9}" dt="2026-08-11T00:57:27.282" v="39"/>
          <ac:spMkLst>
            <pc:docMk/>
            <pc:sldMasterMk cId="2635198708" sldId="2147485380"/>
            <ac:spMk id="7" creationId="{00000000-0000-0000-0000-000000000000}"/>
          </ac:spMkLst>
        </pc:spChg>
        <pc:spChg chg="mod">
          <ac:chgData name="Nguyễn Văn Thanh" userId="ac53c420-3b62-4d83-bbb2-d0ded85ff74f" providerId="ADAL" clId="{E199473C-EC77-44A8-B0D7-20C8BC1A58C9}" dt="2026-08-11T00:57:27.282" v="39"/>
          <ac:spMkLst>
            <pc:docMk/>
            <pc:sldMasterMk cId="2635198708" sldId="2147485380"/>
            <ac:spMk id="9" creationId="{00000000-0000-0000-0000-000000000000}"/>
          </ac:spMkLst>
        </pc:spChg>
        <pc:cxnChg chg="mod">
          <ac:chgData name="Nguyễn Văn Thanh" userId="ac53c420-3b62-4d83-bbb2-d0ded85ff74f" providerId="ADAL" clId="{E199473C-EC77-44A8-B0D7-20C8BC1A58C9}" dt="2026-08-11T00:57:27.282" v="39"/>
          <ac:cxnSpMkLst>
            <pc:docMk/>
            <pc:sldMasterMk cId="2635198708" sldId="2147485380"/>
            <ac:cxnSpMk id="10" creationId="{00000000-0000-0000-0000-000000000000}"/>
          </ac:cxnSpMkLst>
        </pc:cxnChg>
        <pc:sldLayoutChg chg="modSp">
          <pc:chgData name="Nguyễn Văn Thanh" userId="ac53c420-3b62-4d83-bbb2-d0ded85ff74f" providerId="ADAL" clId="{E199473C-EC77-44A8-B0D7-20C8BC1A58C9}" dt="2026-08-11T00:57:27.282" v="39"/>
          <pc:sldLayoutMkLst>
            <pc:docMk/>
            <pc:sldMasterMk cId="2635198708" sldId="2147485380"/>
            <pc:sldLayoutMk cId="232714608" sldId="2147485381"/>
          </pc:sldLayoutMkLst>
          <pc:spChg chg="mod">
            <ac:chgData name="Nguyễn Văn Thanh" userId="ac53c420-3b62-4d83-bbb2-d0ded85ff74f" providerId="ADAL" clId="{E199473C-EC77-44A8-B0D7-20C8BC1A58C9}" dt="2026-08-11T00:57:27.282" v="39"/>
            <ac:spMkLst>
              <pc:docMk/>
              <pc:sldMasterMk cId="2635198708" sldId="2147485380"/>
              <pc:sldLayoutMk cId="232714608" sldId="2147485381"/>
              <ac:spMk id="2" creationId="{00000000-0000-0000-0000-000000000000}"/>
            </ac:spMkLst>
          </pc:spChg>
          <pc:spChg chg="mod">
            <ac:chgData name="Nguyễn Văn Thanh" userId="ac53c420-3b62-4d83-bbb2-d0ded85ff74f" providerId="ADAL" clId="{E199473C-EC77-44A8-B0D7-20C8BC1A58C9}" dt="2026-08-11T00:57:27.282" v="39"/>
            <ac:spMkLst>
              <pc:docMk/>
              <pc:sldMasterMk cId="2635198708" sldId="2147485380"/>
              <pc:sldLayoutMk cId="232714608" sldId="2147485381"/>
              <ac:spMk id="3" creationId="{00000000-0000-0000-0000-000000000000}"/>
            </ac:spMkLst>
          </pc:spChg>
          <pc:spChg chg="mod">
            <ac:chgData name="Nguyễn Văn Thanh" userId="ac53c420-3b62-4d83-bbb2-d0ded85ff74f" providerId="ADAL" clId="{E199473C-EC77-44A8-B0D7-20C8BC1A58C9}" dt="2026-08-11T00:57:27.282" v="39"/>
            <ac:spMkLst>
              <pc:docMk/>
              <pc:sldMasterMk cId="2635198708" sldId="2147485380"/>
              <pc:sldLayoutMk cId="232714608" sldId="2147485381"/>
              <ac:spMk id="7" creationId="{00000000-0000-0000-0000-000000000000}"/>
            </ac:spMkLst>
          </pc:spChg>
          <pc:spChg chg="mod">
            <ac:chgData name="Nguyễn Văn Thanh" userId="ac53c420-3b62-4d83-bbb2-d0ded85ff74f" providerId="ADAL" clId="{E199473C-EC77-44A8-B0D7-20C8BC1A58C9}" dt="2026-08-11T00:57:27.282" v="39"/>
            <ac:spMkLst>
              <pc:docMk/>
              <pc:sldMasterMk cId="2635198708" sldId="2147485380"/>
              <pc:sldLayoutMk cId="232714608" sldId="2147485381"/>
              <ac:spMk id="8" creationId="{00000000-0000-0000-0000-000000000000}"/>
            </ac:spMkLst>
          </pc:spChg>
          <pc:cxnChg chg="mod">
            <ac:chgData name="Nguyễn Văn Thanh" userId="ac53c420-3b62-4d83-bbb2-d0ded85ff74f" providerId="ADAL" clId="{E199473C-EC77-44A8-B0D7-20C8BC1A58C9}" dt="2026-08-11T00:57:27.282" v="39"/>
            <ac:cxnSpMkLst>
              <pc:docMk/>
              <pc:sldMasterMk cId="2635198708" sldId="2147485380"/>
              <pc:sldLayoutMk cId="232714608" sldId="2147485381"/>
              <ac:cxnSpMk id="9" creationId="{00000000-0000-0000-0000-000000000000}"/>
            </ac:cxnSpMkLst>
          </pc:cxnChg>
        </pc:sldLayoutChg>
        <pc:sldLayoutChg chg="modSp">
          <pc:chgData name="Nguyễn Văn Thanh" userId="ac53c420-3b62-4d83-bbb2-d0ded85ff74f" providerId="ADAL" clId="{E199473C-EC77-44A8-B0D7-20C8BC1A58C9}" dt="2026-08-11T00:57:27.282" v="39"/>
          <pc:sldLayoutMkLst>
            <pc:docMk/>
            <pc:sldMasterMk cId="2635198708" sldId="2147485380"/>
            <pc:sldLayoutMk cId="2641201751" sldId="2147485383"/>
          </pc:sldLayoutMkLst>
          <pc:spChg chg="mod">
            <ac:chgData name="Nguyễn Văn Thanh" userId="ac53c420-3b62-4d83-bbb2-d0ded85ff74f" providerId="ADAL" clId="{E199473C-EC77-44A8-B0D7-20C8BC1A58C9}" dt="2026-08-11T00:57:27.282" v="39"/>
            <ac:spMkLst>
              <pc:docMk/>
              <pc:sldMasterMk cId="2635198708" sldId="2147485380"/>
              <pc:sldLayoutMk cId="2641201751" sldId="2147485383"/>
              <ac:spMk id="2" creationId="{00000000-0000-0000-0000-000000000000}"/>
            </ac:spMkLst>
          </pc:spChg>
          <pc:spChg chg="mod">
            <ac:chgData name="Nguyễn Văn Thanh" userId="ac53c420-3b62-4d83-bbb2-d0ded85ff74f" providerId="ADAL" clId="{E199473C-EC77-44A8-B0D7-20C8BC1A58C9}" dt="2026-08-11T00:57:27.282" v="39"/>
            <ac:spMkLst>
              <pc:docMk/>
              <pc:sldMasterMk cId="2635198708" sldId="2147485380"/>
              <pc:sldLayoutMk cId="2641201751" sldId="2147485383"/>
              <ac:spMk id="3" creationId="{00000000-0000-0000-0000-000000000000}"/>
            </ac:spMkLst>
          </pc:spChg>
          <pc:spChg chg="mod">
            <ac:chgData name="Nguyễn Văn Thanh" userId="ac53c420-3b62-4d83-bbb2-d0ded85ff74f" providerId="ADAL" clId="{E199473C-EC77-44A8-B0D7-20C8BC1A58C9}" dt="2026-08-11T00:57:27.282" v="39"/>
            <ac:spMkLst>
              <pc:docMk/>
              <pc:sldMasterMk cId="2635198708" sldId="2147485380"/>
              <pc:sldLayoutMk cId="2641201751" sldId="2147485383"/>
              <ac:spMk id="7" creationId="{00000000-0000-0000-0000-000000000000}"/>
            </ac:spMkLst>
          </pc:spChg>
          <pc:spChg chg="mod">
            <ac:chgData name="Nguyễn Văn Thanh" userId="ac53c420-3b62-4d83-bbb2-d0ded85ff74f" providerId="ADAL" clId="{E199473C-EC77-44A8-B0D7-20C8BC1A58C9}" dt="2026-08-11T00:57:27.282" v="39"/>
            <ac:spMkLst>
              <pc:docMk/>
              <pc:sldMasterMk cId="2635198708" sldId="2147485380"/>
              <pc:sldLayoutMk cId="2641201751" sldId="2147485383"/>
              <ac:spMk id="8" creationId="{00000000-0000-0000-0000-000000000000}"/>
            </ac:spMkLst>
          </pc:spChg>
          <pc:cxnChg chg="mod">
            <ac:chgData name="Nguyễn Văn Thanh" userId="ac53c420-3b62-4d83-bbb2-d0ded85ff74f" providerId="ADAL" clId="{E199473C-EC77-44A8-B0D7-20C8BC1A58C9}" dt="2026-08-11T00:57:27.282" v="39"/>
            <ac:cxnSpMkLst>
              <pc:docMk/>
              <pc:sldMasterMk cId="2635198708" sldId="2147485380"/>
              <pc:sldLayoutMk cId="2641201751" sldId="2147485383"/>
              <ac:cxnSpMk id="9" creationId="{00000000-0000-0000-0000-000000000000}"/>
            </ac:cxnSpMkLst>
          </pc:cxnChg>
        </pc:sldLayoutChg>
        <pc:sldLayoutChg chg="modSp">
          <pc:chgData name="Nguyễn Văn Thanh" userId="ac53c420-3b62-4d83-bbb2-d0ded85ff74f" providerId="ADAL" clId="{E199473C-EC77-44A8-B0D7-20C8BC1A58C9}" dt="2026-08-11T00:57:27.282" v="39"/>
          <pc:sldLayoutMkLst>
            <pc:docMk/>
            <pc:sldMasterMk cId="2635198708" sldId="2147485380"/>
            <pc:sldLayoutMk cId="862684849" sldId="2147485384"/>
          </pc:sldLayoutMkLst>
          <pc:spChg chg="mod">
            <ac:chgData name="Nguyễn Văn Thanh" userId="ac53c420-3b62-4d83-bbb2-d0ded85ff74f" providerId="ADAL" clId="{E199473C-EC77-44A8-B0D7-20C8BC1A58C9}" dt="2026-08-11T00:57:27.282" v="39"/>
            <ac:spMkLst>
              <pc:docMk/>
              <pc:sldMasterMk cId="2635198708" sldId="2147485380"/>
              <pc:sldLayoutMk cId="862684849" sldId="2147485384"/>
              <ac:spMk id="3" creationId="{00000000-0000-0000-0000-000000000000}"/>
            </ac:spMkLst>
          </pc:spChg>
          <pc:spChg chg="mod">
            <ac:chgData name="Nguyễn Văn Thanh" userId="ac53c420-3b62-4d83-bbb2-d0ded85ff74f" providerId="ADAL" clId="{E199473C-EC77-44A8-B0D7-20C8BC1A58C9}" dt="2026-08-11T00:57:27.282" v="39"/>
            <ac:spMkLst>
              <pc:docMk/>
              <pc:sldMasterMk cId="2635198708" sldId="2147485380"/>
              <pc:sldLayoutMk cId="862684849" sldId="2147485384"/>
              <ac:spMk id="4" creationId="{00000000-0000-0000-0000-000000000000}"/>
            </ac:spMkLst>
          </pc:spChg>
          <pc:spChg chg="mod">
            <ac:chgData name="Nguyễn Văn Thanh" userId="ac53c420-3b62-4d83-bbb2-d0ded85ff74f" providerId="ADAL" clId="{E199473C-EC77-44A8-B0D7-20C8BC1A58C9}" dt="2026-08-11T00:57:27.282" v="39"/>
            <ac:spMkLst>
              <pc:docMk/>
              <pc:sldMasterMk cId="2635198708" sldId="2147485380"/>
              <pc:sldLayoutMk cId="862684849" sldId="2147485384"/>
              <ac:spMk id="8" creationId="{00000000-0000-0000-0000-000000000000}"/>
            </ac:spMkLst>
          </pc:spChg>
        </pc:sldLayoutChg>
        <pc:sldLayoutChg chg="modSp">
          <pc:chgData name="Nguyễn Văn Thanh" userId="ac53c420-3b62-4d83-bbb2-d0ded85ff74f" providerId="ADAL" clId="{E199473C-EC77-44A8-B0D7-20C8BC1A58C9}" dt="2026-08-11T00:57:27.282" v="39"/>
          <pc:sldLayoutMkLst>
            <pc:docMk/>
            <pc:sldMasterMk cId="2635198708" sldId="2147485380"/>
            <pc:sldLayoutMk cId="2632798901" sldId="2147485385"/>
          </pc:sldLayoutMkLst>
          <pc:spChg chg="mod">
            <ac:chgData name="Nguyễn Văn Thanh" userId="ac53c420-3b62-4d83-bbb2-d0ded85ff74f" providerId="ADAL" clId="{E199473C-EC77-44A8-B0D7-20C8BC1A58C9}" dt="2026-08-11T00:57:27.282" v="39"/>
            <ac:spMkLst>
              <pc:docMk/>
              <pc:sldMasterMk cId="2635198708" sldId="2147485380"/>
              <pc:sldLayoutMk cId="2632798901" sldId="2147485385"/>
              <ac:spMk id="3" creationId="{00000000-0000-0000-0000-000000000000}"/>
            </ac:spMkLst>
          </pc:spChg>
          <pc:spChg chg="mod">
            <ac:chgData name="Nguyễn Văn Thanh" userId="ac53c420-3b62-4d83-bbb2-d0ded85ff74f" providerId="ADAL" clId="{E199473C-EC77-44A8-B0D7-20C8BC1A58C9}" dt="2026-08-11T00:57:27.282" v="39"/>
            <ac:spMkLst>
              <pc:docMk/>
              <pc:sldMasterMk cId="2635198708" sldId="2147485380"/>
              <pc:sldLayoutMk cId="2632798901" sldId="2147485385"/>
              <ac:spMk id="4" creationId="{00000000-0000-0000-0000-000000000000}"/>
            </ac:spMkLst>
          </pc:spChg>
          <pc:spChg chg="mod">
            <ac:chgData name="Nguyễn Văn Thanh" userId="ac53c420-3b62-4d83-bbb2-d0ded85ff74f" providerId="ADAL" clId="{E199473C-EC77-44A8-B0D7-20C8BC1A58C9}" dt="2026-08-11T00:57:27.282" v="39"/>
            <ac:spMkLst>
              <pc:docMk/>
              <pc:sldMasterMk cId="2635198708" sldId="2147485380"/>
              <pc:sldLayoutMk cId="2632798901" sldId="2147485385"/>
              <ac:spMk id="5" creationId="{00000000-0000-0000-0000-000000000000}"/>
            </ac:spMkLst>
          </pc:spChg>
          <pc:spChg chg="mod">
            <ac:chgData name="Nguyễn Văn Thanh" userId="ac53c420-3b62-4d83-bbb2-d0ded85ff74f" providerId="ADAL" clId="{E199473C-EC77-44A8-B0D7-20C8BC1A58C9}" dt="2026-08-11T00:57:27.282" v="39"/>
            <ac:spMkLst>
              <pc:docMk/>
              <pc:sldMasterMk cId="2635198708" sldId="2147485380"/>
              <pc:sldLayoutMk cId="2632798901" sldId="2147485385"/>
              <ac:spMk id="6" creationId="{00000000-0000-0000-0000-000000000000}"/>
            </ac:spMkLst>
          </pc:spChg>
          <pc:spChg chg="mod">
            <ac:chgData name="Nguyễn Văn Thanh" userId="ac53c420-3b62-4d83-bbb2-d0ded85ff74f" providerId="ADAL" clId="{E199473C-EC77-44A8-B0D7-20C8BC1A58C9}" dt="2026-08-11T00:57:27.282" v="39"/>
            <ac:spMkLst>
              <pc:docMk/>
              <pc:sldMasterMk cId="2635198708" sldId="2147485380"/>
              <pc:sldLayoutMk cId="2632798901" sldId="2147485385"/>
              <ac:spMk id="10" creationId="{00000000-0000-0000-0000-000000000000}"/>
            </ac:spMkLst>
          </pc:spChg>
        </pc:sldLayoutChg>
        <pc:sldLayoutChg chg="modSp">
          <pc:chgData name="Nguyễn Văn Thanh" userId="ac53c420-3b62-4d83-bbb2-d0ded85ff74f" providerId="ADAL" clId="{E199473C-EC77-44A8-B0D7-20C8BC1A58C9}" dt="2026-08-11T00:57:27.282" v="39"/>
          <pc:sldLayoutMkLst>
            <pc:docMk/>
            <pc:sldMasterMk cId="2635198708" sldId="2147485380"/>
            <pc:sldLayoutMk cId="3928948019" sldId="2147485387"/>
          </pc:sldLayoutMkLst>
          <pc:spChg chg="mod">
            <ac:chgData name="Nguyễn Văn Thanh" userId="ac53c420-3b62-4d83-bbb2-d0ded85ff74f" providerId="ADAL" clId="{E199473C-EC77-44A8-B0D7-20C8BC1A58C9}" dt="2026-08-11T00:57:27.282" v="39"/>
            <ac:spMkLst>
              <pc:docMk/>
              <pc:sldMasterMk cId="2635198708" sldId="2147485380"/>
              <pc:sldLayoutMk cId="3928948019" sldId="2147485387"/>
              <ac:spMk id="5" creationId="{00000000-0000-0000-0000-000000000000}"/>
            </ac:spMkLst>
          </pc:spChg>
          <pc:spChg chg="mod">
            <ac:chgData name="Nguyễn Văn Thanh" userId="ac53c420-3b62-4d83-bbb2-d0ded85ff74f" providerId="ADAL" clId="{E199473C-EC77-44A8-B0D7-20C8BC1A58C9}" dt="2026-08-11T00:57:27.282" v="39"/>
            <ac:spMkLst>
              <pc:docMk/>
              <pc:sldMasterMk cId="2635198708" sldId="2147485380"/>
              <pc:sldLayoutMk cId="3928948019" sldId="2147485387"/>
              <ac:spMk id="6" creationId="{00000000-0000-0000-0000-000000000000}"/>
            </ac:spMkLst>
          </pc:spChg>
        </pc:sldLayoutChg>
        <pc:sldLayoutChg chg="modSp">
          <pc:chgData name="Nguyễn Văn Thanh" userId="ac53c420-3b62-4d83-bbb2-d0ded85ff74f" providerId="ADAL" clId="{E199473C-EC77-44A8-B0D7-20C8BC1A58C9}" dt="2026-08-11T00:57:27.282" v="39"/>
          <pc:sldLayoutMkLst>
            <pc:docMk/>
            <pc:sldMasterMk cId="2635198708" sldId="2147485380"/>
            <pc:sldLayoutMk cId="2704932055" sldId="2147485388"/>
          </pc:sldLayoutMkLst>
          <pc:spChg chg="mod">
            <ac:chgData name="Nguyễn Văn Thanh" userId="ac53c420-3b62-4d83-bbb2-d0ded85ff74f" providerId="ADAL" clId="{E199473C-EC77-44A8-B0D7-20C8BC1A58C9}" dt="2026-08-11T00:57:27.282" v="39"/>
            <ac:spMkLst>
              <pc:docMk/>
              <pc:sldMasterMk cId="2635198708" sldId="2147485380"/>
              <pc:sldLayoutMk cId="2704932055" sldId="2147485388"/>
              <ac:spMk id="2" creationId="{00000000-0000-0000-0000-000000000000}"/>
            </ac:spMkLst>
          </pc:spChg>
          <pc:spChg chg="mod">
            <ac:chgData name="Nguyễn Văn Thanh" userId="ac53c420-3b62-4d83-bbb2-d0ded85ff74f" providerId="ADAL" clId="{E199473C-EC77-44A8-B0D7-20C8BC1A58C9}" dt="2026-08-11T00:57:27.282" v="39"/>
            <ac:spMkLst>
              <pc:docMk/>
              <pc:sldMasterMk cId="2635198708" sldId="2147485380"/>
              <pc:sldLayoutMk cId="2704932055" sldId="2147485388"/>
              <ac:spMk id="3" creationId="{00000000-0000-0000-0000-000000000000}"/>
            </ac:spMkLst>
          </pc:spChg>
          <pc:spChg chg="mod">
            <ac:chgData name="Nguyễn Văn Thanh" userId="ac53c420-3b62-4d83-bbb2-d0ded85ff74f" providerId="ADAL" clId="{E199473C-EC77-44A8-B0D7-20C8BC1A58C9}" dt="2026-08-11T00:57:27.282" v="39"/>
            <ac:spMkLst>
              <pc:docMk/>
              <pc:sldMasterMk cId="2635198708" sldId="2147485380"/>
              <pc:sldLayoutMk cId="2704932055" sldId="2147485388"/>
              <ac:spMk id="4" creationId="{00000000-0000-0000-0000-000000000000}"/>
            </ac:spMkLst>
          </pc:spChg>
          <pc:spChg chg="mod">
            <ac:chgData name="Nguyễn Văn Thanh" userId="ac53c420-3b62-4d83-bbb2-d0ded85ff74f" providerId="ADAL" clId="{E199473C-EC77-44A8-B0D7-20C8BC1A58C9}" dt="2026-08-11T00:57:27.282" v="39"/>
            <ac:spMkLst>
              <pc:docMk/>
              <pc:sldMasterMk cId="2635198708" sldId="2147485380"/>
              <pc:sldLayoutMk cId="2704932055" sldId="2147485388"/>
              <ac:spMk id="5" creationId="{00000000-0000-0000-0000-000000000000}"/>
            </ac:spMkLst>
          </pc:spChg>
          <pc:spChg chg="mod">
            <ac:chgData name="Nguyễn Văn Thanh" userId="ac53c420-3b62-4d83-bbb2-d0ded85ff74f" providerId="ADAL" clId="{E199473C-EC77-44A8-B0D7-20C8BC1A58C9}" dt="2026-08-11T00:57:27.282" v="39"/>
            <ac:spMkLst>
              <pc:docMk/>
              <pc:sldMasterMk cId="2635198708" sldId="2147485380"/>
              <pc:sldLayoutMk cId="2704932055" sldId="2147485388"/>
              <ac:spMk id="6" creationId="{00000000-0000-0000-0000-000000000000}"/>
            </ac:spMkLst>
          </pc:spChg>
          <pc:spChg chg="mod">
            <ac:chgData name="Nguyễn Văn Thanh" userId="ac53c420-3b62-4d83-bbb2-d0ded85ff74f" providerId="ADAL" clId="{E199473C-EC77-44A8-B0D7-20C8BC1A58C9}" dt="2026-08-11T00:57:27.282" v="39"/>
            <ac:spMkLst>
              <pc:docMk/>
              <pc:sldMasterMk cId="2635198708" sldId="2147485380"/>
              <pc:sldLayoutMk cId="2704932055" sldId="2147485388"/>
              <ac:spMk id="8" creationId="{00000000-0000-0000-0000-000000000000}"/>
            </ac:spMkLst>
          </pc:spChg>
          <pc:spChg chg="mod">
            <ac:chgData name="Nguyễn Văn Thanh" userId="ac53c420-3b62-4d83-bbb2-d0ded85ff74f" providerId="ADAL" clId="{E199473C-EC77-44A8-B0D7-20C8BC1A58C9}" dt="2026-08-11T00:57:27.282" v="39"/>
            <ac:spMkLst>
              <pc:docMk/>
              <pc:sldMasterMk cId="2635198708" sldId="2147485380"/>
              <pc:sldLayoutMk cId="2704932055" sldId="2147485388"/>
              <ac:spMk id="9" creationId="{00000000-0000-0000-0000-000000000000}"/>
            </ac:spMkLst>
          </pc:spChg>
        </pc:sldLayoutChg>
        <pc:sldLayoutChg chg="modSp">
          <pc:chgData name="Nguyễn Văn Thanh" userId="ac53c420-3b62-4d83-bbb2-d0ded85ff74f" providerId="ADAL" clId="{E199473C-EC77-44A8-B0D7-20C8BC1A58C9}" dt="2026-08-11T00:57:27.282" v="39"/>
          <pc:sldLayoutMkLst>
            <pc:docMk/>
            <pc:sldMasterMk cId="2635198708" sldId="2147485380"/>
            <pc:sldLayoutMk cId="3362426780" sldId="2147485389"/>
          </pc:sldLayoutMkLst>
          <pc:spChg chg="mod">
            <ac:chgData name="Nguyễn Văn Thanh" userId="ac53c420-3b62-4d83-bbb2-d0ded85ff74f" providerId="ADAL" clId="{E199473C-EC77-44A8-B0D7-20C8BC1A58C9}" dt="2026-08-11T00:57:27.282" v="39"/>
            <ac:spMkLst>
              <pc:docMk/>
              <pc:sldMasterMk cId="2635198708" sldId="2147485380"/>
              <pc:sldLayoutMk cId="3362426780" sldId="2147485389"/>
              <ac:spMk id="2" creationId="{00000000-0000-0000-0000-000000000000}"/>
            </ac:spMkLst>
          </pc:spChg>
          <pc:spChg chg="mod">
            <ac:chgData name="Nguyễn Văn Thanh" userId="ac53c420-3b62-4d83-bbb2-d0ded85ff74f" providerId="ADAL" clId="{E199473C-EC77-44A8-B0D7-20C8BC1A58C9}" dt="2026-08-11T00:57:27.282" v="39"/>
            <ac:spMkLst>
              <pc:docMk/>
              <pc:sldMasterMk cId="2635198708" sldId="2147485380"/>
              <pc:sldLayoutMk cId="3362426780" sldId="2147485389"/>
              <ac:spMk id="3" creationId="{00000000-0000-0000-0000-000000000000}"/>
            </ac:spMkLst>
          </pc:spChg>
          <pc:spChg chg="mod">
            <ac:chgData name="Nguyễn Văn Thanh" userId="ac53c420-3b62-4d83-bbb2-d0ded85ff74f" providerId="ADAL" clId="{E199473C-EC77-44A8-B0D7-20C8BC1A58C9}" dt="2026-08-11T00:57:27.282" v="39"/>
            <ac:spMkLst>
              <pc:docMk/>
              <pc:sldMasterMk cId="2635198708" sldId="2147485380"/>
              <pc:sldLayoutMk cId="3362426780" sldId="2147485389"/>
              <ac:spMk id="4" creationId="{00000000-0000-0000-0000-000000000000}"/>
            </ac:spMkLst>
          </pc:spChg>
          <pc:spChg chg="mod">
            <ac:chgData name="Nguyễn Văn Thanh" userId="ac53c420-3b62-4d83-bbb2-d0ded85ff74f" providerId="ADAL" clId="{E199473C-EC77-44A8-B0D7-20C8BC1A58C9}" dt="2026-08-11T00:57:27.282" v="39"/>
            <ac:spMkLst>
              <pc:docMk/>
              <pc:sldMasterMk cId="2635198708" sldId="2147485380"/>
              <pc:sldLayoutMk cId="3362426780" sldId="2147485389"/>
              <ac:spMk id="8" creationId="{00000000-0000-0000-0000-000000000000}"/>
            </ac:spMkLst>
          </pc:spChg>
          <pc:spChg chg="mod">
            <ac:chgData name="Nguyễn Văn Thanh" userId="ac53c420-3b62-4d83-bbb2-d0ded85ff74f" providerId="ADAL" clId="{E199473C-EC77-44A8-B0D7-20C8BC1A58C9}" dt="2026-08-11T00:57:27.282" v="39"/>
            <ac:spMkLst>
              <pc:docMk/>
              <pc:sldMasterMk cId="2635198708" sldId="2147485380"/>
              <pc:sldLayoutMk cId="3362426780" sldId="2147485389"/>
              <ac:spMk id="9" creationId="{00000000-0000-0000-0000-000000000000}"/>
            </ac:spMkLst>
          </pc:spChg>
        </pc:sldLayoutChg>
        <pc:sldLayoutChg chg="modSp">
          <pc:chgData name="Nguyễn Văn Thanh" userId="ac53c420-3b62-4d83-bbb2-d0ded85ff74f" providerId="ADAL" clId="{E199473C-EC77-44A8-B0D7-20C8BC1A58C9}" dt="2026-08-11T00:57:27.282" v="39"/>
          <pc:sldLayoutMkLst>
            <pc:docMk/>
            <pc:sldMasterMk cId="2635198708" sldId="2147485380"/>
            <pc:sldLayoutMk cId="154390442" sldId="2147485391"/>
          </pc:sldLayoutMkLst>
          <pc:spChg chg="mod">
            <ac:chgData name="Nguyễn Văn Thanh" userId="ac53c420-3b62-4d83-bbb2-d0ded85ff74f" providerId="ADAL" clId="{E199473C-EC77-44A8-B0D7-20C8BC1A58C9}" dt="2026-08-11T00:57:27.282" v="39"/>
            <ac:spMkLst>
              <pc:docMk/>
              <pc:sldMasterMk cId="2635198708" sldId="2147485380"/>
              <pc:sldLayoutMk cId="154390442" sldId="2147485391"/>
              <ac:spMk id="2" creationId="{00000000-0000-0000-0000-000000000000}"/>
            </ac:spMkLst>
          </pc:spChg>
          <pc:spChg chg="mod">
            <ac:chgData name="Nguyễn Văn Thanh" userId="ac53c420-3b62-4d83-bbb2-d0ded85ff74f" providerId="ADAL" clId="{E199473C-EC77-44A8-B0D7-20C8BC1A58C9}" dt="2026-08-11T00:57:27.282" v="39"/>
            <ac:spMkLst>
              <pc:docMk/>
              <pc:sldMasterMk cId="2635198708" sldId="2147485380"/>
              <pc:sldLayoutMk cId="154390442" sldId="2147485391"/>
              <ac:spMk id="3" creationId="{00000000-0000-0000-0000-000000000000}"/>
            </ac:spMkLst>
          </pc:spChg>
          <pc:spChg chg="mod">
            <ac:chgData name="Nguyễn Văn Thanh" userId="ac53c420-3b62-4d83-bbb2-d0ded85ff74f" providerId="ADAL" clId="{E199473C-EC77-44A8-B0D7-20C8BC1A58C9}" dt="2026-08-11T00:57:27.282" v="39"/>
            <ac:spMkLst>
              <pc:docMk/>
              <pc:sldMasterMk cId="2635198708" sldId="2147485380"/>
              <pc:sldLayoutMk cId="154390442" sldId="2147485391"/>
              <ac:spMk id="7" creationId="{00000000-0000-0000-0000-000000000000}"/>
            </ac:spMkLst>
          </pc:spChg>
          <pc:spChg chg="mod">
            <ac:chgData name="Nguyễn Văn Thanh" userId="ac53c420-3b62-4d83-bbb2-d0ded85ff74f" providerId="ADAL" clId="{E199473C-EC77-44A8-B0D7-20C8BC1A58C9}" dt="2026-08-11T00:57:27.282" v="39"/>
            <ac:spMkLst>
              <pc:docMk/>
              <pc:sldMasterMk cId="2635198708" sldId="2147485380"/>
              <pc:sldLayoutMk cId="154390442" sldId="2147485391"/>
              <ac:spMk id="8" creationId="{00000000-0000-0000-0000-000000000000}"/>
            </ac:spMkLst>
          </pc:spChg>
        </pc:sldLayoutChg>
      </pc:sldMasterChg>
      <pc:sldMasterChg chg="modSp modSldLayout">
        <pc:chgData name="Nguyễn Văn Thanh" userId="ac53c420-3b62-4d83-bbb2-d0ded85ff74f" providerId="ADAL" clId="{E199473C-EC77-44A8-B0D7-20C8BC1A58C9}" dt="2026-08-11T00:57:27.282" v="39"/>
        <pc:sldMasterMkLst>
          <pc:docMk/>
          <pc:sldMasterMk cId="734138992" sldId="2147485404"/>
        </pc:sldMasterMkLst>
        <pc:spChg chg="mod">
          <ac:chgData name="Nguyễn Văn Thanh" userId="ac53c420-3b62-4d83-bbb2-d0ded85ff74f" providerId="ADAL" clId="{E199473C-EC77-44A8-B0D7-20C8BC1A58C9}" dt="2026-08-11T00:57:27.282" v="39"/>
          <ac:spMkLst>
            <pc:docMk/>
            <pc:sldMasterMk cId="734138992" sldId="2147485404"/>
            <ac:spMk id="2"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ac:spMk id="3"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ac:spMk id="4"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ac:spMk id="5"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ac:spMk id="6" creationId="{00000000-0000-0000-0000-000000000000}"/>
          </ac:spMkLst>
        </pc:spChg>
        <pc:picChg chg="mod">
          <ac:chgData name="Nguyễn Văn Thanh" userId="ac53c420-3b62-4d83-bbb2-d0ded85ff74f" providerId="ADAL" clId="{E199473C-EC77-44A8-B0D7-20C8BC1A58C9}" dt="2026-08-11T00:57:27.282" v="39"/>
          <ac:picMkLst>
            <pc:docMk/>
            <pc:sldMasterMk cId="734138992" sldId="2147485404"/>
            <ac:picMk id="7" creationId="{00000000-0000-0000-0000-000000000000}"/>
          </ac:picMkLst>
        </pc:picChg>
        <pc:sldLayoutChg chg="modSp">
          <pc:chgData name="Nguyễn Văn Thanh" userId="ac53c420-3b62-4d83-bbb2-d0ded85ff74f" providerId="ADAL" clId="{E199473C-EC77-44A8-B0D7-20C8BC1A58C9}" dt="2026-08-11T00:57:27.282" v="39"/>
          <pc:sldLayoutMkLst>
            <pc:docMk/>
            <pc:sldMasterMk cId="734138992" sldId="2147485404"/>
            <pc:sldLayoutMk cId="1470388866" sldId="2147485405"/>
          </pc:sldLayoutMkLst>
          <pc:spChg chg="mod">
            <ac:chgData name="Nguyễn Văn Thanh" userId="ac53c420-3b62-4d83-bbb2-d0ded85ff74f" providerId="ADAL" clId="{E199473C-EC77-44A8-B0D7-20C8BC1A58C9}" dt="2026-08-11T00:57:27.282" v="39"/>
            <ac:spMkLst>
              <pc:docMk/>
              <pc:sldMasterMk cId="734138992" sldId="2147485404"/>
              <pc:sldLayoutMk cId="1470388866" sldId="2147485405"/>
              <ac:spMk id="2"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1470388866" sldId="2147485405"/>
              <ac:spMk id="3"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1470388866" sldId="2147485405"/>
              <ac:spMk id="6"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1470388866" sldId="2147485405"/>
              <ac:spMk id="9"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1470388866" sldId="2147485405"/>
              <ac:spMk id="10" creationId="{00000000-0000-0000-0000-000000000000}"/>
            </ac:spMkLst>
          </pc:spChg>
          <pc:picChg chg="mod">
            <ac:chgData name="Nguyễn Văn Thanh" userId="ac53c420-3b62-4d83-bbb2-d0ded85ff74f" providerId="ADAL" clId="{E199473C-EC77-44A8-B0D7-20C8BC1A58C9}" dt="2026-08-11T00:57:27.282" v="39"/>
            <ac:picMkLst>
              <pc:docMk/>
              <pc:sldMasterMk cId="734138992" sldId="2147485404"/>
              <pc:sldLayoutMk cId="1470388866" sldId="2147485405"/>
              <ac:picMk id="7" creationId="{00000000-0000-0000-0000-000000000000}"/>
            </ac:picMkLst>
          </pc:picChg>
          <pc:picChg chg="mod">
            <ac:chgData name="Nguyễn Văn Thanh" userId="ac53c420-3b62-4d83-bbb2-d0ded85ff74f" providerId="ADAL" clId="{E199473C-EC77-44A8-B0D7-20C8BC1A58C9}" dt="2026-08-11T00:57:27.282" v="39"/>
            <ac:picMkLst>
              <pc:docMk/>
              <pc:sldMasterMk cId="734138992" sldId="2147485404"/>
              <pc:sldLayoutMk cId="1470388866" sldId="2147485405"/>
              <ac:picMk id="8" creationId="{00000000-0000-0000-0000-000000000000}"/>
            </ac:picMkLst>
          </pc:picChg>
        </pc:sldLayoutChg>
        <pc:sldLayoutChg chg="modSp">
          <pc:chgData name="Nguyễn Văn Thanh" userId="ac53c420-3b62-4d83-bbb2-d0ded85ff74f" providerId="ADAL" clId="{E199473C-EC77-44A8-B0D7-20C8BC1A58C9}" dt="2026-08-11T00:57:27.282" v="39"/>
          <pc:sldLayoutMkLst>
            <pc:docMk/>
            <pc:sldMasterMk cId="734138992" sldId="2147485404"/>
            <pc:sldLayoutMk cId="107707555" sldId="2147485406"/>
          </pc:sldLayoutMkLst>
          <pc:spChg chg="mod">
            <ac:chgData name="Nguyễn Văn Thanh" userId="ac53c420-3b62-4d83-bbb2-d0ded85ff74f" providerId="ADAL" clId="{E199473C-EC77-44A8-B0D7-20C8BC1A58C9}" dt="2026-08-11T00:57:27.282" v="39"/>
            <ac:spMkLst>
              <pc:docMk/>
              <pc:sldMasterMk cId="734138992" sldId="2147485404"/>
              <pc:sldLayoutMk cId="107707555" sldId="2147485406"/>
              <ac:spMk id="17"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107707555" sldId="2147485406"/>
              <ac:spMk id="18" creationId="{00000000-0000-0000-0000-000000000000}"/>
            </ac:spMkLst>
          </pc:spChg>
          <pc:picChg chg="mod">
            <ac:chgData name="Nguyễn Văn Thanh" userId="ac53c420-3b62-4d83-bbb2-d0ded85ff74f" providerId="ADAL" clId="{E199473C-EC77-44A8-B0D7-20C8BC1A58C9}" dt="2026-08-11T00:57:27.282" v="39"/>
            <ac:picMkLst>
              <pc:docMk/>
              <pc:sldMasterMk cId="734138992" sldId="2147485404"/>
              <pc:sldLayoutMk cId="107707555" sldId="2147485406"/>
              <ac:picMk id="15" creationId="{00000000-0000-0000-0000-000000000000}"/>
            </ac:picMkLst>
          </pc:picChg>
          <pc:picChg chg="mod">
            <ac:chgData name="Nguyễn Văn Thanh" userId="ac53c420-3b62-4d83-bbb2-d0ded85ff74f" providerId="ADAL" clId="{E199473C-EC77-44A8-B0D7-20C8BC1A58C9}" dt="2026-08-11T00:57:27.282" v="39"/>
            <ac:picMkLst>
              <pc:docMk/>
              <pc:sldMasterMk cId="734138992" sldId="2147485404"/>
              <pc:sldLayoutMk cId="107707555" sldId="2147485406"/>
              <ac:picMk id="16" creationId="{00000000-0000-0000-0000-000000000000}"/>
            </ac:picMkLst>
          </pc:picChg>
        </pc:sldLayoutChg>
        <pc:sldLayoutChg chg="modSp">
          <pc:chgData name="Nguyễn Văn Thanh" userId="ac53c420-3b62-4d83-bbb2-d0ded85ff74f" providerId="ADAL" clId="{E199473C-EC77-44A8-B0D7-20C8BC1A58C9}" dt="2026-08-11T00:57:27.282" v="39"/>
          <pc:sldLayoutMkLst>
            <pc:docMk/>
            <pc:sldMasterMk cId="734138992" sldId="2147485404"/>
            <pc:sldLayoutMk cId="420381331" sldId="2147485407"/>
          </pc:sldLayoutMkLst>
          <pc:spChg chg="mod">
            <ac:chgData name="Nguyễn Văn Thanh" userId="ac53c420-3b62-4d83-bbb2-d0ded85ff74f" providerId="ADAL" clId="{E199473C-EC77-44A8-B0D7-20C8BC1A58C9}" dt="2026-08-11T00:57:27.282" v="39"/>
            <ac:spMkLst>
              <pc:docMk/>
              <pc:sldMasterMk cId="734138992" sldId="2147485404"/>
              <pc:sldLayoutMk cId="420381331" sldId="2147485407"/>
              <ac:spMk id="2"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420381331" sldId="2147485407"/>
              <ac:spMk id="3"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420381331" sldId="2147485407"/>
              <ac:spMk id="6"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420381331" sldId="2147485407"/>
              <ac:spMk id="9"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420381331" sldId="2147485407"/>
              <ac:spMk id="10" creationId="{00000000-0000-0000-0000-000000000000}"/>
            </ac:spMkLst>
          </pc:spChg>
          <pc:picChg chg="mod">
            <ac:chgData name="Nguyễn Văn Thanh" userId="ac53c420-3b62-4d83-bbb2-d0ded85ff74f" providerId="ADAL" clId="{E199473C-EC77-44A8-B0D7-20C8BC1A58C9}" dt="2026-08-11T00:57:27.282" v="39"/>
            <ac:picMkLst>
              <pc:docMk/>
              <pc:sldMasterMk cId="734138992" sldId="2147485404"/>
              <pc:sldLayoutMk cId="420381331" sldId="2147485407"/>
              <ac:picMk id="7" creationId="{00000000-0000-0000-0000-000000000000}"/>
            </ac:picMkLst>
          </pc:picChg>
          <pc:picChg chg="mod">
            <ac:chgData name="Nguyễn Văn Thanh" userId="ac53c420-3b62-4d83-bbb2-d0ded85ff74f" providerId="ADAL" clId="{E199473C-EC77-44A8-B0D7-20C8BC1A58C9}" dt="2026-08-11T00:57:27.282" v="39"/>
            <ac:picMkLst>
              <pc:docMk/>
              <pc:sldMasterMk cId="734138992" sldId="2147485404"/>
              <pc:sldLayoutMk cId="420381331" sldId="2147485407"/>
              <ac:picMk id="8" creationId="{00000000-0000-0000-0000-000000000000}"/>
            </ac:picMkLst>
          </pc:picChg>
        </pc:sldLayoutChg>
        <pc:sldLayoutChg chg="modSp">
          <pc:chgData name="Nguyễn Văn Thanh" userId="ac53c420-3b62-4d83-bbb2-d0ded85ff74f" providerId="ADAL" clId="{E199473C-EC77-44A8-B0D7-20C8BC1A58C9}" dt="2026-08-11T00:57:27.282" v="39"/>
          <pc:sldLayoutMkLst>
            <pc:docMk/>
            <pc:sldMasterMk cId="734138992" sldId="2147485404"/>
            <pc:sldLayoutMk cId="4060885485" sldId="2147485408"/>
          </pc:sldLayoutMkLst>
          <pc:spChg chg="mod">
            <ac:chgData name="Nguyễn Văn Thanh" userId="ac53c420-3b62-4d83-bbb2-d0ded85ff74f" providerId="ADAL" clId="{E199473C-EC77-44A8-B0D7-20C8BC1A58C9}" dt="2026-08-11T00:57:27.282" v="39"/>
            <ac:spMkLst>
              <pc:docMk/>
              <pc:sldMasterMk cId="734138992" sldId="2147485404"/>
              <pc:sldLayoutMk cId="4060885485" sldId="2147485408"/>
              <ac:spMk id="3"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4060885485" sldId="2147485408"/>
              <ac:spMk id="4"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4060885485" sldId="2147485408"/>
              <ac:spMk id="10"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4060885485" sldId="2147485408"/>
              <ac:spMk id="11" creationId="{00000000-0000-0000-0000-000000000000}"/>
            </ac:spMkLst>
          </pc:spChg>
          <pc:picChg chg="mod">
            <ac:chgData name="Nguyễn Văn Thanh" userId="ac53c420-3b62-4d83-bbb2-d0ded85ff74f" providerId="ADAL" clId="{E199473C-EC77-44A8-B0D7-20C8BC1A58C9}" dt="2026-08-11T00:57:27.282" v="39"/>
            <ac:picMkLst>
              <pc:docMk/>
              <pc:sldMasterMk cId="734138992" sldId="2147485404"/>
              <pc:sldLayoutMk cId="4060885485" sldId="2147485408"/>
              <ac:picMk id="8" creationId="{00000000-0000-0000-0000-000000000000}"/>
            </ac:picMkLst>
          </pc:picChg>
          <pc:picChg chg="mod">
            <ac:chgData name="Nguyễn Văn Thanh" userId="ac53c420-3b62-4d83-bbb2-d0ded85ff74f" providerId="ADAL" clId="{E199473C-EC77-44A8-B0D7-20C8BC1A58C9}" dt="2026-08-11T00:57:27.282" v="39"/>
            <ac:picMkLst>
              <pc:docMk/>
              <pc:sldMasterMk cId="734138992" sldId="2147485404"/>
              <pc:sldLayoutMk cId="4060885485" sldId="2147485408"/>
              <ac:picMk id="9" creationId="{00000000-0000-0000-0000-000000000000}"/>
            </ac:picMkLst>
          </pc:picChg>
        </pc:sldLayoutChg>
        <pc:sldLayoutChg chg="modSp">
          <pc:chgData name="Nguyễn Văn Thanh" userId="ac53c420-3b62-4d83-bbb2-d0ded85ff74f" providerId="ADAL" clId="{E199473C-EC77-44A8-B0D7-20C8BC1A58C9}" dt="2026-08-11T00:57:27.282" v="39"/>
          <pc:sldLayoutMkLst>
            <pc:docMk/>
            <pc:sldMasterMk cId="734138992" sldId="2147485404"/>
            <pc:sldLayoutMk cId="871773050" sldId="2147485409"/>
          </pc:sldLayoutMkLst>
          <pc:spChg chg="mod">
            <ac:chgData name="Nguyễn Văn Thanh" userId="ac53c420-3b62-4d83-bbb2-d0ded85ff74f" providerId="ADAL" clId="{E199473C-EC77-44A8-B0D7-20C8BC1A58C9}" dt="2026-08-11T00:57:27.282" v="39"/>
            <ac:spMkLst>
              <pc:docMk/>
              <pc:sldMasterMk cId="734138992" sldId="2147485404"/>
              <pc:sldLayoutMk cId="871773050" sldId="2147485409"/>
              <ac:spMk id="2"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871773050" sldId="2147485409"/>
              <ac:spMk id="3"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871773050" sldId="2147485409"/>
              <ac:spMk id="4"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871773050" sldId="2147485409"/>
              <ac:spMk id="5"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871773050" sldId="2147485409"/>
              <ac:spMk id="6"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871773050" sldId="2147485409"/>
              <ac:spMk id="12"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871773050" sldId="2147485409"/>
              <ac:spMk id="13" creationId="{00000000-0000-0000-0000-000000000000}"/>
            </ac:spMkLst>
          </pc:spChg>
          <pc:picChg chg="mod">
            <ac:chgData name="Nguyễn Văn Thanh" userId="ac53c420-3b62-4d83-bbb2-d0ded85ff74f" providerId="ADAL" clId="{E199473C-EC77-44A8-B0D7-20C8BC1A58C9}" dt="2026-08-11T00:57:27.282" v="39"/>
            <ac:picMkLst>
              <pc:docMk/>
              <pc:sldMasterMk cId="734138992" sldId="2147485404"/>
              <pc:sldLayoutMk cId="871773050" sldId="2147485409"/>
              <ac:picMk id="10" creationId="{00000000-0000-0000-0000-000000000000}"/>
            </ac:picMkLst>
          </pc:picChg>
          <pc:picChg chg="mod">
            <ac:chgData name="Nguyễn Văn Thanh" userId="ac53c420-3b62-4d83-bbb2-d0ded85ff74f" providerId="ADAL" clId="{E199473C-EC77-44A8-B0D7-20C8BC1A58C9}" dt="2026-08-11T00:57:27.282" v="39"/>
            <ac:picMkLst>
              <pc:docMk/>
              <pc:sldMasterMk cId="734138992" sldId="2147485404"/>
              <pc:sldLayoutMk cId="871773050" sldId="2147485409"/>
              <ac:picMk id="11" creationId="{00000000-0000-0000-0000-000000000000}"/>
            </ac:picMkLst>
          </pc:picChg>
        </pc:sldLayoutChg>
        <pc:sldLayoutChg chg="modSp">
          <pc:chgData name="Nguyễn Văn Thanh" userId="ac53c420-3b62-4d83-bbb2-d0ded85ff74f" providerId="ADAL" clId="{E199473C-EC77-44A8-B0D7-20C8BC1A58C9}" dt="2026-08-11T00:57:27.282" v="39"/>
          <pc:sldLayoutMkLst>
            <pc:docMk/>
            <pc:sldMasterMk cId="734138992" sldId="2147485404"/>
            <pc:sldLayoutMk cId="16449289" sldId="2147485410"/>
          </pc:sldLayoutMkLst>
          <pc:spChg chg="mod">
            <ac:chgData name="Nguyễn Văn Thanh" userId="ac53c420-3b62-4d83-bbb2-d0ded85ff74f" providerId="ADAL" clId="{E199473C-EC77-44A8-B0D7-20C8BC1A58C9}" dt="2026-08-11T00:57:27.282" v="39"/>
            <ac:spMkLst>
              <pc:docMk/>
              <pc:sldMasterMk cId="734138992" sldId="2147485404"/>
              <pc:sldLayoutMk cId="16449289" sldId="2147485410"/>
              <ac:spMk id="8"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16449289" sldId="2147485410"/>
              <ac:spMk id="9" creationId="{00000000-0000-0000-0000-000000000000}"/>
            </ac:spMkLst>
          </pc:spChg>
          <pc:picChg chg="mod">
            <ac:chgData name="Nguyễn Văn Thanh" userId="ac53c420-3b62-4d83-bbb2-d0ded85ff74f" providerId="ADAL" clId="{E199473C-EC77-44A8-B0D7-20C8BC1A58C9}" dt="2026-08-11T00:57:27.282" v="39"/>
            <ac:picMkLst>
              <pc:docMk/>
              <pc:sldMasterMk cId="734138992" sldId="2147485404"/>
              <pc:sldLayoutMk cId="16449289" sldId="2147485410"/>
              <ac:picMk id="6" creationId="{00000000-0000-0000-0000-000000000000}"/>
            </ac:picMkLst>
          </pc:picChg>
          <pc:picChg chg="mod">
            <ac:chgData name="Nguyễn Văn Thanh" userId="ac53c420-3b62-4d83-bbb2-d0ded85ff74f" providerId="ADAL" clId="{E199473C-EC77-44A8-B0D7-20C8BC1A58C9}" dt="2026-08-11T00:57:27.282" v="39"/>
            <ac:picMkLst>
              <pc:docMk/>
              <pc:sldMasterMk cId="734138992" sldId="2147485404"/>
              <pc:sldLayoutMk cId="16449289" sldId="2147485410"/>
              <ac:picMk id="7" creationId="{00000000-0000-0000-0000-000000000000}"/>
            </ac:picMkLst>
          </pc:picChg>
        </pc:sldLayoutChg>
        <pc:sldLayoutChg chg="modSp">
          <pc:chgData name="Nguyễn Văn Thanh" userId="ac53c420-3b62-4d83-bbb2-d0ded85ff74f" providerId="ADAL" clId="{E199473C-EC77-44A8-B0D7-20C8BC1A58C9}" dt="2026-08-11T00:57:27.282" v="39"/>
          <pc:sldLayoutMkLst>
            <pc:docMk/>
            <pc:sldMasterMk cId="734138992" sldId="2147485404"/>
            <pc:sldLayoutMk cId="1099357348" sldId="2147485411"/>
          </pc:sldLayoutMkLst>
          <pc:spChg chg="mod">
            <ac:chgData name="Nguyễn Văn Thanh" userId="ac53c420-3b62-4d83-bbb2-d0ded85ff74f" providerId="ADAL" clId="{E199473C-EC77-44A8-B0D7-20C8BC1A58C9}" dt="2026-08-11T00:57:27.282" v="39"/>
            <ac:spMkLst>
              <pc:docMk/>
              <pc:sldMasterMk cId="734138992" sldId="2147485404"/>
              <pc:sldLayoutMk cId="1099357348" sldId="2147485411"/>
              <ac:spMk id="6" creationId="{00000000-0000-0000-0000-000000000000}"/>
            </ac:spMkLst>
          </pc:spChg>
          <pc:picChg chg="mod">
            <ac:chgData name="Nguyễn Văn Thanh" userId="ac53c420-3b62-4d83-bbb2-d0ded85ff74f" providerId="ADAL" clId="{E199473C-EC77-44A8-B0D7-20C8BC1A58C9}" dt="2026-08-11T00:57:27.282" v="39"/>
            <ac:picMkLst>
              <pc:docMk/>
              <pc:sldMasterMk cId="734138992" sldId="2147485404"/>
              <pc:sldLayoutMk cId="1099357348" sldId="2147485411"/>
              <ac:picMk id="5" creationId="{00000000-0000-0000-0000-000000000000}"/>
            </ac:picMkLst>
          </pc:picChg>
        </pc:sldLayoutChg>
        <pc:sldLayoutChg chg="modSp">
          <pc:chgData name="Nguyễn Văn Thanh" userId="ac53c420-3b62-4d83-bbb2-d0ded85ff74f" providerId="ADAL" clId="{E199473C-EC77-44A8-B0D7-20C8BC1A58C9}" dt="2026-08-11T00:57:27.282" v="39"/>
          <pc:sldLayoutMkLst>
            <pc:docMk/>
            <pc:sldMasterMk cId="734138992" sldId="2147485404"/>
            <pc:sldLayoutMk cId="4274937767" sldId="2147485412"/>
          </pc:sldLayoutMkLst>
          <pc:spChg chg="mod">
            <ac:chgData name="Nguyễn Văn Thanh" userId="ac53c420-3b62-4d83-bbb2-d0ded85ff74f" providerId="ADAL" clId="{E199473C-EC77-44A8-B0D7-20C8BC1A58C9}" dt="2026-08-11T00:57:27.282" v="39"/>
            <ac:spMkLst>
              <pc:docMk/>
              <pc:sldMasterMk cId="734138992" sldId="2147485404"/>
              <pc:sldLayoutMk cId="4274937767" sldId="2147485412"/>
              <ac:spMk id="2"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4274937767" sldId="2147485412"/>
              <ac:spMk id="3"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4274937767" sldId="2147485412"/>
              <ac:spMk id="4"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4274937767" sldId="2147485412"/>
              <ac:spMk id="10"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4274937767" sldId="2147485412"/>
              <ac:spMk id="11" creationId="{00000000-0000-0000-0000-000000000000}"/>
            </ac:spMkLst>
          </pc:spChg>
          <pc:picChg chg="mod">
            <ac:chgData name="Nguyễn Văn Thanh" userId="ac53c420-3b62-4d83-bbb2-d0ded85ff74f" providerId="ADAL" clId="{E199473C-EC77-44A8-B0D7-20C8BC1A58C9}" dt="2026-08-11T00:57:27.282" v="39"/>
            <ac:picMkLst>
              <pc:docMk/>
              <pc:sldMasterMk cId="734138992" sldId="2147485404"/>
              <pc:sldLayoutMk cId="4274937767" sldId="2147485412"/>
              <ac:picMk id="8" creationId="{00000000-0000-0000-0000-000000000000}"/>
            </ac:picMkLst>
          </pc:picChg>
          <pc:picChg chg="mod">
            <ac:chgData name="Nguyễn Văn Thanh" userId="ac53c420-3b62-4d83-bbb2-d0ded85ff74f" providerId="ADAL" clId="{E199473C-EC77-44A8-B0D7-20C8BC1A58C9}" dt="2026-08-11T00:57:27.282" v="39"/>
            <ac:picMkLst>
              <pc:docMk/>
              <pc:sldMasterMk cId="734138992" sldId="2147485404"/>
              <pc:sldLayoutMk cId="4274937767" sldId="2147485412"/>
              <ac:picMk id="9" creationId="{00000000-0000-0000-0000-000000000000}"/>
            </ac:picMkLst>
          </pc:picChg>
        </pc:sldLayoutChg>
        <pc:sldLayoutChg chg="modSp">
          <pc:chgData name="Nguyễn Văn Thanh" userId="ac53c420-3b62-4d83-bbb2-d0ded85ff74f" providerId="ADAL" clId="{E199473C-EC77-44A8-B0D7-20C8BC1A58C9}" dt="2026-08-11T00:57:27.282" v="39"/>
          <pc:sldLayoutMkLst>
            <pc:docMk/>
            <pc:sldMasterMk cId="734138992" sldId="2147485404"/>
            <pc:sldLayoutMk cId="56917639" sldId="2147485413"/>
          </pc:sldLayoutMkLst>
          <pc:spChg chg="mod">
            <ac:chgData name="Nguyễn Văn Thanh" userId="ac53c420-3b62-4d83-bbb2-d0ded85ff74f" providerId="ADAL" clId="{E199473C-EC77-44A8-B0D7-20C8BC1A58C9}" dt="2026-08-11T00:57:27.282" v="39"/>
            <ac:spMkLst>
              <pc:docMk/>
              <pc:sldMasterMk cId="734138992" sldId="2147485404"/>
              <pc:sldLayoutMk cId="56917639" sldId="2147485413"/>
              <ac:spMk id="2"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56917639" sldId="2147485413"/>
              <ac:spMk id="3"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56917639" sldId="2147485413"/>
              <ac:spMk id="4"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56917639" sldId="2147485413"/>
              <ac:spMk id="10"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56917639" sldId="2147485413"/>
              <ac:spMk id="11" creationId="{00000000-0000-0000-0000-000000000000}"/>
            </ac:spMkLst>
          </pc:spChg>
          <pc:picChg chg="mod">
            <ac:chgData name="Nguyễn Văn Thanh" userId="ac53c420-3b62-4d83-bbb2-d0ded85ff74f" providerId="ADAL" clId="{E199473C-EC77-44A8-B0D7-20C8BC1A58C9}" dt="2026-08-11T00:57:27.282" v="39"/>
            <ac:picMkLst>
              <pc:docMk/>
              <pc:sldMasterMk cId="734138992" sldId="2147485404"/>
              <pc:sldLayoutMk cId="56917639" sldId="2147485413"/>
              <ac:picMk id="8" creationId="{00000000-0000-0000-0000-000000000000}"/>
            </ac:picMkLst>
          </pc:picChg>
          <pc:picChg chg="mod">
            <ac:chgData name="Nguyễn Văn Thanh" userId="ac53c420-3b62-4d83-bbb2-d0ded85ff74f" providerId="ADAL" clId="{E199473C-EC77-44A8-B0D7-20C8BC1A58C9}" dt="2026-08-11T00:57:27.282" v="39"/>
            <ac:picMkLst>
              <pc:docMk/>
              <pc:sldMasterMk cId="734138992" sldId="2147485404"/>
              <pc:sldLayoutMk cId="56917639" sldId="2147485413"/>
              <ac:picMk id="9" creationId="{00000000-0000-0000-0000-000000000000}"/>
            </ac:picMkLst>
          </pc:picChg>
        </pc:sldLayoutChg>
        <pc:sldLayoutChg chg="modSp">
          <pc:chgData name="Nguyễn Văn Thanh" userId="ac53c420-3b62-4d83-bbb2-d0ded85ff74f" providerId="ADAL" clId="{E199473C-EC77-44A8-B0D7-20C8BC1A58C9}" dt="2026-08-11T00:57:27.282" v="39"/>
          <pc:sldLayoutMkLst>
            <pc:docMk/>
            <pc:sldMasterMk cId="734138992" sldId="2147485404"/>
            <pc:sldLayoutMk cId="2804838654" sldId="2147485414"/>
          </pc:sldLayoutMkLst>
          <pc:spChg chg="mod">
            <ac:chgData name="Nguyễn Văn Thanh" userId="ac53c420-3b62-4d83-bbb2-d0ded85ff74f" providerId="ADAL" clId="{E199473C-EC77-44A8-B0D7-20C8BC1A58C9}" dt="2026-08-11T00:57:27.282" v="39"/>
            <ac:spMkLst>
              <pc:docMk/>
              <pc:sldMasterMk cId="734138992" sldId="2147485404"/>
              <pc:sldLayoutMk cId="2804838654" sldId="2147485414"/>
              <ac:spMk id="2"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2804838654" sldId="2147485414"/>
              <ac:spMk id="3"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2804838654" sldId="2147485414"/>
              <ac:spMk id="4"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2804838654" sldId="2147485414"/>
              <ac:spMk id="7"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2804838654" sldId="2147485414"/>
              <ac:spMk id="10"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2804838654" sldId="2147485414"/>
              <ac:spMk id="11" creationId="{00000000-0000-0000-0000-000000000000}"/>
            </ac:spMkLst>
          </pc:spChg>
          <pc:picChg chg="mod">
            <ac:chgData name="Nguyễn Văn Thanh" userId="ac53c420-3b62-4d83-bbb2-d0ded85ff74f" providerId="ADAL" clId="{E199473C-EC77-44A8-B0D7-20C8BC1A58C9}" dt="2026-08-11T00:57:27.282" v="39"/>
            <ac:picMkLst>
              <pc:docMk/>
              <pc:sldMasterMk cId="734138992" sldId="2147485404"/>
              <pc:sldLayoutMk cId="2804838654" sldId="2147485414"/>
              <ac:picMk id="8" creationId="{00000000-0000-0000-0000-000000000000}"/>
            </ac:picMkLst>
          </pc:picChg>
          <pc:picChg chg="mod">
            <ac:chgData name="Nguyễn Văn Thanh" userId="ac53c420-3b62-4d83-bbb2-d0ded85ff74f" providerId="ADAL" clId="{E199473C-EC77-44A8-B0D7-20C8BC1A58C9}" dt="2026-08-11T00:57:27.282" v="39"/>
            <ac:picMkLst>
              <pc:docMk/>
              <pc:sldMasterMk cId="734138992" sldId="2147485404"/>
              <pc:sldLayoutMk cId="2804838654" sldId="2147485414"/>
              <ac:picMk id="9" creationId="{00000000-0000-0000-0000-000000000000}"/>
            </ac:picMkLst>
          </pc:picChg>
        </pc:sldLayoutChg>
        <pc:sldLayoutChg chg="modSp">
          <pc:chgData name="Nguyễn Văn Thanh" userId="ac53c420-3b62-4d83-bbb2-d0ded85ff74f" providerId="ADAL" clId="{E199473C-EC77-44A8-B0D7-20C8BC1A58C9}" dt="2026-08-11T00:57:27.282" v="39"/>
          <pc:sldLayoutMkLst>
            <pc:docMk/>
            <pc:sldMasterMk cId="734138992" sldId="2147485404"/>
            <pc:sldLayoutMk cId="1091515109" sldId="2147485415"/>
          </pc:sldLayoutMkLst>
          <pc:spChg chg="mod">
            <ac:chgData name="Nguyễn Văn Thanh" userId="ac53c420-3b62-4d83-bbb2-d0ded85ff74f" providerId="ADAL" clId="{E199473C-EC77-44A8-B0D7-20C8BC1A58C9}" dt="2026-08-11T00:57:27.282" v="39"/>
            <ac:spMkLst>
              <pc:docMk/>
              <pc:sldMasterMk cId="734138992" sldId="2147485404"/>
              <pc:sldLayoutMk cId="1091515109" sldId="2147485415"/>
              <ac:spMk id="2"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1091515109" sldId="2147485415"/>
              <ac:spMk id="4"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1091515109" sldId="2147485415"/>
              <ac:spMk id="7"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1091515109" sldId="2147485415"/>
              <ac:spMk id="10"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1091515109" sldId="2147485415"/>
              <ac:spMk id="11" creationId="{00000000-0000-0000-0000-000000000000}"/>
            </ac:spMkLst>
          </pc:spChg>
          <pc:picChg chg="mod">
            <ac:chgData name="Nguyễn Văn Thanh" userId="ac53c420-3b62-4d83-bbb2-d0ded85ff74f" providerId="ADAL" clId="{E199473C-EC77-44A8-B0D7-20C8BC1A58C9}" dt="2026-08-11T00:57:27.282" v="39"/>
            <ac:picMkLst>
              <pc:docMk/>
              <pc:sldMasterMk cId="734138992" sldId="2147485404"/>
              <pc:sldLayoutMk cId="1091515109" sldId="2147485415"/>
              <ac:picMk id="8" creationId="{00000000-0000-0000-0000-000000000000}"/>
            </ac:picMkLst>
          </pc:picChg>
          <pc:picChg chg="mod">
            <ac:chgData name="Nguyễn Văn Thanh" userId="ac53c420-3b62-4d83-bbb2-d0ded85ff74f" providerId="ADAL" clId="{E199473C-EC77-44A8-B0D7-20C8BC1A58C9}" dt="2026-08-11T00:57:27.282" v="39"/>
            <ac:picMkLst>
              <pc:docMk/>
              <pc:sldMasterMk cId="734138992" sldId="2147485404"/>
              <pc:sldLayoutMk cId="1091515109" sldId="2147485415"/>
              <ac:picMk id="9" creationId="{00000000-0000-0000-0000-000000000000}"/>
            </ac:picMkLst>
          </pc:picChg>
        </pc:sldLayoutChg>
        <pc:sldLayoutChg chg="modSp">
          <pc:chgData name="Nguyễn Văn Thanh" userId="ac53c420-3b62-4d83-bbb2-d0ded85ff74f" providerId="ADAL" clId="{E199473C-EC77-44A8-B0D7-20C8BC1A58C9}" dt="2026-08-11T00:57:27.282" v="39"/>
          <pc:sldLayoutMkLst>
            <pc:docMk/>
            <pc:sldMasterMk cId="734138992" sldId="2147485404"/>
            <pc:sldLayoutMk cId="694025008" sldId="2147485416"/>
          </pc:sldLayoutMkLst>
          <pc:spChg chg="mod">
            <ac:chgData name="Nguyễn Văn Thanh" userId="ac53c420-3b62-4d83-bbb2-d0ded85ff74f" providerId="ADAL" clId="{E199473C-EC77-44A8-B0D7-20C8BC1A58C9}" dt="2026-08-11T00:57:27.282" v="39"/>
            <ac:spMkLst>
              <pc:docMk/>
              <pc:sldMasterMk cId="734138992" sldId="2147485404"/>
              <pc:sldLayoutMk cId="694025008" sldId="2147485416"/>
              <ac:spMk id="2"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694025008" sldId="2147485416"/>
              <ac:spMk id="4"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694025008" sldId="2147485416"/>
              <ac:spMk id="7"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694025008" sldId="2147485416"/>
              <ac:spMk id="12"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694025008" sldId="2147485416"/>
              <ac:spMk id="14"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694025008" sldId="2147485416"/>
              <ac:spMk id="15"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694025008" sldId="2147485416"/>
              <ac:spMk id="16"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694025008" sldId="2147485416"/>
              <ac:spMk id="17" creationId="{00000000-0000-0000-0000-000000000000}"/>
            </ac:spMkLst>
          </pc:spChg>
          <pc:picChg chg="mod">
            <ac:chgData name="Nguyễn Văn Thanh" userId="ac53c420-3b62-4d83-bbb2-d0ded85ff74f" providerId="ADAL" clId="{E199473C-EC77-44A8-B0D7-20C8BC1A58C9}" dt="2026-08-11T00:57:27.282" v="39"/>
            <ac:picMkLst>
              <pc:docMk/>
              <pc:sldMasterMk cId="734138992" sldId="2147485404"/>
              <pc:sldLayoutMk cId="694025008" sldId="2147485416"/>
              <ac:picMk id="11" creationId="{00000000-0000-0000-0000-000000000000}"/>
            </ac:picMkLst>
          </pc:picChg>
          <pc:picChg chg="mod">
            <ac:chgData name="Nguyễn Văn Thanh" userId="ac53c420-3b62-4d83-bbb2-d0ded85ff74f" providerId="ADAL" clId="{E199473C-EC77-44A8-B0D7-20C8BC1A58C9}" dt="2026-08-11T00:57:27.282" v="39"/>
            <ac:picMkLst>
              <pc:docMk/>
              <pc:sldMasterMk cId="734138992" sldId="2147485404"/>
              <pc:sldLayoutMk cId="694025008" sldId="2147485416"/>
              <ac:picMk id="13" creationId="{00000000-0000-0000-0000-000000000000}"/>
            </ac:picMkLst>
          </pc:picChg>
        </pc:sldLayoutChg>
        <pc:sldLayoutChg chg="modSp">
          <pc:chgData name="Nguyễn Văn Thanh" userId="ac53c420-3b62-4d83-bbb2-d0ded85ff74f" providerId="ADAL" clId="{E199473C-EC77-44A8-B0D7-20C8BC1A58C9}" dt="2026-08-11T00:57:27.282" v="39"/>
          <pc:sldLayoutMkLst>
            <pc:docMk/>
            <pc:sldMasterMk cId="734138992" sldId="2147485404"/>
            <pc:sldLayoutMk cId="2456398583" sldId="2147485417"/>
          </pc:sldLayoutMkLst>
          <pc:spChg chg="mod">
            <ac:chgData name="Nguyễn Văn Thanh" userId="ac53c420-3b62-4d83-bbb2-d0ded85ff74f" providerId="ADAL" clId="{E199473C-EC77-44A8-B0D7-20C8BC1A58C9}" dt="2026-08-11T00:57:27.282" v="39"/>
            <ac:spMkLst>
              <pc:docMk/>
              <pc:sldMasterMk cId="734138992" sldId="2147485404"/>
              <pc:sldLayoutMk cId="2456398583" sldId="2147485417"/>
              <ac:spMk id="2"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2456398583" sldId="2147485417"/>
              <ac:spMk id="4"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2456398583" sldId="2147485417"/>
              <ac:spMk id="7"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2456398583" sldId="2147485417"/>
              <ac:spMk id="11"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2456398583" sldId="2147485417"/>
              <ac:spMk id="12" creationId="{00000000-0000-0000-0000-000000000000}"/>
            </ac:spMkLst>
          </pc:spChg>
          <pc:picChg chg="mod">
            <ac:chgData name="Nguyễn Văn Thanh" userId="ac53c420-3b62-4d83-bbb2-d0ded85ff74f" providerId="ADAL" clId="{E199473C-EC77-44A8-B0D7-20C8BC1A58C9}" dt="2026-08-11T00:57:27.282" v="39"/>
            <ac:picMkLst>
              <pc:docMk/>
              <pc:sldMasterMk cId="734138992" sldId="2147485404"/>
              <pc:sldLayoutMk cId="2456398583" sldId="2147485417"/>
              <ac:picMk id="9" creationId="{00000000-0000-0000-0000-000000000000}"/>
            </ac:picMkLst>
          </pc:picChg>
          <pc:picChg chg="mod">
            <ac:chgData name="Nguyễn Văn Thanh" userId="ac53c420-3b62-4d83-bbb2-d0ded85ff74f" providerId="ADAL" clId="{E199473C-EC77-44A8-B0D7-20C8BC1A58C9}" dt="2026-08-11T00:57:27.282" v="39"/>
            <ac:picMkLst>
              <pc:docMk/>
              <pc:sldMasterMk cId="734138992" sldId="2147485404"/>
              <pc:sldLayoutMk cId="2456398583" sldId="2147485417"/>
              <ac:picMk id="10" creationId="{00000000-0000-0000-0000-000000000000}"/>
            </ac:picMkLst>
          </pc:picChg>
        </pc:sldLayoutChg>
        <pc:sldLayoutChg chg="modSp">
          <pc:chgData name="Nguyễn Văn Thanh" userId="ac53c420-3b62-4d83-bbb2-d0ded85ff74f" providerId="ADAL" clId="{E199473C-EC77-44A8-B0D7-20C8BC1A58C9}" dt="2026-08-11T00:57:27.282" v="39"/>
          <pc:sldLayoutMkLst>
            <pc:docMk/>
            <pc:sldMasterMk cId="734138992" sldId="2147485404"/>
            <pc:sldLayoutMk cId="1759159340" sldId="2147485418"/>
          </pc:sldLayoutMkLst>
          <pc:spChg chg="mod">
            <ac:chgData name="Nguyễn Văn Thanh" userId="ac53c420-3b62-4d83-bbb2-d0ded85ff74f" providerId="ADAL" clId="{E199473C-EC77-44A8-B0D7-20C8BC1A58C9}" dt="2026-08-11T00:57:27.282" v="39"/>
            <ac:spMkLst>
              <pc:docMk/>
              <pc:sldMasterMk cId="734138992" sldId="2147485404"/>
              <pc:sldLayoutMk cId="1759159340" sldId="2147485418"/>
              <ac:spMk id="7"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1759159340" sldId="2147485418"/>
              <ac:spMk id="8"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1759159340" sldId="2147485418"/>
              <ac:spMk id="9"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1759159340" sldId="2147485418"/>
              <ac:spMk id="10"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1759159340" sldId="2147485418"/>
              <ac:spMk id="11"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1759159340" sldId="2147485418"/>
              <ac:spMk id="12"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1759159340" sldId="2147485418"/>
              <ac:spMk id="15"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1759159340" sldId="2147485418"/>
              <ac:spMk id="16"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1759159340" sldId="2147485418"/>
              <ac:spMk id="17" creationId="{00000000-0000-0000-0000-000000000000}"/>
            </ac:spMkLst>
          </pc:spChg>
          <pc:picChg chg="mod">
            <ac:chgData name="Nguyễn Văn Thanh" userId="ac53c420-3b62-4d83-bbb2-d0ded85ff74f" providerId="ADAL" clId="{E199473C-EC77-44A8-B0D7-20C8BC1A58C9}" dt="2026-08-11T00:57:27.282" v="39"/>
            <ac:picMkLst>
              <pc:docMk/>
              <pc:sldMasterMk cId="734138992" sldId="2147485404"/>
              <pc:sldLayoutMk cId="1759159340" sldId="2147485418"/>
              <ac:picMk id="13" creationId="{00000000-0000-0000-0000-000000000000}"/>
            </ac:picMkLst>
          </pc:picChg>
        </pc:sldLayoutChg>
        <pc:sldLayoutChg chg="modSp">
          <pc:chgData name="Nguyễn Văn Thanh" userId="ac53c420-3b62-4d83-bbb2-d0ded85ff74f" providerId="ADAL" clId="{E199473C-EC77-44A8-B0D7-20C8BC1A58C9}" dt="2026-08-11T00:57:27.282" v="39"/>
          <pc:sldLayoutMkLst>
            <pc:docMk/>
            <pc:sldMasterMk cId="734138992" sldId="2147485404"/>
            <pc:sldLayoutMk cId="2112771654" sldId="2147485419"/>
          </pc:sldLayoutMkLst>
          <pc:spChg chg="mod">
            <ac:chgData name="Nguyễn Văn Thanh" userId="ac53c420-3b62-4d83-bbb2-d0ded85ff74f" providerId="ADAL" clId="{E199473C-EC77-44A8-B0D7-20C8BC1A58C9}" dt="2026-08-11T00:57:27.282" v="39"/>
            <ac:spMkLst>
              <pc:docMk/>
              <pc:sldMasterMk cId="734138992" sldId="2147485404"/>
              <pc:sldLayoutMk cId="2112771654" sldId="2147485419"/>
              <ac:spMk id="17"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2112771654" sldId="2147485419"/>
              <ac:spMk id="18"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2112771654" sldId="2147485419"/>
              <ac:spMk id="20"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2112771654" sldId="2147485419"/>
              <ac:spMk id="21"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2112771654" sldId="2147485419"/>
              <ac:spMk id="22"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2112771654" sldId="2147485419"/>
              <ac:spMk id="23"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2112771654" sldId="2147485419"/>
              <ac:spMk id="24"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2112771654" sldId="2147485419"/>
              <ac:spMk id="25"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2112771654" sldId="2147485419"/>
              <ac:spMk id="26"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2112771654" sldId="2147485419"/>
              <ac:spMk id="27" creationId="{00000000-0000-0000-0000-000000000000}"/>
            </ac:spMkLst>
          </pc:spChg>
        </pc:sldLayoutChg>
        <pc:sldLayoutChg chg="modSp">
          <pc:chgData name="Nguyễn Văn Thanh" userId="ac53c420-3b62-4d83-bbb2-d0ded85ff74f" providerId="ADAL" clId="{E199473C-EC77-44A8-B0D7-20C8BC1A58C9}" dt="2026-08-11T00:57:27.282" v="39"/>
          <pc:sldLayoutMkLst>
            <pc:docMk/>
            <pc:sldMasterMk cId="734138992" sldId="2147485404"/>
            <pc:sldLayoutMk cId="2023750325" sldId="2147485420"/>
          </pc:sldLayoutMkLst>
          <pc:spChg chg="mod">
            <ac:chgData name="Nguyễn Văn Thanh" userId="ac53c420-3b62-4d83-bbb2-d0ded85ff74f" providerId="ADAL" clId="{E199473C-EC77-44A8-B0D7-20C8BC1A58C9}" dt="2026-08-11T00:57:27.282" v="39"/>
            <ac:spMkLst>
              <pc:docMk/>
              <pc:sldMasterMk cId="734138992" sldId="2147485404"/>
              <pc:sldLayoutMk cId="2023750325" sldId="2147485420"/>
              <ac:spMk id="9"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2023750325" sldId="2147485420"/>
              <ac:spMk id="10" creationId="{00000000-0000-0000-0000-000000000000}"/>
            </ac:spMkLst>
          </pc:spChg>
          <pc:picChg chg="mod">
            <ac:chgData name="Nguyễn Văn Thanh" userId="ac53c420-3b62-4d83-bbb2-d0ded85ff74f" providerId="ADAL" clId="{E199473C-EC77-44A8-B0D7-20C8BC1A58C9}" dt="2026-08-11T00:57:27.282" v="39"/>
            <ac:picMkLst>
              <pc:docMk/>
              <pc:sldMasterMk cId="734138992" sldId="2147485404"/>
              <pc:sldLayoutMk cId="2023750325" sldId="2147485420"/>
              <ac:picMk id="7" creationId="{00000000-0000-0000-0000-000000000000}"/>
            </ac:picMkLst>
          </pc:picChg>
          <pc:picChg chg="mod">
            <ac:chgData name="Nguyễn Văn Thanh" userId="ac53c420-3b62-4d83-bbb2-d0ded85ff74f" providerId="ADAL" clId="{E199473C-EC77-44A8-B0D7-20C8BC1A58C9}" dt="2026-08-11T00:57:27.282" v="39"/>
            <ac:picMkLst>
              <pc:docMk/>
              <pc:sldMasterMk cId="734138992" sldId="2147485404"/>
              <pc:sldLayoutMk cId="2023750325" sldId="2147485420"/>
              <ac:picMk id="8" creationId="{00000000-0000-0000-0000-000000000000}"/>
            </ac:picMkLst>
          </pc:picChg>
        </pc:sldLayoutChg>
        <pc:sldLayoutChg chg="modSp">
          <pc:chgData name="Nguyễn Văn Thanh" userId="ac53c420-3b62-4d83-bbb2-d0ded85ff74f" providerId="ADAL" clId="{E199473C-EC77-44A8-B0D7-20C8BC1A58C9}" dt="2026-08-11T00:57:27.282" v="39"/>
          <pc:sldLayoutMkLst>
            <pc:docMk/>
            <pc:sldMasterMk cId="734138992" sldId="2147485404"/>
            <pc:sldLayoutMk cId="3854493388" sldId="2147485421"/>
          </pc:sldLayoutMkLst>
          <pc:spChg chg="mod">
            <ac:chgData name="Nguyễn Văn Thanh" userId="ac53c420-3b62-4d83-bbb2-d0ded85ff74f" providerId="ADAL" clId="{E199473C-EC77-44A8-B0D7-20C8BC1A58C9}" dt="2026-08-11T00:57:27.282" v="39"/>
            <ac:spMkLst>
              <pc:docMk/>
              <pc:sldMasterMk cId="734138992" sldId="2147485404"/>
              <pc:sldLayoutMk cId="3854493388" sldId="2147485421"/>
              <ac:spMk id="2"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3854493388" sldId="2147485421"/>
              <ac:spMk id="3"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3854493388" sldId="2147485421"/>
              <ac:spMk id="4"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3854493388" sldId="2147485421"/>
              <ac:spMk id="5"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3854493388" sldId="2147485421"/>
              <ac:spMk id="6"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3854493388" sldId="2147485421"/>
              <ac:spMk id="7" creationId="{00000000-0000-0000-0000-000000000000}"/>
            </ac:spMkLst>
          </pc:spChg>
          <pc:spChg chg="mod">
            <ac:chgData name="Nguyễn Văn Thanh" userId="ac53c420-3b62-4d83-bbb2-d0ded85ff74f" providerId="ADAL" clId="{E199473C-EC77-44A8-B0D7-20C8BC1A58C9}" dt="2026-08-11T00:57:27.282" v="39"/>
            <ac:spMkLst>
              <pc:docMk/>
              <pc:sldMasterMk cId="734138992" sldId="2147485404"/>
              <pc:sldLayoutMk cId="3854493388" sldId="2147485421"/>
              <ac:spMk id="8" creationId="{00000000-0000-0000-0000-000000000000}"/>
            </ac:spMkLst>
          </pc:spChg>
        </pc:sldLayoutChg>
      </pc:sldMasterChg>
      <pc:sldMasterChg chg="modSp modSldLayout">
        <pc:chgData name="Nguyễn Văn Thanh" userId="ac53c420-3b62-4d83-bbb2-d0ded85ff74f" providerId="ADAL" clId="{E199473C-EC77-44A8-B0D7-20C8BC1A58C9}" dt="2026-08-11T00:57:27.282" v="39"/>
        <pc:sldMasterMkLst>
          <pc:docMk/>
          <pc:sldMasterMk cId="345786182" sldId="2147485422"/>
        </pc:sldMasterMkLst>
        <pc:spChg chg="mod">
          <ac:chgData name="Nguyễn Văn Thanh" userId="ac53c420-3b62-4d83-bbb2-d0ded85ff74f" providerId="ADAL" clId="{E199473C-EC77-44A8-B0D7-20C8BC1A58C9}" dt="2026-08-11T00:57:27.282" v="39"/>
          <ac:spMkLst>
            <pc:docMk/>
            <pc:sldMasterMk cId="345786182" sldId="2147485422"/>
            <ac:spMk id="2"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ac:spMk id="3"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ac:spMk id="4"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ac:spMk id="5"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ac:spMk id="6" creationId="{00000000-0000-0000-0000-000000000000}"/>
          </ac:spMkLst>
        </pc:spChg>
        <pc:picChg chg="mod">
          <ac:chgData name="Nguyễn Văn Thanh" userId="ac53c420-3b62-4d83-bbb2-d0ded85ff74f" providerId="ADAL" clId="{E199473C-EC77-44A8-B0D7-20C8BC1A58C9}" dt="2026-08-11T00:57:27.282" v="39"/>
          <ac:picMkLst>
            <pc:docMk/>
            <pc:sldMasterMk cId="345786182" sldId="2147485422"/>
            <ac:picMk id="8" creationId="{00000000-0000-0000-0000-000000000000}"/>
          </ac:picMkLst>
        </pc:picChg>
        <pc:sldLayoutChg chg="modSp">
          <pc:chgData name="Nguyễn Văn Thanh" userId="ac53c420-3b62-4d83-bbb2-d0ded85ff74f" providerId="ADAL" clId="{E199473C-EC77-44A8-B0D7-20C8BC1A58C9}" dt="2026-08-11T00:57:27.282" v="39"/>
          <pc:sldLayoutMkLst>
            <pc:docMk/>
            <pc:sldMasterMk cId="345786182" sldId="2147485422"/>
            <pc:sldLayoutMk cId="2149125364" sldId="2147485423"/>
          </pc:sldLayoutMkLst>
          <pc:spChg chg="mod">
            <ac:chgData name="Nguyễn Văn Thanh" userId="ac53c420-3b62-4d83-bbb2-d0ded85ff74f" providerId="ADAL" clId="{E199473C-EC77-44A8-B0D7-20C8BC1A58C9}" dt="2026-08-11T00:57:27.282" v="39"/>
            <ac:spMkLst>
              <pc:docMk/>
              <pc:sldMasterMk cId="345786182" sldId="2147485422"/>
              <pc:sldLayoutMk cId="2149125364" sldId="2147485423"/>
              <ac:spMk id="2"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2149125364" sldId="2147485423"/>
              <ac:spMk id="3"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2149125364" sldId="2147485423"/>
              <ac:spMk id="4"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2149125364" sldId="2147485423"/>
              <ac:spMk id="5"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2149125364" sldId="2147485423"/>
              <ac:spMk id="6" creationId="{00000000-0000-0000-0000-000000000000}"/>
            </ac:spMkLst>
          </pc:spChg>
          <pc:picChg chg="mod">
            <ac:chgData name="Nguyễn Văn Thanh" userId="ac53c420-3b62-4d83-bbb2-d0ded85ff74f" providerId="ADAL" clId="{E199473C-EC77-44A8-B0D7-20C8BC1A58C9}" dt="2026-08-11T00:57:27.282" v="39"/>
            <ac:picMkLst>
              <pc:docMk/>
              <pc:sldMasterMk cId="345786182" sldId="2147485422"/>
              <pc:sldLayoutMk cId="2149125364" sldId="2147485423"/>
              <ac:picMk id="8" creationId="{00000000-0000-0000-0000-000000000000}"/>
            </ac:picMkLst>
          </pc:picChg>
        </pc:sldLayoutChg>
        <pc:sldLayoutChg chg="modSp">
          <pc:chgData name="Nguyễn Văn Thanh" userId="ac53c420-3b62-4d83-bbb2-d0ded85ff74f" providerId="ADAL" clId="{E199473C-EC77-44A8-B0D7-20C8BC1A58C9}" dt="2026-08-11T00:57:27.282" v="39"/>
          <pc:sldLayoutMkLst>
            <pc:docMk/>
            <pc:sldMasterMk cId="345786182" sldId="2147485422"/>
            <pc:sldLayoutMk cId="1583398150" sldId="2147485425"/>
          </pc:sldLayoutMkLst>
          <pc:spChg chg="mod">
            <ac:chgData name="Nguyễn Văn Thanh" userId="ac53c420-3b62-4d83-bbb2-d0ded85ff74f" providerId="ADAL" clId="{E199473C-EC77-44A8-B0D7-20C8BC1A58C9}" dt="2026-08-11T00:57:27.282" v="39"/>
            <ac:spMkLst>
              <pc:docMk/>
              <pc:sldMasterMk cId="345786182" sldId="2147485422"/>
              <pc:sldLayoutMk cId="1583398150" sldId="2147485425"/>
              <ac:spMk id="2"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1583398150" sldId="2147485425"/>
              <ac:spMk id="3"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1583398150" sldId="2147485425"/>
              <ac:spMk id="4"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1583398150" sldId="2147485425"/>
              <ac:spMk id="5"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1583398150" sldId="2147485425"/>
              <ac:spMk id="6" creationId="{00000000-0000-0000-0000-000000000000}"/>
            </ac:spMkLst>
          </pc:spChg>
          <pc:picChg chg="mod">
            <ac:chgData name="Nguyễn Văn Thanh" userId="ac53c420-3b62-4d83-bbb2-d0ded85ff74f" providerId="ADAL" clId="{E199473C-EC77-44A8-B0D7-20C8BC1A58C9}" dt="2026-08-11T00:57:27.282" v="39"/>
            <ac:picMkLst>
              <pc:docMk/>
              <pc:sldMasterMk cId="345786182" sldId="2147485422"/>
              <pc:sldLayoutMk cId="1583398150" sldId="2147485425"/>
              <ac:picMk id="8" creationId="{00000000-0000-0000-0000-000000000000}"/>
            </ac:picMkLst>
          </pc:picChg>
        </pc:sldLayoutChg>
        <pc:sldLayoutChg chg="modSp">
          <pc:chgData name="Nguyễn Văn Thanh" userId="ac53c420-3b62-4d83-bbb2-d0ded85ff74f" providerId="ADAL" clId="{E199473C-EC77-44A8-B0D7-20C8BC1A58C9}" dt="2026-08-11T00:57:27.282" v="39"/>
          <pc:sldLayoutMkLst>
            <pc:docMk/>
            <pc:sldMasterMk cId="345786182" sldId="2147485422"/>
            <pc:sldLayoutMk cId="1537801363" sldId="2147485426"/>
          </pc:sldLayoutMkLst>
          <pc:spChg chg="mod">
            <ac:chgData name="Nguyễn Văn Thanh" userId="ac53c420-3b62-4d83-bbb2-d0ded85ff74f" providerId="ADAL" clId="{E199473C-EC77-44A8-B0D7-20C8BC1A58C9}" dt="2026-08-11T00:57:27.282" v="39"/>
            <ac:spMkLst>
              <pc:docMk/>
              <pc:sldMasterMk cId="345786182" sldId="2147485422"/>
              <pc:sldLayoutMk cId="1537801363" sldId="2147485426"/>
              <ac:spMk id="3"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1537801363" sldId="2147485426"/>
              <ac:spMk id="4" creationId="{00000000-0000-0000-0000-000000000000}"/>
            </ac:spMkLst>
          </pc:spChg>
        </pc:sldLayoutChg>
        <pc:sldLayoutChg chg="modSp">
          <pc:chgData name="Nguyễn Văn Thanh" userId="ac53c420-3b62-4d83-bbb2-d0ded85ff74f" providerId="ADAL" clId="{E199473C-EC77-44A8-B0D7-20C8BC1A58C9}" dt="2026-08-11T00:57:27.282" v="39"/>
          <pc:sldLayoutMkLst>
            <pc:docMk/>
            <pc:sldMasterMk cId="345786182" sldId="2147485422"/>
            <pc:sldLayoutMk cId="1011504485" sldId="2147485427"/>
          </pc:sldLayoutMkLst>
          <pc:spChg chg="mod">
            <ac:chgData name="Nguyễn Văn Thanh" userId="ac53c420-3b62-4d83-bbb2-d0ded85ff74f" providerId="ADAL" clId="{E199473C-EC77-44A8-B0D7-20C8BC1A58C9}" dt="2026-08-11T00:57:27.282" v="39"/>
            <ac:spMkLst>
              <pc:docMk/>
              <pc:sldMasterMk cId="345786182" sldId="2147485422"/>
              <pc:sldLayoutMk cId="1011504485" sldId="2147485427"/>
              <ac:spMk id="2"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1011504485" sldId="2147485427"/>
              <ac:spMk id="3"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1011504485" sldId="2147485427"/>
              <ac:spMk id="4"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1011504485" sldId="2147485427"/>
              <ac:spMk id="5"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1011504485" sldId="2147485427"/>
              <ac:spMk id="6" creationId="{00000000-0000-0000-0000-000000000000}"/>
            </ac:spMkLst>
          </pc:spChg>
        </pc:sldLayoutChg>
        <pc:sldLayoutChg chg="modSp">
          <pc:chgData name="Nguyễn Văn Thanh" userId="ac53c420-3b62-4d83-bbb2-d0ded85ff74f" providerId="ADAL" clId="{E199473C-EC77-44A8-B0D7-20C8BC1A58C9}" dt="2026-08-11T00:57:27.282" v="39"/>
          <pc:sldLayoutMkLst>
            <pc:docMk/>
            <pc:sldMasterMk cId="345786182" sldId="2147485422"/>
            <pc:sldLayoutMk cId="3593615185" sldId="2147485430"/>
          </pc:sldLayoutMkLst>
          <pc:spChg chg="mod">
            <ac:chgData name="Nguyễn Văn Thanh" userId="ac53c420-3b62-4d83-bbb2-d0ded85ff74f" providerId="ADAL" clId="{E199473C-EC77-44A8-B0D7-20C8BC1A58C9}" dt="2026-08-11T00:57:27.282" v="39"/>
            <ac:spMkLst>
              <pc:docMk/>
              <pc:sldMasterMk cId="345786182" sldId="2147485422"/>
              <pc:sldLayoutMk cId="3593615185" sldId="2147485430"/>
              <ac:spMk id="2"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3593615185" sldId="2147485430"/>
              <ac:spMk id="3"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3593615185" sldId="2147485430"/>
              <ac:spMk id="4" creationId="{00000000-0000-0000-0000-000000000000}"/>
            </ac:spMkLst>
          </pc:spChg>
        </pc:sldLayoutChg>
        <pc:sldLayoutChg chg="modSp">
          <pc:chgData name="Nguyễn Văn Thanh" userId="ac53c420-3b62-4d83-bbb2-d0ded85ff74f" providerId="ADAL" clId="{E199473C-EC77-44A8-B0D7-20C8BC1A58C9}" dt="2026-08-11T00:57:27.282" v="39"/>
          <pc:sldLayoutMkLst>
            <pc:docMk/>
            <pc:sldMasterMk cId="345786182" sldId="2147485422"/>
            <pc:sldLayoutMk cId="1101982310" sldId="2147485431"/>
          </pc:sldLayoutMkLst>
          <pc:spChg chg="mod">
            <ac:chgData name="Nguyễn Văn Thanh" userId="ac53c420-3b62-4d83-bbb2-d0ded85ff74f" providerId="ADAL" clId="{E199473C-EC77-44A8-B0D7-20C8BC1A58C9}" dt="2026-08-11T00:57:27.282" v="39"/>
            <ac:spMkLst>
              <pc:docMk/>
              <pc:sldMasterMk cId="345786182" sldId="2147485422"/>
              <pc:sldLayoutMk cId="1101982310" sldId="2147485431"/>
              <ac:spMk id="2"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1101982310" sldId="2147485431"/>
              <ac:spMk id="3"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1101982310" sldId="2147485431"/>
              <ac:spMk id="4" creationId="{00000000-0000-0000-0000-000000000000}"/>
            </ac:spMkLst>
          </pc:spChg>
        </pc:sldLayoutChg>
        <pc:sldLayoutChg chg="modSp">
          <pc:chgData name="Nguyễn Văn Thanh" userId="ac53c420-3b62-4d83-bbb2-d0ded85ff74f" providerId="ADAL" clId="{E199473C-EC77-44A8-B0D7-20C8BC1A58C9}" dt="2026-08-11T00:57:27.282" v="39"/>
          <pc:sldLayoutMkLst>
            <pc:docMk/>
            <pc:sldMasterMk cId="345786182" sldId="2147485422"/>
            <pc:sldLayoutMk cId="3563626744" sldId="2147485432"/>
          </pc:sldLayoutMkLst>
          <pc:spChg chg="mod">
            <ac:chgData name="Nguyễn Văn Thanh" userId="ac53c420-3b62-4d83-bbb2-d0ded85ff74f" providerId="ADAL" clId="{E199473C-EC77-44A8-B0D7-20C8BC1A58C9}" dt="2026-08-11T00:57:27.282" v="39"/>
            <ac:spMkLst>
              <pc:docMk/>
              <pc:sldMasterMk cId="345786182" sldId="2147485422"/>
              <pc:sldLayoutMk cId="3563626744" sldId="2147485432"/>
              <ac:spMk id="2"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3563626744" sldId="2147485432"/>
              <ac:spMk id="3"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3563626744" sldId="2147485432"/>
              <ac:spMk id="4" creationId="{00000000-0000-0000-0000-000000000000}"/>
            </ac:spMkLst>
          </pc:spChg>
        </pc:sldLayoutChg>
        <pc:sldLayoutChg chg="modSp">
          <pc:chgData name="Nguyễn Văn Thanh" userId="ac53c420-3b62-4d83-bbb2-d0ded85ff74f" providerId="ADAL" clId="{E199473C-EC77-44A8-B0D7-20C8BC1A58C9}" dt="2026-08-11T00:57:27.282" v="39"/>
          <pc:sldLayoutMkLst>
            <pc:docMk/>
            <pc:sldMasterMk cId="345786182" sldId="2147485422"/>
            <pc:sldLayoutMk cId="1937451576" sldId="2147485433"/>
          </pc:sldLayoutMkLst>
          <pc:spChg chg="mod">
            <ac:chgData name="Nguyễn Văn Thanh" userId="ac53c420-3b62-4d83-bbb2-d0ded85ff74f" providerId="ADAL" clId="{E199473C-EC77-44A8-B0D7-20C8BC1A58C9}" dt="2026-08-11T00:57:27.282" v="39"/>
            <ac:spMkLst>
              <pc:docMk/>
              <pc:sldMasterMk cId="345786182" sldId="2147485422"/>
              <pc:sldLayoutMk cId="1937451576" sldId="2147485433"/>
              <ac:spMk id="2"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1937451576" sldId="2147485433"/>
              <ac:spMk id="4"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1937451576" sldId="2147485433"/>
              <ac:spMk id="5"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1937451576" sldId="2147485433"/>
              <ac:spMk id="6"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1937451576" sldId="2147485433"/>
              <ac:spMk id="7" creationId="{00000000-0000-0000-0000-000000000000}"/>
            </ac:spMkLst>
          </pc:spChg>
          <pc:picChg chg="mod">
            <ac:chgData name="Nguyễn Văn Thanh" userId="ac53c420-3b62-4d83-bbb2-d0ded85ff74f" providerId="ADAL" clId="{E199473C-EC77-44A8-B0D7-20C8BC1A58C9}" dt="2026-08-11T00:57:27.282" v="39"/>
            <ac:picMkLst>
              <pc:docMk/>
              <pc:sldMasterMk cId="345786182" sldId="2147485422"/>
              <pc:sldLayoutMk cId="1937451576" sldId="2147485433"/>
              <ac:picMk id="9" creationId="{00000000-0000-0000-0000-000000000000}"/>
            </ac:picMkLst>
          </pc:picChg>
        </pc:sldLayoutChg>
        <pc:sldLayoutChg chg="modSp">
          <pc:chgData name="Nguyễn Văn Thanh" userId="ac53c420-3b62-4d83-bbb2-d0ded85ff74f" providerId="ADAL" clId="{E199473C-EC77-44A8-B0D7-20C8BC1A58C9}" dt="2026-08-11T00:57:27.282" v="39"/>
          <pc:sldLayoutMkLst>
            <pc:docMk/>
            <pc:sldMasterMk cId="345786182" sldId="2147485422"/>
            <pc:sldLayoutMk cId="2038947976" sldId="2147485434"/>
          </pc:sldLayoutMkLst>
          <pc:spChg chg="mod">
            <ac:chgData name="Nguyễn Văn Thanh" userId="ac53c420-3b62-4d83-bbb2-d0ded85ff74f" providerId="ADAL" clId="{E199473C-EC77-44A8-B0D7-20C8BC1A58C9}" dt="2026-08-11T00:57:27.282" v="39"/>
            <ac:spMkLst>
              <pc:docMk/>
              <pc:sldMasterMk cId="345786182" sldId="2147485422"/>
              <pc:sldLayoutMk cId="2038947976" sldId="2147485434"/>
              <ac:spMk id="2"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2038947976" sldId="2147485434"/>
              <ac:spMk id="4"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2038947976" sldId="2147485434"/>
              <ac:spMk id="5"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2038947976" sldId="2147485434"/>
              <ac:spMk id="6"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2038947976" sldId="2147485434"/>
              <ac:spMk id="7"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2038947976" sldId="2147485434"/>
              <ac:spMk id="9"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2038947976" sldId="2147485434"/>
              <ac:spMk id="10"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2038947976" sldId="2147485434"/>
              <ac:spMk id="12" creationId="{00000000-0000-0000-0000-000000000000}"/>
            </ac:spMkLst>
          </pc:spChg>
          <pc:picChg chg="mod">
            <ac:chgData name="Nguyễn Văn Thanh" userId="ac53c420-3b62-4d83-bbb2-d0ded85ff74f" providerId="ADAL" clId="{E199473C-EC77-44A8-B0D7-20C8BC1A58C9}" dt="2026-08-11T00:57:27.282" v="39"/>
            <ac:picMkLst>
              <pc:docMk/>
              <pc:sldMasterMk cId="345786182" sldId="2147485422"/>
              <pc:sldLayoutMk cId="2038947976" sldId="2147485434"/>
              <ac:picMk id="11" creationId="{00000000-0000-0000-0000-000000000000}"/>
            </ac:picMkLst>
          </pc:picChg>
        </pc:sldLayoutChg>
        <pc:sldLayoutChg chg="modSp">
          <pc:chgData name="Nguyễn Văn Thanh" userId="ac53c420-3b62-4d83-bbb2-d0ded85ff74f" providerId="ADAL" clId="{E199473C-EC77-44A8-B0D7-20C8BC1A58C9}" dt="2026-08-11T00:57:27.282" v="39"/>
          <pc:sldLayoutMkLst>
            <pc:docMk/>
            <pc:sldMasterMk cId="345786182" sldId="2147485422"/>
            <pc:sldLayoutMk cId="1280644066" sldId="2147485435"/>
          </pc:sldLayoutMkLst>
          <pc:spChg chg="mod">
            <ac:chgData name="Nguyễn Văn Thanh" userId="ac53c420-3b62-4d83-bbb2-d0ded85ff74f" providerId="ADAL" clId="{E199473C-EC77-44A8-B0D7-20C8BC1A58C9}" dt="2026-08-11T00:57:27.282" v="39"/>
            <ac:spMkLst>
              <pc:docMk/>
              <pc:sldMasterMk cId="345786182" sldId="2147485422"/>
              <pc:sldLayoutMk cId="1280644066" sldId="2147485435"/>
              <ac:spMk id="2"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1280644066" sldId="2147485435"/>
              <ac:spMk id="4"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1280644066" sldId="2147485435"/>
              <ac:spMk id="5"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1280644066" sldId="2147485435"/>
              <ac:spMk id="6"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1280644066" sldId="2147485435"/>
              <ac:spMk id="7" creationId="{00000000-0000-0000-0000-000000000000}"/>
            </ac:spMkLst>
          </pc:spChg>
          <pc:picChg chg="mod">
            <ac:chgData name="Nguyễn Văn Thanh" userId="ac53c420-3b62-4d83-bbb2-d0ded85ff74f" providerId="ADAL" clId="{E199473C-EC77-44A8-B0D7-20C8BC1A58C9}" dt="2026-08-11T00:57:27.282" v="39"/>
            <ac:picMkLst>
              <pc:docMk/>
              <pc:sldMasterMk cId="345786182" sldId="2147485422"/>
              <pc:sldLayoutMk cId="1280644066" sldId="2147485435"/>
              <ac:picMk id="8" creationId="{00000000-0000-0000-0000-000000000000}"/>
            </ac:picMkLst>
          </pc:picChg>
        </pc:sldLayoutChg>
        <pc:sldLayoutChg chg="modSp">
          <pc:chgData name="Nguyễn Văn Thanh" userId="ac53c420-3b62-4d83-bbb2-d0ded85ff74f" providerId="ADAL" clId="{E199473C-EC77-44A8-B0D7-20C8BC1A58C9}" dt="2026-08-11T00:57:27.282" v="39"/>
          <pc:sldLayoutMkLst>
            <pc:docMk/>
            <pc:sldMasterMk cId="345786182" sldId="2147485422"/>
            <pc:sldLayoutMk cId="3319243267" sldId="2147485436"/>
          </pc:sldLayoutMkLst>
          <pc:spChg chg="mod">
            <ac:chgData name="Nguyễn Văn Thanh" userId="ac53c420-3b62-4d83-bbb2-d0ded85ff74f" providerId="ADAL" clId="{E199473C-EC77-44A8-B0D7-20C8BC1A58C9}" dt="2026-08-11T00:57:27.282" v="39"/>
            <ac:spMkLst>
              <pc:docMk/>
              <pc:sldMasterMk cId="345786182" sldId="2147485422"/>
              <pc:sldLayoutMk cId="3319243267" sldId="2147485436"/>
              <ac:spMk id="7"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3319243267" sldId="2147485436"/>
              <ac:spMk id="8"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3319243267" sldId="2147485436"/>
              <ac:spMk id="9"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3319243267" sldId="2147485436"/>
              <ac:spMk id="10"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3319243267" sldId="2147485436"/>
              <ac:spMk id="11"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3319243267" sldId="2147485436"/>
              <ac:spMk id="12"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3319243267" sldId="2147485436"/>
              <ac:spMk id="15" creationId="{00000000-0000-0000-0000-000000000000}"/>
            </ac:spMkLst>
          </pc:spChg>
        </pc:sldLayoutChg>
        <pc:sldLayoutChg chg="modSp">
          <pc:chgData name="Nguyễn Văn Thanh" userId="ac53c420-3b62-4d83-bbb2-d0ded85ff74f" providerId="ADAL" clId="{E199473C-EC77-44A8-B0D7-20C8BC1A58C9}" dt="2026-08-11T00:57:27.282" v="39"/>
          <pc:sldLayoutMkLst>
            <pc:docMk/>
            <pc:sldMasterMk cId="345786182" sldId="2147485422"/>
            <pc:sldLayoutMk cId="330044302" sldId="2147485437"/>
          </pc:sldLayoutMkLst>
          <pc:spChg chg="mod">
            <ac:chgData name="Nguyễn Văn Thanh" userId="ac53c420-3b62-4d83-bbb2-d0ded85ff74f" providerId="ADAL" clId="{E199473C-EC77-44A8-B0D7-20C8BC1A58C9}" dt="2026-08-11T00:57:27.282" v="39"/>
            <ac:spMkLst>
              <pc:docMk/>
              <pc:sldMasterMk cId="345786182" sldId="2147485422"/>
              <pc:sldLayoutMk cId="330044302" sldId="2147485437"/>
              <ac:spMk id="19"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330044302" sldId="2147485437"/>
              <ac:spMk id="20"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330044302" sldId="2147485437"/>
              <ac:spMk id="21"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330044302" sldId="2147485437"/>
              <ac:spMk id="22"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330044302" sldId="2147485437"/>
              <ac:spMk id="23"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330044302" sldId="2147485437"/>
              <ac:spMk id="24"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330044302" sldId="2147485437"/>
              <ac:spMk id="25"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330044302" sldId="2147485437"/>
              <ac:spMk id="26"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330044302" sldId="2147485437"/>
              <ac:spMk id="27"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330044302" sldId="2147485437"/>
              <ac:spMk id="30" creationId="{00000000-0000-0000-0000-000000000000}"/>
            </ac:spMkLst>
          </pc:spChg>
        </pc:sldLayoutChg>
        <pc:sldLayoutChg chg="modSp">
          <pc:chgData name="Nguyễn Văn Thanh" userId="ac53c420-3b62-4d83-bbb2-d0ded85ff74f" providerId="ADAL" clId="{E199473C-EC77-44A8-B0D7-20C8BC1A58C9}" dt="2026-08-11T00:57:27.282" v="39"/>
          <pc:sldLayoutMkLst>
            <pc:docMk/>
            <pc:sldMasterMk cId="345786182" sldId="2147485422"/>
            <pc:sldLayoutMk cId="1228170122" sldId="2147485438"/>
          </pc:sldLayoutMkLst>
          <pc:spChg chg="mod">
            <ac:chgData name="Nguyễn Văn Thanh" userId="ac53c420-3b62-4d83-bbb2-d0ded85ff74f" providerId="ADAL" clId="{E199473C-EC77-44A8-B0D7-20C8BC1A58C9}" dt="2026-08-11T00:57:27.282" v="39"/>
            <ac:spMkLst>
              <pc:docMk/>
              <pc:sldMasterMk cId="345786182" sldId="2147485422"/>
              <pc:sldLayoutMk cId="1228170122" sldId="2147485438"/>
              <ac:spMk id="3" creationId="{00000000-0000-0000-0000-000000000000}"/>
            </ac:spMkLst>
          </pc:spChg>
        </pc:sldLayoutChg>
        <pc:sldLayoutChg chg="modSp">
          <pc:chgData name="Nguyễn Văn Thanh" userId="ac53c420-3b62-4d83-bbb2-d0ded85ff74f" providerId="ADAL" clId="{E199473C-EC77-44A8-B0D7-20C8BC1A58C9}" dt="2026-08-11T00:57:27.282" v="39"/>
          <pc:sldLayoutMkLst>
            <pc:docMk/>
            <pc:sldMasterMk cId="345786182" sldId="2147485422"/>
            <pc:sldLayoutMk cId="1614903398" sldId="2147485439"/>
          </pc:sldLayoutMkLst>
          <pc:spChg chg="mod">
            <ac:chgData name="Nguyễn Văn Thanh" userId="ac53c420-3b62-4d83-bbb2-d0ded85ff74f" providerId="ADAL" clId="{E199473C-EC77-44A8-B0D7-20C8BC1A58C9}" dt="2026-08-11T00:57:27.282" v="39"/>
            <ac:spMkLst>
              <pc:docMk/>
              <pc:sldMasterMk cId="345786182" sldId="2147485422"/>
              <pc:sldLayoutMk cId="1614903398" sldId="2147485439"/>
              <ac:spMk id="2"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1614903398" sldId="2147485439"/>
              <ac:spMk id="3"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1614903398" sldId="2147485439"/>
              <ac:spMk id="4"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1614903398" sldId="2147485439"/>
              <ac:spMk id="5" creationId="{00000000-0000-0000-0000-000000000000}"/>
            </ac:spMkLst>
          </pc:spChg>
          <pc:spChg chg="mod">
            <ac:chgData name="Nguyễn Văn Thanh" userId="ac53c420-3b62-4d83-bbb2-d0ded85ff74f" providerId="ADAL" clId="{E199473C-EC77-44A8-B0D7-20C8BC1A58C9}" dt="2026-08-11T00:57:27.282" v="39"/>
            <ac:spMkLst>
              <pc:docMk/>
              <pc:sldMasterMk cId="345786182" sldId="2147485422"/>
              <pc:sldLayoutMk cId="1614903398" sldId="2147485439"/>
              <ac:spMk id="6" creationId="{00000000-0000-0000-0000-000000000000}"/>
            </ac:spMkLst>
          </pc:spChg>
          <pc:picChg chg="mod">
            <ac:chgData name="Nguyễn Văn Thanh" userId="ac53c420-3b62-4d83-bbb2-d0ded85ff74f" providerId="ADAL" clId="{E199473C-EC77-44A8-B0D7-20C8BC1A58C9}" dt="2026-08-11T00:57:27.282" v="39"/>
            <ac:picMkLst>
              <pc:docMk/>
              <pc:sldMasterMk cId="345786182" sldId="2147485422"/>
              <pc:sldLayoutMk cId="1614903398" sldId="2147485439"/>
              <ac:picMk id="9" creationId="{00000000-0000-0000-0000-000000000000}"/>
            </ac:picMkLst>
          </pc:picChg>
        </pc:sldLayoutChg>
      </pc:sldMasterChg>
    </pc:docChg>
  </pc:docChgLst>
  <pc:docChgLst>
    <pc:chgData name="Nguyễn Văn Thanh" userId="ac53c420-3b62-4d83-bbb2-d0ded85ff74f" providerId="ADAL" clId="{D2CDEE59-F028-47D4-BAF8-1770F4C41144}"/>
    <pc:docChg chg="undo custSel addSld delSld modSld sldOrd delMainMaster modMainMaster modNotesMaster">
      <pc:chgData name="Nguyễn Văn Thanh" userId="ac53c420-3b62-4d83-bbb2-d0ded85ff74f" providerId="ADAL" clId="{D2CDEE59-F028-47D4-BAF8-1770F4C41144}" dt="2026-08-06T10:14:33.026" v="2631" actId="14100"/>
      <pc:docMkLst>
        <pc:docMk/>
      </pc:docMkLst>
      <pc:sldChg chg="modSp add del mod">
        <pc:chgData name="Nguyễn Văn Thanh" userId="ac53c420-3b62-4d83-bbb2-d0ded85ff74f" providerId="ADAL" clId="{D2CDEE59-F028-47D4-BAF8-1770F4C41144}" dt="2026-08-06T10:14:33.026" v="2631" actId="14100"/>
        <pc:sldMkLst>
          <pc:docMk/>
          <pc:sldMk cId="1321417358" sldId="256"/>
        </pc:sldMkLst>
        <pc:spChg chg="mod">
          <ac:chgData name="Nguyễn Văn Thanh" userId="ac53c420-3b62-4d83-bbb2-d0ded85ff74f" providerId="ADAL" clId="{D2CDEE59-F028-47D4-BAF8-1770F4C41144}" dt="2026-08-06T10:14:33.026" v="2631" actId="14100"/>
          <ac:spMkLst>
            <pc:docMk/>
            <pc:sldMk cId="1321417358" sldId="256"/>
            <ac:spMk id="2" creationId="{00000000-0000-0000-0000-000000000000}"/>
          </ac:spMkLst>
        </pc:spChg>
        <pc:spChg chg="mod">
          <ac:chgData name="Nguyễn Văn Thanh" userId="ac53c420-3b62-4d83-bbb2-d0ded85ff74f" providerId="ADAL" clId="{D2CDEE59-F028-47D4-BAF8-1770F4C41144}" dt="2026-08-06T10:02:34.024" v="2359"/>
          <ac:spMkLst>
            <pc:docMk/>
            <pc:sldMk cId="1321417358" sldId="256"/>
            <ac:spMk id="4" creationId="{00000000-0000-0000-0000-000000000000}"/>
          </ac:spMkLst>
        </pc:spChg>
        <pc:spChg chg="mod">
          <ac:chgData name="Nguyễn Văn Thanh" userId="ac53c420-3b62-4d83-bbb2-d0ded85ff74f" providerId="ADAL" clId="{D2CDEE59-F028-47D4-BAF8-1770F4C41144}" dt="2026-08-06T10:13:51.827" v="2534" actId="27636"/>
          <ac:spMkLst>
            <pc:docMk/>
            <pc:sldMk cId="1321417358" sldId="256"/>
            <ac:spMk id="7" creationId="{04DB7FB2-BD52-4046-9BF8-1D31FF18FF42}"/>
          </ac:spMkLst>
        </pc:spChg>
        <pc:spChg chg="mod">
          <ac:chgData name="Nguyễn Văn Thanh" userId="ac53c420-3b62-4d83-bbb2-d0ded85ff74f" providerId="ADAL" clId="{D2CDEE59-F028-47D4-BAF8-1770F4C41144}" dt="2026-08-06T10:02:34.024" v="2359"/>
          <ac:spMkLst>
            <pc:docMk/>
            <pc:sldMk cId="1321417358" sldId="256"/>
            <ac:spMk id="15" creationId="{DD5461A4-CF45-363D-B8B0-BD61A32D3918}"/>
          </ac:spMkLst>
        </pc:spChg>
      </pc:sldChg>
      <pc:sldChg chg="modSp">
        <pc:chgData name="Nguyễn Văn Thanh" userId="ac53c420-3b62-4d83-bbb2-d0ded85ff74f" providerId="ADAL" clId="{D2CDEE59-F028-47D4-BAF8-1770F4C41144}" dt="2026-08-06T10:02:34.024" v="2359"/>
        <pc:sldMkLst>
          <pc:docMk/>
          <pc:sldMk cId="0" sldId="257"/>
        </pc:sldMkLst>
        <pc:spChg chg="mod">
          <ac:chgData name="Nguyễn Văn Thanh" userId="ac53c420-3b62-4d83-bbb2-d0ded85ff74f" providerId="ADAL" clId="{D2CDEE59-F028-47D4-BAF8-1770F4C41144}" dt="2026-08-06T10:02:34.024" v="2359"/>
          <ac:spMkLst>
            <pc:docMk/>
            <pc:sldMk cId="0" sldId="257"/>
            <ac:spMk id="6" creationId="{00000000-0000-0000-0000-000000000000}"/>
          </ac:spMkLst>
        </pc:spChg>
        <pc:spChg chg="mod">
          <ac:chgData name="Nguyễn Văn Thanh" userId="ac53c420-3b62-4d83-bbb2-d0ded85ff74f" providerId="ADAL" clId="{D2CDEE59-F028-47D4-BAF8-1770F4C41144}" dt="2026-08-06T10:02:34.024" v="2359"/>
          <ac:spMkLst>
            <pc:docMk/>
            <pc:sldMk cId="0" sldId="257"/>
            <ac:spMk id="7" creationId="{00000000-0000-0000-0000-000000000000}"/>
          </ac:spMkLst>
        </pc:spChg>
        <pc:spChg chg="mod">
          <ac:chgData name="Nguyễn Văn Thanh" userId="ac53c420-3b62-4d83-bbb2-d0ded85ff74f" providerId="ADAL" clId="{D2CDEE59-F028-47D4-BAF8-1770F4C41144}" dt="2026-08-06T10:02:34.024" v="2359"/>
          <ac:spMkLst>
            <pc:docMk/>
            <pc:sldMk cId="0" sldId="257"/>
            <ac:spMk id="10" creationId="{00000000-0000-0000-0000-000000000000}"/>
          </ac:spMkLst>
        </pc:spChg>
        <pc:spChg chg="mod">
          <ac:chgData name="Nguyễn Văn Thanh" userId="ac53c420-3b62-4d83-bbb2-d0ded85ff74f" providerId="ADAL" clId="{D2CDEE59-F028-47D4-BAF8-1770F4C41144}" dt="2026-08-06T10:02:34.024" v="2359"/>
          <ac:spMkLst>
            <pc:docMk/>
            <pc:sldMk cId="0" sldId="257"/>
            <ac:spMk id="11" creationId="{00000000-0000-0000-0000-000000000000}"/>
          </ac:spMkLst>
        </pc:spChg>
        <pc:spChg chg="mod">
          <ac:chgData name="Nguyễn Văn Thanh" userId="ac53c420-3b62-4d83-bbb2-d0ded85ff74f" providerId="ADAL" clId="{D2CDEE59-F028-47D4-BAF8-1770F4C41144}" dt="2026-08-06T10:02:34.024" v="2359"/>
          <ac:spMkLst>
            <pc:docMk/>
            <pc:sldMk cId="0" sldId="257"/>
            <ac:spMk id="13" creationId="{00000000-0000-0000-0000-000000000000}"/>
          </ac:spMkLst>
        </pc:spChg>
        <pc:spChg chg="mod">
          <ac:chgData name="Nguyễn Văn Thanh" userId="ac53c420-3b62-4d83-bbb2-d0ded85ff74f" providerId="ADAL" clId="{D2CDEE59-F028-47D4-BAF8-1770F4C41144}" dt="2026-08-06T10:02:34.024" v="2359"/>
          <ac:spMkLst>
            <pc:docMk/>
            <pc:sldMk cId="0" sldId="257"/>
            <ac:spMk id="14" creationId="{00000000-0000-0000-0000-000000000000}"/>
          </ac:spMkLst>
        </pc:spChg>
        <pc:spChg chg="mod">
          <ac:chgData name="Nguyễn Văn Thanh" userId="ac53c420-3b62-4d83-bbb2-d0ded85ff74f" providerId="ADAL" clId="{D2CDEE59-F028-47D4-BAF8-1770F4C41144}" dt="2026-08-06T10:02:34.024" v="2359"/>
          <ac:spMkLst>
            <pc:docMk/>
            <pc:sldMk cId="0" sldId="257"/>
            <ac:spMk id="16" creationId="{00000000-0000-0000-0000-000000000000}"/>
          </ac:spMkLst>
        </pc:spChg>
        <pc:spChg chg="mod">
          <ac:chgData name="Nguyễn Văn Thanh" userId="ac53c420-3b62-4d83-bbb2-d0ded85ff74f" providerId="ADAL" clId="{D2CDEE59-F028-47D4-BAF8-1770F4C41144}" dt="2026-08-06T10:02:34.024" v="2359"/>
          <ac:spMkLst>
            <pc:docMk/>
            <pc:sldMk cId="0" sldId="257"/>
            <ac:spMk id="17" creationId="{00000000-0000-0000-0000-000000000000}"/>
          </ac:spMkLst>
        </pc:spChg>
        <pc:spChg chg="mod">
          <ac:chgData name="Nguyễn Văn Thanh" userId="ac53c420-3b62-4d83-bbb2-d0ded85ff74f" providerId="ADAL" clId="{D2CDEE59-F028-47D4-BAF8-1770F4C41144}" dt="2026-08-06T10:02:34.024" v="2359"/>
          <ac:spMkLst>
            <pc:docMk/>
            <pc:sldMk cId="0" sldId="257"/>
            <ac:spMk id="19" creationId="{00000000-0000-0000-0000-000000000000}"/>
          </ac:spMkLst>
        </pc:spChg>
        <pc:spChg chg="mod">
          <ac:chgData name="Nguyễn Văn Thanh" userId="ac53c420-3b62-4d83-bbb2-d0ded85ff74f" providerId="ADAL" clId="{D2CDEE59-F028-47D4-BAF8-1770F4C41144}" dt="2026-08-06T10:02:34.024" v="2359"/>
          <ac:spMkLst>
            <pc:docMk/>
            <pc:sldMk cId="0" sldId="257"/>
            <ac:spMk id="20" creationId="{00000000-0000-0000-0000-000000000000}"/>
          </ac:spMkLst>
        </pc:spChg>
        <pc:picChg chg="mod">
          <ac:chgData name="Nguyễn Văn Thanh" userId="ac53c420-3b62-4d83-bbb2-d0ded85ff74f" providerId="ADAL" clId="{D2CDEE59-F028-47D4-BAF8-1770F4C41144}" dt="2026-08-06T10:02:34.024" v="2359"/>
          <ac:picMkLst>
            <pc:docMk/>
            <pc:sldMk cId="0" sldId="257"/>
            <ac:picMk id="2" creationId="{00000000-0000-0000-0000-000000000000}"/>
          </ac:picMkLst>
        </pc:picChg>
        <pc:picChg chg="mod">
          <ac:chgData name="Nguyễn Văn Thanh" userId="ac53c420-3b62-4d83-bbb2-d0ded85ff74f" providerId="ADAL" clId="{D2CDEE59-F028-47D4-BAF8-1770F4C41144}" dt="2026-08-06T10:02:34.024" v="2359"/>
          <ac:picMkLst>
            <pc:docMk/>
            <pc:sldMk cId="0" sldId="257"/>
            <ac:picMk id="3" creationId="{00000000-0000-0000-0000-000000000000}"/>
          </ac:picMkLst>
        </pc:picChg>
        <pc:picChg chg="mod">
          <ac:chgData name="Nguyễn Văn Thanh" userId="ac53c420-3b62-4d83-bbb2-d0ded85ff74f" providerId="ADAL" clId="{D2CDEE59-F028-47D4-BAF8-1770F4C41144}" dt="2026-08-06T10:02:34.024" v="2359"/>
          <ac:picMkLst>
            <pc:docMk/>
            <pc:sldMk cId="0" sldId="257"/>
            <ac:picMk id="4" creationId="{00000000-0000-0000-0000-000000000000}"/>
          </ac:picMkLst>
        </pc:picChg>
        <pc:picChg chg="mod">
          <ac:chgData name="Nguyễn Văn Thanh" userId="ac53c420-3b62-4d83-bbb2-d0ded85ff74f" providerId="ADAL" clId="{D2CDEE59-F028-47D4-BAF8-1770F4C41144}" dt="2026-08-06T10:02:34.024" v="2359"/>
          <ac:picMkLst>
            <pc:docMk/>
            <pc:sldMk cId="0" sldId="257"/>
            <ac:picMk id="5" creationId="{00000000-0000-0000-0000-000000000000}"/>
          </ac:picMkLst>
        </pc:picChg>
        <pc:picChg chg="mod">
          <ac:chgData name="Nguyễn Văn Thanh" userId="ac53c420-3b62-4d83-bbb2-d0ded85ff74f" providerId="ADAL" clId="{D2CDEE59-F028-47D4-BAF8-1770F4C41144}" dt="2026-08-06T10:02:34.024" v="2359"/>
          <ac:picMkLst>
            <pc:docMk/>
            <pc:sldMk cId="0" sldId="257"/>
            <ac:picMk id="8" creationId="{00000000-0000-0000-0000-000000000000}"/>
          </ac:picMkLst>
        </pc:picChg>
        <pc:picChg chg="mod">
          <ac:chgData name="Nguyễn Văn Thanh" userId="ac53c420-3b62-4d83-bbb2-d0ded85ff74f" providerId="ADAL" clId="{D2CDEE59-F028-47D4-BAF8-1770F4C41144}" dt="2026-08-06T10:02:34.024" v="2359"/>
          <ac:picMkLst>
            <pc:docMk/>
            <pc:sldMk cId="0" sldId="257"/>
            <ac:picMk id="9" creationId="{00000000-0000-0000-0000-000000000000}"/>
          </ac:picMkLst>
        </pc:picChg>
        <pc:picChg chg="mod">
          <ac:chgData name="Nguyễn Văn Thanh" userId="ac53c420-3b62-4d83-bbb2-d0ded85ff74f" providerId="ADAL" clId="{D2CDEE59-F028-47D4-BAF8-1770F4C41144}" dt="2026-08-06T10:02:34.024" v="2359"/>
          <ac:picMkLst>
            <pc:docMk/>
            <pc:sldMk cId="0" sldId="257"/>
            <ac:picMk id="12" creationId="{00000000-0000-0000-0000-000000000000}"/>
          </ac:picMkLst>
        </pc:picChg>
        <pc:picChg chg="mod">
          <ac:chgData name="Nguyễn Văn Thanh" userId="ac53c420-3b62-4d83-bbb2-d0ded85ff74f" providerId="ADAL" clId="{D2CDEE59-F028-47D4-BAF8-1770F4C41144}" dt="2026-08-06T10:02:34.024" v="2359"/>
          <ac:picMkLst>
            <pc:docMk/>
            <pc:sldMk cId="0" sldId="257"/>
            <ac:picMk id="15" creationId="{00000000-0000-0000-0000-000000000000}"/>
          </ac:picMkLst>
        </pc:picChg>
        <pc:picChg chg="mod">
          <ac:chgData name="Nguyễn Văn Thanh" userId="ac53c420-3b62-4d83-bbb2-d0ded85ff74f" providerId="ADAL" clId="{D2CDEE59-F028-47D4-BAF8-1770F4C41144}" dt="2026-08-06T10:02:34.024" v="2359"/>
          <ac:picMkLst>
            <pc:docMk/>
            <pc:sldMk cId="0" sldId="257"/>
            <ac:picMk id="18" creationId="{00000000-0000-0000-0000-000000000000}"/>
          </ac:picMkLst>
        </pc:picChg>
      </pc:sldChg>
      <pc:sldChg chg="modSp">
        <pc:chgData name="Nguyễn Văn Thanh" userId="ac53c420-3b62-4d83-bbb2-d0ded85ff74f" providerId="ADAL" clId="{D2CDEE59-F028-47D4-BAF8-1770F4C41144}" dt="2026-08-06T10:02:34.024" v="2359"/>
        <pc:sldMkLst>
          <pc:docMk/>
          <pc:sldMk cId="0" sldId="258"/>
        </pc:sldMkLst>
        <pc:spChg chg="mod">
          <ac:chgData name="Nguyễn Văn Thanh" userId="ac53c420-3b62-4d83-bbb2-d0ded85ff74f" providerId="ADAL" clId="{D2CDEE59-F028-47D4-BAF8-1770F4C41144}" dt="2026-08-06T10:02:34.024" v="2359"/>
          <ac:spMkLst>
            <pc:docMk/>
            <pc:sldMk cId="0" sldId="258"/>
            <ac:spMk id="6" creationId="{00000000-0000-0000-0000-000000000000}"/>
          </ac:spMkLst>
        </pc:spChg>
        <pc:spChg chg="mod">
          <ac:chgData name="Nguyễn Văn Thanh" userId="ac53c420-3b62-4d83-bbb2-d0ded85ff74f" providerId="ADAL" clId="{D2CDEE59-F028-47D4-BAF8-1770F4C41144}" dt="2026-08-06T10:02:34.024" v="2359"/>
          <ac:spMkLst>
            <pc:docMk/>
            <pc:sldMk cId="0" sldId="258"/>
            <ac:spMk id="7" creationId="{00000000-0000-0000-0000-000000000000}"/>
          </ac:spMkLst>
        </pc:spChg>
        <pc:spChg chg="mod">
          <ac:chgData name="Nguyễn Văn Thanh" userId="ac53c420-3b62-4d83-bbb2-d0ded85ff74f" providerId="ADAL" clId="{D2CDEE59-F028-47D4-BAF8-1770F4C41144}" dt="2026-08-06T10:02:34.024" v="2359"/>
          <ac:spMkLst>
            <pc:docMk/>
            <pc:sldMk cId="0" sldId="258"/>
            <ac:spMk id="10" creationId="{00000000-0000-0000-0000-000000000000}"/>
          </ac:spMkLst>
        </pc:spChg>
        <pc:spChg chg="mod">
          <ac:chgData name="Nguyễn Văn Thanh" userId="ac53c420-3b62-4d83-bbb2-d0ded85ff74f" providerId="ADAL" clId="{D2CDEE59-F028-47D4-BAF8-1770F4C41144}" dt="2026-08-06T10:02:34.024" v="2359"/>
          <ac:spMkLst>
            <pc:docMk/>
            <pc:sldMk cId="0" sldId="258"/>
            <ac:spMk id="11" creationId="{00000000-0000-0000-0000-000000000000}"/>
          </ac:spMkLst>
        </pc:spChg>
        <pc:spChg chg="mod">
          <ac:chgData name="Nguyễn Văn Thanh" userId="ac53c420-3b62-4d83-bbb2-d0ded85ff74f" providerId="ADAL" clId="{D2CDEE59-F028-47D4-BAF8-1770F4C41144}" dt="2026-08-06T10:02:34.024" v="2359"/>
          <ac:spMkLst>
            <pc:docMk/>
            <pc:sldMk cId="0" sldId="258"/>
            <ac:spMk id="12" creationId="{00000000-0000-0000-0000-000000000000}"/>
          </ac:spMkLst>
        </pc:spChg>
        <pc:spChg chg="mod">
          <ac:chgData name="Nguyễn Văn Thanh" userId="ac53c420-3b62-4d83-bbb2-d0ded85ff74f" providerId="ADAL" clId="{D2CDEE59-F028-47D4-BAF8-1770F4C41144}" dt="2026-08-06T10:02:34.024" v="2359"/>
          <ac:spMkLst>
            <pc:docMk/>
            <pc:sldMk cId="0" sldId="258"/>
            <ac:spMk id="13" creationId="{00000000-0000-0000-0000-000000000000}"/>
          </ac:spMkLst>
        </pc:spChg>
        <pc:spChg chg="mod">
          <ac:chgData name="Nguyễn Văn Thanh" userId="ac53c420-3b62-4d83-bbb2-d0ded85ff74f" providerId="ADAL" clId="{D2CDEE59-F028-47D4-BAF8-1770F4C41144}" dt="2026-08-06T10:02:34.024" v="2359"/>
          <ac:spMkLst>
            <pc:docMk/>
            <pc:sldMk cId="0" sldId="258"/>
            <ac:spMk id="14" creationId="{00000000-0000-0000-0000-000000000000}"/>
          </ac:spMkLst>
        </pc:spChg>
        <pc:spChg chg="mod">
          <ac:chgData name="Nguyễn Văn Thanh" userId="ac53c420-3b62-4d83-bbb2-d0ded85ff74f" providerId="ADAL" clId="{D2CDEE59-F028-47D4-BAF8-1770F4C41144}" dt="2026-08-06T10:02:34.024" v="2359"/>
          <ac:spMkLst>
            <pc:docMk/>
            <pc:sldMk cId="0" sldId="258"/>
            <ac:spMk id="15" creationId="{00000000-0000-0000-0000-000000000000}"/>
          </ac:spMkLst>
        </pc:spChg>
        <pc:spChg chg="mod">
          <ac:chgData name="Nguyễn Văn Thanh" userId="ac53c420-3b62-4d83-bbb2-d0ded85ff74f" providerId="ADAL" clId="{D2CDEE59-F028-47D4-BAF8-1770F4C41144}" dt="2026-08-06T10:02:34.024" v="2359"/>
          <ac:spMkLst>
            <pc:docMk/>
            <pc:sldMk cId="0" sldId="258"/>
            <ac:spMk id="16" creationId="{00000000-0000-0000-0000-000000000000}"/>
          </ac:spMkLst>
        </pc:spChg>
        <pc:spChg chg="mod">
          <ac:chgData name="Nguyễn Văn Thanh" userId="ac53c420-3b62-4d83-bbb2-d0ded85ff74f" providerId="ADAL" clId="{D2CDEE59-F028-47D4-BAF8-1770F4C41144}" dt="2026-08-06T10:02:34.024" v="2359"/>
          <ac:spMkLst>
            <pc:docMk/>
            <pc:sldMk cId="0" sldId="258"/>
            <ac:spMk id="17" creationId="{00000000-0000-0000-0000-000000000000}"/>
          </ac:spMkLst>
        </pc:spChg>
        <pc:picChg chg="mod">
          <ac:chgData name="Nguyễn Văn Thanh" userId="ac53c420-3b62-4d83-bbb2-d0ded85ff74f" providerId="ADAL" clId="{D2CDEE59-F028-47D4-BAF8-1770F4C41144}" dt="2026-08-06T10:02:34.024" v="2359"/>
          <ac:picMkLst>
            <pc:docMk/>
            <pc:sldMk cId="0" sldId="258"/>
            <ac:picMk id="2" creationId="{00000000-0000-0000-0000-000000000000}"/>
          </ac:picMkLst>
        </pc:picChg>
        <pc:picChg chg="mod">
          <ac:chgData name="Nguyễn Văn Thanh" userId="ac53c420-3b62-4d83-bbb2-d0ded85ff74f" providerId="ADAL" clId="{D2CDEE59-F028-47D4-BAF8-1770F4C41144}" dt="2026-08-06T10:02:34.024" v="2359"/>
          <ac:picMkLst>
            <pc:docMk/>
            <pc:sldMk cId="0" sldId="258"/>
            <ac:picMk id="3" creationId="{00000000-0000-0000-0000-000000000000}"/>
          </ac:picMkLst>
        </pc:picChg>
        <pc:picChg chg="mod">
          <ac:chgData name="Nguyễn Văn Thanh" userId="ac53c420-3b62-4d83-bbb2-d0ded85ff74f" providerId="ADAL" clId="{D2CDEE59-F028-47D4-BAF8-1770F4C41144}" dt="2026-08-06T10:02:34.024" v="2359"/>
          <ac:picMkLst>
            <pc:docMk/>
            <pc:sldMk cId="0" sldId="258"/>
            <ac:picMk id="4" creationId="{00000000-0000-0000-0000-000000000000}"/>
          </ac:picMkLst>
        </pc:picChg>
        <pc:picChg chg="mod">
          <ac:chgData name="Nguyễn Văn Thanh" userId="ac53c420-3b62-4d83-bbb2-d0ded85ff74f" providerId="ADAL" clId="{D2CDEE59-F028-47D4-BAF8-1770F4C41144}" dt="2026-08-06T10:02:34.024" v="2359"/>
          <ac:picMkLst>
            <pc:docMk/>
            <pc:sldMk cId="0" sldId="258"/>
            <ac:picMk id="5" creationId="{00000000-0000-0000-0000-000000000000}"/>
          </ac:picMkLst>
        </pc:picChg>
        <pc:picChg chg="mod">
          <ac:chgData name="Nguyễn Văn Thanh" userId="ac53c420-3b62-4d83-bbb2-d0ded85ff74f" providerId="ADAL" clId="{D2CDEE59-F028-47D4-BAF8-1770F4C41144}" dt="2026-08-06T10:02:34.024" v="2359"/>
          <ac:picMkLst>
            <pc:docMk/>
            <pc:sldMk cId="0" sldId="258"/>
            <ac:picMk id="8" creationId="{00000000-0000-0000-0000-000000000000}"/>
          </ac:picMkLst>
        </pc:picChg>
        <pc:picChg chg="mod">
          <ac:chgData name="Nguyễn Văn Thanh" userId="ac53c420-3b62-4d83-bbb2-d0ded85ff74f" providerId="ADAL" clId="{D2CDEE59-F028-47D4-BAF8-1770F4C41144}" dt="2026-08-06T10:02:34.024" v="2359"/>
          <ac:picMkLst>
            <pc:docMk/>
            <pc:sldMk cId="0" sldId="258"/>
            <ac:picMk id="9" creationId="{00000000-0000-0000-0000-000000000000}"/>
          </ac:picMkLst>
        </pc:picChg>
        <pc:picChg chg="mod">
          <ac:chgData name="Nguyễn Văn Thanh" userId="ac53c420-3b62-4d83-bbb2-d0ded85ff74f" providerId="ADAL" clId="{D2CDEE59-F028-47D4-BAF8-1770F4C41144}" dt="2026-08-06T10:02:34.024" v="2359"/>
          <ac:picMkLst>
            <pc:docMk/>
            <pc:sldMk cId="0" sldId="258"/>
            <ac:picMk id="18" creationId="{00000000-0000-0000-0000-000000000000}"/>
          </ac:picMkLst>
        </pc:picChg>
        <pc:picChg chg="mod">
          <ac:chgData name="Nguyễn Văn Thanh" userId="ac53c420-3b62-4d83-bbb2-d0ded85ff74f" providerId="ADAL" clId="{D2CDEE59-F028-47D4-BAF8-1770F4C41144}" dt="2026-08-06T10:02:34.024" v="2359"/>
          <ac:picMkLst>
            <pc:docMk/>
            <pc:sldMk cId="0" sldId="258"/>
            <ac:picMk id="19" creationId="{00000000-0000-0000-0000-000000000000}"/>
          </ac:picMkLst>
        </pc:picChg>
        <pc:picChg chg="mod">
          <ac:chgData name="Nguyễn Văn Thanh" userId="ac53c420-3b62-4d83-bbb2-d0ded85ff74f" providerId="ADAL" clId="{D2CDEE59-F028-47D4-BAF8-1770F4C41144}" dt="2026-08-06T10:02:34.024" v="2359"/>
          <ac:picMkLst>
            <pc:docMk/>
            <pc:sldMk cId="0" sldId="258"/>
            <ac:picMk id="20" creationId="{00000000-0000-0000-0000-000000000000}"/>
          </ac:picMkLst>
        </pc:picChg>
      </pc:sldChg>
      <pc:sldChg chg="modSp mod">
        <pc:chgData name="Nguyễn Văn Thanh" userId="ac53c420-3b62-4d83-bbb2-d0ded85ff74f" providerId="ADAL" clId="{D2CDEE59-F028-47D4-BAF8-1770F4C41144}" dt="2026-08-06T10:08:55.250" v="2441" actId="403"/>
        <pc:sldMkLst>
          <pc:docMk/>
          <pc:sldMk cId="0" sldId="259"/>
        </pc:sldMkLst>
        <pc:spChg chg="mod">
          <ac:chgData name="Nguyễn Văn Thanh" userId="ac53c420-3b62-4d83-bbb2-d0ded85ff74f" providerId="ADAL" clId="{D2CDEE59-F028-47D4-BAF8-1770F4C41144}" dt="2026-08-06T10:02:34.024" v="2359"/>
          <ac:spMkLst>
            <pc:docMk/>
            <pc:sldMk cId="0" sldId="259"/>
            <ac:spMk id="3" creationId="{00000000-0000-0000-0000-000000000000}"/>
          </ac:spMkLst>
        </pc:spChg>
        <pc:spChg chg="mod">
          <ac:chgData name="Nguyễn Văn Thanh" userId="ac53c420-3b62-4d83-bbb2-d0ded85ff74f" providerId="ADAL" clId="{D2CDEE59-F028-47D4-BAF8-1770F4C41144}" dt="2026-08-06T10:02:34.024" v="2359"/>
          <ac:spMkLst>
            <pc:docMk/>
            <pc:sldMk cId="0" sldId="259"/>
            <ac:spMk id="4" creationId="{00000000-0000-0000-0000-000000000000}"/>
          </ac:spMkLst>
        </pc:spChg>
        <pc:spChg chg="mod">
          <ac:chgData name="Nguyễn Văn Thanh" userId="ac53c420-3b62-4d83-bbb2-d0ded85ff74f" providerId="ADAL" clId="{D2CDEE59-F028-47D4-BAF8-1770F4C41144}" dt="2026-08-06T10:02:34.024" v="2359"/>
          <ac:spMkLst>
            <pc:docMk/>
            <pc:sldMk cId="0" sldId="259"/>
            <ac:spMk id="7" creationId="{00000000-0000-0000-0000-000000000000}"/>
          </ac:spMkLst>
        </pc:spChg>
        <pc:spChg chg="mod">
          <ac:chgData name="Nguyễn Văn Thanh" userId="ac53c420-3b62-4d83-bbb2-d0ded85ff74f" providerId="ADAL" clId="{D2CDEE59-F028-47D4-BAF8-1770F4C41144}" dt="2026-08-06T10:02:34.024" v="2359"/>
          <ac:spMkLst>
            <pc:docMk/>
            <pc:sldMk cId="0" sldId="259"/>
            <ac:spMk id="8" creationId="{00000000-0000-0000-0000-000000000000}"/>
          </ac:spMkLst>
        </pc:spChg>
        <pc:spChg chg="mod">
          <ac:chgData name="Nguyễn Văn Thanh" userId="ac53c420-3b62-4d83-bbb2-d0ded85ff74f" providerId="ADAL" clId="{D2CDEE59-F028-47D4-BAF8-1770F4C41144}" dt="2026-08-06T10:08:55.250" v="2441" actId="403"/>
          <ac:spMkLst>
            <pc:docMk/>
            <pc:sldMk cId="0" sldId="259"/>
            <ac:spMk id="9" creationId="{00000000-0000-0000-0000-000000000000}"/>
          </ac:spMkLst>
        </pc:spChg>
        <pc:spChg chg="mod">
          <ac:chgData name="Nguyễn Văn Thanh" userId="ac53c420-3b62-4d83-bbb2-d0ded85ff74f" providerId="ADAL" clId="{D2CDEE59-F028-47D4-BAF8-1770F4C41144}" dt="2026-08-06T10:08:55.250" v="2441" actId="403"/>
          <ac:spMkLst>
            <pc:docMk/>
            <pc:sldMk cId="0" sldId="259"/>
            <ac:spMk id="10" creationId="{00000000-0000-0000-0000-000000000000}"/>
          </ac:spMkLst>
        </pc:spChg>
        <pc:spChg chg="mod">
          <ac:chgData name="Nguyễn Văn Thanh" userId="ac53c420-3b62-4d83-bbb2-d0ded85ff74f" providerId="ADAL" clId="{D2CDEE59-F028-47D4-BAF8-1770F4C41144}" dt="2026-08-06T10:08:55.250" v="2441" actId="403"/>
          <ac:spMkLst>
            <pc:docMk/>
            <pc:sldMk cId="0" sldId="259"/>
            <ac:spMk id="11" creationId="{00000000-0000-0000-0000-000000000000}"/>
          </ac:spMkLst>
        </pc:spChg>
        <pc:spChg chg="mod">
          <ac:chgData name="Nguyễn Văn Thanh" userId="ac53c420-3b62-4d83-bbb2-d0ded85ff74f" providerId="ADAL" clId="{D2CDEE59-F028-47D4-BAF8-1770F4C41144}" dt="2026-08-06T10:08:55.250" v="2441" actId="403"/>
          <ac:spMkLst>
            <pc:docMk/>
            <pc:sldMk cId="0" sldId="259"/>
            <ac:spMk id="12" creationId="{00000000-0000-0000-0000-000000000000}"/>
          </ac:spMkLst>
        </pc:spChg>
        <pc:picChg chg="mod">
          <ac:chgData name="Nguyễn Văn Thanh" userId="ac53c420-3b62-4d83-bbb2-d0ded85ff74f" providerId="ADAL" clId="{D2CDEE59-F028-47D4-BAF8-1770F4C41144}" dt="2026-08-06T10:08:32.610" v="2438" actId="1076"/>
          <ac:picMkLst>
            <pc:docMk/>
            <pc:sldMk cId="0" sldId="259"/>
            <ac:picMk id="2" creationId="{00000000-0000-0000-0000-000000000000}"/>
          </ac:picMkLst>
        </pc:picChg>
        <pc:picChg chg="mod">
          <ac:chgData name="Nguyễn Văn Thanh" userId="ac53c420-3b62-4d83-bbb2-d0ded85ff74f" providerId="ADAL" clId="{D2CDEE59-F028-47D4-BAF8-1770F4C41144}" dt="2026-08-06T10:02:34.024" v="2359"/>
          <ac:picMkLst>
            <pc:docMk/>
            <pc:sldMk cId="0" sldId="259"/>
            <ac:picMk id="5" creationId="{00000000-0000-0000-0000-000000000000}"/>
          </ac:picMkLst>
        </pc:picChg>
        <pc:picChg chg="mod">
          <ac:chgData name="Nguyễn Văn Thanh" userId="ac53c420-3b62-4d83-bbb2-d0ded85ff74f" providerId="ADAL" clId="{D2CDEE59-F028-47D4-BAF8-1770F4C41144}" dt="2026-08-06T10:08:28.058" v="2437" actId="1076"/>
          <ac:picMkLst>
            <pc:docMk/>
            <pc:sldMk cId="0" sldId="259"/>
            <ac:picMk id="6" creationId="{00000000-0000-0000-0000-000000000000}"/>
          </ac:picMkLst>
        </pc:picChg>
        <pc:picChg chg="mod">
          <ac:chgData name="Nguyễn Văn Thanh" userId="ac53c420-3b62-4d83-bbb2-d0ded85ff74f" providerId="ADAL" clId="{D2CDEE59-F028-47D4-BAF8-1770F4C41144}" dt="2026-08-06T10:02:34.024" v="2359"/>
          <ac:picMkLst>
            <pc:docMk/>
            <pc:sldMk cId="0" sldId="259"/>
            <ac:picMk id="13" creationId="{00000000-0000-0000-0000-000000000000}"/>
          </ac:picMkLst>
        </pc:picChg>
        <pc:picChg chg="mod">
          <ac:chgData name="Nguyễn Văn Thanh" userId="ac53c420-3b62-4d83-bbb2-d0ded85ff74f" providerId="ADAL" clId="{D2CDEE59-F028-47D4-BAF8-1770F4C41144}" dt="2026-08-06T10:02:34.024" v="2359"/>
          <ac:picMkLst>
            <pc:docMk/>
            <pc:sldMk cId="0" sldId="259"/>
            <ac:picMk id="14" creationId="{00000000-0000-0000-0000-000000000000}"/>
          </ac:picMkLst>
        </pc:picChg>
        <pc:picChg chg="mod">
          <ac:chgData name="Nguyễn Văn Thanh" userId="ac53c420-3b62-4d83-bbb2-d0ded85ff74f" providerId="ADAL" clId="{D2CDEE59-F028-47D4-BAF8-1770F4C41144}" dt="2026-08-06T10:02:34.024" v="2359"/>
          <ac:picMkLst>
            <pc:docMk/>
            <pc:sldMk cId="0" sldId="259"/>
            <ac:picMk id="15" creationId="{00000000-0000-0000-0000-000000000000}"/>
          </ac:picMkLst>
        </pc:picChg>
        <pc:picChg chg="mod">
          <ac:chgData name="Nguyễn Văn Thanh" userId="ac53c420-3b62-4d83-bbb2-d0ded85ff74f" providerId="ADAL" clId="{D2CDEE59-F028-47D4-BAF8-1770F4C41144}" dt="2026-08-06T10:02:34.024" v="2359"/>
          <ac:picMkLst>
            <pc:docMk/>
            <pc:sldMk cId="0" sldId="259"/>
            <ac:picMk id="16" creationId="{00000000-0000-0000-0000-000000000000}"/>
          </ac:picMkLst>
        </pc:picChg>
      </pc:sldChg>
      <pc:sldChg chg="modSp mod">
        <pc:chgData name="Nguyễn Văn Thanh" userId="ac53c420-3b62-4d83-bbb2-d0ded85ff74f" providerId="ADAL" clId="{D2CDEE59-F028-47D4-BAF8-1770F4C41144}" dt="2026-08-06T10:10:12.140" v="2456" actId="123"/>
        <pc:sldMkLst>
          <pc:docMk/>
          <pc:sldMk cId="0" sldId="261"/>
        </pc:sldMkLst>
        <pc:spChg chg="mod">
          <ac:chgData name="Nguyễn Văn Thanh" userId="ac53c420-3b62-4d83-bbb2-d0ded85ff74f" providerId="ADAL" clId="{D2CDEE59-F028-47D4-BAF8-1770F4C41144}" dt="2026-08-06T10:02:34.024" v="2359"/>
          <ac:spMkLst>
            <pc:docMk/>
            <pc:sldMk cId="0" sldId="261"/>
            <ac:spMk id="4" creationId="{00000000-0000-0000-0000-000000000000}"/>
          </ac:spMkLst>
        </pc:spChg>
        <pc:spChg chg="mod">
          <ac:chgData name="Nguyễn Văn Thanh" userId="ac53c420-3b62-4d83-bbb2-d0ded85ff74f" providerId="ADAL" clId="{D2CDEE59-F028-47D4-BAF8-1770F4C41144}" dt="2026-08-06T10:02:34.024" v="2359"/>
          <ac:spMkLst>
            <pc:docMk/>
            <pc:sldMk cId="0" sldId="261"/>
            <ac:spMk id="5" creationId="{00000000-0000-0000-0000-000000000000}"/>
          </ac:spMkLst>
        </pc:spChg>
        <pc:spChg chg="mod">
          <ac:chgData name="Nguyễn Văn Thanh" userId="ac53c420-3b62-4d83-bbb2-d0ded85ff74f" providerId="ADAL" clId="{D2CDEE59-F028-47D4-BAF8-1770F4C41144}" dt="2026-08-06T10:02:34.024" v="2359"/>
          <ac:spMkLst>
            <pc:docMk/>
            <pc:sldMk cId="0" sldId="261"/>
            <ac:spMk id="7" creationId="{00000000-0000-0000-0000-000000000000}"/>
          </ac:spMkLst>
        </pc:spChg>
        <pc:spChg chg="mod">
          <ac:chgData name="Nguyễn Văn Thanh" userId="ac53c420-3b62-4d83-bbb2-d0ded85ff74f" providerId="ADAL" clId="{D2CDEE59-F028-47D4-BAF8-1770F4C41144}" dt="2026-08-06T10:10:12.140" v="2456" actId="123"/>
          <ac:spMkLst>
            <pc:docMk/>
            <pc:sldMk cId="0" sldId="261"/>
            <ac:spMk id="10" creationId="{00000000-0000-0000-0000-000000000000}"/>
          </ac:spMkLst>
        </pc:spChg>
        <pc:spChg chg="mod">
          <ac:chgData name="Nguyễn Văn Thanh" userId="ac53c420-3b62-4d83-bbb2-d0ded85ff74f" providerId="ADAL" clId="{D2CDEE59-F028-47D4-BAF8-1770F4C41144}" dt="2026-08-06T10:10:12.140" v="2456" actId="123"/>
          <ac:spMkLst>
            <pc:docMk/>
            <pc:sldMk cId="0" sldId="261"/>
            <ac:spMk id="11" creationId="{00000000-0000-0000-0000-000000000000}"/>
          </ac:spMkLst>
        </pc:spChg>
        <pc:spChg chg="mod">
          <ac:chgData name="Nguyễn Văn Thanh" userId="ac53c420-3b62-4d83-bbb2-d0ded85ff74f" providerId="ADAL" clId="{D2CDEE59-F028-47D4-BAF8-1770F4C41144}" dt="2026-08-06T10:02:34.024" v="2359"/>
          <ac:spMkLst>
            <pc:docMk/>
            <pc:sldMk cId="0" sldId="261"/>
            <ac:spMk id="13" creationId="{00000000-0000-0000-0000-000000000000}"/>
          </ac:spMkLst>
        </pc:spChg>
        <pc:spChg chg="mod">
          <ac:chgData name="Nguyễn Văn Thanh" userId="ac53c420-3b62-4d83-bbb2-d0ded85ff74f" providerId="ADAL" clId="{D2CDEE59-F028-47D4-BAF8-1770F4C41144}" dt="2026-08-06T10:02:34.024" v="2359"/>
          <ac:spMkLst>
            <pc:docMk/>
            <pc:sldMk cId="0" sldId="261"/>
            <ac:spMk id="14" creationId="{00000000-0000-0000-0000-000000000000}"/>
          </ac:spMkLst>
        </pc:spChg>
        <pc:spChg chg="mod">
          <ac:chgData name="Nguyễn Văn Thanh" userId="ac53c420-3b62-4d83-bbb2-d0ded85ff74f" providerId="ADAL" clId="{D2CDEE59-F028-47D4-BAF8-1770F4C41144}" dt="2026-08-06T10:02:34.024" v="2359"/>
          <ac:spMkLst>
            <pc:docMk/>
            <pc:sldMk cId="0" sldId="261"/>
            <ac:spMk id="15" creationId="{00000000-0000-0000-0000-000000000000}"/>
          </ac:spMkLst>
        </pc:spChg>
        <pc:spChg chg="mod">
          <ac:chgData name="Nguyễn Văn Thanh" userId="ac53c420-3b62-4d83-bbb2-d0ded85ff74f" providerId="ADAL" clId="{D2CDEE59-F028-47D4-BAF8-1770F4C41144}" dt="2026-08-06T10:02:34.024" v="2359"/>
          <ac:spMkLst>
            <pc:docMk/>
            <pc:sldMk cId="0" sldId="261"/>
            <ac:spMk id="16" creationId="{00000000-0000-0000-0000-000000000000}"/>
          </ac:spMkLst>
        </pc:spChg>
        <pc:spChg chg="mod">
          <ac:chgData name="Nguyễn Văn Thanh" userId="ac53c420-3b62-4d83-bbb2-d0ded85ff74f" providerId="ADAL" clId="{D2CDEE59-F028-47D4-BAF8-1770F4C41144}" dt="2026-08-06T10:02:34.024" v="2359"/>
          <ac:spMkLst>
            <pc:docMk/>
            <pc:sldMk cId="0" sldId="261"/>
            <ac:spMk id="17" creationId="{00000000-0000-0000-0000-000000000000}"/>
          </ac:spMkLst>
        </pc:spChg>
        <pc:spChg chg="mod">
          <ac:chgData name="Nguyễn Văn Thanh" userId="ac53c420-3b62-4d83-bbb2-d0ded85ff74f" providerId="ADAL" clId="{D2CDEE59-F028-47D4-BAF8-1770F4C41144}" dt="2026-08-06T10:02:34.024" v="2359"/>
          <ac:spMkLst>
            <pc:docMk/>
            <pc:sldMk cId="0" sldId="261"/>
            <ac:spMk id="18" creationId="{00000000-0000-0000-0000-000000000000}"/>
          </ac:spMkLst>
        </pc:spChg>
        <pc:spChg chg="mod">
          <ac:chgData name="Nguyễn Văn Thanh" userId="ac53c420-3b62-4d83-bbb2-d0ded85ff74f" providerId="ADAL" clId="{D2CDEE59-F028-47D4-BAF8-1770F4C41144}" dt="2026-08-06T10:02:34.024" v="2359"/>
          <ac:spMkLst>
            <pc:docMk/>
            <pc:sldMk cId="0" sldId="261"/>
            <ac:spMk id="19" creationId="{00000000-0000-0000-0000-000000000000}"/>
          </ac:spMkLst>
        </pc:spChg>
        <pc:spChg chg="mod">
          <ac:chgData name="Nguyễn Văn Thanh" userId="ac53c420-3b62-4d83-bbb2-d0ded85ff74f" providerId="ADAL" clId="{D2CDEE59-F028-47D4-BAF8-1770F4C41144}" dt="2026-08-06T10:02:34.024" v="2359"/>
          <ac:spMkLst>
            <pc:docMk/>
            <pc:sldMk cId="0" sldId="261"/>
            <ac:spMk id="20" creationId="{00000000-0000-0000-0000-000000000000}"/>
          </ac:spMkLst>
        </pc:spChg>
        <pc:graphicFrameChg chg="mod modGraphic">
          <ac:chgData name="Nguyễn Văn Thanh" userId="ac53c420-3b62-4d83-bbb2-d0ded85ff74f" providerId="ADAL" clId="{D2CDEE59-F028-47D4-BAF8-1770F4C41144}" dt="2026-08-06T10:09:42.166" v="2449" actId="14100"/>
          <ac:graphicFrameMkLst>
            <pc:docMk/>
            <pc:sldMk cId="0" sldId="261"/>
            <ac:graphicFrameMk id="8" creationId="{00000000-0000-0000-0000-000000000000}"/>
          </ac:graphicFrameMkLst>
        </pc:graphicFrameChg>
        <pc:picChg chg="mod">
          <ac:chgData name="Nguyễn Văn Thanh" userId="ac53c420-3b62-4d83-bbb2-d0ded85ff74f" providerId="ADAL" clId="{D2CDEE59-F028-47D4-BAF8-1770F4C41144}" dt="2026-08-06T10:02:34.024" v="2359"/>
          <ac:picMkLst>
            <pc:docMk/>
            <pc:sldMk cId="0" sldId="261"/>
            <ac:picMk id="2" creationId="{00000000-0000-0000-0000-000000000000}"/>
          </ac:picMkLst>
        </pc:picChg>
        <pc:picChg chg="mod">
          <ac:chgData name="Nguyễn Văn Thanh" userId="ac53c420-3b62-4d83-bbb2-d0ded85ff74f" providerId="ADAL" clId="{D2CDEE59-F028-47D4-BAF8-1770F4C41144}" dt="2026-08-06T10:09:51.346" v="2450" actId="14100"/>
          <ac:picMkLst>
            <pc:docMk/>
            <pc:sldMk cId="0" sldId="261"/>
            <ac:picMk id="3" creationId="{00000000-0000-0000-0000-000000000000}"/>
          </ac:picMkLst>
        </pc:picChg>
        <pc:picChg chg="mod">
          <ac:chgData name="Nguyễn Văn Thanh" userId="ac53c420-3b62-4d83-bbb2-d0ded85ff74f" providerId="ADAL" clId="{D2CDEE59-F028-47D4-BAF8-1770F4C41144}" dt="2026-08-06T10:02:34.024" v="2359"/>
          <ac:picMkLst>
            <pc:docMk/>
            <pc:sldMk cId="0" sldId="261"/>
            <ac:picMk id="6" creationId="{00000000-0000-0000-0000-000000000000}"/>
          </ac:picMkLst>
        </pc:picChg>
        <pc:picChg chg="mod">
          <ac:chgData name="Nguyễn Văn Thanh" userId="ac53c420-3b62-4d83-bbb2-d0ded85ff74f" providerId="ADAL" clId="{D2CDEE59-F028-47D4-BAF8-1770F4C41144}" dt="2026-08-06T10:09:05.522" v="2442" actId="1076"/>
          <ac:picMkLst>
            <pc:docMk/>
            <pc:sldMk cId="0" sldId="261"/>
            <ac:picMk id="9" creationId="{00000000-0000-0000-0000-000000000000}"/>
          </ac:picMkLst>
        </pc:picChg>
        <pc:picChg chg="mod">
          <ac:chgData name="Nguyễn Văn Thanh" userId="ac53c420-3b62-4d83-bbb2-d0ded85ff74f" providerId="ADAL" clId="{D2CDEE59-F028-47D4-BAF8-1770F4C41144}" dt="2026-08-06T10:10:03.946" v="2453" actId="1076"/>
          <ac:picMkLst>
            <pc:docMk/>
            <pc:sldMk cId="0" sldId="261"/>
            <ac:picMk id="12" creationId="{00000000-0000-0000-0000-000000000000}"/>
          </ac:picMkLst>
        </pc:picChg>
      </pc:sldChg>
      <pc:sldChg chg="modSp mod">
        <pc:chgData name="Nguyễn Văn Thanh" userId="ac53c420-3b62-4d83-bbb2-d0ded85ff74f" providerId="ADAL" clId="{D2CDEE59-F028-47D4-BAF8-1770F4C41144}" dt="2026-08-06T10:10:34.730" v="2459" actId="14100"/>
        <pc:sldMkLst>
          <pc:docMk/>
          <pc:sldMk cId="0" sldId="262"/>
        </pc:sldMkLst>
        <pc:spChg chg="mod">
          <ac:chgData name="Nguyễn Văn Thanh" userId="ac53c420-3b62-4d83-bbb2-d0ded85ff74f" providerId="ADAL" clId="{D2CDEE59-F028-47D4-BAF8-1770F4C41144}" dt="2026-08-06T10:02:34.024" v="2359"/>
          <ac:spMkLst>
            <pc:docMk/>
            <pc:sldMk cId="0" sldId="262"/>
            <ac:spMk id="3" creationId="{00000000-0000-0000-0000-000000000000}"/>
          </ac:spMkLst>
        </pc:spChg>
        <pc:spChg chg="mod">
          <ac:chgData name="Nguyễn Văn Thanh" userId="ac53c420-3b62-4d83-bbb2-d0ded85ff74f" providerId="ADAL" clId="{D2CDEE59-F028-47D4-BAF8-1770F4C41144}" dt="2026-08-06T10:02:34.024" v="2359"/>
          <ac:spMkLst>
            <pc:docMk/>
            <pc:sldMk cId="0" sldId="262"/>
            <ac:spMk id="4" creationId="{00000000-0000-0000-0000-000000000000}"/>
          </ac:spMkLst>
        </pc:spChg>
        <pc:spChg chg="mod">
          <ac:chgData name="Nguyễn Văn Thanh" userId="ac53c420-3b62-4d83-bbb2-d0ded85ff74f" providerId="ADAL" clId="{D2CDEE59-F028-47D4-BAF8-1770F4C41144}" dt="2026-08-06T10:10:24.490" v="2457" actId="14100"/>
          <ac:spMkLst>
            <pc:docMk/>
            <pc:sldMk cId="0" sldId="262"/>
            <ac:spMk id="6" creationId="{00000000-0000-0000-0000-000000000000}"/>
          </ac:spMkLst>
        </pc:spChg>
        <pc:spChg chg="mod">
          <ac:chgData name="Nguyễn Văn Thanh" userId="ac53c420-3b62-4d83-bbb2-d0ded85ff74f" providerId="ADAL" clId="{D2CDEE59-F028-47D4-BAF8-1770F4C41144}" dt="2026-08-06T10:02:34.024" v="2359"/>
          <ac:spMkLst>
            <pc:docMk/>
            <pc:sldMk cId="0" sldId="262"/>
            <ac:spMk id="9" creationId="{00000000-0000-0000-0000-000000000000}"/>
          </ac:spMkLst>
        </pc:spChg>
        <pc:spChg chg="mod">
          <ac:chgData name="Nguyễn Văn Thanh" userId="ac53c420-3b62-4d83-bbb2-d0ded85ff74f" providerId="ADAL" clId="{D2CDEE59-F028-47D4-BAF8-1770F4C41144}" dt="2026-08-06T10:02:34.024" v="2359"/>
          <ac:spMkLst>
            <pc:docMk/>
            <pc:sldMk cId="0" sldId="262"/>
            <ac:spMk id="10" creationId="{00000000-0000-0000-0000-000000000000}"/>
          </ac:spMkLst>
        </pc:spChg>
        <pc:spChg chg="mod">
          <ac:chgData name="Nguyễn Văn Thanh" userId="ac53c420-3b62-4d83-bbb2-d0ded85ff74f" providerId="ADAL" clId="{D2CDEE59-F028-47D4-BAF8-1770F4C41144}" dt="2026-08-06T10:02:34.024" v="2359"/>
          <ac:spMkLst>
            <pc:docMk/>
            <pc:sldMk cId="0" sldId="262"/>
            <ac:spMk id="11" creationId="{00000000-0000-0000-0000-000000000000}"/>
          </ac:spMkLst>
        </pc:spChg>
        <pc:spChg chg="mod">
          <ac:chgData name="Nguyễn Văn Thanh" userId="ac53c420-3b62-4d83-bbb2-d0ded85ff74f" providerId="ADAL" clId="{D2CDEE59-F028-47D4-BAF8-1770F4C41144}" dt="2026-08-06T10:02:34.024" v="2359"/>
          <ac:spMkLst>
            <pc:docMk/>
            <pc:sldMk cId="0" sldId="262"/>
            <ac:spMk id="12" creationId="{00000000-0000-0000-0000-000000000000}"/>
          </ac:spMkLst>
        </pc:spChg>
        <pc:spChg chg="mod">
          <ac:chgData name="Nguyễn Văn Thanh" userId="ac53c420-3b62-4d83-bbb2-d0ded85ff74f" providerId="ADAL" clId="{D2CDEE59-F028-47D4-BAF8-1770F4C41144}" dt="2026-08-06T10:02:34.024" v="2359"/>
          <ac:spMkLst>
            <pc:docMk/>
            <pc:sldMk cId="0" sldId="262"/>
            <ac:spMk id="13" creationId="{00000000-0000-0000-0000-000000000000}"/>
          </ac:spMkLst>
        </pc:spChg>
        <pc:spChg chg="mod">
          <ac:chgData name="Nguyễn Văn Thanh" userId="ac53c420-3b62-4d83-bbb2-d0ded85ff74f" providerId="ADAL" clId="{D2CDEE59-F028-47D4-BAF8-1770F4C41144}" dt="2026-08-06T10:02:34.024" v="2359"/>
          <ac:spMkLst>
            <pc:docMk/>
            <pc:sldMk cId="0" sldId="262"/>
            <ac:spMk id="14" creationId="{00000000-0000-0000-0000-000000000000}"/>
          </ac:spMkLst>
        </pc:spChg>
        <pc:spChg chg="mod">
          <ac:chgData name="Nguyễn Văn Thanh" userId="ac53c420-3b62-4d83-bbb2-d0ded85ff74f" providerId="ADAL" clId="{D2CDEE59-F028-47D4-BAF8-1770F4C41144}" dt="2026-08-06T10:02:34.024" v="2359"/>
          <ac:spMkLst>
            <pc:docMk/>
            <pc:sldMk cId="0" sldId="262"/>
            <ac:spMk id="15" creationId="{00000000-0000-0000-0000-000000000000}"/>
          </ac:spMkLst>
        </pc:spChg>
        <pc:spChg chg="mod">
          <ac:chgData name="Nguyễn Văn Thanh" userId="ac53c420-3b62-4d83-bbb2-d0ded85ff74f" providerId="ADAL" clId="{D2CDEE59-F028-47D4-BAF8-1770F4C41144}" dt="2026-08-06T10:02:34.024" v="2359"/>
          <ac:spMkLst>
            <pc:docMk/>
            <pc:sldMk cId="0" sldId="262"/>
            <ac:spMk id="16" creationId="{00000000-0000-0000-0000-000000000000}"/>
          </ac:spMkLst>
        </pc:spChg>
        <pc:spChg chg="mod">
          <ac:chgData name="Nguyễn Văn Thanh" userId="ac53c420-3b62-4d83-bbb2-d0ded85ff74f" providerId="ADAL" clId="{D2CDEE59-F028-47D4-BAF8-1770F4C41144}" dt="2026-08-06T10:02:34.024" v="2359"/>
          <ac:spMkLst>
            <pc:docMk/>
            <pc:sldMk cId="0" sldId="262"/>
            <ac:spMk id="17" creationId="{00000000-0000-0000-0000-000000000000}"/>
          </ac:spMkLst>
        </pc:spChg>
        <pc:spChg chg="mod">
          <ac:chgData name="Nguyễn Văn Thanh" userId="ac53c420-3b62-4d83-bbb2-d0ded85ff74f" providerId="ADAL" clId="{D2CDEE59-F028-47D4-BAF8-1770F4C41144}" dt="2026-08-06T10:02:34.024" v="2359"/>
          <ac:spMkLst>
            <pc:docMk/>
            <pc:sldMk cId="0" sldId="262"/>
            <ac:spMk id="18" creationId="{00000000-0000-0000-0000-000000000000}"/>
          </ac:spMkLst>
        </pc:spChg>
        <pc:spChg chg="mod">
          <ac:chgData name="Nguyễn Văn Thanh" userId="ac53c420-3b62-4d83-bbb2-d0ded85ff74f" providerId="ADAL" clId="{D2CDEE59-F028-47D4-BAF8-1770F4C41144}" dt="2026-08-06T10:02:34.024" v="2359"/>
          <ac:spMkLst>
            <pc:docMk/>
            <pc:sldMk cId="0" sldId="262"/>
            <ac:spMk id="19" creationId="{00000000-0000-0000-0000-000000000000}"/>
          </ac:spMkLst>
        </pc:spChg>
        <pc:spChg chg="mod">
          <ac:chgData name="Nguyễn Văn Thanh" userId="ac53c420-3b62-4d83-bbb2-d0ded85ff74f" providerId="ADAL" clId="{D2CDEE59-F028-47D4-BAF8-1770F4C41144}" dt="2026-08-06T10:02:34.024" v="2359"/>
          <ac:spMkLst>
            <pc:docMk/>
            <pc:sldMk cId="0" sldId="262"/>
            <ac:spMk id="20" creationId="{00000000-0000-0000-0000-000000000000}"/>
          </ac:spMkLst>
        </pc:spChg>
        <pc:spChg chg="mod">
          <ac:chgData name="Nguyễn Văn Thanh" userId="ac53c420-3b62-4d83-bbb2-d0ded85ff74f" providerId="ADAL" clId="{D2CDEE59-F028-47D4-BAF8-1770F4C41144}" dt="2026-08-06T10:02:34.024" v="2359"/>
          <ac:spMkLst>
            <pc:docMk/>
            <pc:sldMk cId="0" sldId="262"/>
            <ac:spMk id="21" creationId="{00000000-0000-0000-0000-000000000000}"/>
          </ac:spMkLst>
        </pc:spChg>
        <pc:spChg chg="mod">
          <ac:chgData name="Nguyễn Văn Thanh" userId="ac53c420-3b62-4d83-bbb2-d0ded85ff74f" providerId="ADAL" clId="{D2CDEE59-F028-47D4-BAF8-1770F4C41144}" dt="2026-08-06T10:02:34.024" v="2359"/>
          <ac:spMkLst>
            <pc:docMk/>
            <pc:sldMk cId="0" sldId="262"/>
            <ac:spMk id="22" creationId="{00000000-0000-0000-0000-000000000000}"/>
          </ac:spMkLst>
        </pc:spChg>
        <pc:graphicFrameChg chg="mod modGraphic">
          <ac:chgData name="Nguyễn Văn Thanh" userId="ac53c420-3b62-4d83-bbb2-d0ded85ff74f" providerId="ADAL" clId="{D2CDEE59-F028-47D4-BAF8-1770F4C41144}" dt="2026-08-06T10:10:27.778" v="2458" actId="14100"/>
          <ac:graphicFrameMkLst>
            <pc:docMk/>
            <pc:sldMk cId="0" sldId="262"/>
            <ac:graphicFrameMk id="7" creationId="{00000000-0000-0000-0000-000000000000}"/>
          </ac:graphicFrameMkLst>
        </pc:graphicFrameChg>
        <pc:picChg chg="mod">
          <ac:chgData name="Nguyễn Văn Thanh" userId="ac53c420-3b62-4d83-bbb2-d0ded85ff74f" providerId="ADAL" clId="{D2CDEE59-F028-47D4-BAF8-1770F4C41144}" dt="2026-08-06T10:02:34.024" v="2359"/>
          <ac:picMkLst>
            <pc:docMk/>
            <pc:sldMk cId="0" sldId="262"/>
            <ac:picMk id="2" creationId="{00000000-0000-0000-0000-000000000000}"/>
          </ac:picMkLst>
        </pc:picChg>
        <pc:picChg chg="mod">
          <ac:chgData name="Nguyễn Văn Thanh" userId="ac53c420-3b62-4d83-bbb2-d0ded85ff74f" providerId="ADAL" clId="{D2CDEE59-F028-47D4-BAF8-1770F4C41144}" dt="2026-08-06T10:02:34.024" v="2359"/>
          <ac:picMkLst>
            <pc:docMk/>
            <pc:sldMk cId="0" sldId="262"/>
            <ac:picMk id="5" creationId="{00000000-0000-0000-0000-000000000000}"/>
          </ac:picMkLst>
        </pc:picChg>
        <pc:picChg chg="mod">
          <ac:chgData name="Nguyễn Văn Thanh" userId="ac53c420-3b62-4d83-bbb2-d0ded85ff74f" providerId="ADAL" clId="{D2CDEE59-F028-47D4-BAF8-1770F4C41144}" dt="2026-08-06T10:10:34.730" v="2459" actId="14100"/>
          <ac:picMkLst>
            <pc:docMk/>
            <pc:sldMk cId="0" sldId="262"/>
            <ac:picMk id="8" creationId="{00000000-0000-0000-0000-000000000000}"/>
          </ac:picMkLst>
        </pc:picChg>
      </pc:sldChg>
      <pc:sldChg chg="modSp mod">
        <pc:chgData name="Nguyễn Văn Thanh" userId="ac53c420-3b62-4d83-bbb2-d0ded85ff74f" providerId="ADAL" clId="{D2CDEE59-F028-47D4-BAF8-1770F4C41144}" dt="2026-08-06T10:11:15.266" v="2469" actId="1076"/>
        <pc:sldMkLst>
          <pc:docMk/>
          <pc:sldMk cId="0" sldId="263"/>
        </pc:sldMkLst>
        <pc:spChg chg="mod">
          <ac:chgData name="Nguyễn Văn Thanh" userId="ac53c420-3b62-4d83-bbb2-d0ded85ff74f" providerId="ADAL" clId="{D2CDEE59-F028-47D4-BAF8-1770F4C41144}" dt="2026-08-06T10:11:07.539" v="2466" actId="14100"/>
          <ac:spMkLst>
            <pc:docMk/>
            <pc:sldMk cId="0" sldId="263"/>
            <ac:spMk id="6" creationId="{00000000-0000-0000-0000-000000000000}"/>
          </ac:spMkLst>
        </pc:spChg>
        <pc:spChg chg="mod">
          <ac:chgData name="Nguyễn Văn Thanh" userId="ac53c420-3b62-4d83-bbb2-d0ded85ff74f" providerId="ADAL" clId="{D2CDEE59-F028-47D4-BAF8-1770F4C41144}" dt="2026-08-06T10:10:53.009" v="2461" actId="403"/>
          <ac:spMkLst>
            <pc:docMk/>
            <pc:sldMk cId="0" sldId="263"/>
            <ac:spMk id="7" creationId="{00000000-0000-0000-0000-000000000000}"/>
          </ac:spMkLst>
        </pc:spChg>
        <pc:spChg chg="mod">
          <ac:chgData name="Nguyễn Văn Thanh" userId="ac53c420-3b62-4d83-bbb2-d0ded85ff74f" providerId="ADAL" clId="{D2CDEE59-F028-47D4-BAF8-1770F4C41144}" dt="2026-08-06T10:10:53.009" v="2461" actId="403"/>
          <ac:spMkLst>
            <pc:docMk/>
            <pc:sldMk cId="0" sldId="263"/>
            <ac:spMk id="9" creationId="{00000000-0000-0000-0000-000000000000}"/>
          </ac:spMkLst>
        </pc:spChg>
        <pc:spChg chg="mod">
          <ac:chgData name="Nguyễn Văn Thanh" userId="ac53c420-3b62-4d83-bbb2-d0ded85ff74f" providerId="ADAL" clId="{D2CDEE59-F028-47D4-BAF8-1770F4C41144}" dt="2026-08-06T10:10:53.009" v="2461" actId="403"/>
          <ac:spMkLst>
            <pc:docMk/>
            <pc:sldMk cId="0" sldId="263"/>
            <ac:spMk id="10" creationId="{00000000-0000-0000-0000-000000000000}"/>
          </ac:spMkLst>
        </pc:spChg>
        <pc:spChg chg="mod">
          <ac:chgData name="Nguyễn Văn Thanh" userId="ac53c420-3b62-4d83-bbb2-d0ded85ff74f" providerId="ADAL" clId="{D2CDEE59-F028-47D4-BAF8-1770F4C41144}" dt="2026-08-06T10:10:53.009" v="2461" actId="403"/>
          <ac:spMkLst>
            <pc:docMk/>
            <pc:sldMk cId="0" sldId="263"/>
            <ac:spMk id="11" creationId="{00000000-0000-0000-0000-000000000000}"/>
          </ac:spMkLst>
        </pc:spChg>
        <pc:spChg chg="mod">
          <ac:chgData name="Nguyễn Văn Thanh" userId="ac53c420-3b62-4d83-bbb2-d0ded85ff74f" providerId="ADAL" clId="{D2CDEE59-F028-47D4-BAF8-1770F4C41144}" dt="2026-08-06T10:10:53.009" v="2461" actId="403"/>
          <ac:spMkLst>
            <pc:docMk/>
            <pc:sldMk cId="0" sldId="263"/>
            <ac:spMk id="12" creationId="{00000000-0000-0000-0000-000000000000}"/>
          </ac:spMkLst>
        </pc:spChg>
        <pc:spChg chg="mod">
          <ac:chgData name="Nguyễn Văn Thanh" userId="ac53c420-3b62-4d83-bbb2-d0ded85ff74f" providerId="ADAL" clId="{D2CDEE59-F028-47D4-BAF8-1770F4C41144}" dt="2026-08-06T10:10:53.009" v="2461" actId="403"/>
          <ac:spMkLst>
            <pc:docMk/>
            <pc:sldMk cId="0" sldId="263"/>
            <ac:spMk id="13" creationId="{00000000-0000-0000-0000-000000000000}"/>
          </ac:spMkLst>
        </pc:spChg>
        <pc:spChg chg="mod">
          <ac:chgData name="Nguyễn Văn Thanh" userId="ac53c420-3b62-4d83-bbb2-d0ded85ff74f" providerId="ADAL" clId="{D2CDEE59-F028-47D4-BAF8-1770F4C41144}" dt="2026-08-06T10:10:53.009" v="2461" actId="403"/>
          <ac:spMkLst>
            <pc:docMk/>
            <pc:sldMk cId="0" sldId="263"/>
            <ac:spMk id="14" creationId="{00000000-0000-0000-0000-000000000000}"/>
          </ac:spMkLst>
        </pc:spChg>
        <pc:spChg chg="mod">
          <ac:chgData name="Nguyễn Văn Thanh" userId="ac53c420-3b62-4d83-bbb2-d0ded85ff74f" providerId="ADAL" clId="{D2CDEE59-F028-47D4-BAF8-1770F4C41144}" dt="2026-08-06T10:10:53.009" v="2461" actId="403"/>
          <ac:spMkLst>
            <pc:docMk/>
            <pc:sldMk cId="0" sldId="263"/>
            <ac:spMk id="15" creationId="{00000000-0000-0000-0000-000000000000}"/>
          </ac:spMkLst>
        </pc:spChg>
        <pc:spChg chg="mod">
          <ac:chgData name="Nguyễn Văn Thanh" userId="ac53c420-3b62-4d83-bbb2-d0ded85ff74f" providerId="ADAL" clId="{D2CDEE59-F028-47D4-BAF8-1770F4C41144}" dt="2026-08-06T10:10:53.009" v="2461" actId="403"/>
          <ac:spMkLst>
            <pc:docMk/>
            <pc:sldMk cId="0" sldId="263"/>
            <ac:spMk id="16" creationId="{00000000-0000-0000-0000-000000000000}"/>
          </ac:spMkLst>
        </pc:spChg>
        <pc:picChg chg="mod">
          <ac:chgData name="Nguyễn Văn Thanh" userId="ac53c420-3b62-4d83-bbb2-d0ded85ff74f" providerId="ADAL" clId="{D2CDEE59-F028-47D4-BAF8-1770F4C41144}" dt="2026-08-06T10:02:34.024" v="2359"/>
          <ac:picMkLst>
            <pc:docMk/>
            <pc:sldMk cId="0" sldId="263"/>
            <ac:picMk id="2" creationId="{00000000-0000-0000-0000-000000000000}"/>
          </ac:picMkLst>
        </pc:picChg>
        <pc:picChg chg="mod">
          <ac:chgData name="Nguyễn Văn Thanh" userId="ac53c420-3b62-4d83-bbb2-d0ded85ff74f" providerId="ADAL" clId="{D2CDEE59-F028-47D4-BAF8-1770F4C41144}" dt="2026-08-06T10:02:34.024" v="2359"/>
          <ac:picMkLst>
            <pc:docMk/>
            <pc:sldMk cId="0" sldId="263"/>
            <ac:picMk id="3" creationId="{00000000-0000-0000-0000-000000000000}"/>
          </ac:picMkLst>
        </pc:picChg>
        <pc:picChg chg="mod">
          <ac:chgData name="Nguyễn Văn Thanh" userId="ac53c420-3b62-4d83-bbb2-d0ded85ff74f" providerId="ADAL" clId="{D2CDEE59-F028-47D4-BAF8-1770F4C41144}" dt="2026-08-06T10:02:34.024" v="2359"/>
          <ac:picMkLst>
            <pc:docMk/>
            <pc:sldMk cId="0" sldId="263"/>
            <ac:picMk id="4" creationId="{00000000-0000-0000-0000-000000000000}"/>
          </ac:picMkLst>
        </pc:picChg>
        <pc:picChg chg="mod">
          <ac:chgData name="Nguyễn Văn Thanh" userId="ac53c420-3b62-4d83-bbb2-d0ded85ff74f" providerId="ADAL" clId="{D2CDEE59-F028-47D4-BAF8-1770F4C41144}" dt="2026-08-06T10:02:34.024" v="2359"/>
          <ac:picMkLst>
            <pc:docMk/>
            <pc:sldMk cId="0" sldId="263"/>
            <ac:picMk id="5" creationId="{00000000-0000-0000-0000-000000000000}"/>
          </ac:picMkLst>
        </pc:picChg>
        <pc:picChg chg="mod">
          <ac:chgData name="Nguyễn Văn Thanh" userId="ac53c420-3b62-4d83-bbb2-d0ded85ff74f" providerId="ADAL" clId="{D2CDEE59-F028-47D4-BAF8-1770F4C41144}" dt="2026-08-06T10:11:01.682" v="2464" actId="1076"/>
          <ac:picMkLst>
            <pc:docMk/>
            <pc:sldMk cId="0" sldId="263"/>
            <ac:picMk id="8" creationId="{00000000-0000-0000-0000-000000000000}"/>
          </ac:picMkLst>
        </pc:picChg>
        <pc:picChg chg="mod">
          <ac:chgData name="Nguyễn Văn Thanh" userId="ac53c420-3b62-4d83-bbb2-d0ded85ff74f" providerId="ADAL" clId="{D2CDEE59-F028-47D4-BAF8-1770F4C41144}" dt="2026-08-06T10:11:10.930" v="2467" actId="1076"/>
          <ac:picMkLst>
            <pc:docMk/>
            <pc:sldMk cId="0" sldId="263"/>
            <ac:picMk id="17" creationId="{00000000-0000-0000-0000-000000000000}"/>
          </ac:picMkLst>
        </pc:picChg>
        <pc:picChg chg="mod">
          <ac:chgData name="Nguyễn Văn Thanh" userId="ac53c420-3b62-4d83-bbb2-d0ded85ff74f" providerId="ADAL" clId="{D2CDEE59-F028-47D4-BAF8-1770F4C41144}" dt="2026-08-06T10:11:13.305" v="2468" actId="1076"/>
          <ac:picMkLst>
            <pc:docMk/>
            <pc:sldMk cId="0" sldId="263"/>
            <ac:picMk id="18" creationId="{00000000-0000-0000-0000-000000000000}"/>
          </ac:picMkLst>
        </pc:picChg>
        <pc:picChg chg="mod">
          <ac:chgData name="Nguyễn Văn Thanh" userId="ac53c420-3b62-4d83-bbb2-d0ded85ff74f" providerId="ADAL" clId="{D2CDEE59-F028-47D4-BAF8-1770F4C41144}" dt="2026-08-06T10:02:34.024" v="2359"/>
          <ac:picMkLst>
            <pc:docMk/>
            <pc:sldMk cId="0" sldId="263"/>
            <ac:picMk id="19" creationId="{00000000-0000-0000-0000-000000000000}"/>
          </ac:picMkLst>
        </pc:picChg>
        <pc:picChg chg="mod">
          <ac:chgData name="Nguyễn Văn Thanh" userId="ac53c420-3b62-4d83-bbb2-d0ded85ff74f" providerId="ADAL" clId="{D2CDEE59-F028-47D4-BAF8-1770F4C41144}" dt="2026-08-06T10:11:15.266" v="2469" actId="1076"/>
          <ac:picMkLst>
            <pc:docMk/>
            <pc:sldMk cId="0" sldId="263"/>
            <ac:picMk id="20" creationId="{00000000-0000-0000-0000-000000000000}"/>
          </ac:picMkLst>
        </pc:picChg>
      </pc:sldChg>
      <pc:sldChg chg="modSp mod modNotes">
        <pc:chgData name="Nguyễn Văn Thanh" userId="ac53c420-3b62-4d83-bbb2-d0ded85ff74f" providerId="ADAL" clId="{D2CDEE59-F028-47D4-BAF8-1770F4C41144}" dt="2026-08-06T10:05:38.479" v="2398" actId="14100"/>
        <pc:sldMkLst>
          <pc:docMk/>
          <pc:sldMk cId="0" sldId="264"/>
        </pc:sldMkLst>
        <pc:spChg chg="mod">
          <ac:chgData name="Nguyễn Văn Thanh" userId="ac53c420-3b62-4d83-bbb2-d0ded85ff74f" providerId="ADAL" clId="{D2CDEE59-F028-47D4-BAF8-1770F4C41144}" dt="2026-08-06T10:02:34.024" v="2359"/>
          <ac:spMkLst>
            <pc:docMk/>
            <pc:sldMk cId="0" sldId="264"/>
            <ac:spMk id="53250" creationId="{29586FF0-B118-DCB4-F59A-76235464DE6C}"/>
          </ac:spMkLst>
        </pc:spChg>
        <pc:spChg chg="mod">
          <ac:chgData name="Nguyễn Văn Thanh" userId="ac53c420-3b62-4d83-bbb2-d0ded85ff74f" providerId="ADAL" clId="{D2CDEE59-F028-47D4-BAF8-1770F4C41144}" dt="2026-08-06T10:02:34.024" v="2359"/>
          <ac:spMkLst>
            <pc:docMk/>
            <pc:sldMk cId="0" sldId="264"/>
            <ac:spMk id="53251" creationId="{872E7171-15AD-27AA-A656-A958B36EC3B9}"/>
          </ac:spMkLst>
        </pc:spChg>
        <pc:spChg chg="mod">
          <ac:chgData name="Nguyễn Văn Thanh" userId="ac53c420-3b62-4d83-bbb2-d0ded85ff74f" providerId="ADAL" clId="{D2CDEE59-F028-47D4-BAF8-1770F4C41144}" dt="2026-08-06T10:02:34.024" v="2359"/>
          <ac:spMkLst>
            <pc:docMk/>
            <pc:sldMk cId="0" sldId="264"/>
            <ac:spMk id="53253" creationId="{ADB96089-D73E-7815-55E5-463BD5848574}"/>
          </ac:spMkLst>
        </pc:spChg>
        <pc:spChg chg="mod">
          <ac:chgData name="Nguyễn Văn Thanh" userId="ac53c420-3b62-4d83-bbb2-d0ded85ff74f" providerId="ADAL" clId="{D2CDEE59-F028-47D4-BAF8-1770F4C41144}" dt="2026-08-06T10:02:34.024" v="2359"/>
          <ac:spMkLst>
            <pc:docMk/>
            <pc:sldMk cId="0" sldId="264"/>
            <ac:spMk id="53254" creationId="{EC44A598-D02C-D1AB-0409-0FF52D798261}"/>
          </ac:spMkLst>
        </pc:spChg>
        <pc:spChg chg="mod">
          <ac:chgData name="Nguyễn Văn Thanh" userId="ac53c420-3b62-4d83-bbb2-d0ded85ff74f" providerId="ADAL" clId="{D2CDEE59-F028-47D4-BAF8-1770F4C41144}" dt="2026-08-06T10:02:34.024" v="2359"/>
          <ac:spMkLst>
            <pc:docMk/>
            <pc:sldMk cId="0" sldId="264"/>
            <ac:spMk id="53255" creationId="{31375B62-6DB7-4D2C-39AD-C4431DE600E2}"/>
          </ac:spMkLst>
        </pc:spChg>
        <pc:spChg chg="mod">
          <ac:chgData name="Nguyễn Văn Thanh" userId="ac53c420-3b62-4d83-bbb2-d0ded85ff74f" providerId="ADAL" clId="{D2CDEE59-F028-47D4-BAF8-1770F4C41144}" dt="2026-08-06T10:05:38.479" v="2398" actId="14100"/>
          <ac:spMkLst>
            <pc:docMk/>
            <pc:sldMk cId="0" sldId="264"/>
            <ac:spMk id="53256" creationId="{BDBA8192-C081-B2EE-8B6C-48E67E40EBC5}"/>
          </ac:spMkLst>
        </pc:spChg>
        <pc:graphicFrameChg chg="mod">
          <ac:chgData name="Nguyễn Văn Thanh" userId="ac53c420-3b62-4d83-bbb2-d0ded85ff74f" providerId="ADAL" clId="{D2CDEE59-F028-47D4-BAF8-1770F4C41144}" dt="2026-08-06T10:05:35.331" v="2397" actId="1076"/>
          <ac:graphicFrameMkLst>
            <pc:docMk/>
            <pc:sldMk cId="0" sldId="264"/>
            <ac:graphicFrameMk id="53252" creationId="{0887F2AD-2204-5150-3EF2-8A616CF86755}"/>
          </ac:graphicFrameMkLst>
        </pc:graphicFrameChg>
      </pc:sldChg>
      <pc:sldChg chg="modSp mod">
        <pc:chgData name="Nguyễn Văn Thanh" userId="ac53c420-3b62-4d83-bbb2-d0ded85ff74f" providerId="ADAL" clId="{D2CDEE59-F028-47D4-BAF8-1770F4C41144}" dt="2026-08-06T10:12:12.140" v="2484" actId="404"/>
        <pc:sldMkLst>
          <pc:docMk/>
          <pc:sldMk cId="0" sldId="266"/>
        </pc:sldMkLst>
        <pc:spChg chg="mod">
          <ac:chgData name="Nguyễn Văn Thanh" userId="ac53c420-3b62-4d83-bbb2-d0ded85ff74f" providerId="ADAL" clId="{D2CDEE59-F028-47D4-BAF8-1770F4C41144}" dt="2026-08-06T10:12:12.140" v="2484" actId="404"/>
          <ac:spMkLst>
            <pc:docMk/>
            <pc:sldMk cId="0" sldId="266"/>
            <ac:spMk id="3" creationId="{00000000-0000-0000-0000-000000000000}"/>
          </ac:spMkLst>
        </pc:spChg>
        <pc:spChg chg="mod">
          <ac:chgData name="Nguyễn Văn Thanh" userId="ac53c420-3b62-4d83-bbb2-d0ded85ff74f" providerId="ADAL" clId="{D2CDEE59-F028-47D4-BAF8-1770F4C41144}" dt="2026-08-06T10:11:28.063" v="2474" actId="403"/>
          <ac:spMkLst>
            <pc:docMk/>
            <pc:sldMk cId="0" sldId="266"/>
            <ac:spMk id="4" creationId="{00000000-0000-0000-0000-000000000000}"/>
          </ac:spMkLst>
        </pc:spChg>
        <pc:spChg chg="mod">
          <ac:chgData name="Nguyễn Văn Thanh" userId="ac53c420-3b62-4d83-bbb2-d0ded85ff74f" providerId="ADAL" clId="{D2CDEE59-F028-47D4-BAF8-1770F4C41144}" dt="2026-08-06T10:11:28.063" v="2474" actId="403"/>
          <ac:spMkLst>
            <pc:docMk/>
            <pc:sldMk cId="0" sldId="266"/>
            <ac:spMk id="7" creationId="{00000000-0000-0000-0000-000000000000}"/>
          </ac:spMkLst>
        </pc:spChg>
        <pc:spChg chg="mod">
          <ac:chgData name="Nguyễn Văn Thanh" userId="ac53c420-3b62-4d83-bbb2-d0ded85ff74f" providerId="ADAL" clId="{D2CDEE59-F028-47D4-BAF8-1770F4C41144}" dt="2026-08-06T10:11:28.063" v="2474" actId="403"/>
          <ac:spMkLst>
            <pc:docMk/>
            <pc:sldMk cId="0" sldId="266"/>
            <ac:spMk id="8" creationId="{00000000-0000-0000-0000-000000000000}"/>
          </ac:spMkLst>
        </pc:spChg>
        <pc:spChg chg="mod">
          <ac:chgData name="Nguyễn Văn Thanh" userId="ac53c420-3b62-4d83-bbb2-d0ded85ff74f" providerId="ADAL" clId="{D2CDEE59-F028-47D4-BAF8-1770F4C41144}" dt="2026-08-06T10:11:39.372" v="2476" actId="14100"/>
          <ac:spMkLst>
            <pc:docMk/>
            <pc:sldMk cId="0" sldId="266"/>
            <ac:spMk id="9" creationId="{00000000-0000-0000-0000-000000000000}"/>
          </ac:spMkLst>
        </pc:spChg>
        <pc:spChg chg="mod">
          <ac:chgData name="Nguyễn Văn Thanh" userId="ac53c420-3b62-4d83-bbb2-d0ded85ff74f" providerId="ADAL" clId="{D2CDEE59-F028-47D4-BAF8-1770F4C41144}" dt="2026-08-06T10:11:50.701" v="2478" actId="14100"/>
          <ac:spMkLst>
            <pc:docMk/>
            <pc:sldMk cId="0" sldId="266"/>
            <ac:spMk id="10" creationId="{00000000-0000-0000-0000-000000000000}"/>
          </ac:spMkLst>
        </pc:spChg>
        <pc:spChg chg="mod">
          <ac:chgData name="Nguyễn Văn Thanh" userId="ac53c420-3b62-4d83-bbb2-d0ded85ff74f" providerId="ADAL" clId="{D2CDEE59-F028-47D4-BAF8-1770F4C41144}" dt="2026-08-06T10:11:59.204" v="2480" actId="14100"/>
          <ac:spMkLst>
            <pc:docMk/>
            <pc:sldMk cId="0" sldId="266"/>
            <ac:spMk id="11" creationId="{00000000-0000-0000-0000-000000000000}"/>
          </ac:spMkLst>
        </pc:spChg>
        <pc:spChg chg="mod">
          <ac:chgData name="Nguyễn Văn Thanh" userId="ac53c420-3b62-4d83-bbb2-d0ded85ff74f" providerId="ADAL" clId="{D2CDEE59-F028-47D4-BAF8-1770F4C41144}" dt="2026-08-06T10:12:06.676" v="2482" actId="14100"/>
          <ac:spMkLst>
            <pc:docMk/>
            <pc:sldMk cId="0" sldId="266"/>
            <ac:spMk id="12" creationId="{00000000-0000-0000-0000-000000000000}"/>
          </ac:spMkLst>
        </pc:spChg>
        <pc:picChg chg="mod">
          <ac:chgData name="Nguyễn Văn Thanh" userId="ac53c420-3b62-4d83-bbb2-d0ded85ff74f" providerId="ADAL" clId="{D2CDEE59-F028-47D4-BAF8-1770F4C41144}" dt="2026-08-06T10:02:34.024" v="2359"/>
          <ac:picMkLst>
            <pc:docMk/>
            <pc:sldMk cId="0" sldId="266"/>
            <ac:picMk id="2" creationId="{00000000-0000-0000-0000-000000000000}"/>
          </ac:picMkLst>
        </pc:picChg>
        <pc:picChg chg="mod">
          <ac:chgData name="Nguyễn Văn Thanh" userId="ac53c420-3b62-4d83-bbb2-d0ded85ff74f" providerId="ADAL" clId="{D2CDEE59-F028-47D4-BAF8-1770F4C41144}" dt="2026-08-06T10:02:34.024" v="2359"/>
          <ac:picMkLst>
            <pc:docMk/>
            <pc:sldMk cId="0" sldId="266"/>
            <ac:picMk id="5" creationId="{00000000-0000-0000-0000-000000000000}"/>
          </ac:picMkLst>
        </pc:picChg>
        <pc:picChg chg="mod">
          <ac:chgData name="Nguyễn Văn Thanh" userId="ac53c420-3b62-4d83-bbb2-d0ded85ff74f" providerId="ADAL" clId="{D2CDEE59-F028-47D4-BAF8-1770F4C41144}" dt="2026-08-06T10:02:34.024" v="2359"/>
          <ac:picMkLst>
            <pc:docMk/>
            <pc:sldMk cId="0" sldId="266"/>
            <ac:picMk id="6" creationId="{00000000-0000-0000-0000-000000000000}"/>
          </ac:picMkLst>
        </pc:picChg>
        <pc:picChg chg="mod">
          <ac:chgData name="Nguyễn Văn Thanh" userId="ac53c420-3b62-4d83-bbb2-d0ded85ff74f" providerId="ADAL" clId="{D2CDEE59-F028-47D4-BAF8-1770F4C41144}" dt="2026-08-06T10:11:39.372" v="2476" actId="14100"/>
          <ac:picMkLst>
            <pc:docMk/>
            <pc:sldMk cId="0" sldId="266"/>
            <ac:picMk id="13" creationId="{00000000-0000-0000-0000-000000000000}"/>
          </ac:picMkLst>
        </pc:picChg>
        <pc:picChg chg="mod">
          <ac:chgData name="Nguyễn Văn Thanh" userId="ac53c420-3b62-4d83-bbb2-d0ded85ff74f" providerId="ADAL" clId="{D2CDEE59-F028-47D4-BAF8-1770F4C41144}" dt="2026-08-06T10:11:50.701" v="2478" actId="14100"/>
          <ac:picMkLst>
            <pc:docMk/>
            <pc:sldMk cId="0" sldId="266"/>
            <ac:picMk id="14" creationId="{00000000-0000-0000-0000-000000000000}"/>
          </ac:picMkLst>
        </pc:picChg>
        <pc:picChg chg="mod">
          <ac:chgData name="Nguyễn Văn Thanh" userId="ac53c420-3b62-4d83-bbb2-d0ded85ff74f" providerId="ADAL" clId="{D2CDEE59-F028-47D4-BAF8-1770F4C41144}" dt="2026-08-06T10:11:59.204" v="2480" actId="14100"/>
          <ac:picMkLst>
            <pc:docMk/>
            <pc:sldMk cId="0" sldId="266"/>
            <ac:picMk id="15" creationId="{00000000-0000-0000-0000-000000000000}"/>
          </ac:picMkLst>
        </pc:picChg>
        <pc:picChg chg="mod">
          <ac:chgData name="Nguyễn Văn Thanh" userId="ac53c420-3b62-4d83-bbb2-d0ded85ff74f" providerId="ADAL" clId="{D2CDEE59-F028-47D4-BAF8-1770F4C41144}" dt="2026-08-06T10:12:06.676" v="2482" actId="14100"/>
          <ac:picMkLst>
            <pc:docMk/>
            <pc:sldMk cId="0" sldId="266"/>
            <ac:picMk id="16" creationId="{00000000-0000-0000-0000-000000000000}"/>
          </ac:picMkLst>
        </pc:picChg>
      </pc:sldChg>
      <pc:sldChg chg="modSp mod modNotes">
        <pc:chgData name="Nguyễn Văn Thanh" userId="ac53c420-3b62-4d83-bbb2-d0ded85ff74f" providerId="ADAL" clId="{D2CDEE59-F028-47D4-BAF8-1770F4C41144}" dt="2026-08-06T10:04:24.725" v="2385" actId="14100"/>
        <pc:sldMkLst>
          <pc:docMk/>
          <pc:sldMk cId="0" sldId="283"/>
        </pc:sldMkLst>
        <pc:spChg chg="mod">
          <ac:chgData name="Nguyễn Văn Thanh" userId="ac53c420-3b62-4d83-bbb2-d0ded85ff74f" providerId="ADAL" clId="{D2CDEE59-F028-47D4-BAF8-1770F4C41144}" dt="2026-08-06T10:02:34.024" v="2359"/>
          <ac:spMkLst>
            <pc:docMk/>
            <pc:sldMk cId="0" sldId="283"/>
            <ac:spMk id="44035" creationId="{984B98FC-1C0C-65FD-EA38-46736F7192E3}"/>
          </ac:spMkLst>
        </pc:spChg>
        <pc:spChg chg="mod">
          <ac:chgData name="Nguyễn Văn Thanh" userId="ac53c420-3b62-4d83-bbb2-d0ded85ff74f" providerId="ADAL" clId="{D2CDEE59-F028-47D4-BAF8-1770F4C41144}" dt="2026-08-06T10:02:34.024" v="2359"/>
          <ac:spMkLst>
            <pc:docMk/>
            <pc:sldMk cId="0" sldId="283"/>
            <ac:spMk id="44037" creationId="{D1441B35-5C76-E3A3-F3FD-3F0CBC55B237}"/>
          </ac:spMkLst>
        </pc:spChg>
        <pc:spChg chg="mod">
          <ac:chgData name="Nguyễn Văn Thanh" userId="ac53c420-3b62-4d83-bbb2-d0ded85ff74f" providerId="ADAL" clId="{D2CDEE59-F028-47D4-BAF8-1770F4C41144}" dt="2026-08-06T10:04:24.725" v="2385" actId="14100"/>
          <ac:spMkLst>
            <pc:docMk/>
            <pc:sldMk cId="0" sldId="283"/>
            <ac:spMk id="44038" creationId="{BF10D250-14AD-9657-3A64-8EBAE9CD00DE}"/>
          </ac:spMkLst>
        </pc:spChg>
        <pc:picChg chg="mod">
          <ac:chgData name="Nguyễn Văn Thanh" userId="ac53c420-3b62-4d83-bbb2-d0ded85ff74f" providerId="ADAL" clId="{D2CDEE59-F028-47D4-BAF8-1770F4C41144}" dt="2026-08-06T10:04:19.298" v="2383" actId="14100"/>
          <ac:picMkLst>
            <pc:docMk/>
            <pc:sldMk cId="0" sldId="283"/>
            <ac:picMk id="44034" creationId="{067969A2-A51D-54B1-16BC-69198EBCA46C}"/>
          </ac:picMkLst>
        </pc:picChg>
      </pc:sldChg>
      <pc:sldChg chg="modSp mod modNotes">
        <pc:chgData name="Nguyễn Văn Thanh" userId="ac53c420-3b62-4d83-bbb2-d0ded85ff74f" providerId="ADAL" clId="{D2CDEE59-F028-47D4-BAF8-1770F4C41144}" dt="2026-08-06T10:03:32.691" v="2371" actId="14100"/>
        <pc:sldMkLst>
          <pc:docMk/>
          <pc:sldMk cId="0" sldId="321"/>
        </pc:sldMkLst>
        <pc:spChg chg="mod">
          <ac:chgData name="Nguyễn Văn Thanh" userId="ac53c420-3b62-4d83-bbb2-d0ded85ff74f" providerId="ADAL" clId="{D2CDEE59-F028-47D4-BAF8-1770F4C41144}" dt="2026-08-06T10:02:34.024" v="2359"/>
          <ac:spMkLst>
            <pc:docMk/>
            <pc:sldMk cId="0" sldId="321"/>
            <ac:spMk id="6" creationId="{53BDA189-295A-65D4-3DE9-B173EB9A2A73}"/>
          </ac:spMkLst>
        </pc:spChg>
        <pc:spChg chg="mod">
          <ac:chgData name="Nguyễn Văn Thanh" userId="ac53c420-3b62-4d83-bbb2-d0ded85ff74f" providerId="ADAL" clId="{D2CDEE59-F028-47D4-BAF8-1770F4C41144}" dt="2026-08-06T10:02:34.024" v="2359"/>
          <ac:spMkLst>
            <pc:docMk/>
            <pc:sldMk cId="0" sldId="321"/>
            <ac:spMk id="11268" creationId="{A993DDEC-54C3-EEA1-4E98-699A6818CC47}"/>
          </ac:spMkLst>
        </pc:spChg>
        <pc:spChg chg="mod">
          <ac:chgData name="Nguyễn Văn Thanh" userId="ac53c420-3b62-4d83-bbb2-d0ded85ff74f" providerId="ADAL" clId="{D2CDEE59-F028-47D4-BAF8-1770F4C41144}" dt="2026-08-06T10:02:34.024" v="2359"/>
          <ac:spMkLst>
            <pc:docMk/>
            <pc:sldMk cId="0" sldId="321"/>
            <ac:spMk id="37891" creationId="{76219212-278D-48E7-17B3-1F2AADBE5FC9}"/>
          </ac:spMkLst>
        </pc:spChg>
        <pc:picChg chg="mod">
          <ac:chgData name="Nguyễn Văn Thanh" userId="ac53c420-3b62-4d83-bbb2-d0ded85ff74f" providerId="ADAL" clId="{D2CDEE59-F028-47D4-BAF8-1770F4C41144}" dt="2026-08-06T10:03:32.691" v="2371" actId="14100"/>
          <ac:picMkLst>
            <pc:docMk/>
            <pc:sldMk cId="0" sldId="321"/>
            <ac:picMk id="37890" creationId="{28D17078-2D77-2852-A59A-849D6C384E0E}"/>
          </ac:picMkLst>
        </pc:picChg>
      </pc:sldChg>
      <pc:sldChg chg="modSp">
        <pc:chgData name="Nguyễn Văn Thanh" userId="ac53c420-3b62-4d83-bbb2-d0ded85ff74f" providerId="ADAL" clId="{D2CDEE59-F028-47D4-BAF8-1770F4C41144}" dt="2026-08-06T10:03:40.681" v="2373" actId="14100"/>
        <pc:sldMkLst>
          <pc:docMk/>
          <pc:sldMk cId="0" sldId="322"/>
        </pc:sldMkLst>
        <pc:spChg chg="mod">
          <ac:chgData name="Nguyễn Văn Thanh" userId="ac53c420-3b62-4d83-bbb2-d0ded85ff74f" providerId="ADAL" clId="{D2CDEE59-F028-47D4-BAF8-1770F4C41144}" dt="2026-08-06T10:02:34.024" v="2359"/>
          <ac:spMkLst>
            <pc:docMk/>
            <pc:sldMk cId="0" sldId="322"/>
            <ac:spMk id="18436" creationId="{730EA3A0-EA10-D5D1-D858-9C74AFCF7094}"/>
          </ac:spMkLst>
        </pc:spChg>
        <pc:spChg chg="mod">
          <ac:chgData name="Nguyễn Văn Thanh" userId="ac53c420-3b62-4d83-bbb2-d0ded85ff74f" providerId="ADAL" clId="{D2CDEE59-F028-47D4-BAF8-1770F4C41144}" dt="2026-08-06T10:02:34.024" v="2359"/>
          <ac:spMkLst>
            <pc:docMk/>
            <pc:sldMk cId="0" sldId="322"/>
            <ac:spMk id="39940" creationId="{FA7E27C3-9C0B-A444-86BF-0CC59F7E565C}"/>
          </ac:spMkLst>
        </pc:spChg>
        <pc:picChg chg="mod">
          <ac:chgData name="Nguyễn Văn Thanh" userId="ac53c420-3b62-4d83-bbb2-d0ded85ff74f" providerId="ADAL" clId="{D2CDEE59-F028-47D4-BAF8-1770F4C41144}" dt="2026-08-06T10:03:40.681" v="2373" actId="14100"/>
          <ac:picMkLst>
            <pc:docMk/>
            <pc:sldMk cId="0" sldId="322"/>
            <ac:picMk id="39938" creationId="{1A2FAA9D-E890-1F22-A197-A782079E7F30}"/>
          </ac:picMkLst>
        </pc:picChg>
      </pc:sldChg>
      <pc:sldChg chg="addSp delSp modSp mod">
        <pc:chgData name="Nguyễn Văn Thanh" userId="ac53c420-3b62-4d83-bbb2-d0ded85ff74f" providerId="ADAL" clId="{D2CDEE59-F028-47D4-BAF8-1770F4C41144}" dt="2026-08-06T10:03:46.442" v="2375" actId="14100"/>
        <pc:sldMkLst>
          <pc:docMk/>
          <pc:sldMk cId="0" sldId="323"/>
        </pc:sldMkLst>
        <pc:spChg chg="mod">
          <ac:chgData name="Nguyễn Văn Thanh" userId="ac53c420-3b62-4d83-bbb2-d0ded85ff74f" providerId="ADAL" clId="{D2CDEE59-F028-47D4-BAF8-1770F4C41144}" dt="2026-08-06T10:02:34.024" v="2359"/>
          <ac:spMkLst>
            <pc:docMk/>
            <pc:sldMk cId="0" sldId="323"/>
            <ac:spMk id="15363" creationId="{1EE98298-274F-7306-C703-7285D0A53278}"/>
          </ac:spMkLst>
        </pc:spChg>
        <pc:spChg chg="mod">
          <ac:chgData name="Nguyễn Văn Thanh" userId="ac53c420-3b62-4d83-bbb2-d0ded85ff74f" providerId="ADAL" clId="{D2CDEE59-F028-47D4-BAF8-1770F4C41144}" dt="2026-08-06T10:02:34.024" v="2359"/>
          <ac:spMkLst>
            <pc:docMk/>
            <pc:sldMk cId="0" sldId="323"/>
            <ac:spMk id="40963" creationId="{00EA1963-AD0F-2FF4-1DB5-B1D224388186}"/>
          </ac:spMkLst>
        </pc:spChg>
        <pc:picChg chg="mod">
          <ac:chgData name="Nguyễn Văn Thanh" userId="ac53c420-3b62-4d83-bbb2-d0ded85ff74f" providerId="ADAL" clId="{D2CDEE59-F028-47D4-BAF8-1770F4C41144}" dt="2026-08-06T10:03:46.442" v="2375" actId="14100"/>
          <ac:picMkLst>
            <pc:docMk/>
            <pc:sldMk cId="0" sldId="323"/>
            <ac:picMk id="40962" creationId="{F7CE289A-4041-9538-61B9-424F538EE900}"/>
          </ac:picMkLst>
        </pc:picChg>
      </pc:sldChg>
      <pc:sldChg chg="modSp mod">
        <pc:chgData name="Nguyễn Văn Thanh" userId="ac53c420-3b62-4d83-bbb2-d0ded85ff74f" providerId="ADAL" clId="{D2CDEE59-F028-47D4-BAF8-1770F4C41144}" dt="2026-08-06T10:03:52.258" v="2377" actId="14100"/>
        <pc:sldMkLst>
          <pc:docMk/>
          <pc:sldMk cId="0" sldId="324"/>
        </pc:sldMkLst>
        <pc:spChg chg="mod">
          <ac:chgData name="Nguyễn Văn Thanh" userId="ac53c420-3b62-4d83-bbb2-d0ded85ff74f" providerId="ADAL" clId="{D2CDEE59-F028-47D4-BAF8-1770F4C41144}" dt="2026-08-06T10:02:34.024" v="2359"/>
          <ac:spMkLst>
            <pc:docMk/>
            <pc:sldMk cId="0" sldId="324"/>
            <ac:spMk id="11268" creationId="{0B01D12E-3245-DAD1-0121-3FBDDE0D40A6}"/>
          </ac:spMkLst>
        </pc:spChg>
        <pc:picChg chg="mod">
          <ac:chgData name="Nguyễn Văn Thanh" userId="ac53c420-3b62-4d83-bbb2-d0ded85ff74f" providerId="ADAL" clId="{D2CDEE59-F028-47D4-BAF8-1770F4C41144}" dt="2026-08-06T10:03:52.258" v="2377" actId="14100"/>
          <ac:picMkLst>
            <pc:docMk/>
            <pc:sldMk cId="0" sldId="324"/>
            <ac:picMk id="41986" creationId="{E5051E98-D7E9-5EF8-82C1-E6BE532D1FD4}"/>
          </ac:picMkLst>
        </pc:picChg>
      </pc:sldChg>
      <pc:sldChg chg="modSp">
        <pc:chgData name="Nguyễn Văn Thanh" userId="ac53c420-3b62-4d83-bbb2-d0ded85ff74f" providerId="ADAL" clId="{D2CDEE59-F028-47D4-BAF8-1770F4C41144}" dt="2026-08-06T10:06:01.714" v="2403" actId="14100"/>
        <pc:sldMkLst>
          <pc:docMk/>
          <pc:sldMk cId="0" sldId="333"/>
        </pc:sldMkLst>
        <pc:spChg chg="mod">
          <ac:chgData name="Nguyễn Văn Thanh" userId="ac53c420-3b62-4d83-bbb2-d0ded85ff74f" providerId="ADAL" clId="{D2CDEE59-F028-47D4-BAF8-1770F4C41144}" dt="2026-08-06T10:02:34.024" v="2359"/>
          <ac:spMkLst>
            <pc:docMk/>
            <pc:sldMk cId="0" sldId="333"/>
            <ac:spMk id="59395" creationId="{30E5FAEE-C458-A86C-1381-AC3AA085924F}"/>
          </ac:spMkLst>
        </pc:spChg>
        <pc:spChg chg="mod">
          <ac:chgData name="Nguyễn Văn Thanh" userId="ac53c420-3b62-4d83-bbb2-d0ded85ff74f" providerId="ADAL" clId="{D2CDEE59-F028-47D4-BAF8-1770F4C41144}" dt="2026-08-06T10:02:34.024" v="2359"/>
          <ac:spMkLst>
            <pc:docMk/>
            <pc:sldMk cId="0" sldId="333"/>
            <ac:spMk id="59396" creationId="{CBBE6069-68E3-EA02-EF34-0A08A1243223}"/>
          </ac:spMkLst>
        </pc:spChg>
        <pc:picChg chg="mod">
          <ac:chgData name="Nguyễn Văn Thanh" userId="ac53c420-3b62-4d83-bbb2-d0ded85ff74f" providerId="ADAL" clId="{D2CDEE59-F028-47D4-BAF8-1770F4C41144}" dt="2026-08-06T10:06:01.714" v="2403" actId="14100"/>
          <ac:picMkLst>
            <pc:docMk/>
            <pc:sldMk cId="0" sldId="333"/>
            <ac:picMk id="59394" creationId="{42586A26-26AA-7562-5217-7D86F833AA9E}"/>
          </ac:picMkLst>
        </pc:picChg>
      </pc:sldChg>
      <pc:sldChg chg="modSp mod modNotes">
        <pc:chgData name="Nguyễn Văn Thanh" userId="ac53c420-3b62-4d83-bbb2-d0ded85ff74f" providerId="ADAL" clId="{D2CDEE59-F028-47D4-BAF8-1770F4C41144}" dt="2026-08-06T10:06:13.533" v="2406" actId="14100"/>
        <pc:sldMkLst>
          <pc:docMk/>
          <pc:sldMk cId="0" sldId="335"/>
        </pc:sldMkLst>
        <pc:spChg chg="mod">
          <ac:chgData name="Nguyễn Văn Thanh" userId="ac53c420-3b62-4d83-bbb2-d0ded85ff74f" providerId="ADAL" clId="{D2CDEE59-F028-47D4-BAF8-1770F4C41144}" dt="2026-08-06T10:02:34.024" v="2359"/>
          <ac:spMkLst>
            <pc:docMk/>
            <pc:sldMk cId="0" sldId="335"/>
            <ac:spMk id="62478" creationId="{98015B77-981E-053B-9878-11631CA03700}"/>
          </ac:spMkLst>
        </pc:spChg>
        <pc:graphicFrameChg chg="mod modGraphic">
          <ac:chgData name="Nguyễn Văn Thanh" userId="ac53c420-3b62-4d83-bbb2-d0ded85ff74f" providerId="ADAL" clId="{D2CDEE59-F028-47D4-BAF8-1770F4C41144}" dt="2026-08-06T10:06:13.533" v="2406" actId="14100"/>
          <ac:graphicFrameMkLst>
            <pc:docMk/>
            <pc:sldMk cId="0" sldId="335"/>
            <ac:graphicFrameMk id="10294" creationId="{4E5A9E68-F34F-AC4F-6562-D7ACDA3F96FA}"/>
          </ac:graphicFrameMkLst>
        </pc:graphicFrameChg>
      </pc:sldChg>
      <pc:sldChg chg="modSp mod modNotes">
        <pc:chgData name="Nguyễn Văn Thanh" userId="ac53c420-3b62-4d83-bbb2-d0ded85ff74f" providerId="ADAL" clId="{D2CDEE59-F028-47D4-BAF8-1770F4C41144}" dt="2026-08-06T10:06:31.875" v="2410" actId="14100"/>
        <pc:sldMkLst>
          <pc:docMk/>
          <pc:sldMk cId="0" sldId="336"/>
        </pc:sldMkLst>
        <pc:spChg chg="mod">
          <ac:chgData name="Nguyễn Văn Thanh" userId="ac53c420-3b62-4d83-bbb2-d0ded85ff74f" providerId="ADAL" clId="{D2CDEE59-F028-47D4-BAF8-1770F4C41144}" dt="2026-08-06T10:06:31.875" v="2410" actId="14100"/>
          <ac:spMkLst>
            <pc:docMk/>
            <pc:sldMk cId="0" sldId="336"/>
            <ac:spMk id="18435" creationId="{2879CA83-394B-5D52-4AD7-A942DEF97212}"/>
          </ac:spMkLst>
        </pc:spChg>
        <pc:picChg chg="mod">
          <ac:chgData name="Nguyễn Văn Thanh" userId="ac53c420-3b62-4d83-bbb2-d0ded85ff74f" providerId="ADAL" clId="{D2CDEE59-F028-47D4-BAF8-1770F4C41144}" dt="2026-08-06T10:06:22.130" v="2408" actId="14100"/>
          <ac:picMkLst>
            <pc:docMk/>
            <pc:sldMk cId="0" sldId="336"/>
            <ac:picMk id="64514" creationId="{EB4F9246-A3B0-6A64-30C2-F3548EE14A8C}"/>
          </ac:picMkLst>
        </pc:picChg>
      </pc:sldChg>
      <pc:sldChg chg="modSp modNotes">
        <pc:chgData name="Nguyễn Văn Thanh" userId="ac53c420-3b62-4d83-bbb2-d0ded85ff74f" providerId="ADAL" clId="{D2CDEE59-F028-47D4-BAF8-1770F4C41144}" dt="2026-08-06T10:02:34.024" v="2359"/>
        <pc:sldMkLst>
          <pc:docMk/>
          <pc:sldMk cId="0" sldId="338"/>
        </pc:sldMkLst>
        <pc:spChg chg="mod">
          <ac:chgData name="Nguyễn Văn Thanh" userId="ac53c420-3b62-4d83-bbb2-d0ded85ff74f" providerId="ADAL" clId="{D2CDEE59-F028-47D4-BAF8-1770F4C41144}" dt="2026-08-06T10:02:34.024" v="2359"/>
          <ac:spMkLst>
            <pc:docMk/>
            <pc:sldMk cId="0" sldId="338"/>
            <ac:spMk id="66585" creationId="{F0A0B2CC-FAD7-23E6-72B7-28CD3F349790}"/>
          </ac:spMkLst>
        </pc:spChg>
        <pc:graphicFrameChg chg="mod">
          <ac:chgData name="Nguyễn Văn Thanh" userId="ac53c420-3b62-4d83-bbb2-d0ded85ff74f" providerId="ADAL" clId="{D2CDEE59-F028-47D4-BAF8-1770F4C41144}" dt="2026-08-06T10:02:34.024" v="2359"/>
          <ac:graphicFrameMkLst>
            <pc:docMk/>
            <pc:sldMk cId="0" sldId="338"/>
            <ac:graphicFrameMk id="46158" creationId="{000D0C1C-B0AC-AE54-522C-6141BC7030EF}"/>
          </ac:graphicFrameMkLst>
        </pc:graphicFrameChg>
        <pc:graphicFrameChg chg="mod">
          <ac:chgData name="Nguyễn Văn Thanh" userId="ac53c420-3b62-4d83-bbb2-d0ded85ff74f" providerId="ADAL" clId="{D2CDEE59-F028-47D4-BAF8-1770F4C41144}" dt="2026-08-06T10:02:34.024" v="2359"/>
          <ac:graphicFrameMkLst>
            <pc:docMk/>
            <pc:sldMk cId="0" sldId="338"/>
            <ac:graphicFrameMk id="46160" creationId="{A8510DA9-C6DF-6201-0F3E-5025629FADA7}"/>
          </ac:graphicFrameMkLst>
        </pc:graphicFrameChg>
      </pc:sldChg>
      <pc:sldChg chg="modSp modNotes">
        <pc:chgData name="Nguyễn Văn Thanh" userId="ac53c420-3b62-4d83-bbb2-d0ded85ff74f" providerId="ADAL" clId="{D2CDEE59-F028-47D4-BAF8-1770F4C41144}" dt="2026-08-06T10:06:43.371" v="2412" actId="14100"/>
        <pc:sldMkLst>
          <pc:docMk/>
          <pc:sldMk cId="0" sldId="339"/>
        </pc:sldMkLst>
        <pc:spChg chg="mod">
          <ac:chgData name="Nguyễn Văn Thanh" userId="ac53c420-3b62-4d83-bbb2-d0ded85ff74f" providerId="ADAL" clId="{D2CDEE59-F028-47D4-BAF8-1770F4C41144}" dt="2026-08-06T10:02:34.024" v="2359"/>
          <ac:spMkLst>
            <pc:docMk/>
            <pc:sldMk cId="0" sldId="339"/>
            <ac:spMk id="68612" creationId="{599D1966-BB5C-4A82-77D5-F50903B2FB87}"/>
          </ac:spMkLst>
        </pc:spChg>
        <pc:spChg chg="mod">
          <ac:chgData name="Nguyễn Văn Thanh" userId="ac53c420-3b62-4d83-bbb2-d0ded85ff74f" providerId="ADAL" clId="{D2CDEE59-F028-47D4-BAF8-1770F4C41144}" dt="2026-08-06T10:02:34.024" v="2359"/>
          <ac:spMkLst>
            <pc:docMk/>
            <pc:sldMk cId="0" sldId="339"/>
            <ac:spMk id="68613" creationId="{E6673696-EF7C-A115-3C49-9CFE45FBC2D8}"/>
          </ac:spMkLst>
        </pc:spChg>
        <pc:picChg chg="mod">
          <ac:chgData name="Nguyễn Văn Thanh" userId="ac53c420-3b62-4d83-bbb2-d0ded85ff74f" providerId="ADAL" clId="{D2CDEE59-F028-47D4-BAF8-1770F4C41144}" dt="2026-08-06T10:06:43.371" v="2412" actId="14100"/>
          <ac:picMkLst>
            <pc:docMk/>
            <pc:sldMk cId="0" sldId="339"/>
            <ac:picMk id="68610" creationId="{BF0F7A84-5840-4BE5-2CE8-4661E8D31F92}"/>
          </ac:picMkLst>
        </pc:picChg>
      </pc:sldChg>
      <pc:sldChg chg="modSp mod modNotes">
        <pc:chgData name="Nguyễn Văn Thanh" userId="ac53c420-3b62-4d83-bbb2-d0ded85ff74f" providerId="ADAL" clId="{D2CDEE59-F028-47D4-BAF8-1770F4C41144}" dt="2026-08-06T10:06:57.547" v="2416" actId="1076"/>
        <pc:sldMkLst>
          <pc:docMk/>
          <pc:sldMk cId="0" sldId="340"/>
        </pc:sldMkLst>
        <pc:spChg chg="mod">
          <ac:chgData name="Nguyễn Văn Thanh" userId="ac53c420-3b62-4d83-bbb2-d0ded85ff74f" providerId="ADAL" clId="{D2CDEE59-F028-47D4-BAF8-1770F4C41144}" dt="2026-08-06T10:02:34.024" v="2359"/>
          <ac:spMkLst>
            <pc:docMk/>
            <pc:sldMk cId="0" sldId="340"/>
            <ac:spMk id="70670" creationId="{362DF7C5-1F98-ADC0-5C54-2294F1BE280A}"/>
          </ac:spMkLst>
        </pc:spChg>
        <pc:graphicFrameChg chg="mod modGraphic">
          <ac:chgData name="Nguyễn Văn Thanh" userId="ac53c420-3b62-4d83-bbb2-d0ded85ff74f" providerId="ADAL" clId="{D2CDEE59-F028-47D4-BAF8-1770F4C41144}" dt="2026-08-06T10:06:57.547" v="2416" actId="1076"/>
          <ac:graphicFrameMkLst>
            <pc:docMk/>
            <pc:sldMk cId="0" sldId="340"/>
            <ac:graphicFrameMk id="34863" creationId="{0DDB8003-4207-2790-2133-42F7A2D41B97}"/>
          </ac:graphicFrameMkLst>
        </pc:graphicFrameChg>
      </pc:sldChg>
      <pc:sldChg chg="modSp modNotes">
        <pc:chgData name="Nguyễn Văn Thanh" userId="ac53c420-3b62-4d83-bbb2-d0ded85ff74f" providerId="ADAL" clId="{D2CDEE59-F028-47D4-BAF8-1770F4C41144}" dt="2026-08-06T10:07:04.530" v="2418" actId="14100"/>
        <pc:sldMkLst>
          <pc:docMk/>
          <pc:sldMk cId="0" sldId="386"/>
        </pc:sldMkLst>
        <pc:spChg chg="mod">
          <ac:chgData name="Nguyễn Văn Thanh" userId="ac53c420-3b62-4d83-bbb2-d0ded85ff74f" providerId="ADAL" clId="{D2CDEE59-F028-47D4-BAF8-1770F4C41144}" dt="2026-08-06T10:02:34.024" v="2359"/>
          <ac:spMkLst>
            <pc:docMk/>
            <pc:sldMk cId="0" sldId="386"/>
            <ac:spMk id="72707" creationId="{2580A573-5BD9-2F9C-3041-3336DFE12A74}"/>
          </ac:spMkLst>
        </pc:spChg>
        <pc:spChg chg="mod">
          <ac:chgData name="Nguyễn Văn Thanh" userId="ac53c420-3b62-4d83-bbb2-d0ded85ff74f" providerId="ADAL" clId="{D2CDEE59-F028-47D4-BAF8-1770F4C41144}" dt="2026-08-06T10:02:34.024" v="2359"/>
          <ac:spMkLst>
            <pc:docMk/>
            <pc:sldMk cId="0" sldId="386"/>
            <ac:spMk id="72709" creationId="{DD62D106-E594-C789-68E4-B2D5067B2EA7}"/>
          </ac:spMkLst>
        </pc:spChg>
        <pc:spChg chg="mod">
          <ac:chgData name="Nguyễn Văn Thanh" userId="ac53c420-3b62-4d83-bbb2-d0ded85ff74f" providerId="ADAL" clId="{D2CDEE59-F028-47D4-BAF8-1770F4C41144}" dt="2026-08-06T10:02:34.024" v="2359"/>
          <ac:spMkLst>
            <pc:docMk/>
            <pc:sldMk cId="0" sldId="386"/>
            <ac:spMk id="72711" creationId="{E80E67C9-AE18-ED63-E3D7-FF62C7E82451}"/>
          </ac:spMkLst>
        </pc:spChg>
        <pc:spChg chg="mod">
          <ac:chgData name="Nguyễn Văn Thanh" userId="ac53c420-3b62-4d83-bbb2-d0ded85ff74f" providerId="ADAL" clId="{D2CDEE59-F028-47D4-BAF8-1770F4C41144}" dt="2026-08-06T10:02:34.024" v="2359"/>
          <ac:spMkLst>
            <pc:docMk/>
            <pc:sldMk cId="0" sldId="386"/>
            <ac:spMk id="94219" creationId="{FE0C03EF-213C-2B76-D181-B8EA24E17F79}"/>
          </ac:spMkLst>
        </pc:spChg>
        <pc:picChg chg="mod">
          <ac:chgData name="Nguyễn Văn Thanh" userId="ac53c420-3b62-4d83-bbb2-d0ded85ff74f" providerId="ADAL" clId="{D2CDEE59-F028-47D4-BAF8-1770F4C41144}" dt="2026-08-06T10:07:04.530" v="2418" actId="14100"/>
          <ac:picMkLst>
            <pc:docMk/>
            <pc:sldMk cId="0" sldId="386"/>
            <ac:picMk id="72706" creationId="{7EE73384-E6DA-D91A-0CAF-F0A043227249}"/>
          </ac:picMkLst>
        </pc:picChg>
      </pc:sldChg>
      <pc:sldChg chg="modSp">
        <pc:chgData name="Nguyễn Văn Thanh" userId="ac53c420-3b62-4d83-bbb2-d0ded85ff74f" providerId="ADAL" clId="{D2CDEE59-F028-47D4-BAF8-1770F4C41144}" dt="2026-08-06T10:02:34.024" v="2359"/>
        <pc:sldMkLst>
          <pc:docMk/>
          <pc:sldMk cId="0" sldId="440"/>
        </pc:sldMkLst>
        <pc:spChg chg="mod">
          <ac:chgData name="Nguyễn Văn Thanh" userId="ac53c420-3b62-4d83-bbb2-d0ded85ff74f" providerId="ADAL" clId="{D2CDEE59-F028-47D4-BAF8-1770F4C41144}" dt="2026-08-06T10:02:34.024" v="2359"/>
          <ac:spMkLst>
            <pc:docMk/>
            <pc:sldMk cId="0" sldId="440"/>
            <ac:spMk id="118786" creationId="{ACFA112A-F4C3-2C1E-DE5B-434FC77256AA}"/>
          </ac:spMkLst>
        </pc:spChg>
        <pc:graphicFrameChg chg="mod">
          <ac:chgData name="Nguyễn Văn Thanh" userId="ac53c420-3b62-4d83-bbb2-d0ded85ff74f" providerId="ADAL" clId="{D2CDEE59-F028-47D4-BAF8-1770F4C41144}" dt="2026-08-06T10:02:34.024" v="2359"/>
          <ac:graphicFrameMkLst>
            <pc:docMk/>
            <pc:sldMk cId="0" sldId="440"/>
            <ac:graphicFrameMk id="284729" creationId="{1D1F5654-D275-0D03-B38F-42CF3CC0A19E}"/>
          </ac:graphicFrameMkLst>
        </pc:graphicFrameChg>
      </pc:sldChg>
      <pc:sldChg chg="modSp mod modAnim modNotes">
        <pc:chgData name="Nguyễn Văn Thanh" userId="ac53c420-3b62-4d83-bbb2-d0ded85ff74f" providerId="ADAL" clId="{D2CDEE59-F028-47D4-BAF8-1770F4C41144}" dt="2026-08-06T10:04:08.996" v="2381" actId="14100"/>
        <pc:sldMkLst>
          <pc:docMk/>
          <pc:sldMk cId="0" sldId="442"/>
        </pc:sldMkLst>
        <pc:spChg chg="mod">
          <ac:chgData name="Nguyễn Văn Thanh" userId="ac53c420-3b62-4d83-bbb2-d0ded85ff74f" providerId="ADAL" clId="{D2CDEE59-F028-47D4-BAF8-1770F4C41144}" dt="2026-08-06T10:02:34.024" v="2359"/>
          <ac:spMkLst>
            <pc:docMk/>
            <pc:sldMk cId="0" sldId="442"/>
            <ac:spMk id="4" creationId="{68720333-819C-04F1-70DE-00972041B1CC}"/>
          </ac:spMkLst>
        </pc:spChg>
        <pc:spChg chg="mod">
          <ac:chgData name="Nguyễn Văn Thanh" userId="ac53c420-3b62-4d83-bbb2-d0ded85ff74f" providerId="ADAL" clId="{D2CDEE59-F028-47D4-BAF8-1770F4C41144}" dt="2026-08-06T10:02:34.024" v="2359"/>
          <ac:spMkLst>
            <pc:docMk/>
            <pc:sldMk cId="0" sldId="442"/>
            <ac:spMk id="43011" creationId="{663B13E3-F799-A123-1109-6436D3F1CC24}"/>
          </ac:spMkLst>
        </pc:spChg>
        <pc:graphicFrameChg chg="mod modGraphic">
          <ac:chgData name="Nguyễn Văn Thanh" userId="ac53c420-3b62-4d83-bbb2-d0ded85ff74f" providerId="ADAL" clId="{D2CDEE59-F028-47D4-BAF8-1770F4C41144}" dt="2026-08-06T10:04:08.996" v="2381" actId="14100"/>
          <ac:graphicFrameMkLst>
            <pc:docMk/>
            <pc:sldMk cId="0" sldId="442"/>
            <ac:graphicFrameMk id="6" creationId="{A79783FF-4592-8B78-07C8-23EE05AF4BDF}"/>
          </ac:graphicFrameMkLst>
        </pc:graphicFrameChg>
      </pc:sldChg>
      <pc:sldChg chg="modSp mod">
        <pc:chgData name="Nguyễn Văn Thanh" userId="ac53c420-3b62-4d83-bbb2-d0ded85ff74f" providerId="ADAL" clId="{D2CDEE59-F028-47D4-BAF8-1770F4C41144}" dt="2026-08-06T10:04:36.503" v="2387" actId="14100"/>
        <pc:sldMkLst>
          <pc:docMk/>
          <pc:sldMk cId="0" sldId="443"/>
        </pc:sldMkLst>
        <pc:spChg chg="mod">
          <ac:chgData name="Nguyễn Văn Thanh" userId="ac53c420-3b62-4d83-bbb2-d0ded85ff74f" providerId="ADAL" clId="{D2CDEE59-F028-47D4-BAF8-1770F4C41144}" dt="2026-08-06T10:02:34.024" v="2359"/>
          <ac:spMkLst>
            <pc:docMk/>
            <pc:sldMk cId="0" sldId="443"/>
            <ac:spMk id="2" creationId="{3C81591E-AC63-D641-3C7E-95AD84686A0C}"/>
          </ac:spMkLst>
        </pc:spChg>
        <pc:graphicFrameChg chg="mod">
          <ac:chgData name="Nguyễn Văn Thanh" userId="ac53c420-3b62-4d83-bbb2-d0ded85ff74f" providerId="ADAL" clId="{D2CDEE59-F028-47D4-BAF8-1770F4C41144}" dt="2026-08-06T10:04:36.503" v="2387" actId="14100"/>
          <ac:graphicFrameMkLst>
            <pc:docMk/>
            <pc:sldMk cId="0" sldId="443"/>
            <ac:graphicFrameMk id="9" creationId="{9371F95D-3F68-D84F-B5D1-C5627ED67507}"/>
          </ac:graphicFrameMkLst>
        </pc:graphicFrameChg>
      </pc:sldChg>
      <pc:sldChg chg="modSp mod modNotes">
        <pc:chgData name="Nguyễn Văn Thanh" userId="ac53c420-3b62-4d83-bbb2-d0ded85ff74f" providerId="ADAL" clId="{D2CDEE59-F028-47D4-BAF8-1770F4C41144}" dt="2026-08-06T10:02:34.024" v="2359"/>
        <pc:sldMkLst>
          <pc:docMk/>
          <pc:sldMk cId="0" sldId="444"/>
        </pc:sldMkLst>
        <pc:spChg chg="mod">
          <ac:chgData name="Nguyễn Văn Thanh" userId="ac53c420-3b62-4d83-bbb2-d0ded85ff74f" providerId="ADAL" clId="{D2CDEE59-F028-47D4-BAF8-1770F4C41144}" dt="2026-08-06T10:02:34.024" v="2359"/>
          <ac:spMkLst>
            <pc:docMk/>
            <pc:sldMk cId="0" sldId="444"/>
            <ac:spMk id="2" creationId="{7751C65A-9646-AB0C-AF44-CD8F22D18EC0}"/>
          </ac:spMkLst>
        </pc:spChg>
        <pc:spChg chg="mod">
          <ac:chgData name="Nguyễn Văn Thanh" userId="ac53c420-3b62-4d83-bbb2-d0ded85ff74f" providerId="ADAL" clId="{D2CDEE59-F028-47D4-BAF8-1770F4C41144}" dt="2026-08-06T10:02:34.024" v="2359"/>
          <ac:spMkLst>
            <pc:docMk/>
            <pc:sldMk cId="0" sldId="444"/>
            <ac:spMk id="47108" creationId="{5BAB52CF-4483-7966-9774-103936B4C5E9}"/>
          </ac:spMkLst>
        </pc:spChg>
        <pc:graphicFrameChg chg="mod">
          <ac:chgData name="Nguyễn Văn Thanh" userId="ac53c420-3b62-4d83-bbb2-d0ded85ff74f" providerId="ADAL" clId="{D2CDEE59-F028-47D4-BAF8-1770F4C41144}" dt="2026-08-06T10:02:34.024" v="2359"/>
          <ac:graphicFrameMkLst>
            <pc:docMk/>
            <pc:sldMk cId="0" sldId="444"/>
            <ac:graphicFrameMk id="5" creationId="{CCAA994E-9D2D-CAC8-FC61-1CDB3976A161}"/>
          </ac:graphicFrameMkLst>
        </pc:graphicFrameChg>
      </pc:sldChg>
      <pc:sldChg chg="modSp">
        <pc:chgData name="Nguyễn Văn Thanh" userId="ac53c420-3b62-4d83-bbb2-d0ded85ff74f" providerId="ADAL" clId="{D2CDEE59-F028-47D4-BAF8-1770F4C41144}" dt="2026-08-06T10:05:01.402" v="2393" actId="14100"/>
        <pc:sldMkLst>
          <pc:docMk/>
          <pc:sldMk cId="0" sldId="445"/>
        </pc:sldMkLst>
        <pc:spChg chg="mod">
          <ac:chgData name="Nguyễn Văn Thanh" userId="ac53c420-3b62-4d83-bbb2-d0ded85ff74f" providerId="ADAL" clId="{D2CDEE59-F028-47D4-BAF8-1770F4C41144}" dt="2026-08-06T10:02:34.024" v="2359"/>
          <ac:spMkLst>
            <pc:docMk/>
            <pc:sldMk cId="0" sldId="445"/>
            <ac:spMk id="2" creationId="{FB9DE85F-4E83-6DE3-B20D-FC7E71E57B75}"/>
          </ac:spMkLst>
        </pc:spChg>
        <pc:spChg chg="mod">
          <ac:chgData name="Nguyễn Văn Thanh" userId="ac53c420-3b62-4d83-bbb2-d0ded85ff74f" providerId="ADAL" clId="{D2CDEE59-F028-47D4-BAF8-1770F4C41144}" dt="2026-08-06T10:05:01.402" v="2393" actId="14100"/>
          <ac:spMkLst>
            <pc:docMk/>
            <pc:sldMk cId="0" sldId="445"/>
            <ac:spMk id="47107" creationId="{880A87ED-0995-8CB0-E041-5ACCE34B380A}"/>
          </ac:spMkLst>
        </pc:spChg>
      </pc:sldChg>
      <pc:sldChg chg="modSp">
        <pc:chgData name="Nguyễn Văn Thanh" userId="ac53c420-3b62-4d83-bbb2-d0ded85ff74f" providerId="ADAL" clId="{D2CDEE59-F028-47D4-BAF8-1770F4C41144}" dt="2026-08-06T10:02:34.024" v="2359"/>
        <pc:sldMkLst>
          <pc:docMk/>
          <pc:sldMk cId="0" sldId="446"/>
        </pc:sldMkLst>
        <pc:spChg chg="mod">
          <ac:chgData name="Nguyễn Văn Thanh" userId="ac53c420-3b62-4d83-bbb2-d0ded85ff74f" providerId="ADAL" clId="{D2CDEE59-F028-47D4-BAF8-1770F4C41144}" dt="2026-08-06T10:02:34.024" v="2359"/>
          <ac:spMkLst>
            <pc:docMk/>
            <pc:sldMk cId="0" sldId="446"/>
            <ac:spMk id="2" creationId="{3720D094-C0CA-3F9E-B215-545980E59445}"/>
          </ac:spMkLst>
        </pc:spChg>
        <pc:graphicFrameChg chg="mod">
          <ac:chgData name="Nguyễn Văn Thanh" userId="ac53c420-3b62-4d83-bbb2-d0ded85ff74f" providerId="ADAL" clId="{D2CDEE59-F028-47D4-BAF8-1770F4C41144}" dt="2026-08-06T10:02:34.024" v="2359"/>
          <ac:graphicFrameMkLst>
            <pc:docMk/>
            <pc:sldMk cId="0" sldId="446"/>
            <ac:graphicFrameMk id="8" creationId="{2403E69B-EEAE-2EDE-9093-E3E316AC7156}"/>
          </ac:graphicFrameMkLst>
        </pc:graphicFrameChg>
      </pc:sldChg>
      <pc:sldChg chg="modSp modNotes">
        <pc:chgData name="Nguyễn Văn Thanh" userId="ac53c420-3b62-4d83-bbb2-d0ded85ff74f" providerId="ADAL" clId="{D2CDEE59-F028-47D4-BAF8-1770F4C41144}" dt="2026-08-06T10:02:34.024" v="2359"/>
        <pc:sldMkLst>
          <pc:docMk/>
          <pc:sldMk cId="0" sldId="449"/>
        </pc:sldMkLst>
        <pc:spChg chg="mod">
          <ac:chgData name="Nguyễn Văn Thanh" userId="ac53c420-3b62-4d83-bbb2-d0ded85ff74f" providerId="ADAL" clId="{D2CDEE59-F028-47D4-BAF8-1770F4C41144}" dt="2026-08-06T10:02:34.024" v="2359"/>
          <ac:spMkLst>
            <pc:docMk/>
            <pc:sldMk cId="0" sldId="449"/>
            <ac:spMk id="7" creationId="{C74C530D-C9E5-2FDB-704C-8F947A499154}"/>
          </ac:spMkLst>
        </pc:spChg>
        <pc:spChg chg="mod">
          <ac:chgData name="Nguyễn Văn Thanh" userId="ac53c420-3b62-4d83-bbb2-d0ded85ff74f" providerId="ADAL" clId="{D2CDEE59-F028-47D4-BAF8-1770F4C41144}" dt="2026-08-06T10:02:34.024" v="2359"/>
          <ac:spMkLst>
            <pc:docMk/>
            <pc:sldMk cId="0" sldId="449"/>
            <ac:spMk id="9" creationId="{857EF3D1-3C03-6532-9A97-BA0E4FF62292}"/>
          </ac:spMkLst>
        </pc:spChg>
        <pc:spChg chg="mod">
          <ac:chgData name="Nguyễn Văn Thanh" userId="ac53c420-3b62-4d83-bbb2-d0ded85ff74f" providerId="ADAL" clId="{D2CDEE59-F028-47D4-BAF8-1770F4C41144}" dt="2026-08-06T10:02:34.024" v="2359"/>
          <ac:spMkLst>
            <pc:docMk/>
            <pc:sldMk cId="0" sldId="449"/>
            <ac:spMk id="10" creationId="{862C017F-538B-6374-8078-AAB31073353C}"/>
          </ac:spMkLst>
        </pc:spChg>
        <pc:spChg chg="mod">
          <ac:chgData name="Nguyễn Văn Thanh" userId="ac53c420-3b62-4d83-bbb2-d0ded85ff74f" providerId="ADAL" clId="{D2CDEE59-F028-47D4-BAF8-1770F4C41144}" dt="2026-08-06T10:02:34.024" v="2359"/>
          <ac:spMkLst>
            <pc:docMk/>
            <pc:sldMk cId="0" sldId="449"/>
            <ac:spMk id="11" creationId="{3B24AEE6-D794-B68F-1388-1DF50BD129B7}"/>
          </ac:spMkLst>
        </pc:spChg>
        <pc:spChg chg="mod">
          <ac:chgData name="Nguyễn Văn Thanh" userId="ac53c420-3b62-4d83-bbb2-d0ded85ff74f" providerId="ADAL" clId="{D2CDEE59-F028-47D4-BAF8-1770F4C41144}" dt="2026-08-06T10:02:34.024" v="2359"/>
          <ac:spMkLst>
            <pc:docMk/>
            <pc:sldMk cId="0" sldId="449"/>
            <ac:spMk id="12" creationId="{6F40A9F1-3F15-8D9C-D0EF-36C3A5F2925B}"/>
          </ac:spMkLst>
        </pc:spChg>
        <pc:spChg chg="mod">
          <ac:chgData name="Nguyễn Văn Thanh" userId="ac53c420-3b62-4d83-bbb2-d0ded85ff74f" providerId="ADAL" clId="{D2CDEE59-F028-47D4-BAF8-1770F4C41144}" dt="2026-08-06T10:02:34.024" v="2359"/>
          <ac:spMkLst>
            <pc:docMk/>
            <pc:sldMk cId="0" sldId="449"/>
            <ac:spMk id="14" creationId="{AD5BABA8-C8AC-AC05-356A-7B778051185C}"/>
          </ac:spMkLst>
        </pc:spChg>
        <pc:spChg chg="mod">
          <ac:chgData name="Nguyễn Văn Thanh" userId="ac53c420-3b62-4d83-bbb2-d0ded85ff74f" providerId="ADAL" clId="{D2CDEE59-F028-47D4-BAF8-1770F4C41144}" dt="2026-08-06T10:02:34.024" v="2359"/>
          <ac:spMkLst>
            <pc:docMk/>
            <pc:sldMk cId="0" sldId="449"/>
            <ac:spMk id="15" creationId="{93B62EBD-5413-7E1A-4165-D7FB6F8C12A5}"/>
          </ac:spMkLst>
        </pc:spChg>
        <pc:spChg chg="mod">
          <ac:chgData name="Nguyễn Văn Thanh" userId="ac53c420-3b62-4d83-bbb2-d0ded85ff74f" providerId="ADAL" clId="{D2CDEE59-F028-47D4-BAF8-1770F4C41144}" dt="2026-08-06T10:02:34.024" v="2359"/>
          <ac:spMkLst>
            <pc:docMk/>
            <pc:sldMk cId="0" sldId="449"/>
            <ac:spMk id="16" creationId="{137A9AC3-1AD9-140A-5F85-3ADA8564F7D7}"/>
          </ac:spMkLst>
        </pc:spChg>
        <pc:spChg chg="mod">
          <ac:chgData name="Nguyễn Văn Thanh" userId="ac53c420-3b62-4d83-bbb2-d0ded85ff74f" providerId="ADAL" clId="{D2CDEE59-F028-47D4-BAF8-1770F4C41144}" dt="2026-08-06T10:02:34.024" v="2359"/>
          <ac:spMkLst>
            <pc:docMk/>
            <pc:sldMk cId="0" sldId="449"/>
            <ac:spMk id="17" creationId="{39EAC82F-22E7-CC4D-0CF3-6539EE2F197E}"/>
          </ac:spMkLst>
        </pc:spChg>
        <pc:spChg chg="mod">
          <ac:chgData name="Nguyễn Văn Thanh" userId="ac53c420-3b62-4d83-bbb2-d0ded85ff74f" providerId="ADAL" clId="{D2CDEE59-F028-47D4-BAF8-1770F4C41144}" dt="2026-08-06T10:02:34.024" v="2359"/>
          <ac:spMkLst>
            <pc:docMk/>
            <pc:sldMk cId="0" sldId="449"/>
            <ac:spMk id="19" creationId="{72C4BDB3-9C8C-1277-2DEE-DD43176B5975}"/>
          </ac:spMkLst>
        </pc:spChg>
        <pc:spChg chg="mod">
          <ac:chgData name="Nguyễn Văn Thanh" userId="ac53c420-3b62-4d83-bbb2-d0ded85ff74f" providerId="ADAL" clId="{D2CDEE59-F028-47D4-BAF8-1770F4C41144}" dt="2026-08-06T10:02:34.024" v="2359"/>
          <ac:spMkLst>
            <pc:docMk/>
            <pc:sldMk cId="0" sldId="449"/>
            <ac:spMk id="20" creationId="{61516392-86D9-64B4-A805-C0562F988838}"/>
          </ac:spMkLst>
        </pc:spChg>
        <pc:spChg chg="mod">
          <ac:chgData name="Nguyễn Văn Thanh" userId="ac53c420-3b62-4d83-bbb2-d0ded85ff74f" providerId="ADAL" clId="{D2CDEE59-F028-47D4-BAF8-1770F4C41144}" dt="2026-08-06T10:02:34.024" v="2359"/>
          <ac:spMkLst>
            <pc:docMk/>
            <pc:sldMk cId="0" sldId="449"/>
            <ac:spMk id="21" creationId="{8DD568D2-3891-2451-895D-BD8BF1E0F567}"/>
          </ac:spMkLst>
        </pc:spChg>
        <pc:spChg chg="mod">
          <ac:chgData name="Nguyễn Văn Thanh" userId="ac53c420-3b62-4d83-bbb2-d0ded85ff74f" providerId="ADAL" clId="{D2CDEE59-F028-47D4-BAF8-1770F4C41144}" dt="2026-08-06T10:02:34.024" v="2359"/>
          <ac:spMkLst>
            <pc:docMk/>
            <pc:sldMk cId="0" sldId="449"/>
            <ac:spMk id="22" creationId="{3B619DD3-9039-B7E0-D575-22F98ABE8CAA}"/>
          </ac:spMkLst>
        </pc:spChg>
        <pc:spChg chg="mod">
          <ac:chgData name="Nguyễn Văn Thanh" userId="ac53c420-3b62-4d83-bbb2-d0ded85ff74f" providerId="ADAL" clId="{D2CDEE59-F028-47D4-BAF8-1770F4C41144}" dt="2026-08-06T10:02:34.024" v="2359"/>
          <ac:spMkLst>
            <pc:docMk/>
            <pc:sldMk cId="0" sldId="449"/>
            <ac:spMk id="24" creationId="{78D38731-BB3B-F0D6-876C-4F786A28E433}"/>
          </ac:spMkLst>
        </pc:spChg>
        <pc:spChg chg="mod">
          <ac:chgData name="Nguyễn Văn Thanh" userId="ac53c420-3b62-4d83-bbb2-d0ded85ff74f" providerId="ADAL" clId="{D2CDEE59-F028-47D4-BAF8-1770F4C41144}" dt="2026-08-06T10:02:34.024" v="2359"/>
          <ac:spMkLst>
            <pc:docMk/>
            <pc:sldMk cId="0" sldId="449"/>
            <ac:spMk id="25" creationId="{C1049642-F4A5-3EE3-6191-6D80301382CD}"/>
          </ac:spMkLst>
        </pc:spChg>
        <pc:spChg chg="mod">
          <ac:chgData name="Nguyễn Văn Thanh" userId="ac53c420-3b62-4d83-bbb2-d0ded85ff74f" providerId="ADAL" clId="{D2CDEE59-F028-47D4-BAF8-1770F4C41144}" dt="2026-08-06T10:02:34.024" v="2359"/>
          <ac:spMkLst>
            <pc:docMk/>
            <pc:sldMk cId="0" sldId="449"/>
            <ac:spMk id="26" creationId="{2A82D8A3-AB78-A041-05B6-5D3FF05F7B3D}"/>
          </ac:spMkLst>
        </pc:spChg>
        <pc:spChg chg="mod">
          <ac:chgData name="Nguyễn Văn Thanh" userId="ac53c420-3b62-4d83-bbb2-d0ded85ff74f" providerId="ADAL" clId="{D2CDEE59-F028-47D4-BAF8-1770F4C41144}" dt="2026-08-06T10:02:34.024" v="2359"/>
          <ac:spMkLst>
            <pc:docMk/>
            <pc:sldMk cId="0" sldId="449"/>
            <ac:spMk id="27" creationId="{7EA6C1C2-F2B1-F650-754D-B0E53BEBB404}"/>
          </ac:spMkLst>
        </pc:spChg>
        <pc:spChg chg="mod">
          <ac:chgData name="Nguyễn Văn Thanh" userId="ac53c420-3b62-4d83-bbb2-d0ded85ff74f" providerId="ADAL" clId="{D2CDEE59-F028-47D4-BAF8-1770F4C41144}" dt="2026-08-06T10:02:34.024" v="2359"/>
          <ac:spMkLst>
            <pc:docMk/>
            <pc:sldMk cId="0" sldId="449"/>
            <ac:spMk id="29" creationId="{7330E22B-61E7-18DD-E068-40BCBA9807CE}"/>
          </ac:spMkLst>
        </pc:spChg>
        <pc:spChg chg="mod">
          <ac:chgData name="Nguyễn Văn Thanh" userId="ac53c420-3b62-4d83-bbb2-d0ded85ff74f" providerId="ADAL" clId="{D2CDEE59-F028-47D4-BAF8-1770F4C41144}" dt="2026-08-06T10:02:34.024" v="2359"/>
          <ac:spMkLst>
            <pc:docMk/>
            <pc:sldMk cId="0" sldId="449"/>
            <ac:spMk id="30" creationId="{DFC56E74-9BED-96B0-FB2B-397B74AD294D}"/>
          </ac:spMkLst>
        </pc:spChg>
        <pc:spChg chg="mod">
          <ac:chgData name="Nguyễn Văn Thanh" userId="ac53c420-3b62-4d83-bbb2-d0ded85ff74f" providerId="ADAL" clId="{D2CDEE59-F028-47D4-BAF8-1770F4C41144}" dt="2026-08-06T10:02:34.024" v="2359"/>
          <ac:spMkLst>
            <pc:docMk/>
            <pc:sldMk cId="0" sldId="449"/>
            <ac:spMk id="31" creationId="{F320B13A-1A8A-FF7F-7995-58BE543CC562}"/>
          </ac:spMkLst>
        </pc:spChg>
        <pc:spChg chg="mod">
          <ac:chgData name="Nguyễn Văn Thanh" userId="ac53c420-3b62-4d83-bbb2-d0ded85ff74f" providerId="ADAL" clId="{D2CDEE59-F028-47D4-BAF8-1770F4C41144}" dt="2026-08-06T10:02:34.024" v="2359"/>
          <ac:spMkLst>
            <pc:docMk/>
            <pc:sldMk cId="0" sldId="449"/>
            <ac:spMk id="51202" creationId="{25B4FEB2-365E-0054-E06B-C03D0E3C101B}"/>
          </ac:spMkLst>
        </pc:spChg>
      </pc:sldChg>
      <pc:sldChg chg="modSp modNotes">
        <pc:chgData name="Nguyễn Văn Thanh" userId="ac53c420-3b62-4d83-bbb2-d0ded85ff74f" providerId="ADAL" clId="{D2CDEE59-F028-47D4-BAF8-1770F4C41144}" dt="2026-08-06T10:02:34.024" v="2359"/>
        <pc:sldMkLst>
          <pc:docMk/>
          <pc:sldMk cId="0" sldId="450"/>
        </pc:sldMkLst>
        <pc:spChg chg="mod">
          <ac:chgData name="Nguyễn Văn Thanh" userId="ac53c420-3b62-4d83-bbb2-d0ded85ff74f" providerId="ADAL" clId="{D2CDEE59-F028-47D4-BAF8-1770F4C41144}" dt="2026-08-06T10:02:34.024" v="2359"/>
          <ac:spMkLst>
            <pc:docMk/>
            <pc:sldMk cId="0" sldId="450"/>
            <ac:spMk id="55298" creationId="{F2CB5824-9CCE-C495-791E-96065D01F3E4}"/>
          </ac:spMkLst>
        </pc:spChg>
        <pc:graphicFrameChg chg="mod">
          <ac:chgData name="Nguyễn Văn Thanh" userId="ac53c420-3b62-4d83-bbb2-d0ded85ff74f" providerId="ADAL" clId="{D2CDEE59-F028-47D4-BAF8-1770F4C41144}" dt="2026-08-06T10:02:34.024" v="2359"/>
          <ac:graphicFrameMkLst>
            <pc:docMk/>
            <pc:sldMk cId="0" sldId="450"/>
            <ac:graphicFrameMk id="7" creationId="{7A4B05B9-5468-17E7-AA07-32E132AE8525}"/>
          </ac:graphicFrameMkLst>
        </pc:graphicFrameChg>
      </pc:sldChg>
      <pc:sldChg chg="modSp">
        <pc:chgData name="Nguyễn Văn Thanh" userId="ac53c420-3b62-4d83-bbb2-d0ded85ff74f" providerId="ADAL" clId="{D2CDEE59-F028-47D4-BAF8-1770F4C41144}" dt="2026-08-06T10:02:34.024" v="2359"/>
        <pc:sldMkLst>
          <pc:docMk/>
          <pc:sldMk cId="0" sldId="451"/>
        </pc:sldMkLst>
        <pc:spChg chg="mod">
          <ac:chgData name="Nguyễn Văn Thanh" userId="ac53c420-3b62-4d83-bbb2-d0ded85ff74f" providerId="ADAL" clId="{D2CDEE59-F028-47D4-BAF8-1770F4C41144}" dt="2026-08-06T10:02:34.024" v="2359"/>
          <ac:spMkLst>
            <pc:docMk/>
            <pc:sldMk cId="0" sldId="451"/>
            <ac:spMk id="58370" creationId="{A6E042DB-6C31-BE5B-DD9C-B40A84233918}"/>
          </ac:spMkLst>
        </pc:spChg>
        <pc:graphicFrameChg chg="mod">
          <ac:chgData name="Nguyễn Văn Thanh" userId="ac53c420-3b62-4d83-bbb2-d0ded85ff74f" providerId="ADAL" clId="{D2CDEE59-F028-47D4-BAF8-1770F4C41144}" dt="2026-08-06T10:02:34.024" v="2359"/>
          <ac:graphicFrameMkLst>
            <pc:docMk/>
            <pc:sldMk cId="0" sldId="451"/>
            <ac:graphicFrameMk id="9" creationId="{AC038436-092A-10DB-D223-909ECA4634B7}"/>
          </ac:graphicFrameMkLst>
        </pc:graphicFrameChg>
      </pc:sldChg>
      <pc:sldChg chg="modSp modNotes">
        <pc:chgData name="Nguyễn Văn Thanh" userId="ac53c420-3b62-4d83-bbb2-d0ded85ff74f" providerId="ADAL" clId="{D2CDEE59-F028-47D4-BAF8-1770F4C41144}" dt="2026-08-06T10:07:14.906" v="2420" actId="14100"/>
        <pc:sldMkLst>
          <pc:docMk/>
          <pc:sldMk cId="0" sldId="452"/>
        </pc:sldMkLst>
        <pc:spChg chg="mod">
          <ac:chgData name="Nguyễn Văn Thanh" userId="ac53c420-3b62-4d83-bbb2-d0ded85ff74f" providerId="ADAL" clId="{D2CDEE59-F028-47D4-BAF8-1770F4C41144}" dt="2026-08-06T10:02:34.024" v="2359"/>
          <ac:spMkLst>
            <pc:docMk/>
            <pc:sldMk cId="0" sldId="452"/>
            <ac:spMk id="74755" creationId="{79BFF237-38F0-84AB-6EB3-6ED67160475D}"/>
          </ac:spMkLst>
        </pc:spChg>
        <pc:graphicFrameChg chg="mod">
          <ac:chgData name="Nguyễn Văn Thanh" userId="ac53c420-3b62-4d83-bbb2-d0ded85ff74f" providerId="ADAL" clId="{D2CDEE59-F028-47D4-BAF8-1770F4C41144}" dt="2026-08-06T10:02:34.024" v="2359"/>
          <ac:graphicFrameMkLst>
            <pc:docMk/>
            <pc:sldMk cId="0" sldId="452"/>
            <ac:graphicFrameMk id="2" creationId="{E1E80127-DE3C-DC7E-EA92-43561A1A2235}"/>
          </ac:graphicFrameMkLst>
        </pc:graphicFrameChg>
        <pc:picChg chg="mod">
          <ac:chgData name="Nguyễn Văn Thanh" userId="ac53c420-3b62-4d83-bbb2-d0ded85ff74f" providerId="ADAL" clId="{D2CDEE59-F028-47D4-BAF8-1770F4C41144}" dt="2026-08-06T10:07:14.906" v="2420" actId="14100"/>
          <ac:picMkLst>
            <pc:docMk/>
            <pc:sldMk cId="0" sldId="452"/>
            <ac:picMk id="74754" creationId="{38327121-0D61-9DA0-65FB-DABE5C5BE989}"/>
          </ac:picMkLst>
        </pc:picChg>
      </pc:sldChg>
      <pc:sldChg chg="modSp modNotes">
        <pc:chgData name="Nguyễn Văn Thanh" userId="ac53c420-3b62-4d83-bbb2-d0ded85ff74f" providerId="ADAL" clId="{D2CDEE59-F028-47D4-BAF8-1770F4C41144}" dt="2026-08-06T10:07:22.210" v="2422" actId="14100"/>
        <pc:sldMkLst>
          <pc:docMk/>
          <pc:sldMk cId="0" sldId="453"/>
        </pc:sldMkLst>
        <pc:spChg chg="mod">
          <ac:chgData name="Nguyễn Văn Thanh" userId="ac53c420-3b62-4d83-bbb2-d0ded85ff74f" providerId="ADAL" clId="{D2CDEE59-F028-47D4-BAF8-1770F4C41144}" dt="2026-08-06T10:02:34.024" v="2359"/>
          <ac:spMkLst>
            <pc:docMk/>
            <pc:sldMk cId="0" sldId="453"/>
            <ac:spMk id="76803" creationId="{D75A4830-7694-130D-2D88-75C296984DD2}"/>
          </ac:spMkLst>
        </pc:spChg>
        <pc:graphicFrameChg chg="mod">
          <ac:chgData name="Nguyễn Văn Thanh" userId="ac53c420-3b62-4d83-bbb2-d0ded85ff74f" providerId="ADAL" clId="{D2CDEE59-F028-47D4-BAF8-1770F4C41144}" dt="2026-08-06T10:02:34.024" v="2359"/>
          <ac:graphicFrameMkLst>
            <pc:docMk/>
            <pc:sldMk cId="0" sldId="453"/>
            <ac:graphicFrameMk id="3" creationId="{24F7A54D-916F-2479-3E28-FF0A593E2F0C}"/>
          </ac:graphicFrameMkLst>
        </pc:graphicFrameChg>
        <pc:graphicFrameChg chg="mod">
          <ac:chgData name="Nguyễn Văn Thanh" userId="ac53c420-3b62-4d83-bbb2-d0ded85ff74f" providerId="ADAL" clId="{D2CDEE59-F028-47D4-BAF8-1770F4C41144}" dt="2026-08-06T10:02:34.024" v="2359"/>
          <ac:graphicFrameMkLst>
            <pc:docMk/>
            <pc:sldMk cId="0" sldId="453"/>
            <ac:graphicFrameMk id="4" creationId="{5C9ABF2F-07BF-713B-CA4F-7132121CF125}"/>
          </ac:graphicFrameMkLst>
        </pc:graphicFrameChg>
        <pc:picChg chg="mod">
          <ac:chgData name="Nguyễn Văn Thanh" userId="ac53c420-3b62-4d83-bbb2-d0ded85ff74f" providerId="ADAL" clId="{D2CDEE59-F028-47D4-BAF8-1770F4C41144}" dt="2026-08-06T10:07:22.210" v="2422" actId="14100"/>
          <ac:picMkLst>
            <pc:docMk/>
            <pc:sldMk cId="0" sldId="453"/>
            <ac:picMk id="76802" creationId="{11A20D2E-23E0-371A-2AF3-DFBF6856F649}"/>
          </ac:picMkLst>
        </pc:picChg>
      </pc:sldChg>
      <pc:sldChg chg="modSp modNotes">
        <pc:chgData name="Nguyễn Văn Thanh" userId="ac53c420-3b62-4d83-bbb2-d0ded85ff74f" providerId="ADAL" clId="{D2CDEE59-F028-47D4-BAF8-1770F4C41144}" dt="2026-08-06T10:07:30.691" v="2424" actId="14100"/>
        <pc:sldMkLst>
          <pc:docMk/>
          <pc:sldMk cId="0" sldId="455"/>
        </pc:sldMkLst>
        <pc:spChg chg="mod">
          <ac:chgData name="Nguyễn Văn Thanh" userId="ac53c420-3b62-4d83-bbb2-d0ded85ff74f" providerId="ADAL" clId="{D2CDEE59-F028-47D4-BAF8-1770F4C41144}" dt="2026-08-06T10:02:34.024" v="2359"/>
          <ac:spMkLst>
            <pc:docMk/>
            <pc:sldMk cId="0" sldId="455"/>
            <ac:spMk id="78851" creationId="{C45723B0-AD13-C646-D0A2-6626BDD244E5}"/>
          </ac:spMkLst>
        </pc:spChg>
        <pc:spChg chg="mod">
          <ac:chgData name="Nguyễn Văn Thanh" userId="ac53c420-3b62-4d83-bbb2-d0ded85ff74f" providerId="ADAL" clId="{D2CDEE59-F028-47D4-BAF8-1770F4C41144}" dt="2026-08-06T10:02:34.024" v="2359"/>
          <ac:spMkLst>
            <pc:docMk/>
            <pc:sldMk cId="0" sldId="455"/>
            <ac:spMk id="78853" creationId="{53753397-C012-F80E-2A36-F662F186F2E0}"/>
          </ac:spMkLst>
        </pc:spChg>
        <pc:graphicFrameChg chg="mod">
          <ac:chgData name="Nguyễn Văn Thanh" userId="ac53c420-3b62-4d83-bbb2-d0ded85ff74f" providerId="ADAL" clId="{D2CDEE59-F028-47D4-BAF8-1770F4C41144}" dt="2026-08-06T10:02:34.024" v="2359"/>
          <ac:graphicFrameMkLst>
            <pc:docMk/>
            <pc:sldMk cId="0" sldId="455"/>
            <ac:graphicFrameMk id="3" creationId="{D92DDC54-F314-CCDB-84C6-C8B37BEBDF6E}"/>
          </ac:graphicFrameMkLst>
        </pc:graphicFrameChg>
        <pc:picChg chg="mod">
          <ac:chgData name="Nguyễn Văn Thanh" userId="ac53c420-3b62-4d83-bbb2-d0ded85ff74f" providerId="ADAL" clId="{D2CDEE59-F028-47D4-BAF8-1770F4C41144}" dt="2026-08-06T10:07:30.691" v="2424" actId="14100"/>
          <ac:picMkLst>
            <pc:docMk/>
            <pc:sldMk cId="0" sldId="455"/>
            <ac:picMk id="78850" creationId="{E38035A0-7BE1-11F1-9D4E-4CBD5EAC1071}"/>
          </ac:picMkLst>
        </pc:picChg>
      </pc:sldChg>
      <pc:sldChg chg="modSp mod modNotes">
        <pc:chgData name="Nguyễn Văn Thanh" userId="ac53c420-3b62-4d83-bbb2-d0ded85ff74f" providerId="ADAL" clId="{D2CDEE59-F028-47D4-BAF8-1770F4C41144}" dt="2026-08-06T10:07:44.947" v="2429" actId="14100"/>
        <pc:sldMkLst>
          <pc:docMk/>
          <pc:sldMk cId="0" sldId="456"/>
        </pc:sldMkLst>
        <pc:spChg chg="mod">
          <ac:chgData name="Nguyễn Văn Thanh" userId="ac53c420-3b62-4d83-bbb2-d0ded85ff74f" providerId="ADAL" clId="{D2CDEE59-F028-47D4-BAF8-1770F4C41144}" dt="2026-08-06T10:02:34.024" v="2359"/>
          <ac:spMkLst>
            <pc:docMk/>
            <pc:sldMk cId="0" sldId="456"/>
            <ac:spMk id="80899" creationId="{991EAE5E-A521-4FCF-A0E3-DFC972B5BB10}"/>
          </ac:spMkLst>
        </pc:spChg>
        <pc:graphicFrameChg chg="mod">
          <ac:chgData name="Nguyễn Văn Thanh" userId="ac53c420-3b62-4d83-bbb2-d0ded85ff74f" providerId="ADAL" clId="{D2CDEE59-F028-47D4-BAF8-1770F4C41144}" dt="2026-08-06T10:07:44.947" v="2429" actId="14100"/>
          <ac:graphicFrameMkLst>
            <pc:docMk/>
            <pc:sldMk cId="0" sldId="456"/>
            <ac:graphicFrameMk id="3" creationId="{2D48304D-4388-B7F0-91ED-6D6C9DCCC5A0}"/>
          </ac:graphicFrameMkLst>
        </pc:graphicFrameChg>
        <pc:picChg chg="mod">
          <ac:chgData name="Nguyễn Văn Thanh" userId="ac53c420-3b62-4d83-bbb2-d0ded85ff74f" providerId="ADAL" clId="{D2CDEE59-F028-47D4-BAF8-1770F4C41144}" dt="2026-08-06T10:07:38.226" v="2427" actId="14100"/>
          <ac:picMkLst>
            <pc:docMk/>
            <pc:sldMk cId="0" sldId="456"/>
            <ac:picMk id="80898" creationId="{1E902AF3-8971-5041-C067-734208E17A69}"/>
          </ac:picMkLst>
        </pc:picChg>
      </pc:sldChg>
      <pc:sldChg chg="modSp mod modNotes">
        <pc:chgData name="Nguyễn Văn Thanh" userId="ac53c420-3b62-4d83-bbb2-d0ded85ff74f" providerId="ADAL" clId="{D2CDEE59-F028-47D4-BAF8-1770F4C41144}" dt="2026-08-06T10:08:05.258" v="2434" actId="14100"/>
        <pc:sldMkLst>
          <pc:docMk/>
          <pc:sldMk cId="0" sldId="457"/>
        </pc:sldMkLst>
        <pc:spChg chg="mod">
          <ac:chgData name="Nguyễn Văn Thanh" userId="ac53c420-3b62-4d83-bbb2-d0ded85ff74f" providerId="ADAL" clId="{D2CDEE59-F028-47D4-BAF8-1770F4C41144}" dt="2026-08-06T10:02:34.024" v="2359"/>
          <ac:spMkLst>
            <pc:docMk/>
            <pc:sldMk cId="0" sldId="457"/>
            <ac:spMk id="82947" creationId="{B9280C3D-1924-A497-A15F-50E8378C6E49}"/>
          </ac:spMkLst>
        </pc:spChg>
        <pc:graphicFrameChg chg="mod">
          <ac:chgData name="Nguyễn Văn Thanh" userId="ac53c420-3b62-4d83-bbb2-d0ded85ff74f" providerId="ADAL" clId="{D2CDEE59-F028-47D4-BAF8-1770F4C41144}" dt="2026-08-06T10:07:56.036" v="2431" actId="1076"/>
          <ac:graphicFrameMkLst>
            <pc:docMk/>
            <pc:sldMk cId="0" sldId="457"/>
            <ac:graphicFrameMk id="3" creationId="{7AC65D95-6431-DEEB-BD83-81EF461682CB}"/>
          </ac:graphicFrameMkLst>
        </pc:graphicFrameChg>
        <pc:picChg chg="mod">
          <ac:chgData name="Nguyễn Văn Thanh" userId="ac53c420-3b62-4d83-bbb2-d0ded85ff74f" providerId="ADAL" clId="{D2CDEE59-F028-47D4-BAF8-1770F4C41144}" dt="2026-08-06T10:08:05.258" v="2434" actId="14100"/>
          <ac:picMkLst>
            <pc:docMk/>
            <pc:sldMk cId="0" sldId="457"/>
            <ac:picMk id="82946" creationId="{070D061F-7410-9664-F91E-970DECF10A59}"/>
          </ac:picMkLst>
        </pc:picChg>
      </pc:sldChg>
      <pc:sldChg chg="modSp modNotes">
        <pc:chgData name="Nguyễn Văn Thanh" userId="ac53c420-3b62-4d83-bbb2-d0ded85ff74f" providerId="ADAL" clId="{D2CDEE59-F028-47D4-BAF8-1770F4C41144}" dt="2026-08-06T10:08:14.651" v="2436" actId="14100"/>
        <pc:sldMkLst>
          <pc:docMk/>
          <pc:sldMk cId="0" sldId="458"/>
        </pc:sldMkLst>
        <pc:spChg chg="mod">
          <ac:chgData name="Nguyễn Văn Thanh" userId="ac53c420-3b62-4d83-bbb2-d0ded85ff74f" providerId="ADAL" clId="{D2CDEE59-F028-47D4-BAF8-1770F4C41144}" dt="2026-08-06T10:02:34.024" v="2359"/>
          <ac:spMkLst>
            <pc:docMk/>
            <pc:sldMk cId="0" sldId="458"/>
            <ac:spMk id="84995" creationId="{2752F16F-99ED-9701-E07F-0CE77F58D33B}"/>
          </ac:spMkLst>
        </pc:spChg>
        <pc:graphicFrameChg chg="mod">
          <ac:chgData name="Nguyễn Văn Thanh" userId="ac53c420-3b62-4d83-bbb2-d0ded85ff74f" providerId="ADAL" clId="{D2CDEE59-F028-47D4-BAF8-1770F4C41144}" dt="2026-08-06T10:02:34.024" v="2359"/>
          <ac:graphicFrameMkLst>
            <pc:docMk/>
            <pc:sldMk cId="0" sldId="458"/>
            <ac:graphicFrameMk id="2" creationId="{78AFA394-20CE-43F2-6270-8BF3D5434EB0}"/>
          </ac:graphicFrameMkLst>
        </pc:graphicFrameChg>
        <pc:picChg chg="mod">
          <ac:chgData name="Nguyễn Văn Thanh" userId="ac53c420-3b62-4d83-bbb2-d0ded85ff74f" providerId="ADAL" clId="{D2CDEE59-F028-47D4-BAF8-1770F4C41144}" dt="2026-08-06T10:08:14.651" v="2436" actId="14100"/>
          <ac:picMkLst>
            <pc:docMk/>
            <pc:sldMk cId="0" sldId="458"/>
            <ac:picMk id="84994" creationId="{D239C74F-3049-B07B-26DD-2443EF17AE54}"/>
          </ac:picMkLst>
        </pc:picChg>
      </pc:sldChg>
      <pc:sldChg chg="modSp">
        <pc:chgData name="Nguyễn Văn Thanh" userId="ac53c420-3b62-4d83-bbb2-d0ded85ff74f" providerId="ADAL" clId="{D2CDEE59-F028-47D4-BAF8-1770F4C41144}" dt="2026-08-06T10:02:34.024" v="2359"/>
        <pc:sldMkLst>
          <pc:docMk/>
          <pc:sldMk cId="0" sldId="460"/>
        </pc:sldMkLst>
        <pc:spChg chg="mod">
          <ac:chgData name="Nguyễn Văn Thanh" userId="ac53c420-3b62-4d83-bbb2-d0ded85ff74f" providerId="ADAL" clId="{D2CDEE59-F028-47D4-BAF8-1770F4C41144}" dt="2026-08-06T10:02:34.024" v="2359"/>
          <ac:spMkLst>
            <pc:docMk/>
            <pc:sldMk cId="0" sldId="460"/>
            <ac:spMk id="2" creationId="{A8C1E926-D0B9-9451-DB96-E697830C82F5}"/>
          </ac:spMkLst>
        </pc:spChg>
        <pc:spChg chg="mod">
          <ac:chgData name="Nguyễn Văn Thanh" userId="ac53c420-3b62-4d83-bbb2-d0ded85ff74f" providerId="ADAL" clId="{D2CDEE59-F028-47D4-BAF8-1770F4C41144}" dt="2026-08-06T10:02:34.024" v="2359"/>
          <ac:spMkLst>
            <pc:docMk/>
            <pc:sldMk cId="0" sldId="460"/>
            <ac:spMk id="3" creationId="{12F90C61-06C8-650E-D27C-7F450EE20CF5}"/>
          </ac:spMkLst>
        </pc:spChg>
        <pc:spChg chg="mod">
          <ac:chgData name="Nguyễn Văn Thanh" userId="ac53c420-3b62-4d83-bbb2-d0ded85ff74f" providerId="ADAL" clId="{D2CDEE59-F028-47D4-BAF8-1770F4C41144}" dt="2026-08-06T10:02:34.024" v="2359"/>
          <ac:spMkLst>
            <pc:docMk/>
            <pc:sldMk cId="0" sldId="460"/>
            <ac:spMk id="5" creationId="{2F73DA71-4826-848E-07C1-50912E479A86}"/>
          </ac:spMkLst>
        </pc:spChg>
        <pc:spChg chg="mod">
          <ac:chgData name="Nguyễn Văn Thanh" userId="ac53c420-3b62-4d83-bbb2-d0ded85ff74f" providerId="ADAL" clId="{D2CDEE59-F028-47D4-BAF8-1770F4C41144}" dt="2026-08-06T10:02:34.024" v="2359"/>
          <ac:spMkLst>
            <pc:docMk/>
            <pc:sldMk cId="0" sldId="460"/>
            <ac:spMk id="6" creationId="{A0C83A2D-A1D2-C410-9BD5-6E904EB4CDCA}"/>
          </ac:spMkLst>
        </pc:spChg>
        <pc:spChg chg="mod">
          <ac:chgData name="Nguyễn Văn Thanh" userId="ac53c420-3b62-4d83-bbb2-d0ded85ff74f" providerId="ADAL" clId="{D2CDEE59-F028-47D4-BAF8-1770F4C41144}" dt="2026-08-06T10:02:34.024" v="2359"/>
          <ac:spMkLst>
            <pc:docMk/>
            <pc:sldMk cId="0" sldId="460"/>
            <ac:spMk id="7" creationId="{8E6054CC-084C-FE49-A778-90B5D71FF640}"/>
          </ac:spMkLst>
        </pc:spChg>
        <pc:spChg chg="mod">
          <ac:chgData name="Nguyễn Văn Thanh" userId="ac53c420-3b62-4d83-bbb2-d0ded85ff74f" providerId="ADAL" clId="{D2CDEE59-F028-47D4-BAF8-1770F4C41144}" dt="2026-08-06T10:02:34.024" v="2359"/>
          <ac:spMkLst>
            <pc:docMk/>
            <pc:sldMk cId="0" sldId="460"/>
            <ac:spMk id="8" creationId="{BE4050B2-1C43-0F68-20F3-C0F8199F6600}"/>
          </ac:spMkLst>
        </pc:spChg>
        <pc:spChg chg="mod">
          <ac:chgData name="Nguyễn Văn Thanh" userId="ac53c420-3b62-4d83-bbb2-d0ded85ff74f" providerId="ADAL" clId="{D2CDEE59-F028-47D4-BAF8-1770F4C41144}" dt="2026-08-06T10:02:34.024" v="2359"/>
          <ac:spMkLst>
            <pc:docMk/>
            <pc:sldMk cId="0" sldId="460"/>
            <ac:spMk id="10" creationId="{EC57B2C1-C914-3351-895B-013696DA67DE}"/>
          </ac:spMkLst>
        </pc:spChg>
        <pc:spChg chg="mod">
          <ac:chgData name="Nguyễn Văn Thanh" userId="ac53c420-3b62-4d83-bbb2-d0ded85ff74f" providerId="ADAL" clId="{D2CDEE59-F028-47D4-BAF8-1770F4C41144}" dt="2026-08-06T10:02:34.024" v="2359"/>
          <ac:spMkLst>
            <pc:docMk/>
            <pc:sldMk cId="0" sldId="460"/>
            <ac:spMk id="87042" creationId="{C5006699-B096-9475-0879-2C3466668005}"/>
          </ac:spMkLst>
        </pc:spChg>
      </pc:sldChg>
      <pc:sldChg chg="modSp mod">
        <pc:chgData name="Nguyễn Văn Thanh" userId="ac53c420-3b62-4d83-bbb2-d0ded85ff74f" providerId="ADAL" clId="{D2CDEE59-F028-47D4-BAF8-1770F4C41144}" dt="2026-08-06T10:05:55.333" v="2401" actId="1076"/>
        <pc:sldMkLst>
          <pc:docMk/>
          <pc:sldMk cId="0" sldId="465"/>
        </pc:sldMkLst>
        <pc:spChg chg="mod">
          <ac:chgData name="Nguyễn Văn Thanh" userId="ac53c420-3b62-4d83-bbb2-d0ded85ff74f" providerId="ADAL" clId="{D2CDEE59-F028-47D4-BAF8-1770F4C41144}" dt="2026-08-06T10:02:34.024" v="2359"/>
          <ac:spMkLst>
            <pc:docMk/>
            <pc:sldMk cId="0" sldId="465"/>
            <ac:spMk id="4" creationId="{6DF6AC82-E77D-535C-00F7-3E46EBCBCC9F}"/>
          </ac:spMkLst>
        </pc:spChg>
        <pc:spChg chg="mod">
          <ac:chgData name="Nguyễn Văn Thanh" userId="ac53c420-3b62-4d83-bbb2-d0ded85ff74f" providerId="ADAL" clId="{D2CDEE59-F028-47D4-BAF8-1770F4C41144}" dt="2026-08-06T10:02:34.024" v="2359"/>
          <ac:spMkLst>
            <pc:docMk/>
            <pc:sldMk cId="0" sldId="465"/>
            <ac:spMk id="57346" creationId="{9EE33647-7B93-D270-33FE-A839B01A0D01}"/>
          </ac:spMkLst>
        </pc:spChg>
        <pc:graphicFrameChg chg="mod">
          <ac:chgData name="Nguyễn Văn Thanh" userId="ac53c420-3b62-4d83-bbb2-d0ded85ff74f" providerId="ADAL" clId="{D2CDEE59-F028-47D4-BAF8-1770F4C41144}" dt="2026-08-06T10:05:55.333" v="2401" actId="1076"/>
          <ac:graphicFrameMkLst>
            <pc:docMk/>
            <pc:sldMk cId="0" sldId="465"/>
            <ac:graphicFrameMk id="6" creationId="{6492C87D-F434-3A8F-F43D-3742466CF4A5}"/>
          </ac:graphicFrameMkLst>
        </pc:graphicFrameChg>
      </pc:sldChg>
      <pc:sldChg chg="modSp del mod ord">
        <pc:chgData name="Nguyễn Văn Thanh" userId="ac53c420-3b62-4d83-bbb2-d0ded85ff74f" providerId="ADAL" clId="{D2CDEE59-F028-47D4-BAF8-1770F4C41144}" dt="2026-08-06T10:12:48.826" v="2490" actId="14100"/>
        <pc:sldMkLst>
          <pc:docMk/>
          <pc:sldMk cId="1018351269" sldId="466"/>
        </pc:sldMkLst>
        <pc:spChg chg="mod">
          <ac:chgData name="Nguyễn Văn Thanh" userId="ac53c420-3b62-4d83-bbb2-d0ded85ff74f" providerId="ADAL" clId="{D2CDEE59-F028-47D4-BAF8-1770F4C41144}" dt="2026-08-06T10:02:34.024" v="2359"/>
          <ac:spMkLst>
            <pc:docMk/>
            <pc:sldMk cId="1018351269" sldId="466"/>
            <ac:spMk id="4" creationId="{B02E38BB-3F2C-B003-DC10-46DDD239AC96}"/>
          </ac:spMkLst>
        </pc:spChg>
        <pc:spChg chg="mod">
          <ac:chgData name="Nguyễn Văn Thanh" userId="ac53c420-3b62-4d83-bbb2-d0ded85ff74f" providerId="ADAL" clId="{D2CDEE59-F028-47D4-BAF8-1770F4C41144}" dt="2026-08-06T10:02:34.024" v="2359"/>
          <ac:spMkLst>
            <pc:docMk/>
            <pc:sldMk cId="1018351269" sldId="466"/>
            <ac:spMk id="88066" creationId="{2484D494-8DDD-2ECC-5496-FD1CFC05F4EA}"/>
          </ac:spMkLst>
        </pc:spChg>
        <pc:graphicFrameChg chg="mod">
          <ac:chgData name="Nguyễn Văn Thanh" userId="ac53c420-3b62-4d83-bbb2-d0ded85ff74f" providerId="ADAL" clId="{D2CDEE59-F028-47D4-BAF8-1770F4C41144}" dt="2026-08-06T10:12:48.826" v="2490" actId="14100"/>
          <ac:graphicFrameMkLst>
            <pc:docMk/>
            <pc:sldMk cId="1018351269" sldId="466"/>
            <ac:graphicFrameMk id="6" creationId="{8F5E3A52-FBB1-EBE2-B3ED-5C97164161A4}"/>
          </ac:graphicFrameMkLst>
        </pc:graphicFrameChg>
      </pc:sldChg>
      <pc:sldChg chg="addSp delSp modSp add mod modAnim">
        <pc:chgData name="Nguyễn Văn Thanh" userId="ac53c420-3b62-4d83-bbb2-d0ded85ff74f" providerId="ADAL" clId="{D2CDEE59-F028-47D4-BAF8-1770F4C41144}" dt="2026-08-06T10:04:53.960" v="2391" actId="14100"/>
        <pc:sldMkLst>
          <pc:docMk/>
          <pc:sldMk cId="2146768598" sldId="565"/>
        </pc:sldMkLst>
        <pc:spChg chg="mod">
          <ac:chgData name="Nguyễn Văn Thanh" userId="ac53c420-3b62-4d83-bbb2-d0ded85ff74f" providerId="ADAL" clId="{D2CDEE59-F028-47D4-BAF8-1770F4C41144}" dt="2026-08-06T10:04:50.890" v="2390" actId="14100"/>
          <ac:spMkLst>
            <pc:docMk/>
            <pc:sldMk cId="2146768598" sldId="565"/>
            <ac:spMk id="2" creationId="{FB9DE85F-4E83-6DE3-B20D-FC7E71E57B75}"/>
          </ac:spMkLst>
        </pc:spChg>
        <pc:spChg chg="add mod">
          <ac:chgData name="Nguyễn Văn Thanh" userId="ac53c420-3b62-4d83-bbb2-d0ded85ff74f" providerId="ADAL" clId="{D2CDEE59-F028-47D4-BAF8-1770F4C41144}" dt="2026-08-06T10:04:53.960" v="2391" actId="14100"/>
          <ac:spMkLst>
            <pc:docMk/>
            <pc:sldMk cId="2146768598" sldId="565"/>
            <ac:spMk id="4" creationId="{880A87ED-0995-8CB0-E041-5ACCE34B380A}"/>
          </ac:spMkLst>
        </pc:spChg>
      </pc:sldChg>
      <pc:sldChg chg="addSp delSp modSp new mod setBg">
        <pc:chgData name="Nguyễn Văn Thanh" userId="ac53c420-3b62-4d83-bbb2-d0ded85ff74f" providerId="ADAL" clId="{D2CDEE59-F028-47D4-BAF8-1770F4C41144}" dt="2026-08-06T10:05:21.654" v="2396" actId="403"/>
        <pc:sldMkLst>
          <pc:docMk/>
          <pc:sldMk cId="479440397" sldId="566"/>
        </pc:sldMkLst>
        <pc:spChg chg="mod">
          <ac:chgData name="Nguyễn Văn Thanh" userId="ac53c420-3b62-4d83-bbb2-d0ded85ff74f" providerId="ADAL" clId="{D2CDEE59-F028-47D4-BAF8-1770F4C41144}" dt="2026-08-06T10:02:34.024" v="2359"/>
          <ac:spMkLst>
            <pc:docMk/>
            <pc:sldMk cId="479440397" sldId="566"/>
            <ac:spMk id="4" creationId="{0FC755DB-0A5E-E36C-2AE4-2C9EF422544F}"/>
          </ac:spMkLst>
        </pc:spChg>
        <pc:graphicFrameChg chg="add mod modGraphic">
          <ac:chgData name="Nguyễn Văn Thanh" userId="ac53c420-3b62-4d83-bbb2-d0ded85ff74f" providerId="ADAL" clId="{D2CDEE59-F028-47D4-BAF8-1770F4C41144}" dt="2026-08-06T10:05:21.654" v="2396" actId="403"/>
          <ac:graphicFrameMkLst>
            <pc:docMk/>
            <pc:sldMk cId="479440397" sldId="566"/>
            <ac:graphicFrameMk id="8" creationId="{E54E2E35-1CB7-2512-8274-8B20A6E320A6}"/>
          </ac:graphicFrameMkLst>
        </pc:graphicFrameChg>
      </pc:sldChg>
      <pc:sldChg chg="addSp delSp modSp new mod">
        <pc:chgData name="Nguyễn Văn Thanh" userId="ac53c420-3b62-4d83-bbb2-d0ded85ff74f" providerId="ADAL" clId="{D2CDEE59-F028-47D4-BAF8-1770F4C41144}" dt="2026-08-06T10:02:34.024" v="2359"/>
        <pc:sldMkLst>
          <pc:docMk/>
          <pc:sldMk cId="2463247102" sldId="567"/>
        </pc:sldMkLst>
        <pc:spChg chg="mod">
          <ac:chgData name="Nguyễn Văn Thanh" userId="ac53c420-3b62-4d83-bbb2-d0ded85ff74f" providerId="ADAL" clId="{D2CDEE59-F028-47D4-BAF8-1770F4C41144}" dt="2026-08-06T10:02:34.024" v="2359"/>
          <ac:spMkLst>
            <pc:docMk/>
            <pc:sldMk cId="2463247102" sldId="567"/>
            <ac:spMk id="2" creationId="{2E939A5C-843A-771D-C914-F2703C6E3227}"/>
          </ac:spMkLst>
        </pc:spChg>
        <pc:spChg chg="mod">
          <ac:chgData name="Nguyễn Văn Thanh" userId="ac53c420-3b62-4d83-bbb2-d0ded85ff74f" providerId="ADAL" clId="{D2CDEE59-F028-47D4-BAF8-1770F4C41144}" dt="2026-08-06T10:02:34.024" v="2359"/>
          <ac:spMkLst>
            <pc:docMk/>
            <pc:sldMk cId="2463247102" sldId="567"/>
            <ac:spMk id="4" creationId="{ECA18B2E-3620-F57B-2DDB-EF2274BAE453}"/>
          </ac:spMkLst>
        </pc:spChg>
      </pc:sldChg>
      <pc:sldChg chg="modSp mod">
        <pc:chgData name="Nguyễn Văn Thanh" userId="ac53c420-3b62-4d83-bbb2-d0ded85ff74f" providerId="ADAL" clId="{D2CDEE59-F028-47D4-BAF8-1770F4C41144}" dt="2026-08-06T10:02:34.024" v="2359"/>
        <pc:sldMkLst>
          <pc:docMk/>
          <pc:sldMk cId="0" sldId="568"/>
        </pc:sldMkLst>
        <pc:spChg chg="mod">
          <ac:chgData name="Nguyễn Văn Thanh" userId="ac53c420-3b62-4d83-bbb2-d0ded85ff74f" providerId="ADAL" clId="{D2CDEE59-F028-47D4-BAF8-1770F4C41144}" dt="2026-08-06T10:02:34.024" v="2359"/>
          <ac:spMkLst>
            <pc:docMk/>
            <pc:sldMk cId="0" sldId="568"/>
            <ac:spMk id="5" creationId="{00000000-0000-0000-0000-000000000000}"/>
          </ac:spMkLst>
        </pc:spChg>
        <pc:spChg chg="mod">
          <ac:chgData name="Nguyễn Văn Thanh" userId="ac53c420-3b62-4d83-bbb2-d0ded85ff74f" providerId="ADAL" clId="{D2CDEE59-F028-47D4-BAF8-1770F4C41144}" dt="2026-08-06T10:02:34.024" v="2359"/>
          <ac:spMkLst>
            <pc:docMk/>
            <pc:sldMk cId="0" sldId="568"/>
            <ac:spMk id="6" creationId="{00000000-0000-0000-0000-000000000000}"/>
          </ac:spMkLst>
        </pc:spChg>
        <pc:spChg chg="mod">
          <ac:chgData name="Nguyễn Văn Thanh" userId="ac53c420-3b62-4d83-bbb2-d0ded85ff74f" providerId="ADAL" clId="{D2CDEE59-F028-47D4-BAF8-1770F4C41144}" dt="2026-08-06T10:02:34.024" v="2359"/>
          <ac:spMkLst>
            <pc:docMk/>
            <pc:sldMk cId="0" sldId="568"/>
            <ac:spMk id="8" creationId="{00000000-0000-0000-0000-000000000000}"/>
          </ac:spMkLst>
        </pc:spChg>
        <pc:spChg chg="mod">
          <ac:chgData name="Nguyễn Văn Thanh" userId="ac53c420-3b62-4d83-bbb2-d0ded85ff74f" providerId="ADAL" clId="{D2CDEE59-F028-47D4-BAF8-1770F4C41144}" dt="2026-08-06T10:02:34.024" v="2359"/>
          <ac:spMkLst>
            <pc:docMk/>
            <pc:sldMk cId="0" sldId="568"/>
            <ac:spMk id="9" creationId="{00000000-0000-0000-0000-000000000000}"/>
          </ac:spMkLst>
        </pc:spChg>
        <pc:spChg chg="mod">
          <ac:chgData name="Nguyễn Văn Thanh" userId="ac53c420-3b62-4d83-bbb2-d0ded85ff74f" providerId="ADAL" clId="{D2CDEE59-F028-47D4-BAF8-1770F4C41144}" dt="2026-08-06T10:02:34.024" v="2359"/>
          <ac:spMkLst>
            <pc:docMk/>
            <pc:sldMk cId="0" sldId="568"/>
            <ac:spMk id="11" creationId="{00000000-0000-0000-0000-000000000000}"/>
          </ac:spMkLst>
        </pc:spChg>
        <pc:spChg chg="mod">
          <ac:chgData name="Nguyễn Văn Thanh" userId="ac53c420-3b62-4d83-bbb2-d0ded85ff74f" providerId="ADAL" clId="{D2CDEE59-F028-47D4-BAF8-1770F4C41144}" dt="2026-08-06T10:02:34.024" v="2359"/>
          <ac:spMkLst>
            <pc:docMk/>
            <pc:sldMk cId="0" sldId="568"/>
            <ac:spMk id="12" creationId="{00000000-0000-0000-0000-000000000000}"/>
          </ac:spMkLst>
        </pc:spChg>
        <pc:spChg chg="mod">
          <ac:chgData name="Nguyễn Văn Thanh" userId="ac53c420-3b62-4d83-bbb2-d0ded85ff74f" providerId="ADAL" clId="{D2CDEE59-F028-47D4-BAF8-1770F4C41144}" dt="2026-08-06T10:02:34.024" v="2359"/>
          <ac:spMkLst>
            <pc:docMk/>
            <pc:sldMk cId="0" sldId="568"/>
            <ac:spMk id="13" creationId="{00000000-0000-0000-0000-000000000000}"/>
          </ac:spMkLst>
        </pc:spChg>
        <pc:spChg chg="mod">
          <ac:chgData name="Nguyễn Văn Thanh" userId="ac53c420-3b62-4d83-bbb2-d0ded85ff74f" providerId="ADAL" clId="{D2CDEE59-F028-47D4-BAF8-1770F4C41144}" dt="2026-08-06T10:02:34.024" v="2359"/>
          <ac:spMkLst>
            <pc:docMk/>
            <pc:sldMk cId="0" sldId="568"/>
            <ac:spMk id="14" creationId="{00000000-0000-0000-0000-000000000000}"/>
          </ac:spMkLst>
        </pc:spChg>
        <pc:picChg chg="mod">
          <ac:chgData name="Nguyễn Văn Thanh" userId="ac53c420-3b62-4d83-bbb2-d0ded85ff74f" providerId="ADAL" clId="{D2CDEE59-F028-47D4-BAF8-1770F4C41144}" dt="2026-08-06T10:02:34.024" v="2359"/>
          <ac:picMkLst>
            <pc:docMk/>
            <pc:sldMk cId="0" sldId="568"/>
            <ac:picMk id="2" creationId="{00000000-0000-0000-0000-000000000000}"/>
          </ac:picMkLst>
        </pc:picChg>
        <pc:picChg chg="mod">
          <ac:chgData name="Nguyễn Văn Thanh" userId="ac53c420-3b62-4d83-bbb2-d0ded85ff74f" providerId="ADAL" clId="{D2CDEE59-F028-47D4-BAF8-1770F4C41144}" dt="2026-08-06T10:02:34.024" v="2359"/>
          <ac:picMkLst>
            <pc:docMk/>
            <pc:sldMk cId="0" sldId="568"/>
            <ac:picMk id="3" creationId="{00000000-0000-0000-0000-000000000000}"/>
          </ac:picMkLst>
        </pc:picChg>
        <pc:picChg chg="mod">
          <ac:chgData name="Nguyễn Văn Thanh" userId="ac53c420-3b62-4d83-bbb2-d0ded85ff74f" providerId="ADAL" clId="{D2CDEE59-F028-47D4-BAF8-1770F4C41144}" dt="2026-08-06T10:02:34.024" v="2359"/>
          <ac:picMkLst>
            <pc:docMk/>
            <pc:sldMk cId="0" sldId="568"/>
            <ac:picMk id="4" creationId="{00000000-0000-0000-0000-000000000000}"/>
          </ac:picMkLst>
        </pc:picChg>
        <pc:picChg chg="mod">
          <ac:chgData name="Nguyễn Văn Thanh" userId="ac53c420-3b62-4d83-bbb2-d0ded85ff74f" providerId="ADAL" clId="{D2CDEE59-F028-47D4-BAF8-1770F4C41144}" dt="2026-08-06T10:02:34.024" v="2359"/>
          <ac:picMkLst>
            <pc:docMk/>
            <pc:sldMk cId="0" sldId="568"/>
            <ac:picMk id="7" creationId="{00000000-0000-0000-0000-000000000000}"/>
          </ac:picMkLst>
        </pc:picChg>
        <pc:picChg chg="mod">
          <ac:chgData name="Nguyễn Văn Thanh" userId="ac53c420-3b62-4d83-bbb2-d0ded85ff74f" providerId="ADAL" clId="{D2CDEE59-F028-47D4-BAF8-1770F4C41144}" dt="2026-08-06T10:02:34.024" v="2359"/>
          <ac:picMkLst>
            <pc:docMk/>
            <pc:sldMk cId="0" sldId="568"/>
            <ac:picMk id="10" creationId="{00000000-0000-0000-0000-000000000000}"/>
          </ac:picMkLst>
        </pc:picChg>
        <pc:picChg chg="mod">
          <ac:chgData name="Nguyễn Văn Thanh" userId="ac53c420-3b62-4d83-bbb2-d0ded85ff74f" providerId="ADAL" clId="{D2CDEE59-F028-47D4-BAF8-1770F4C41144}" dt="2026-08-06T10:02:34.024" v="2359"/>
          <ac:picMkLst>
            <pc:docMk/>
            <pc:sldMk cId="0" sldId="568"/>
            <ac:picMk id="15" creationId="{00000000-0000-0000-0000-000000000000}"/>
          </ac:picMkLst>
        </pc:picChg>
        <pc:picChg chg="mod">
          <ac:chgData name="Nguyễn Văn Thanh" userId="ac53c420-3b62-4d83-bbb2-d0ded85ff74f" providerId="ADAL" clId="{D2CDEE59-F028-47D4-BAF8-1770F4C41144}" dt="2026-08-06T10:02:34.024" v="2359"/>
          <ac:picMkLst>
            <pc:docMk/>
            <pc:sldMk cId="0" sldId="568"/>
            <ac:picMk id="16" creationId="{00000000-0000-0000-0000-000000000000}"/>
          </ac:picMkLst>
        </pc:picChg>
      </pc:sldChg>
      <pc:sldChg chg="modSp add del mod setBg">
        <pc:chgData name="Nguyễn Văn Thanh" userId="ac53c420-3b62-4d83-bbb2-d0ded85ff74f" providerId="ADAL" clId="{D2CDEE59-F028-47D4-BAF8-1770F4C41144}" dt="2026-08-06T10:12:38.890" v="2488" actId="14100"/>
        <pc:sldMkLst>
          <pc:docMk/>
          <pc:sldMk cId="1335704383" sldId="569"/>
        </pc:sldMkLst>
        <pc:spChg chg="mod">
          <ac:chgData name="Nguyễn Văn Thanh" userId="ac53c420-3b62-4d83-bbb2-d0ded85ff74f" providerId="ADAL" clId="{D2CDEE59-F028-47D4-BAF8-1770F4C41144}" dt="2026-08-06T10:02:34.024" v="2359"/>
          <ac:spMkLst>
            <pc:docMk/>
            <pc:sldMk cId="1335704383" sldId="569"/>
            <ac:spMk id="4" creationId="{B02E38BB-3F2C-B003-DC10-46DDD239AC96}"/>
          </ac:spMkLst>
        </pc:spChg>
        <pc:spChg chg="mod">
          <ac:chgData name="Nguyễn Văn Thanh" userId="ac53c420-3b62-4d83-bbb2-d0ded85ff74f" providerId="ADAL" clId="{D2CDEE59-F028-47D4-BAF8-1770F4C41144}" dt="2026-08-06T10:02:34.024" v="2359"/>
          <ac:spMkLst>
            <pc:docMk/>
            <pc:sldMk cId="1335704383" sldId="569"/>
            <ac:spMk id="88066" creationId="{2484D494-8DDD-2ECC-5496-FD1CFC05F4EA}"/>
          </ac:spMkLst>
        </pc:spChg>
        <pc:graphicFrameChg chg="mod">
          <ac:chgData name="Nguyễn Văn Thanh" userId="ac53c420-3b62-4d83-bbb2-d0ded85ff74f" providerId="ADAL" clId="{D2CDEE59-F028-47D4-BAF8-1770F4C41144}" dt="2026-08-06T10:12:38.890" v="2488" actId="14100"/>
          <ac:graphicFrameMkLst>
            <pc:docMk/>
            <pc:sldMk cId="1335704383" sldId="569"/>
            <ac:graphicFrameMk id="6" creationId="{8F5E3A52-FBB1-EBE2-B3ED-5C97164161A4}"/>
          </ac:graphicFrameMkLst>
        </pc:graphicFrameChg>
      </pc:sldChg>
      <pc:sldChg chg="modSp add del mod setBg modNotes">
        <pc:chgData name="Nguyễn Văn Thanh" userId="ac53c420-3b62-4d83-bbb2-d0ded85ff74f" providerId="ADAL" clId="{D2CDEE59-F028-47D4-BAF8-1770F4C41144}" dt="2026-08-06T10:03:19.666" v="2369" actId="1076"/>
        <pc:sldMkLst>
          <pc:docMk/>
          <pc:sldMk cId="1481985309" sldId="570"/>
        </pc:sldMkLst>
        <pc:spChg chg="mod">
          <ac:chgData name="Nguyễn Văn Thanh" userId="ac53c420-3b62-4d83-bbb2-d0ded85ff74f" providerId="ADAL" clId="{D2CDEE59-F028-47D4-BAF8-1770F4C41144}" dt="2026-08-06T10:02:34.024" v="2359"/>
          <ac:spMkLst>
            <pc:docMk/>
            <pc:sldMk cId="1481985309" sldId="570"/>
            <ac:spMk id="4" creationId="{7AD1DF00-3850-51E9-3E8A-52D6EF058FC3}"/>
          </ac:spMkLst>
        </pc:spChg>
        <pc:spChg chg="mod">
          <ac:chgData name="Nguyễn Văn Thanh" userId="ac53c420-3b62-4d83-bbb2-d0ded85ff74f" providerId="ADAL" clId="{D2CDEE59-F028-47D4-BAF8-1770F4C41144}" dt="2026-08-06T10:02:34.024" v="2359"/>
          <ac:spMkLst>
            <pc:docMk/>
            <pc:sldMk cId="1481985309" sldId="570"/>
            <ac:spMk id="5" creationId="{40489C2A-F1EF-4BE5-52C3-15B84CFF58F1}"/>
          </ac:spMkLst>
        </pc:spChg>
        <pc:spChg chg="mod">
          <ac:chgData name="Nguyễn Văn Thanh" userId="ac53c420-3b62-4d83-bbb2-d0ded85ff74f" providerId="ADAL" clId="{D2CDEE59-F028-47D4-BAF8-1770F4C41144}" dt="2026-08-06T10:03:19.666" v="2369" actId="1076"/>
          <ac:spMkLst>
            <pc:docMk/>
            <pc:sldMk cId="1481985309" sldId="570"/>
            <ac:spMk id="6" creationId="{0E17C299-6865-769E-F955-234679CA395D}"/>
          </ac:spMkLst>
        </pc:spChg>
        <pc:spChg chg="mod">
          <ac:chgData name="Nguyễn Văn Thanh" userId="ac53c420-3b62-4d83-bbb2-d0ded85ff74f" providerId="ADAL" clId="{D2CDEE59-F028-47D4-BAF8-1770F4C41144}" dt="2026-08-06T10:03:09.293" v="2368" actId="404"/>
          <ac:spMkLst>
            <pc:docMk/>
            <pc:sldMk cId="1481985309" sldId="570"/>
            <ac:spMk id="7" creationId="{CE89702F-6F5C-44BA-06C6-6F591C417020}"/>
          </ac:spMkLst>
        </pc:spChg>
        <pc:spChg chg="mod">
          <ac:chgData name="Nguyễn Văn Thanh" userId="ac53c420-3b62-4d83-bbb2-d0ded85ff74f" providerId="ADAL" clId="{D2CDEE59-F028-47D4-BAF8-1770F4C41144}" dt="2026-08-06T10:02:42.114" v="2361" actId="1076"/>
          <ac:spMkLst>
            <pc:docMk/>
            <pc:sldMk cId="1481985309" sldId="570"/>
            <ac:spMk id="10" creationId="{021944D0-52B4-555D-937A-7D8DE93EFDC7}"/>
          </ac:spMkLst>
        </pc:spChg>
        <pc:picChg chg="mod">
          <ac:chgData name="Nguyễn Văn Thanh" userId="ac53c420-3b62-4d83-bbb2-d0ded85ff74f" providerId="ADAL" clId="{D2CDEE59-F028-47D4-BAF8-1770F4C41144}" dt="2026-08-06T10:02:34.024" v="2359"/>
          <ac:picMkLst>
            <pc:docMk/>
            <pc:sldMk cId="1481985309" sldId="570"/>
            <ac:picMk id="9" creationId="{A4860E94-1216-6329-FA27-CE0FECF7FA77}"/>
          </ac:picMkLst>
        </pc:picChg>
      </pc:sldChg>
      <pc:sldMasterChg chg="modSp modSldLayout">
        <pc:chgData name="Nguyễn Văn Thanh" userId="ac53c420-3b62-4d83-bbb2-d0ded85ff74f" providerId="ADAL" clId="{D2CDEE59-F028-47D4-BAF8-1770F4C41144}" dt="2026-08-06T10:02:34.024" v="2359"/>
        <pc:sldMasterMkLst>
          <pc:docMk/>
          <pc:sldMasterMk cId="0" sldId="2147483679"/>
        </pc:sldMasterMkLst>
        <pc:spChg chg="mod">
          <ac:chgData name="Nguyễn Văn Thanh" userId="ac53c420-3b62-4d83-bbb2-d0ded85ff74f" providerId="ADAL" clId="{D2CDEE59-F028-47D4-BAF8-1770F4C41144}" dt="2026-08-06T10:02:34.024" v="2359"/>
          <ac:spMkLst>
            <pc:docMk/>
            <pc:sldMasterMk cId="0" sldId="2147483679"/>
            <ac:spMk id="1026" creationId="{2B08DFFD-2C9D-90BC-F003-DC7801B489CA}"/>
          </ac:spMkLst>
        </pc:spChg>
        <pc:spChg chg="mod">
          <ac:chgData name="Nguyễn Văn Thanh" userId="ac53c420-3b62-4d83-bbb2-d0ded85ff74f" providerId="ADAL" clId="{D2CDEE59-F028-47D4-BAF8-1770F4C41144}" dt="2026-08-06T10:02:34.024" v="2359"/>
          <ac:spMkLst>
            <pc:docMk/>
            <pc:sldMasterMk cId="0" sldId="2147483679"/>
            <ac:spMk id="1027" creationId="{251D82A9-377C-0521-2D43-48B60EDEED66}"/>
          </ac:spMkLst>
        </pc:spChg>
        <pc:spChg chg="mod">
          <ac:chgData name="Nguyễn Văn Thanh" userId="ac53c420-3b62-4d83-bbb2-d0ded85ff74f" providerId="ADAL" clId="{D2CDEE59-F028-47D4-BAF8-1770F4C41144}" dt="2026-08-06T10:02:34.024" v="2359"/>
          <ac:spMkLst>
            <pc:docMk/>
            <pc:sldMasterMk cId="0" sldId="2147483679"/>
            <ac:spMk id="1028" creationId="{A7D9C071-BEBD-A90E-8E57-1A1043ADF99F}"/>
          </ac:spMkLst>
        </pc:spChg>
        <pc:spChg chg="mod">
          <ac:chgData name="Nguyễn Văn Thanh" userId="ac53c420-3b62-4d83-bbb2-d0ded85ff74f" providerId="ADAL" clId="{D2CDEE59-F028-47D4-BAF8-1770F4C41144}" dt="2026-08-06T10:02:34.024" v="2359"/>
          <ac:spMkLst>
            <pc:docMk/>
            <pc:sldMasterMk cId="0" sldId="2147483679"/>
            <ac:spMk id="1033" creationId="{D3C27222-A8AC-CD41-2782-92E4A7860451}"/>
          </ac:spMkLst>
        </pc:spChg>
        <pc:spChg chg="mod">
          <ac:chgData name="Nguyễn Văn Thanh" userId="ac53c420-3b62-4d83-bbb2-d0ded85ff74f" providerId="ADAL" clId="{D2CDEE59-F028-47D4-BAF8-1770F4C41144}" dt="2026-08-06T10:02:34.024" v="2359"/>
          <ac:spMkLst>
            <pc:docMk/>
            <pc:sldMasterMk cId="0" sldId="2147483679"/>
            <ac:spMk id="1034" creationId="{BE038C31-6D9D-C8EF-ED4B-F8178BBC24A1}"/>
          </ac:spMkLst>
        </pc:spChg>
        <pc:spChg chg="mod">
          <ac:chgData name="Nguyễn Văn Thanh" userId="ac53c420-3b62-4d83-bbb2-d0ded85ff74f" providerId="ADAL" clId="{D2CDEE59-F028-47D4-BAF8-1770F4C41144}" dt="2026-08-06T10:02:34.024" v="2359"/>
          <ac:spMkLst>
            <pc:docMk/>
            <pc:sldMasterMk cId="0" sldId="2147483679"/>
            <ac:spMk id="1035" creationId="{BEA55276-7F79-390C-6B84-58B7D00998DC}"/>
          </ac:spMkLst>
        </pc:spChg>
        <pc:spChg chg="mod">
          <ac:chgData name="Nguyễn Văn Thanh" userId="ac53c420-3b62-4d83-bbb2-d0ded85ff74f" providerId="ADAL" clId="{D2CDEE59-F028-47D4-BAF8-1770F4C41144}" dt="2026-08-06T10:02:34.024" v="2359"/>
          <ac:spMkLst>
            <pc:docMk/>
            <pc:sldMasterMk cId="0" sldId="2147483679"/>
            <ac:spMk id="1036" creationId="{EA95CAF0-88E1-DE28-C0E3-FBB9CD29DB3C}"/>
          </ac:spMkLst>
        </pc:spChg>
        <pc:spChg chg="mod">
          <ac:chgData name="Nguyễn Văn Thanh" userId="ac53c420-3b62-4d83-bbb2-d0ded85ff74f" providerId="ADAL" clId="{D2CDEE59-F028-47D4-BAF8-1770F4C41144}" dt="2026-08-06T10:02:34.024" v="2359"/>
          <ac:spMkLst>
            <pc:docMk/>
            <pc:sldMasterMk cId="0" sldId="2147483679"/>
            <ac:spMk id="1037" creationId="{9C14D6A4-6027-9AFB-CC58-996B6D955FE2}"/>
          </ac:spMkLst>
        </pc:spChg>
        <pc:spChg chg="mod">
          <ac:chgData name="Nguyễn Văn Thanh" userId="ac53c420-3b62-4d83-bbb2-d0ded85ff74f" providerId="ADAL" clId="{D2CDEE59-F028-47D4-BAF8-1770F4C41144}" dt="2026-08-06T10:02:34.024" v="2359"/>
          <ac:spMkLst>
            <pc:docMk/>
            <pc:sldMasterMk cId="0" sldId="2147483679"/>
            <ac:spMk id="1038" creationId="{F40F7D1B-A4D8-C0A6-718C-127CE0A92C30}"/>
          </ac:spMkLst>
        </pc:spChg>
        <pc:spChg chg="mod">
          <ac:chgData name="Nguyễn Văn Thanh" userId="ac53c420-3b62-4d83-bbb2-d0ded85ff74f" providerId="ADAL" clId="{D2CDEE59-F028-47D4-BAF8-1770F4C41144}" dt="2026-08-06T10:02:34.024" v="2359"/>
          <ac:spMkLst>
            <pc:docMk/>
            <pc:sldMasterMk cId="0" sldId="2147483679"/>
            <ac:spMk id="1039" creationId="{B73EAA48-E347-5726-9C49-49CF91BC91AE}"/>
          </ac:spMkLst>
        </pc:spChg>
        <pc:spChg chg="mod">
          <ac:chgData name="Nguyễn Văn Thanh" userId="ac53c420-3b62-4d83-bbb2-d0ded85ff74f" providerId="ADAL" clId="{D2CDEE59-F028-47D4-BAF8-1770F4C41144}" dt="2026-08-06T10:02:34.024" v="2359"/>
          <ac:spMkLst>
            <pc:docMk/>
            <pc:sldMasterMk cId="0" sldId="2147483679"/>
            <ac:spMk id="1040" creationId="{DA1E83E2-912A-A5AA-A047-5AA8D60A7499}"/>
          </ac:spMkLst>
        </pc:spChg>
        <pc:spChg chg="mod">
          <ac:chgData name="Nguyễn Văn Thanh" userId="ac53c420-3b62-4d83-bbb2-d0ded85ff74f" providerId="ADAL" clId="{D2CDEE59-F028-47D4-BAF8-1770F4C41144}" dt="2026-08-06T10:02:34.024" v="2359"/>
          <ac:spMkLst>
            <pc:docMk/>
            <pc:sldMasterMk cId="0" sldId="2147483679"/>
            <ac:spMk id="1041" creationId="{05E123E6-3A80-CC04-D971-71BA607B18C8}"/>
          </ac:spMkLst>
        </pc:spChg>
        <pc:spChg chg="mod">
          <ac:chgData name="Nguyễn Văn Thanh" userId="ac53c420-3b62-4d83-bbb2-d0ded85ff74f" providerId="ADAL" clId="{D2CDEE59-F028-47D4-BAF8-1770F4C41144}" dt="2026-08-06T10:02:34.024" v="2359"/>
          <ac:spMkLst>
            <pc:docMk/>
            <pc:sldMasterMk cId="0" sldId="2147483679"/>
            <ac:spMk id="1042" creationId="{28B11A33-8226-1BB1-C80C-4C341066CD6E}"/>
          </ac:spMkLst>
        </pc:spChg>
        <pc:spChg chg="mod">
          <ac:chgData name="Nguyễn Văn Thanh" userId="ac53c420-3b62-4d83-bbb2-d0ded85ff74f" providerId="ADAL" clId="{D2CDEE59-F028-47D4-BAF8-1770F4C41144}" dt="2026-08-06T10:02:34.024" v="2359"/>
          <ac:spMkLst>
            <pc:docMk/>
            <pc:sldMasterMk cId="0" sldId="2147483679"/>
            <ac:spMk id="1043" creationId="{B4278F6A-2C64-CB50-3F3B-03331BB3BB9B}"/>
          </ac:spMkLst>
        </pc:spChg>
        <pc:spChg chg="mod">
          <ac:chgData name="Nguyễn Văn Thanh" userId="ac53c420-3b62-4d83-bbb2-d0ded85ff74f" providerId="ADAL" clId="{D2CDEE59-F028-47D4-BAF8-1770F4C41144}" dt="2026-08-06T10:02:34.024" v="2359"/>
          <ac:spMkLst>
            <pc:docMk/>
            <pc:sldMasterMk cId="0" sldId="2147483679"/>
            <ac:spMk id="1044" creationId="{81643E56-DED7-8C7B-8D60-7A16F98576A4}"/>
          </ac:spMkLst>
        </pc:spChg>
        <pc:spChg chg="mod">
          <ac:chgData name="Nguyễn Văn Thanh" userId="ac53c420-3b62-4d83-bbb2-d0ded85ff74f" providerId="ADAL" clId="{D2CDEE59-F028-47D4-BAF8-1770F4C41144}" dt="2026-08-06T10:02:34.024" v="2359"/>
          <ac:spMkLst>
            <pc:docMk/>
            <pc:sldMasterMk cId="0" sldId="2147483679"/>
            <ac:spMk id="1045" creationId="{9E6A403A-20D0-67D4-A2D4-8806D837FA6D}"/>
          </ac:spMkLst>
        </pc:spChg>
        <pc:spChg chg="mod">
          <ac:chgData name="Nguyễn Văn Thanh" userId="ac53c420-3b62-4d83-bbb2-d0ded85ff74f" providerId="ADAL" clId="{D2CDEE59-F028-47D4-BAF8-1770F4C41144}" dt="2026-08-06T10:02:34.024" v="2359"/>
          <ac:spMkLst>
            <pc:docMk/>
            <pc:sldMasterMk cId="0" sldId="2147483679"/>
            <ac:spMk id="1046" creationId="{D1C7B2F3-E798-85AA-D30E-335839F97597}"/>
          </ac:spMkLst>
        </pc:spChg>
        <pc:spChg chg="mod">
          <ac:chgData name="Nguyễn Văn Thanh" userId="ac53c420-3b62-4d83-bbb2-d0ded85ff74f" providerId="ADAL" clId="{D2CDEE59-F028-47D4-BAF8-1770F4C41144}" dt="2026-08-06T10:02:34.024" v="2359"/>
          <ac:spMkLst>
            <pc:docMk/>
            <pc:sldMasterMk cId="0" sldId="2147483679"/>
            <ac:spMk id="1047" creationId="{1A7D0697-3683-6BA6-2E93-7969255CB3FE}"/>
          </ac:spMkLst>
        </pc:spChg>
        <pc:spChg chg="mod">
          <ac:chgData name="Nguyễn Văn Thanh" userId="ac53c420-3b62-4d83-bbb2-d0ded85ff74f" providerId="ADAL" clId="{D2CDEE59-F028-47D4-BAF8-1770F4C41144}" dt="2026-08-06T10:02:34.024" v="2359"/>
          <ac:spMkLst>
            <pc:docMk/>
            <pc:sldMasterMk cId="0" sldId="2147483679"/>
            <ac:spMk id="1048" creationId="{EEB5C5CD-FF60-88AA-6DB5-0DFC662D1DA1}"/>
          </ac:spMkLst>
        </pc:spChg>
        <pc:spChg chg="mod">
          <ac:chgData name="Nguyễn Văn Thanh" userId="ac53c420-3b62-4d83-bbb2-d0ded85ff74f" providerId="ADAL" clId="{D2CDEE59-F028-47D4-BAF8-1770F4C41144}" dt="2026-08-06T10:02:34.024" v="2359"/>
          <ac:spMkLst>
            <pc:docMk/>
            <pc:sldMasterMk cId="0" sldId="2147483679"/>
            <ac:spMk id="1049" creationId="{1CEC625C-BF09-E0B8-16C1-A0CA15E84C9D}"/>
          </ac:spMkLst>
        </pc:spChg>
        <pc:spChg chg="mod">
          <ac:chgData name="Nguyễn Văn Thanh" userId="ac53c420-3b62-4d83-bbb2-d0ded85ff74f" providerId="ADAL" clId="{D2CDEE59-F028-47D4-BAF8-1770F4C41144}" dt="2026-08-06T10:02:34.024" v="2359"/>
          <ac:spMkLst>
            <pc:docMk/>
            <pc:sldMasterMk cId="0" sldId="2147483679"/>
            <ac:spMk id="1050" creationId="{D143272D-899D-7C98-314C-47D5D9D4EC49}"/>
          </ac:spMkLst>
        </pc:spChg>
        <pc:spChg chg="mod">
          <ac:chgData name="Nguyễn Văn Thanh" userId="ac53c420-3b62-4d83-bbb2-d0ded85ff74f" providerId="ADAL" clId="{D2CDEE59-F028-47D4-BAF8-1770F4C41144}" dt="2026-08-06T10:02:34.024" v="2359"/>
          <ac:spMkLst>
            <pc:docMk/>
            <pc:sldMasterMk cId="0" sldId="2147483679"/>
            <ac:spMk id="1051" creationId="{E75F2497-FE9B-A7D6-11AB-9FE4FBD22477}"/>
          </ac:spMkLst>
        </pc:spChg>
        <pc:spChg chg="mod">
          <ac:chgData name="Nguyễn Văn Thanh" userId="ac53c420-3b62-4d83-bbb2-d0ded85ff74f" providerId="ADAL" clId="{D2CDEE59-F028-47D4-BAF8-1770F4C41144}" dt="2026-08-06T10:02:34.024" v="2359"/>
          <ac:spMkLst>
            <pc:docMk/>
            <pc:sldMasterMk cId="0" sldId="2147483679"/>
            <ac:spMk id="1052" creationId="{5E44210E-242F-7572-D0AA-3D8EE860AC9C}"/>
          </ac:spMkLst>
        </pc:spChg>
        <pc:spChg chg="mod">
          <ac:chgData name="Nguyễn Văn Thanh" userId="ac53c420-3b62-4d83-bbb2-d0ded85ff74f" providerId="ADAL" clId="{D2CDEE59-F028-47D4-BAF8-1770F4C41144}" dt="2026-08-06T10:02:34.024" v="2359"/>
          <ac:spMkLst>
            <pc:docMk/>
            <pc:sldMasterMk cId="0" sldId="2147483679"/>
            <ac:spMk id="1053" creationId="{8B6EDA8D-D707-ACCA-AA8C-DE59F0CEB40B}"/>
          </ac:spMkLst>
        </pc:spChg>
        <pc:spChg chg="mod">
          <ac:chgData name="Nguyễn Văn Thanh" userId="ac53c420-3b62-4d83-bbb2-d0ded85ff74f" providerId="ADAL" clId="{D2CDEE59-F028-47D4-BAF8-1770F4C41144}" dt="2026-08-06T10:02:34.024" v="2359"/>
          <ac:spMkLst>
            <pc:docMk/>
            <pc:sldMasterMk cId="0" sldId="2147483679"/>
            <ac:spMk id="1054" creationId="{887D5615-02F8-A47C-29E9-E2B217462AF6}"/>
          </ac:spMkLst>
        </pc:spChg>
        <pc:spChg chg="mod">
          <ac:chgData name="Nguyễn Văn Thanh" userId="ac53c420-3b62-4d83-bbb2-d0ded85ff74f" providerId="ADAL" clId="{D2CDEE59-F028-47D4-BAF8-1770F4C41144}" dt="2026-08-06T10:02:34.024" v="2359"/>
          <ac:spMkLst>
            <pc:docMk/>
            <pc:sldMasterMk cId="0" sldId="2147483679"/>
            <ac:spMk id="1055" creationId="{6E83765F-8EB0-7F44-A6D8-771B2E98FD66}"/>
          </ac:spMkLst>
        </pc:spChg>
        <pc:spChg chg="mod">
          <ac:chgData name="Nguyễn Văn Thanh" userId="ac53c420-3b62-4d83-bbb2-d0ded85ff74f" providerId="ADAL" clId="{D2CDEE59-F028-47D4-BAF8-1770F4C41144}" dt="2026-08-06T10:02:34.024" v="2359"/>
          <ac:spMkLst>
            <pc:docMk/>
            <pc:sldMasterMk cId="0" sldId="2147483679"/>
            <ac:spMk id="1056" creationId="{7D343ADA-B70A-01AA-ACD3-F8569C3ECB14}"/>
          </ac:spMkLst>
        </pc:spChg>
        <pc:spChg chg="mod">
          <ac:chgData name="Nguyễn Văn Thanh" userId="ac53c420-3b62-4d83-bbb2-d0ded85ff74f" providerId="ADAL" clId="{D2CDEE59-F028-47D4-BAF8-1770F4C41144}" dt="2026-08-06T10:02:34.024" v="2359"/>
          <ac:spMkLst>
            <pc:docMk/>
            <pc:sldMasterMk cId="0" sldId="2147483679"/>
            <ac:spMk id="1057" creationId="{DB0F31B9-6295-BC01-45A6-37D47051E697}"/>
          </ac:spMkLst>
        </pc:spChg>
        <pc:spChg chg="mod">
          <ac:chgData name="Nguyễn Văn Thanh" userId="ac53c420-3b62-4d83-bbb2-d0ded85ff74f" providerId="ADAL" clId="{D2CDEE59-F028-47D4-BAF8-1770F4C41144}" dt="2026-08-06T10:02:34.024" v="2359"/>
          <ac:spMkLst>
            <pc:docMk/>
            <pc:sldMasterMk cId="0" sldId="2147483679"/>
            <ac:spMk id="1058" creationId="{AD11D68E-E8BE-8886-57DA-D83879860E35}"/>
          </ac:spMkLst>
        </pc:spChg>
        <pc:spChg chg="mod">
          <ac:chgData name="Nguyễn Văn Thanh" userId="ac53c420-3b62-4d83-bbb2-d0ded85ff74f" providerId="ADAL" clId="{D2CDEE59-F028-47D4-BAF8-1770F4C41144}" dt="2026-08-06T10:02:34.024" v="2359"/>
          <ac:spMkLst>
            <pc:docMk/>
            <pc:sldMasterMk cId="0" sldId="2147483679"/>
            <ac:spMk id="1059" creationId="{51684C7E-E641-4BE2-D670-F4D9E914EF1A}"/>
          </ac:spMkLst>
        </pc:spChg>
        <pc:spChg chg="mod">
          <ac:chgData name="Nguyễn Văn Thanh" userId="ac53c420-3b62-4d83-bbb2-d0ded85ff74f" providerId="ADAL" clId="{D2CDEE59-F028-47D4-BAF8-1770F4C41144}" dt="2026-08-06T10:02:34.024" v="2359"/>
          <ac:spMkLst>
            <pc:docMk/>
            <pc:sldMasterMk cId="0" sldId="2147483679"/>
            <ac:spMk id="1060" creationId="{7E9F7A80-E02B-24B4-BFE6-7ED790376418}"/>
          </ac:spMkLst>
        </pc:spChg>
        <pc:spChg chg="mod">
          <ac:chgData name="Nguyễn Văn Thanh" userId="ac53c420-3b62-4d83-bbb2-d0ded85ff74f" providerId="ADAL" clId="{D2CDEE59-F028-47D4-BAF8-1770F4C41144}" dt="2026-08-06T10:02:34.024" v="2359"/>
          <ac:spMkLst>
            <pc:docMk/>
            <pc:sldMasterMk cId="0" sldId="2147483679"/>
            <ac:spMk id="1061" creationId="{165B716E-AD2C-31E8-628E-C1A9136997C9}"/>
          </ac:spMkLst>
        </pc:spChg>
        <pc:spChg chg="mod">
          <ac:chgData name="Nguyễn Văn Thanh" userId="ac53c420-3b62-4d83-bbb2-d0ded85ff74f" providerId="ADAL" clId="{D2CDEE59-F028-47D4-BAF8-1770F4C41144}" dt="2026-08-06T10:02:34.024" v="2359"/>
          <ac:spMkLst>
            <pc:docMk/>
            <pc:sldMasterMk cId="0" sldId="2147483679"/>
            <ac:spMk id="1062" creationId="{6E42B70D-8681-CF06-E3E6-9E12EC62B67A}"/>
          </ac:spMkLst>
        </pc:spChg>
        <pc:spChg chg="mod">
          <ac:chgData name="Nguyễn Văn Thanh" userId="ac53c420-3b62-4d83-bbb2-d0ded85ff74f" providerId="ADAL" clId="{D2CDEE59-F028-47D4-BAF8-1770F4C41144}" dt="2026-08-06T10:02:34.024" v="2359"/>
          <ac:spMkLst>
            <pc:docMk/>
            <pc:sldMasterMk cId="0" sldId="2147483679"/>
            <ac:spMk id="1063" creationId="{98118FBA-DD2A-77B0-3A73-A7D38D854FA3}"/>
          </ac:spMkLst>
        </pc:spChg>
        <pc:spChg chg="mod">
          <ac:chgData name="Nguyễn Văn Thanh" userId="ac53c420-3b62-4d83-bbb2-d0ded85ff74f" providerId="ADAL" clId="{D2CDEE59-F028-47D4-BAF8-1770F4C41144}" dt="2026-08-06T10:02:34.024" v="2359"/>
          <ac:spMkLst>
            <pc:docMk/>
            <pc:sldMasterMk cId="0" sldId="2147483679"/>
            <ac:spMk id="79877" creationId="{C0B2E8E5-7ABB-6FAD-79A8-32C044595B1D}"/>
          </ac:spMkLst>
        </pc:spChg>
        <pc:spChg chg="mod">
          <ac:chgData name="Nguyễn Văn Thanh" userId="ac53c420-3b62-4d83-bbb2-d0ded85ff74f" providerId="ADAL" clId="{D2CDEE59-F028-47D4-BAF8-1770F4C41144}" dt="2026-08-06T10:02:34.024" v="2359"/>
          <ac:spMkLst>
            <pc:docMk/>
            <pc:sldMasterMk cId="0" sldId="2147483679"/>
            <ac:spMk id="79878" creationId="{BE9FDED6-196F-A7BC-5B30-AF6BDED71D4D}"/>
          </ac:spMkLst>
        </pc:spChg>
        <pc:spChg chg="mod">
          <ac:chgData name="Nguyễn Văn Thanh" userId="ac53c420-3b62-4d83-bbb2-d0ded85ff74f" providerId="ADAL" clId="{D2CDEE59-F028-47D4-BAF8-1770F4C41144}" dt="2026-08-06T10:02:34.024" v="2359"/>
          <ac:spMkLst>
            <pc:docMk/>
            <pc:sldMasterMk cId="0" sldId="2147483679"/>
            <ac:spMk id="79879" creationId="{19189122-C502-A2F8-777D-3D2D9F99F1EF}"/>
          </ac:spMkLst>
        </pc:spChg>
        <pc:grpChg chg="mod">
          <ac:chgData name="Nguyễn Văn Thanh" userId="ac53c420-3b62-4d83-bbb2-d0ded85ff74f" providerId="ADAL" clId="{D2CDEE59-F028-47D4-BAF8-1770F4C41144}" dt="2026-08-06T10:02:34.024" v="2359"/>
          <ac:grpSpMkLst>
            <pc:docMk/>
            <pc:sldMasterMk cId="0" sldId="2147483679"/>
            <ac:grpSpMk id="1032" creationId="{A6E3745D-889C-EFCC-E1DA-FDF7A2B5490A}"/>
          </ac:grpSpMkLst>
        </pc:grpChg>
        <pc:sldLayoutChg chg="modSp">
          <pc:chgData name="Nguyễn Văn Thanh" userId="ac53c420-3b62-4d83-bbb2-d0ded85ff74f" providerId="ADAL" clId="{D2CDEE59-F028-47D4-BAF8-1770F4C41144}" dt="2026-08-06T10:02:34.024" v="2359"/>
          <pc:sldLayoutMkLst>
            <pc:docMk/>
            <pc:sldMasterMk cId="0" sldId="2147483679"/>
            <pc:sldLayoutMk cId="2057803475" sldId="2147485285"/>
          </pc:sldLayoutMkLst>
          <pc:spChg chg="mod">
            <ac:chgData name="Nguyễn Văn Thanh" userId="ac53c420-3b62-4d83-bbb2-d0ded85ff74f" providerId="ADAL" clId="{D2CDEE59-F028-47D4-BAF8-1770F4C41144}" dt="2026-08-06T10:02:34.024" v="2359"/>
            <ac:spMkLst>
              <pc:docMk/>
              <pc:sldMasterMk cId="0" sldId="2147483679"/>
              <pc:sldLayoutMk cId="2057803475" sldId="2147485285"/>
              <ac:spMk id="2" creationId="{00000000-0000-0000-0000-000000000000}"/>
            </ac:spMkLst>
          </pc:spChg>
          <pc:spChg chg="mod">
            <ac:chgData name="Nguyễn Văn Thanh" userId="ac53c420-3b62-4d83-bbb2-d0ded85ff74f" providerId="ADAL" clId="{D2CDEE59-F028-47D4-BAF8-1770F4C41144}" dt="2026-08-06T10:02:34.024" v="2359"/>
            <ac:spMkLst>
              <pc:docMk/>
              <pc:sldMasterMk cId="0" sldId="2147483679"/>
              <pc:sldLayoutMk cId="2057803475" sldId="2147485285"/>
              <ac:spMk id="3" creationId="{00000000-0000-0000-0000-000000000000}"/>
            </ac:spMkLst>
          </pc:spChg>
        </pc:sldLayoutChg>
        <pc:sldLayoutChg chg="modSp">
          <pc:chgData name="Nguyễn Văn Thanh" userId="ac53c420-3b62-4d83-bbb2-d0ded85ff74f" providerId="ADAL" clId="{D2CDEE59-F028-47D4-BAF8-1770F4C41144}" dt="2026-08-06T10:02:34.024" v="2359"/>
          <pc:sldLayoutMkLst>
            <pc:docMk/>
            <pc:sldMasterMk cId="0" sldId="2147483679"/>
            <pc:sldLayoutMk cId="2207299010" sldId="2147485286"/>
          </pc:sldLayoutMkLst>
          <pc:spChg chg="mod">
            <ac:chgData name="Nguyễn Văn Thanh" userId="ac53c420-3b62-4d83-bbb2-d0ded85ff74f" providerId="ADAL" clId="{D2CDEE59-F028-47D4-BAF8-1770F4C41144}" dt="2026-08-06T10:02:34.024" v="2359"/>
            <ac:spMkLst>
              <pc:docMk/>
              <pc:sldMasterMk cId="0" sldId="2147483679"/>
              <pc:sldLayoutMk cId="2207299010" sldId="2147485286"/>
              <ac:spMk id="3" creationId="{00000000-0000-0000-0000-000000000000}"/>
            </ac:spMkLst>
          </pc:spChg>
          <pc:spChg chg="mod">
            <ac:chgData name="Nguyễn Văn Thanh" userId="ac53c420-3b62-4d83-bbb2-d0ded85ff74f" providerId="ADAL" clId="{D2CDEE59-F028-47D4-BAF8-1770F4C41144}" dt="2026-08-06T10:02:34.024" v="2359"/>
            <ac:spMkLst>
              <pc:docMk/>
              <pc:sldMasterMk cId="0" sldId="2147483679"/>
              <pc:sldLayoutMk cId="2207299010" sldId="2147485286"/>
              <ac:spMk id="4" creationId="{00000000-0000-0000-0000-000000000000}"/>
            </ac:spMkLst>
          </pc:spChg>
        </pc:sldLayoutChg>
        <pc:sldLayoutChg chg="modSp">
          <pc:chgData name="Nguyễn Văn Thanh" userId="ac53c420-3b62-4d83-bbb2-d0ded85ff74f" providerId="ADAL" clId="{D2CDEE59-F028-47D4-BAF8-1770F4C41144}" dt="2026-08-06T10:02:34.024" v="2359"/>
          <pc:sldLayoutMkLst>
            <pc:docMk/>
            <pc:sldMasterMk cId="0" sldId="2147483679"/>
            <pc:sldLayoutMk cId="408535271" sldId="2147485287"/>
          </pc:sldLayoutMkLst>
          <pc:spChg chg="mod">
            <ac:chgData name="Nguyễn Văn Thanh" userId="ac53c420-3b62-4d83-bbb2-d0ded85ff74f" providerId="ADAL" clId="{D2CDEE59-F028-47D4-BAF8-1770F4C41144}" dt="2026-08-06T10:02:34.024" v="2359"/>
            <ac:spMkLst>
              <pc:docMk/>
              <pc:sldMasterMk cId="0" sldId="2147483679"/>
              <pc:sldLayoutMk cId="408535271" sldId="2147485287"/>
              <ac:spMk id="2" creationId="{00000000-0000-0000-0000-000000000000}"/>
            </ac:spMkLst>
          </pc:spChg>
          <pc:spChg chg="mod">
            <ac:chgData name="Nguyễn Văn Thanh" userId="ac53c420-3b62-4d83-bbb2-d0ded85ff74f" providerId="ADAL" clId="{D2CDEE59-F028-47D4-BAF8-1770F4C41144}" dt="2026-08-06T10:02:34.024" v="2359"/>
            <ac:spMkLst>
              <pc:docMk/>
              <pc:sldMasterMk cId="0" sldId="2147483679"/>
              <pc:sldLayoutMk cId="408535271" sldId="2147485287"/>
              <ac:spMk id="3" creationId="{00000000-0000-0000-0000-000000000000}"/>
            </ac:spMkLst>
          </pc:spChg>
          <pc:spChg chg="mod">
            <ac:chgData name="Nguyễn Văn Thanh" userId="ac53c420-3b62-4d83-bbb2-d0ded85ff74f" providerId="ADAL" clId="{D2CDEE59-F028-47D4-BAF8-1770F4C41144}" dt="2026-08-06T10:02:34.024" v="2359"/>
            <ac:spMkLst>
              <pc:docMk/>
              <pc:sldMasterMk cId="0" sldId="2147483679"/>
              <pc:sldLayoutMk cId="408535271" sldId="2147485287"/>
              <ac:spMk id="4" creationId="{00000000-0000-0000-0000-000000000000}"/>
            </ac:spMkLst>
          </pc:spChg>
          <pc:spChg chg="mod">
            <ac:chgData name="Nguyễn Văn Thanh" userId="ac53c420-3b62-4d83-bbb2-d0ded85ff74f" providerId="ADAL" clId="{D2CDEE59-F028-47D4-BAF8-1770F4C41144}" dt="2026-08-06T10:02:34.024" v="2359"/>
            <ac:spMkLst>
              <pc:docMk/>
              <pc:sldMasterMk cId="0" sldId="2147483679"/>
              <pc:sldLayoutMk cId="408535271" sldId="2147485287"/>
              <ac:spMk id="5" creationId="{00000000-0000-0000-0000-000000000000}"/>
            </ac:spMkLst>
          </pc:spChg>
          <pc:spChg chg="mod">
            <ac:chgData name="Nguyễn Văn Thanh" userId="ac53c420-3b62-4d83-bbb2-d0ded85ff74f" providerId="ADAL" clId="{D2CDEE59-F028-47D4-BAF8-1770F4C41144}" dt="2026-08-06T10:02:34.024" v="2359"/>
            <ac:spMkLst>
              <pc:docMk/>
              <pc:sldMasterMk cId="0" sldId="2147483679"/>
              <pc:sldLayoutMk cId="408535271" sldId="2147485287"/>
              <ac:spMk id="6" creationId="{00000000-0000-0000-0000-000000000000}"/>
            </ac:spMkLst>
          </pc:spChg>
        </pc:sldLayoutChg>
        <pc:sldLayoutChg chg="modSp">
          <pc:chgData name="Nguyễn Văn Thanh" userId="ac53c420-3b62-4d83-bbb2-d0ded85ff74f" providerId="ADAL" clId="{D2CDEE59-F028-47D4-BAF8-1770F4C41144}" dt="2026-08-06T10:02:34.024" v="2359"/>
          <pc:sldLayoutMkLst>
            <pc:docMk/>
            <pc:sldMasterMk cId="0" sldId="2147483679"/>
            <pc:sldLayoutMk cId="2105144648" sldId="2147485290"/>
          </pc:sldLayoutMkLst>
          <pc:spChg chg="mod">
            <ac:chgData name="Nguyễn Văn Thanh" userId="ac53c420-3b62-4d83-bbb2-d0ded85ff74f" providerId="ADAL" clId="{D2CDEE59-F028-47D4-BAF8-1770F4C41144}" dt="2026-08-06T10:02:34.024" v="2359"/>
            <ac:spMkLst>
              <pc:docMk/>
              <pc:sldMasterMk cId="0" sldId="2147483679"/>
              <pc:sldLayoutMk cId="2105144648" sldId="2147485290"/>
              <ac:spMk id="2" creationId="{00000000-0000-0000-0000-000000000000}"/>
            </ac:spMkLst>
          </pc:spChg>
          <pc:spChg chg="mod">
            <ac:chgData name="Nguyễn Văn Thanh" userId="ac53c420-3b62-4d83-bbb2-d0ded85ff74f" providerId="ADAL" clId="{D2CDEE59-F028-47D4-BAF8-1770F4C41144}" dt="2026-08-06T10:02:34.024" v="2359"/>
            <ac:spMkLst>
              <pc:docMk/>
              <pc:sldMasterMk cId="0" sldId="2147483679"/>
              <pc:sldLayoutMk cId="2105144648" sldId="2147485290"/>
              <ac:spMk id="3" creationId="{00000000-0000-0000-0000-000000000000}"/>
            </ac:spMkLst>
          </pc:spChg>
          <pc:spChg chg="mod">
            <ac:chgData name="Nguyễn Văn Thanh" userId="ac53c420-3b62-4d83-bbb2-d0ded85ff74f" providerId="ADAL" clId="{D2CDEE59-F028-47D4-BAF8-1770F4C41144}" dt="2026-08-06T10:02:34.024" v="2359"/>
            <ac:spMkLst>
              <pc:docMk/>
              <pc:sldMasterMk cId="0" sldId="2147483679"/>
              <pc:sldLayoutMk cId="2105144648" sldId="2147485290"/>
              <ac:spMk id="4" creationId="{00000000-0000-0000-0000-000000000000}"/>
            </ac:spMkLst>
          </pc:spChg>
        </pc:sldLayoutChg>
        <pc:sldLayoutChg chg="modSp">
          <pc:chgData name="Nguyễn Văn Thanh" userId="ac53c420-3b62-4d83-bbb2-d0ded85ff74f" providerId="ADAL" clId="{D2CDEE59-F028-47D4-BAF8-1770F4C41144}" dt="2026-08-06T10:02:34.024" v="2359"/>
          <pc:sldLayoutMkLst>
            <pc:docMk/>
            <pc:sldMasterMk cId="0" sldId="2147483679"/>
            <pc:sldLayoutMk cId="619400244" sldId="2147485291"/>
          </pc:sldLayoutMkLst>
          <pc:spChg chg="mod">
            <ac:chgData name="Nguyễn Văn Thanh" userId="ac53c420-3b62-4d83-bbb2-d0ded85ff74f" providerId="ADAL" clId="{D2CDEE59-F028-47D4-BAF8-1770F4C41144}" dt="2026-08-06T10:02:34.024" v="2359"/>
            <ac:spMkLst>
              <pc:docMk/>
              <pc:sldMasterMk cId="0" sldId="2147483679"/>
              <pc:sldLayoutMk cId="619400244" sldId="2147485291"/>
              <ac:spMk id="2" creationId="{00000000-0000-0000-0000-000000000000}"/>
            </ac:spMkLst>
          </pc:spChg>
          <pc:spChg chg="mod">
            <ac:chgData name="Nguyễn Văn Thanh" userId="ac53c420-3b62-4d83-bbb2-d0ded85ff74f" providerId="ADAL" clId="{D2CDEE59-F028-47D4-BAF8-1770F4C41144}" dt="2026-08-06T10:02:34.024" v="2359"/>
            <ac:spMkLst>
              <pc:docMk/>
              <pc:sldMasterMk cId="0" sldId="2147483679"/>
              <pc:sldLayoutMk cId="619400244" sldId="2147485291"/>
              <ac:spMk id="3" creationId="{00000000-0000-0000-0000-000000000000}"/>
            </ac:spMkLst>
          </pc:spChg>
          <pc:spChg chg="mod">
            <ac:chgData name="Nguyễn Văn Thanh" userId="ac53c420-3b62-4d83-bbb2-d0ded85ff74f" providerId="ADAL" clId="{D2CDEE59-F028-47D4-BAF8-1770F4C41144}" dt="2026-08-06T10:02:34.024" v="2359"/>
            <ac:spMkLst>
              <pc:docMk/>
              <pc:sldMasterMk cId="0" sldId="2147483679"/>
              <pc:sldLayoutMk cId="619400244" sldId="2147485291"/>
              <ac:spMk id="4" creationId="{00000000-0000-0000-0000-000000000000}"/>
            </ac:spMkLst>
          </pc:spChg>
        </pc:sldLayoutChg>
        <pc:sldLayoutChg chg="modSp">
          <pc:chgData name="Nguyễn Văn Thanh" userId="ac53c420-3b62-4d83-bbb2-d0ded85ff74f" providerId="ADAL" clId="{D2CDEE59-F028-47D4-BAF8-1770F4C41144}" dt="2026-08-06T10:02:34.024" v="2359"/>
          <pc:sldLayoutMkLst>
            <pc:docMk/>
            <pc:sldMasterMk cId="0" sldId="2147483679"/>
            <pc:sldLayoutMk cId="650483609" sldId="2147485293"/>
          </pc:sldLayoutMkLst>
          <pc:spChg chg="mod">
            <ac:chgData name="Nguyễn Văn Thanh" userId="ac53c420-3b62-4d83-bbb2-d0ded85ff74f" providerId="ADAL" clId="{D2CDEE59-F028-47D4-BAF8-1770F4C41144}" dt="2026-08-06T10:02:34.024" v="2359"/>
            <ac:spMkLst>
              <pc:docMk/>
              <pc:sldMasterMk cId="0" sldId="2147483679"/>
              <pc:sldLayoutMk cId="650483609" sldId="2147485293"/>
              <ac:spMk id="2" creationId="{00000000-0000-0000-0000-000000000000}"/>
            </ac:spMkLst>
          </pc:spChg>
          <pc:spChg chg="mod">
            <ac:chgData name="Nguyễn Văn Thanh" userId="ac53c420-3b62-4d83-bbb2-d0ded85ff74f" providerId="ADAL" clId="{D2CDEE59-F028-47D4-BAF8-1770F4C41144}" dt="2026-08-06T10:02:34.024" v="2359"/>
            <ac:spMkLst>
              <pc:docMk/>
              <pc:sldMasterMk cId="0" sldId="2147483679"/>
              <pc:sldLayoutMk cId="650483609" sldId="2147485293"/>
              <ac:spMk id="3" creationId="{00000000-0000-0000-0000-000000000000}"/>
            </ac:spMkLst>
          </pc:spChg>
        </pc:sldLayoutChg>
        <pc:sldLayoutChg chg="modSp">
          <pc:chgData name="Nguyễn Văn Thanh" userId="ac53c420-3b62-4d83-bbb2-d0ded85ff74f" providerId="ADAL" clId="{D2CDEE59-F028-47D4-BAF8-1770F4C41144}" dt="2026-08-06T10:02:34.024" v="2359"/>
          <pc:sldLayoutMkLst>
            <pc:docMk/>
            <pc:sldMasterMk cId="0" sldId="2147483679"/>
            <pc:sldLayoutMk cId="3547661645" sldId="2147485316"/>
          </pc:sldLayoutMkLst>
          <pc:spChg chg="mod">
            <ac:chgData name="Nguyễn Văn Thanh" userId="ac53c420-3b62-4d83-bbb2-d0ded85ff74f" providerId="ADAL" clId="{D2CDEE59-F028-47D4-BAF8-1770F4C41144}" dt="2026-08-06T10:02:34.024" v="2359"/>
            <ac:spMkLst>
              <pc:docMk/>
              <pc:sldMasterMk cId="0" sldId="2147483679"/>
              <pc:sldLayoutMk cId="3547661645" sldId="2147485316"/>
              <ac:spMk id="2" creationId="{A0657D6B-2C09-9438-4B1B-C411349C8056}"/>
            </ac:spMkLst>
          </pc:spChg>
          <pc:spChg chg="mod">
            <ac:chgData name="Nguyễn Văn Thanh" userId="ac53c420-3b62-4d83-bbb2-d0ded85ff74f" providerId="ADAL" clId="{D2CDEE59-F028-47D4-BAF8-1770F4C41144}" dt="2026-08-06T10:02:34.024" v="2359"/>
            <ac:spMkLst>
              <pc:docMk/>
              <pc:sldMasterMk cId="0" sldId="2147483679"/>
              <pc:sldLayoutMk cId="3547661645" sldId="2147485316"/>
              <ac:spMk id="4" creationId="{ADC12F35-7AC1-6287-319C-4A24223E2C00}"/>
            </ac:spMkLst>
          </pc:spChg>
          <pc:spChg chg="mod">
            <ac:chgData name="Nguyễn Văn Thanh" userId="ac53c420-3b62-4d83-bbb2-d0ded85ff74f" providerId="ADAL" clId="{D2CDEE59-F028-47D4-BAF8-1770F4C41144}" dt="2026-08-06T10:02:34.024" v="2359"/>
            <ac:spMkLst>
              <pc:docMk/>
              <pc:sldMasterMk cId="0" sldId="2147483679"/>
              <pc:sldLayoutMk cId="3547661645" sldId="2147485316"/>
              <ac:spMk id="5" creationId="{0970768E-91D7-38E5-0D88-3D97312FB43E}"/>
            </ac:spMkLst>
          </pc:spChg>
          <pc:spChg chg="mod">
            <ac:chgData name="Nguyễn Văn Thanh" userId="ac53c420-3b62-4d83-bbb2-d0ded85ff74f" providerId="ADAL" clId="{D2CDEE59-F028-47D4-BAF8-1770F4C41144}" dt="2026-08-06T10:02:34.024" v="2359"/>
            <ac:spMkLst>
              <pc:docMk/>
              <pc:sldMasterMk cId="0" sldId="2147483679"/>
              <pc:sldLayoutMk cId="3547661645" sldId="2147485316"/>
              <ac:spMk id="6" creationId="{43CD3937-CA79-10CE-6F80-58222EEF56C1}"/>
            </ac:spMkLst>
          </pc:spChg>
          <pc:spChg chg="mod">
            <ac:chgData name="Nguyễn Văn Thanh" userId="ac53c420-3b62-4d83-bbb2-d0ded85ff74f" providerId="ADAL" clId="{D2CDEE59-F028-47D4-BAF8-1770F4C41144}" dt="2026-08-06T10:02:34.024" v="2359"/>
            <ac:spMkLst>
              <pc:docMk/>
              <pc:sldMasterMk cId="0" sldId="2147483679"/>
              <pc:sldLayoutMk cId="3547661645" sldId="2147485316"/>
              <ac:spMk id="7" creationId="{67328EBA-13C7-89FF-61A6-8A9712F3326E}"/>
            </ac:spMkLst>
          </pc:spChg>
          <pc:spChg chg="mod">
            <ac:chgData name="Nguyễn Văn Thanh" userId="ac53c420-3b62-4d83-bbb2-d0ded85ff74f" providerId="ADAL" clId="{D2CDEE59-F028-47D4-BAF8-1770F4C41144}" dt="2026-08-06T10:02:34.024" v="2359"/>
            <ac:spMkLst>
              <pc:docMk/>
              <pc:sldMasterMk cId="0" sldId="2147483679"/>
              <pc:sldLayoutMk cId="3547661645" sldId="2147485316"/>
              <ac:spMk id="8" creationId="{E70727C6-E833-F1AE-14B9-2F6CE2CEBDF2}"/>
            </ac:spMkLst>
          </pc:spChg>
          <pc:spChg chg="mod">
            <ac:chgData name="Nguyễn Văn Thanh" userId="ac53c420-3b62-4d83-bbb2-d0ded85ff74f" providerId="ADAL" clId="{D2CDEE59-F028-47D4-BAF8-1770F4C41144}" dt="2026-08-06T10:02:34.024" v="2359"/>
            <ac:spMkLst>
              <pc:docMk/>
              <pc:sldMasterMk cId="0" sldId="2147483679"/>
              <pc:sldLayoutMk cId="3547661645" sldId="2147485316"/>
              <ac:spMk id="9" creationId="{601E3CC2-78F4-9F77-9372-E1182C36668D}"/>
            </ac:spMkLst>
          </pc:spChg>
          <pc:spChg chg="mod">
            <ac:chgData name="Nguyễn Văn Thanh" userId="ac53c420-3b62-4d83-bbb2-d0ded85ff74f" providerId="ADAL" clId="{D2CDEE59-F028-47D4-BAF8-1770F4C41144}" dt="2026-08-06T10:02:34.024" v="2359"/>
            <ac:spMkLst>
              <pc:docMk/>
              <pc:sldMasterMk cId="0" sldId="2147483679"/>
              <pc:sldLayoutMk cId="3547661645" sldId="2147485316"/>
              <ac:spMk id="10" creationId="{C33A03D1-69F4-EE55-4B20-F99992DDACA2}"/>
            </ac:spMkLst>
          </pc:spChg>
          <pc:spChg chg="mod">
            <ac:chgData name="Nguyễn Văn Thanh" userId="ac53c420-3b62-4d83-bbb2-d0ded85ff74f" providerId="ADAL" clId="{D2CDEE59-F028-47D4-BAF8-1770F4C41144}" dt="2026-08-06T10:02:34.024" v="2359"/>
            <ac:spMkLst>
              <pc:docMk/>
              <pc:sldMasterMk cId="0" sldId="2147483679"/>
              <pc:sldLayoutMk cId="3547661645" sldId="2147485316"/>
              <ac:spMk id="11" creationId="{8E95F16F-CC6A-DE7C-7939-ADAC0B2483CA}"/>
            </ac:spMkLst>
          </pc:spChg>
          <pc:spChg chg="mod">
            <ac:chgData name="Nguyễn Văn Thanh" userId="ac53c420-3b62-4d83-bbb2-d0ded85ff74f" providerId="ADAL" clId="{D2CDEE59-F028-47D4-BAF8-1770F4C41144}" dt="2026-08-06T10:02:34.024" v="2359"/>
            <ac:spMkLst>
              <pc:docMk/>
              <pc:sldMasterMk cId="0" sldId="2147483679"/>
              <pc:sldLayoutMk cId="3547661645" sldId="2147485316"/>
              <ac:spMk id="12" creationId="{82BF0BE7-3D7C-0E41-094B-DD78CD26E6F4}"/>
            </ac:spMkLst>
          </pc:spChg>
          <pc:spChg chg="mod">
            <ac:chgData name="Nguyễn Văn Thanh" userId="ac53c420-3b62-4d83-bbb2-d0ded85ff74f" providerId="ADAL" clId="{D2CDEE59-F028-47D4-BAF8-1770F4C41144}" dt="2026-08-06T10:02:34.024" v="2359"/>
            <ac:spMkLst>
              <pc:docMk/>
              <pc:sldMasterMk cId="0" sldId="2147483679"/>
              <pc:sldLayoutMk cId="3547661645" sldId="2147485316"/>
              <ac:spMk id="13" creationId="{FD036FA6-7210-848D-EE5F-C9A11A126FFB}"/>
            </ac:spMkLst>
          </pc:spChg>
          <pc:spChg chg="mod">
            <ac:chgData name="Nguyễn Văn Thanh" userId="ac53c420-3b62-4d83-bbb2-d0ded85ff74f" providerId="ADAL" clId="{D2CDEE59-F028-47D4-BAF8-1770F4C41144}" dt="2026-08-06T10:02:34.024" v="2359"/>
            <ac:spMkLst>
              <pc:docMk/>
              <pc:sldMasterMk cId="0" sldId="2147483679"/>
              <pc:sldLayoutMk cId="3547661645" sldId="2147485316"/>
              <ac:spMk id="14" creationId="{10E85672-A05F-7089-4708-E8A14B2BE703}"/>
            </ac:spMkLst>
          </pc:spChg>
          <pc:spChg chg="mod">
            <ac:chgData name="Nguyễn Văn Thanh" userId="ac53c420-3b62-4d83-bbb2-d0ded85ff74f" providerId="ADAL" clId="{D2CDEE59-F028-47D4-BAF8-1770F4C41144}" dt="2026-08-06T10:02:34.024" v="2359"/>
            <ac:spMkLst>
              <pc:docMk/>
              <pc:sldMasterMk cId="0" sldId="2147483679"/>
              <pc:sldLayoutMk cId="3547661645" sldId="2147485316"/>
              <ac:spMk id="15" creationId="{9CE60934-5396-6679-41E2-D0A97971A329}"/>
            </ac:spMkLst>
          </pc:spChg>
          <pc:spChg chg="mod">
            <ac:chgData name="Nguyễn Văn Thanh" userId="ac53c420-3b62-4d83-bbb2-d0ded85ff74f" providerId="ADAL" clId="{D2CDEE59-F028-47D4-BAF8-1770F4C41144}" dt="2026-08-06T10:02:34.024" v="2359"/>
            <ac:spMkLst>
              <pc:docMk/>
              <pc:sldMasterMk cId="0" sldId="2147483679"/>
              <pc:sldLayoutMk cId="3547661645" sldId="2147485316"/>
              <ac:spMk id="16" creationId="{31784BFA-6D60-F3B4-BD1C-6C3E532785A4}"/>
            </ac:spMkLst>
          </pc:spChg>
          <pc:spChg chg="mod">
            <ac:chgData name="Nguyễn Văn Thanh" userId="ac53c420-3b62-4d83-bbb2-d0ded85ff74f" providerId="ADAL" clId="{D2CDEE59-F028-47D4-BAF8-1770F4C41144}" dt="2026-08-06T10:02:34.024" v="2359"/>
            <ac:spMkLst>
              <pc:docMk/>
              <pc:sldMasterMk cId="0" sldId="2147483679"/>
              <pc:sldLayoutMk cId="3547661645" sldId="2147485316"/>
              <ac:spMk id="17" creationId="{323B46D8-CD3C-021C-8CDD-A4B14ACEF302}"/>
            </ac:spMkLst>
          </pc:spChg>
          <pc:spChg chg="mod">
            <ac:chgData name="Nguyễn Văn Thanh" userId="ac53c420-3b62-4d83-bbb2-d0ded85ff74f" providerId="ADAL" clId="{D2CDEE59-F028-47D4-BAF8-1770F4C41144}" dt="2026-08-06T10:02:34.024" v="2359"/>
            <ac:spMkLst>
              <pc:docMk/>
              <pc:sldMasterMk cId="0" sldId="2147483679"/>
              <pc:sldLayoutMk cId="3547661645" sldId="2147485316"/>
              <ac:spMk id="18" creationId="{13565160-DAE0-6C1C-CA68-79C25B003AC2}"/>
            </ac:spMkLst>
          </pc:spChg>
          <pc:spChg chg="mod">
            <ac:chgData name="Nguyễn Văn Thanh" userId="ac53c420-3b62-4d83-bbb2-d0ded85ff74f" providerId="ADAL" clId="{D2CDEE59-F028-47D4-BAF8-1770F4C41144}" dt="2026-08-06T10:02:34.024" v="2359"/>
            <ac:spMkLst>
              <pc:docMk/>
              <pc:sldMasterMk cId="0" sldId="2147483679"/>
              <pc:sldLayoutMk cId="3547661645" sldId="2147485316"/>
              <ac:spMk id="19" creationId="{B4758310-18D2-41C9-C783-7946FEACCD01}"/>
            </ac:spMkLst>
          </pc:spChg>
          <pc:spChg chg="mod">
            <ac:chgData name="Nguyễn Văn Thanh" userId="ac53c420-3b62-4d83-bbb2-d0ded85ff74f" providerId="ADAL" clId="{D2CDEE59-F028-47D4-BAF8-1770F4C41144}" dt="2026-08-06T10:02:34.024" v="2359"/>
            <ac:spMkLst>
              <pc:docMk/>
              <pc:sldMasterMk cId="0" sldId="2147483679"/>
              <pc:sldLayoutMk cId="3547661645" sldId="2147485316"/>
              <ac:spMk id="20" creationId="{44E4E0AE-29B1-5E14-9442-4A1A5B56D4CF}"/>
            </ac:spMkLst>
          </pc:spChg>
          <pc:spChg chg="mod">
            <ac:chgData name="Nguyễn Văn Thanh" userId="ac53c420-3b62-4d83-bbb2-d0ded85ff74f" providerId="ADAL" clId="{D2CDEE59-F028-47D4-BAF8-1770F4C41144}" dt="2026-08-06T10:02:34.024" v="2359"/>
            <ac:spMkLst>
              <pc:docMk/>
              <pc:sldMasterMk cId="0" sldId="2147483679"/>
              <pc:sldLayoutMk cId="3547661645" sldId="2147485316"/>
              <ac:spMk id="21" creationId="{79F68513-B4B3-E410-6816-EED760F8489E}"/>
            </ac:spMkLst>
          </pc:spChg>
          <pc:spChg chg="mod">
            <ac:chgData name="Nguyễn Văn Thanh" userId="ac53c420-3b62-4d83-bbb2-d0ded85ff74f" providerId="ADAL" clId="{D2CDEE59-F028-47D4-BAF8-1770F4C41144}" dt="2026-08-06T10:02:34.024" v="2359"/>
            <ac:spMkLst>
              <pc:docMk/>
              <pc:sldMasterMk cId="0" sldId="2147483679"/>
              <pc:sldLayoutMk cId="3547661645" sldId="2147485316"/>
              <ac:spMk id="22" creationId="{4D4EA0DB-09D0-7E66-4906-4BD800E48FB4}"/>
            </ac:spMkLst>
          </pc:spChg>
          <pc:spChg chg="mod">
            <ac:chgData name="Nguyễn Văn Thanh" userId="ac53c420-3b62-4d83-bbb2-d0ded85ff74f" providerId="ADAL" clId="{D2CDEE59-F028-47D4-BAF8-1770F4C41144}" dt="2026-08-06T10:02:34.024" v="2359"/>
            <ac:spMkLst>
              <pc:docMk/>
              <pc:sldMasterMk cId="0" sldId="2147483679"/>
              <pc:sldLayoutMk cId="3547661645" sldId="2147485316"/>
              <ac:spMk id="23" creationId="{F8439C64-E612-0F9E-A54A-CECD19B8DC64}"/>
            </ac:spMkLst>
          </pc:spChg>
          <pc:spChg chg="mod">
            <ac:chgData name="Nguyễn Văn Thanh" userId="ac53c420-3b62-4d83-bbb2-d0ded85ff74f" providerId="ADAL" clId="{D2CDEE59-F028-47D4-BAF8-1770F4C41144}" dt="2026-08-06T10:02:34.024" v="2359"/>
            <ac:spMkLst>
              <pc:docMk/>
              <pc:sldMasterMk cId="0" sldId="2147483679"/>
              <pc:sldLayoutMk cId="3547661645" sldId="2147485316"/>
              <ac:spMk id="24" creationId="{9669ED8F-8122-47F3-021A-337B69DDA6AA}"/>
            </ac:spMkLst>
          </pc:spChg>
          <pc:spChg chg="mod">
            <ac:chgData name="Nguyễn Văn Thanh" userId="ac53c420-3b62-4d83-bbb2-d0ded85ff74f" providerId="ADAL" clId="{D2CDEE59-F028-47D4-BAF8-1770F4C41144}" dt="2026-08-06T10:02:34.024" v="2359"/>
            <ac:spMkLst>
              <pc:docMk/>
              <pc:sldMasterMk cId="0" sldId="2147483679"/>
              <pc:sldLayoutMk cId="3547661645" sldId="2147485316"/>
              <ac:spMk id="25" creationId="{55C4D2F8-58EF-B49D-3496-3AEC186E885A}"/>
            </ac:spMkLst>
          </pc:spChg>
          <pc:spChg chg="mod">
            <ac:chgData name="Nguyễn Văn Thanh" userId="ac53c420-3b62-4d83-bbb2-d0ded85ff74f" providerId="ADAL" clId="{D2CDEE59-F028-47D4-BAF8-1770F4C41144}" dt="2026-08-06T10:02:34.024" v="2359"/>
            <ac:spMkLst>
              <pc:docMk/>
              <pc:sldMasterMk cId="0" sldId="2147483679"/>
              <pc:sldLayoutMk cId="3547661645" sldId="2147485316"/>
              <ac:spMk id="26" creationId="{13B7598A-BCDA-0763-1815-070DA4BEBA8C}"/>
            </ac:spMkLst>
          </pc:spChg>
          <pc:spChg chg="mod">
            <ac:chgData name="Nguyễn Văn Thanh" userId="ac53c420-3b62-4d83-bbb2-d0ded85ff74f" providerId="ADAL" clId="{D2CDEE59-F028-47D4-BAF8-1770F4C41144}" dt="2026-08-06T10:02:34.024" v="2359"/>
            <ac:spMkLst>
              <pc:docMk/>
              <pc:sldMasterMk cId="0" sldId="2147483679"/>
              <pc:sldLayoutMk cId="3547661645" sldId="2147485316"/>
              <ac:spMk id="27" creationId="{97FB5443-FD40-C5BA-F2E2-B397948221F6}"/>
            </ac:spMkLst>
          </pc:spChg>
          <pc:spChg chg="mod">
            <ac:chgData name="Nguyễn Văn Thanh" userId="ac53c420-3b62-4d83-bbb2-d0ded85ff74f" providerId="ADAL" clId="{D2CDEE59-F028-47D4-BAF8-1770F4C41144}" dt="2026-08-06T10:02:34.024" v="2359"/>
            <ac:spMkLst>
              <pc:docMk/>
              <pc:sldMasterMk cId="0" sldId="2147483679"/>
              <pc:sldLayoutMk cId="3547661645" sldId="2147485316"/>
              <ac:spMk id="28" creationId="{C7B530C2-6627-FB27-D00F-FFE04C28523C}"/>
            </ac:spMkLst>
          </pc:spChg>
          <pc:spChg chg="mod">
            <ac:chgData name="Nguyễn Văn Thanh" userId="ac53c420-3b62-4d83-bbb2-d0ded85ff74f" providerId="ADAL" clId="{D2CDEE59-F028-47D4-BAF8-1770F4C41144}" dt="2026-08-06T10:02:34.024" v="2359"/>
            <ac:spMkLst>
              <pc:docMk/>
              <pc:sldMasterMk cId="0" sldId="2147483679"/>
              <pc:sldLayoutMk cId="3547661645" sldId="2147485316"/>
              <ac:spMk id="29" creationId="{BBFCC5CB-BC5E-36A6-EC75-271900AD6913}"/>
            </ac:spMkLst>
          </pc:spChg>
          <pc:spChg chg="mod">
            <ac:chgData name="Nguyễn Văn Thanh" userId="ac53c420-3b62-4d83-bbb2-d0ded85ff74f" providerId="ADAL" clId="{D2CDEE59-F028-47D4-BAF8-1770F4C41144}" dt="2026-08-06T10:02:34.024" v="2359"/>
            <ac:spMkLst>
              <pc:docMk/>
              <pc:sldMasterMk cId="0" sldId="2147483679"/>
              <pc:sldLayoutMk cId="3547661645" sldId="2147485316"/>
              <ac:spMk id="30" creationId="{8550ACDD-52E7-7DCF-D49D-DF6D1E1ED7B2}"/>
            </ac:spMkLst>
          </pc:spChg>
          <pc:spChg chg="mod">
            <ac:chgData name="Nguyễn Văn Thanh" userId="ac53c420-3b62-4d83-bbb2-d0ded85ff74f" providerId="ADAL" clId="{D2CDEE59-F028-47D4-BAF8-1770F4C41144}" dt="2026-08-06T10:02:34.024" v="2359"/>
            <ac:spMkLst>
              <pc:docMk/>
              <pc:sldMasterMk cId="0" sldId="2147483679"/>
              <pc:sldLayoutMk cId="3547661645" sldId="2147485316"/>
              <ac:spMk id="31" creationId="{6211900C-607C-5C70-5297-072B3797ADF8}"/>
            </ac:spMkLst>
          </pc:spChg>
          <pc:spChg chg="mod">
            <ac:chgData name="Nguyễn Văn Thanh" userId="ac53c420-3b62-4d83-bbb2-d0ded85ff74f" providerId="ADAL" clId="{D2CDEE59-F028-47D4-BAF8-1770F4C41144}" dt="2026-08-06T10:02:34.024" v="2359"/>
            <ac:spMkLst>
              <pc:docMk/>
              <pc:sldMasterMk cId="0" sldId="2147483679"/>
              <pc:sldLayoutMk cId="3547661645" sldId="2147485316"/>
              <ac:spMk id="32" creationId="{9F144E6A-F7B9-14D6-A4C2-5DC2DDC4BF4C}"/>
            </ac:spMkLst>
          </pc:spChg>
          <pc:spChg chg="mod">
            <ac:chgData name="Nguyễn Văn Thanh" userId="ac53c420-3b62-4d83-bbb2-d0ded85ff74f" providerId="ADAL" clId="{D2CDEE59-F028-47D4-BAF8-1770F4C41144}" dt="2026-08-06T10:02:34.024" v="2359"/>
            <ac:spMkLst>
              <pc:docMk/>
              <pc:sldMasterMk cId="0" sldId="2147483679"/>
              <pc:sldLayoutMk cId="3547661645" sldId="2147485316"/>
              <ac:spMk id="33" creationId="{70BE0CAC-780A-5F9F-24E1-099945BB6072}"/>
            </ac:spMkLst>
          </pc:spChg>
          <pc:spChg chg="mod">
            <ac:chgData name="Nguyễn Văn Thanh" userId="ac53c420-3b62-4d83-bbb2-d0ded85ff74f" providerId="ADAL" clId="{D2CDEE59-F028-47D4-BAF8-1770F4C41144}" dt="2026-08-06T10:02:34.024" v="2359"/>
            <ac:spMkLst>
              <pc:docMk/>
              <pc:sldMasterMk cId="0" sldId="2147483679"/>
              <pc:sldLayoutMk cId="3547661645" sldId="2147485316"/>
              <ac:spMk id="34" creationId="{23604DE7-1707-AB9D-4EAC-2D37A760AFC7}"/>
            </ac:spMkLst>
          </pc:spChg>
          <pc:spChg chg="mod">
            <ac:chgData name="Nguyễn Văn Thanh" userId="ac53c420-3b62-4d83-bbb2-d0ded85ff74f" providerId="ADAL" clId="{D2CDEE59-F028-47D4-BAF8-1770F4C41144}" dt="2026-08-06T10:02:34.024" v="2359"/>
            <ac:spMkLst>
              <pc:docMk/>
              <pc:sldMasterMk cId="0" sldId="2147483679"/>
              <pc:sldLayoutMk cId="3547661645" sldId="2147485316"/>
              <ac:spMk id="35" creationId="{DEA8A60D-2358-9BA0-9BBC-D81D90D8F4FD}"/>
            </ac:spMkLst>
          </pc:spChg>
          <pc:spChg chg="mod">
            <ac:chgData name="Nguyễn Văn Thanh" userId="ac53c420-3b62-4d83-bbb2-d0ded85ff74f" providerId="ADAL" clId="{D2CDEE59-F028-47D4-BAF8-1770F4C41144}" dt="2026-08-06T10:02:34.024" v="2359"/>
            <ac:spMkLst>
              <pc:docMk/>
              <pc:sldMasterMk cId="0" sldId="2147483679"/>
              <pc:sldLayoutMk cId="3547661645" sldId="2147485316"/>
              <ac:spMk id="80899" creationId="{00000000-0000-0000-0000-000000000000}"/>
            </ac:spMkLst>
          </pc:spChg>
          <pc:spChg chg="mod">
            <ac:chgData name="Nguyễn Văn Thanh" userId="ac53c420-3b62-4d83-bbb2-d0ded85ff74f" providerId="ADAL" clId="{D2CDEE59-F028-47D4-BAF8-1770F4C41144}" dt="2026-08-06T10:02:34.024" v="2359"/>
            <ac:spMkLst>
              <pc:docMk/>
              <pc:sldMasterMk cId="0" sldId="2147483679"/>
              <pc:sldLayoutMk cId="3547661645" sldId="2147485316"/>
              <ac:spMk id="80900" creationId="{00000000-0000-0000-0000-000000000000}"/>
            </ac:spMkLst>
          </pc:spChg>
          <pc:grpChg chg="mod">
            <ac:chgData name="Nguyễn Văn Thanh" userId="ac53c420-3b62-4d83-bbb2-d0ded85ff74f" providerId="ADAL" clId="{D2CDEE59-F028-47D4-BAF8-1770F4C41144}" dt="2026-08-06T10:02:34.024" v="2359"/>
            <ac:grpSpMkLst>
              <pc:docMk/>
              <pc:sldMasterMk cId="0" sldId="2147483679"/>
              <pc:sldLayoutMk cId="3547661645" sldId="2147485316"/>
              <ac:grpSpMk id="3" creationId="{7F8CCF73-DCBC-29FB-9FBC-F178F78F6BB3}"/>
            </ac:grpSpMkLst>
          </pc:grpChg>
        </pc:sldLayoutChg>
      </pc:sldMasterChg>
      <pc:sldMasterChg chg="modSp delSldLayout modSldLayout">
        <pc:chgData name="Nguyễn Văn Thanh" userId="ac53c420-3b62-4d83-bbb2-d0ded85ff74f" providerId="ADAL" clId="{D2CDEE59-F028-47D4-BAF8-1770F4C41144}" dt="2026-08-06T10:02:34.024" v="2359"/>
        <pc:sldMasterMkLst>
          <pc:docMk/>
          <pc:sldMasterMk cId="0" sldId="2147483732"/>
        </pc:sldMasterMkLst>
        <pc:spChg chg="mod">
          <ac:chgData name="Nguyễn Văn Thanh" userId="ac53c420-3b62-4d83-bbb2-d0ded85ff74f" providerId="ADAL" clId="{D2CDEE59-F028-47D4-BAF8-1770F4C41144}" dt="2026-08-06T10:02:34.024" v="2359"/>
          <ac:spMkLst>
            <pc:docMk/>
            <pc:sldMasterMk cId="0" sldId="2147483732"/>
            <ac:spMk id="4" creationId="{A2B21B3C-0AED-EC00-843A-E2544F331344}"/>
          </ac:spMkLst>
        </pc:spChg>
        <pc:spChg chg="mod">
          <ac:chgData name="Nguyễn Văn Thanh" userId="ac53c420-3b62-4d83-bbb2-d0ded85ff74f" providerId="ADAL" clId="{D2CDEE59-F028-47D4-BAF8-1770F4C41144}" dt="2026-08-06T10:02:34.024" v="2359"/>
          <ac:spMkLst>
            <pc:docMk/>
            <pc:sldMasterMk cId="0" sldId="2147483732"/>
            <ac:spMk id="5" creationId="{A9F20D73-7DBF-A700-8701-6637D6DCFDAC}"/>
          </ac:spMkLst>
        </pc:spChg>
        <pc:spChg chg="mod">
          <ac:chgData name="Nguyễn Văn Thanh" userId="ac53c420-3b62-4d83-bbb2-d0ded85ff74f" providerId="ADAL" clId="{D2CDEE59-F028-47D4-BAF8-1770F4C41144}" dt="2026-08-06T10:02:34.024" v="2359"/>
          <ac:spMkLst>
            <pc:docMk/>
            <pc:sldMasterMk cId="0" sldId="2147483732"/>
            <ac:spMk id="6" creationId="{CE1937BD-72AF-5C41-F541-9F404DCC2653}"/>
          </ac:spMkLst>
        </pc:spChg>
        <pc:spChg chg="mod">
          <ac:chgData name="Nguyễn Văn Thanh" userId="ac53c420-3b62-4d83-bbb2-d0ded85ff74f" providerId="ADAL" clId="{D2CDEE59-F028-47D4-BAF8-1770F4C41144}" dt="2026-08-06T10:02:34.024" v="2359"/>
          <ac:spMkLst>
            <pc:docMk/>
            <pc:sldMasterMk cId="0" sldId="2147483732"/>
            <ac:spMk id="2050" creationId="{E7148AC3-E980-4322-F34A-B405CA9C06D4}"/>
          </ac:spMkLst>
        </pc:spChg>
        <pc:spChg chg="mod">
          <ac:chgData name="Nguyễn Văn Thanh" userId="ac53c420-3b62-4d83-bbb2-d0ded85ff74f" providerId="ADAL" clId="{D2CDEE59-F028-47D4-BAF8-1770F4C41144}" dt="2026-08-06T10:02:34.024" v="2359"/>
          <ac:spMkLst>
            <pc:docMk/>
            <pc:sldMasterMk cId="0" sldId="2147483732"/>
            <ac:spMk id="2051" creationId="{B01BA0C7-AA82-7FBA-05E4-C8D5B796B991}"/>
          </ac:spMkLst>
        </pc:spChg>
        <pc:sldLayoutChg chg="modSp">
          <pc:chgData name="Nguyễn Văn Thanh" userId="ac53c420-3b62-4d83-bbb2-d0ded85ff74f" providerId="ADAL" clId="{D2CDEE59-F028-47D4-BAF8-1770F4C41144}" dt="2026-08-06T10:02:34.024" v="2359"/>
          <pc:sldLayoutMkLst>
            <pc:docMk/>
            <pc:sldMasterMk cId="0" sldId="2147483732"/>
            <pc:sldLayoutMk cId="2535557309" sldId="2147485294"/>
          </pc:sldLayoutMkLst>
          <pc:spChg chg="mod">
            <ac:chgData name="Nguyễn Văn Thanh" userId="ac53c420-3b62-4d83-bbb2-d0ded85ff74f" providerId="ADAL" clId="{D2CDEE59-F028-47D4-BAF8-1770F4C41144}" dt="2026-08-06T10:02:34.024" v="2359"/>
            <ac:spMkLst>
              <pc:docMk/>
              <pc:sldMasterMk cId="0" sldId="2147483732"/>
              <pc:sldLayoutMk cId="2535557309" sldId="2147485294"/>
              <ac:spMk id="2" creationId="{00000000-0000-0000-0000-000000000000}"/>
            </ac:spMkLst>
          </pc:spChg>
          <pc:spChg chg="mod">
            <ac:chgData name="Nguyễn Văn Thanh" userId="ac53c420-3b62-4d83-bbb2-d0ded85ff74f" providerId="ADAL" clId="{D2CDEE59-F028-47D4-BAF8-1770F4C41144}" dt="2026-08-06T10:02:34.024" v="2359"/>
            <ac:spMkLst>
              <pc:docMk/>
              <pc:sldMasterMk cId="0" sldId="2147483732"/>
              <pc:sldLayoutMk cId="2535557309" sldId="2147485294"/>
              <ac:spMk id="3" creationId="{00000000-0000-0000-0000-000000000000}"/>
            </ac:spMkLst>
          </pc:spChg>
        </pc:sldLayoutChg>
        <pc:sldLayoutChg chg="modSp">
          <pc:chgData name="Nguyễn Văn Thanh" userId="ac53c420-3b62-4d83-bbb2-d0ded85ff74f" providerId="ADAL" clId="{D2CDEE59-F028-47D4-BAF8-1770F4C41144}" dt="2026-08-06T10:02:34.024" v="2359"/>
          <pc:sldLayoutMkLst>
            <pc:docMk/>
            <pc:sldMasterMk cId="0" sldId="2147483732"/>
            <pc:sldLayoutMk cId="1273251972" sldId="2147485296"/>
          </pc:sldLayoutMkLst>
          <pc:spChg chg="mod">
            <ac:chgData name="Nguyễn Văn Thanh" userId="ac53c420-3b62-4d83-bbb2-d0ded85ff74f" providerId="ADAL" clId="{D2CDEE59-F028-47D4-BAF8-1770F4C41144}" dt="2026-08-06T10:02:34.024" v="2359"/>
            <ac:spMkLst>
              <pc:docMk/>
              <pc:sldMasterMk cId="0" sldId="2147483732"/>
              <pc:sldLayoutMk cId="1273251972" sldId="2147485296"/>
              <ac:spMk id="2" creationId="{00000000-0000-0000-0000-000000000000}"/>
            </ac:spMkLst>
          </pc:spChg>
          <pc:spChg chg="mod">
            <ac:chgData name="Nguyễn Văn Thanh" userId="ac53c420-3b62-4d83-bbb2-d0ded85ff74f" providerId="ADAL" clId="{D2CDEE59-F028-47D4-BAF8-1770F4C41144}" dt="2026-08-06T10:02:34.024" v="2359"/>
            <ac:spMkLst>
              <pc:docMk/>
              <pc:sldMasterMk cId="0" sldId="2147483732"/>
              <pc:sldLayoutMk cId="1273251972" sldId="2147485296"/>
              <ac:spMk id="3" creationId="{00000000-0000-0000-0000-000000000000}"/>
            </ac:spMkLst>
          </pc:spChg>
        </pc:sldLayoutChg>
        <pc:sldLayoutChg chg="modSp">
          <pc:chgData name="Nguyễn Văn Thanh" userId="ac53c420-3b62-4d83-bbb2-d0ded85ff74f" providerId="ADAL" clId="{D2CDEE59-F028-47D4-BAF8-1770F4C41144}" dt="2026-08-06T10:02:34.024" v="2359"/>
          <pc:sldLayoutMkLst>
            <pc:docMk/>
            <pc:sldMasterMk cId="0" sldId="2147483732"/>
            <pc:sldLayoutMk cId="846903188" sldId="2147485297"/>
          </pc:sldLayoutMkLst>
          <pc:spChg chg="mod">
            <ac:chgData name="Nguyễn Văn Thanh" userId="ac53c420-3b62-4d83-bbb2-d0ded85ff74f" providerId="ADAL" clId="{D2CDEE59-F028-47D4-BAF8-1770F4C41144}" dt="2026-08-06T10:02:34.024" v="2359"/>
            <ac:spMkLst>
              <pc:docMk/>
              <pc:sldMasterMk cId="0" sldId="2147483732"/>
              <pc:sldLayoutMk cId="846903188" sldId="2147485297"/>
              <ac:spMk id="3" creationId="{00000000-0000-0000-0000-000000000000}"/>
            </ac:spMkLst>
          </pc:spChg>
          <pc:spChg chg="mod">
            <ac:chgData name="Nguyễn Văn Thanh" userId="ac53c420-3b62-4d83-bbb2-d0ded85ff74f" providerId="ADAL" clId="{D2CDEE59-F028-47D4-BAF8-1770F4C41144}" dt="2026-08-06T10:02:34.024" v="2359"/>
            <ac:spMkLst>
              <pc:docMk/>
              <pc:sldMasterMk cId="0" sldId="2147483732"/>
              <pc:sldLayoutMk cId="846903188" sldId="2147485297"/>
              <ac:spMk id="4" creationId="{00000000-0000-0000-0000-000000000000}"/>
            </ac:spMkLst>
          </pc:spChg>
        </pc:sldLayoutChg>
        <pc:sldLayoutChg chg="modSp">
          <pc:chgData name="Nguyễn Văn Thanh" userId="ac53c420-3b62-4d83-bbb2-d0ded85ff74f" providerId="ADAL" clId="{D2CDEE59-F028-47D4-BAF8-1770F4C41144}" dt="2026-08-06T10:02:34.024" v="2359"/>
          <pc:sldLayoutMkLst>
            <pc:docMk/>
            <pc:sldMasterMk cId="0" sldId="2147483732"/>
            <pc:sldLayoutMk cId="872119827" sldId="2147485298"/>
          </pc:sldLayoutMkLst>
          <pc:spChg chg="mod">
            <ac:chgData name="Nguyễn Văn Thanh" userId="ac53c420-3b62-4d83-bbb2-d0ded85ff74f" providerId="ADAL" clId="{D2CDEE59-F028-47D4-BAF8-1770F4C41144}" dt="2026-08-06T10:02:34.024" v="2359"/>
            <ac:spMkLst>
              <pc:docMk/>
              <pc:sldMasterMk cId="0" sldId="2147483732"/>
              <pc:sldLayoutMk cId="872119827" sldId="2147485298"/>
              <ac:spMk id="3" creationId="{00000000-0000-0000-0000-000000000000}"/>
            </ac:spMkLst>
          </pc:spChg>
          <pc:spChg chg="mod">
            <ac:chgData name="Nguyễn Văn Thanh" userId="ac53c420-3b62-4d83-bbb2-d0ded85ff74f" providerId="ADAL" clId="{D2CDEE59-F028-47D4-BAF8-1770F4C41144}" dt="2026-08-06T10:02:34.024" v="2359"/>
            <ac:spMkLst>
              <pc:docMk/>
              <pc:sldMasterMk cId="0" sldId="2147483732"/>
              <pc:sldLayoutMk cId="872119827" sldId="2147485298"/>
              <ac:spMk id="4" creationId="{00000000-0000-0000-0000-000000000000}"/>
            </ac:spMkLst>
          </pc:spChg>
          <pc:spChg chg="mod">
            <ac:chgData name="Nguyễn Văn Thanh" userId="ac53c420-3b62-4d83-bbb2-d0ded85ff74f" providerId="ADAL" clId="{D2CDEE59-F028-47D4-BAF8-1770F4C41144}" dt="2026-08-06T10:02:34.024" v="2359"/>
            <ac:spMkLst>
              <pc:docMk/>
              <pc:sldMasterMk cId="0" sldId="2147483732"/>
              <pc:sldLayoutMk cId="872119827" sldId="2147485298"/>
              <ac:spMk id="5" creationId="{00000000-0000-0000-0000-000000000000}"/>
            </ac:spMkLst>
          </pc:spChg>
          <pc:spChg chg="mod">
            <ac:chgData name="Nguyễn Văn Thanh" userId="ac53c420-3b62-4d83-bbb2-d0ded85ff74f" providerId="ADAL" clId="{D2CDEE59-F028-47D4-BAF8-1770F4C41144}" dt="2026-08-06T10:02:34.024" v="2359"/>
            <ac:spMkLst>
              <pc:docMk/>
              <pc:sldMasterMk cId="0" sldId="2147483732"/>
              <pc:sldLayoutMk cId="872119827" sldId="2147485298"/>
              <ac:spMk id="6" creationId="{00000000-0000-0000-0000-000000000000}"/>
            </ac:spMkLst>
          </pc:spChg>
        </pc:sldLayoutChg>
        <pc:sldLayoutChg chg="modSp">
          <pc:chgData name="Nguyễn Văn Thanh" userId="ac53c420-3b62-4d83-bbb2-d0ded85ff74f" providerId="ADAL" clId="{D2CDEE59-F028-47D4-BAF8-1770F4C41144}" dt="2026-08-06T10:02:34.024" v="2359"/>
          <pc:sldLayoutMkLst>
            <pc:docMk/>
            <pc:sldMasterMk cId="0" sldId="2147483732"/>
            <pc:sldLayoutMk cId="1496109603" sldId="2147485301"/>
          </pc:sldLayoutMkLst>
          <pc:spChg chg="mod">
            <ac:chgData name="Nguyễn Văn Thanh" userId="ac53c420-3b62-4d83-bbb2-d0ded85ff74f" providerId="ADAL" clId="{D2CDEE59-F028-47D4-BAF8-1770F4C41144}" dt="2026-08-06T10:02:34.024" v="2359"/>
            <ac:spMkLst>
              <pc:docMk/>
              <pc:sldMasterMk cId="0" sldId="2147483732"/>
              <pc:sldLayoutMk cId="1496109603" sldId="2147485301"/>
              <ac:spMk id="2" creationId="{00000000-0000-0000-0000-000000000000}"/>
            </ac:spMkLst>
          </pc:spChg>
          <pc:spChg chg="mod">
            <ac:chgData name="Nguyễn Văn Thanh" userId="ac53c420-3b62-4d83-bbb2-d0ded85ff74f" providerId="ADAL" clId="{D2CDEE59-F028-47D4-BAF8-1770F4C41144}" dt="2026-08-06T10:02:34.024" v="2359"/>
            <ac:spMkLst>
              <pc:docMk/>
              <pc:sldMasterMk cId="0" sldId="2147483732"/>
              <pc:sldLayoutMk cId="1496109603" sldId="2147485301"/>
              <ac:spMk id="3" creationId="{00000000-0000-0000-0000-000000000000}"/>
            </ac:spMkLst>
          </pc:spChg>
          <pc:spChg chg="mod">
            <ac:chgData name="Nguyễn Văn Thanh" userId="ac53c420-3b62-4d83-bbb2-d0ded85ff74f" providerId="ADAL" clId="{D2CDEE59-F028-47D4-BAF8-1770F4C41144}" dt="2026-08-06T10:02:34.024" v="2359"/>
            <ac:spMkLst>
              <pc:docMk/>
              <pc:sldMasterMk cId="0" sldId="2147483732"/>
              <pc:sldLayoutMk cId="1496109603" sldId="2147485301"/>
              <ac:spMk id="4" creationId="{00000000-0000-0000-0000-000000000000}"/>
            </ac:spMkLst>
          </pc:spChg>
        </pc:sldLayoutChg>
        <pc:sldLayoutChg chg="modSp">
          <pc:chgData name="Nguyễn Văn Thanh" userId="ac53c420-3b62-4d83-bbb2-d0ded85ff74f" providerId="ADAL" clId="{D2CDEE59-F028-47D4-BAF8-1770F4C41144}" dt="2026-08-06T10:02:34.024" v="2359"/>
          <pc:sldLayoutMkLst>
            <pc:docMk/>
            <pc:sldMasterMk cId="0" sldId="2147483732"/>
            <pc:sldLayoutMk cId="3344652301" sldId="2147485302"/>
          </pc:sldLayoutMkLst>
          <pc:spChg chg="mod">
            <ac:chgData name="Nguyễn Văn Thanh" userId="ac53c420-3b62-4d83-bbb2-d0ded85ff74f" providerId="ADAL" clId="{D2CDEE59-F028-47D4-BAF8-1770F4C41144}" dt="2026-08-06T10:02:34.024" v="2359"/>
            <ac:spMkLst>
              <pc:docMk/>
              <pc:sldMasterMk cId="0" sldId="2147483732"/>
              <pc:sldLayoutMk cId="3344652301" sldId="2147485302"/>
              <ac:spMk id="2" creationId="{00000000-0000-0000-0000-000000000000}"/>
            </ac:spMkLst>
          </pc:spChg>
          <pc:spChg chg="mod">
            <ac:chgData name="Nguyễn Văn Thanh" userId="ac53c420-3b62-4d83-bbb2-d0ded85ff74f" providerId="ADAL" clId="{D2CDEE59-F028-47D4-BAF8-1770F4C41144}" dt="2026-08-06T10:02:34.024" v="2359"/>
            <ac:spMkLst>
              <pc:docMk/>
              <pc:sldMasterMk cId="0" sldId="2147483732"/>
              <pc:sldLayoutMk cId="3344652301" sldId="2147485302"/>
              <ac:spMk id="3" creationId="{00000000-0000-0000-0000-000000000000}"/>
            </ac:spMkLst>
          </pc:spChg>
          <pc:spChg chg="mod">
            <ac:chgData name="Nguyễn Văn Thanh" userId="ac53c420-3b62-4d83-bbb2-d0ded85ff74f" providerId="ADAL" clId="{D2CDEE59-F028-47D4-BAF8-1770F4C41144}" dt="2026-08-06T10:02:34.024" v="2359"/>
            <ac:spMkLst>
              <pc:docMk/>
              <pc:sldMasterMk cId="0" sldId="2147483732"/>
              <pc:sldLayoutMk cId="3344652301" sldId="2147485302"/>
              <ac:spMk id="4" creationId="{00000000-0000-0000-0000-000000000000}"/>
            </ac:spMkLst>
          </pc:spChg>
        </pc:sldLayoutChg>
        <pc:sldLayoutChg chg="modSp">
          <pc:chgData name="Nguyễn Văn Thanh" userId="ac53c420-3b62-4d83-bbb2-d0ded85ff74f" providerId="ADAL" clId="{D2CDEE59-F028-47D4-BAF8-1770F4C41144}" dt="2026-08-06T10:02:34.024" v="2359"/>
          <pc:sldLayoutMkLst>
            <pc:docMk/>
            <pc:sldMasterMk cId="0" sldId="2147483732"/>
            <pc:sldLayoutMk cId="3366571029" sldId="2147485304"/>
          </pc:sldLayoutMkLst>
          <pc:spChg chg="mod">
            <ac:chgData name="Nguyễn Văn Thanh" userId="ac53c420-3b62-4d83-bbb2-d0ded85ff74f" providerId="ADAL" clId="{D2CDEE59-F028-47D4-BAF8-1770F4C41144}" dt="2026-08-06T10:02:34.024" v="2359"/>
            <ac:spMkLst>
              <pc:docMk/>
              <pc:sldMasterMk cId="0" sldId="2147483732"/>
              <pc:sldLayoutMk cId="3366571029" sldId="2147485304"/>
              <ac:spMk id="2" creationId="{00000000-0000-0000-0000-000000000000}"/>
            </ac:spMkLst>
          </pc:spChg>
          <pc:spChg chg="mod">
            <ac:chgData name="Nguyễn Văn Thanh" userId="ac53c420-3b62-4d83-bbb2-d0ded85ff74f" providerId="ADAL" clId="{D2CDEE59-F028-47D4-BAF8-1770F4C41144}" dt="2026-08-06T10:02:34.024" v="2359"/>
            <ac:spMkLst>
              <pc:docMk/>
              <pc:sldMasterMk cId="0" sldId="2147483732"/>
              <pc:sldLayoutMk cId="3366571029" sldId="2147485304"/>
              <ac:spMk id="3" creationId="{00000000-0000-0000-0000-000000000000}"/>
            </ac:spMkLst>
          </pc:spChg>
        </pc:sldLayoutChg>
        <pc:sldLayoutChg chg="modSp">
          <pc:chgData name="Nguyễn Văn Thanh" userId="ac53c420-3b62-4d83-bbb2-d0ded85ff74f" providerId="ADAL" clId="{D2CDEE59-F028-47D4-BAF8-1770F4C41144}" dt="2026-08-06T10:02:34.024" v="2359"/>
          <pc:sldLayoutMkLst>
            <pc:docMk/>
            <pc:sldMasterMk cId="0" sldId="2147483732"/>
            <pc:sldLayoutMk cId="1200808224" sldId="2147485317"/>
          </pc:sldLayoutMkLst>
          <pc:spChg chg="mod">
            <ac:chgData name="Nguyễn Văn Thanh" userId="ac53c420-3b62-4d83-bbb2-d0ded85ff74f" providerId="ADAL" clId="{D2CDEE59-F028-47D4-BAF8-1770F4C41144}" dt="2026-08-06T10:02:34.024" v="2359"/>
            <ac:spMkLst>
              <pc:docMk/>
              <pc:sldMasterMk cId="0" sldId="2147483732"/>
              <pc:sldLayoutMk cId="1200808224" sldId="2147485317"/>
              <ac:spMk id="2" creationId="{00000000-0000-0000-0000-000000000000}"/>
            </ac:spMkLst>
          </pc:spChg>
          <pc:spChg chg="mod">
            <ac:chgData name="Nguyễn Văn Thanh" userId="ac53c420-3b62-4d83-bbb2-d0ded85ff74f" providerId="ADAL" clId="{D2CDEE59-F028-47D4-BAF8-1770F4C41144}" dt="2026-08-06T10:02:34.024" v="2359"/>
            <ac:spMkLst>
              <pc:docMk/>
              <pc:sldMasterMk cId="0" sldId="2147483732"/>
              <pc:sldLayoutMk cId="1200808224" sldId="2147485317"/>
              <ac:spMk id="3" creationId="{00000000-0000-0000-0000-000000000000}"/>
            </ac:spMkLst>
          </pc:spChg>
        </pc:sldLayoutChg>
        <pc:sldLayoutChg chg="modSp">
          <pc:chgData name="Nguyễn Văn Thanh" userId="ac53c420-3b62-4d83-bbb2-d0ded85ff74f" providerId="ADAL" clId="{D2CDEE59-F028-47D4-BAF8-1770F4C41144}" dt="2026-08-06T10:02:34.024" v="2359"/>
          <pc:sldLayoutMkLst>
            <pc:docMk/>
            <pc:sldMasterMk cId="0" sldId="2147483732"/>
            <pc:sldLayoutMk cId="4272487873" sldId="2147485319"/>
          </pc:sldLayoutMkLst>
          <pc:spChg chg="mod">
            <ac:chgData name="Nguyễn Văn Thanh" userId="ac53c420-3b62-4d83-bbb2-d0ded85ff74f" providerId="ADAL" clId="{D2CDEE59-F028-47D4-BAF8-1770F4C41144}" dt="2026-08-06T10:02:34.024" v="2359"/>
            <ac:spMkLst>
              <pc:docMk/>
              <pc:sldMasterMk cId="0" sldId="2147483732"/>
              <pc:sldLayoutMk cId="4272487873" sldId="2147485319"/>
              <ac:spMk id="2" creationId="{00000000-0000-0000-0000-000000000000}"/>
            </ac:spMkLst>
          </pc:spChg>
          <pc:spChg chg="mod">
            <ac:chgData name="Nguyễn Văn Thanh" userId="ac53c420-3b62-4d83-bbb2-d0ded85ff74f" providerId="ADAL" clId="{D2CDEE59-F028-47D4-BAF8-1770F4C41144}" dt="2026-08-06T10:02:34.024" v="2359"/>
            <ac:spMkLst>
              <pc:docMk/>
              <pc:sldMasterMk cId="0" sldId="2147483732"/>
              <pc:sldLayoutMk cId="4272487873" sldId="2147485319"/>
              <ac:spMk id="3" creationId="{00000000-0000-0000-0000-000000000000}"/>
            </ac:spMkLst>
          </pc:spChg>
          <pc:spChg chg="mod">
            <ac:chgData name="Nguyễn Văn Thanh" userId="ac53c420-3b62-4d83-bbb2-d0ded85ff74f" providerId="ADAL" clId="{D2CDEE59-F028-47D4-BAF8-1770F4C41144}" dt="2026-08-06T10:02:34.024" v="2359"/>
            <ac:spMkLst>
              <pc:docMk/>
              <pc:sldMasterMk cId="0" sldId="2147483732"/>
              <pc:sldLayoutMk cId="4272487873" sldId="2147485319"/>
              <ac:spMk id="4" creationId="{F96093C6-4A92-6024-E082-9622670BD64A}"/>
            </ac:spMkLst>
          </pc:spChg>
          <pc:spChg chg="mod">
            <ac:chgData name="Nguyễn Văn Thanh" userId="ac53c420-3b62-4d83-bbb2-d0ded85ff74f" providerId="ADAL" clId="{D2CDEE59-F028-47D4-BAF8-1770F4C41144}" dt="2026-08-06T10:02:34.024" v="2359"/>
            <ac:spMkLst>
              <pc:docMk/>
              <pc:sldMasterMk cId="0" sldId="2147483732"/>
              <pc:sldLayoutMk cId="4272487873" sldId="2147485319"/>
              <ac:spMk id="5" creationId="{313C3383-F335-FD13-27E2-CA5E68EF4CF2}"/>
            </ac:spMkLst>
          </pc:spChg>
          <pc:spChg chg="mod">
            <ac:chgData name="Nguyễn Văn Thanh" userId="ac53c420-3b62-4d83-bbb2-d0ded85ff74f" providerId="ADAL" clId="{D2CDEE59-F028-47D4-BAF8-1770F4C41144}" dt="2026-08-06T10:02:34.024" v="2359"/>
            <ac:spMkLst>
              <pc:docMk/>
              <pc:sldMasterMk cId="0" sldId="2147483732"/>
              <pc:sldLayoutMk cId="4272487873" sldId="2147485319"/>
              <ac:spMk id="6" creationId="{7F1D2CAF-C10D-26CD-596C-289485AF5327}"/>
            </ac:spMkLst>
          </pc:spChg>
        </pc:sldLayoutChg>
      </pc:sldMasterChg>
      <pc:sldMasterChg chg="modSp modSldLayout">
        <pc:chgData name="Nguyễn Văn Thanh" userId="ac53c420-3b62-4d83-bbb2-d0ded85ff74f" providerId="ADAL" clId="{D2CDEE59-F028-47D4-BAF8-1770F4C41144}" dt="2026-08-06T10:02:34.024" v="2359"/>
        <pc:sldMasterMkLst>
          <pc:docMk/>
          <pc:sldMasterMk cId="4245429593" sldId="2147485344"/>
        </pc:sldMasterMkLst>
        <pc:spChg chg="mod">
          <ac:chgData name="Nguyễn Văn Thanh" userId="ac53c420-3b62-4d83-bbb2-d0ded85ff74f" providerId="ADAL" clId="{D2CDEE59-F028-47D4-BAF8-1770F4C41144}" dt="2026-08-06T10:02:34.024" v="2359"/>
          <ac:spMkLst>
            <pc:docMk/>
            <pc:sldMasterMk cId="4245429593" sldId="2147485344"/>
            <ac:spMk id="2" creationId="{00000000-0000-0000-0000-000000000000}"/>
          </ac:spMkLst>
        </pc:spChg>
        <pc:spChg chg="mod">
          <ac:chgData name="Nguyễn Văn Thanh" userId="ac53c420-3b62-4d83-bbb2-d0ded85ff74f" providerId="ADAL" clId="{D2CDEE59-F028-47D4-BAF8-1770F4C41144}" dt="2026-08-06T10:02:34.024" v="2359"/>
          <ac:spMkLst>
            <pc:docMk/>
            <pc:sldMasterMk cId="4245429593" sldId="2147485344"/>
            <ac:spMk id="3" creationId="{00000000-0000-0000-0000-000000000000}"/>
          </ac:spMkLst>
        </pc:spChg>
        <pc:spChg chg="mod">
          <ac:chgData name="Nguyễn Văn Thanh" userId="ac53c420-3b62-4d83-bbb2-d0ded85ff74f" providerId="ADAL" clId="{D2CDEE59-F028-47D4-BAF8-1770F4C41144}" dt="2026-08-06T10:02:34.024" v="2359"/>
          <ac:spMkLst>
            <pc:docMk/>
            <pc:sldMasterMk cId="4245429593" sldId="2147485344"/>
            <ac:spMk id="4" creationId="{00000000-0000-0000-0000-000000000000}"/>
          </ac:spMkLst>
        </pc:spChg>
        <pc:spChg chg="mod">
          <ac:chgData name="Nguyễn Văn Thanh" userId="ac53c420-3b62-4d83-bbb2-d0ded85ff74f" providerId="ADAL" clId="{D2CDEE59-F028-47D4-BAF8-1770F4C41144}" dt="2026-08-06T10:02:34.024" v="2359"/>
          <ac:spMkLst>
            <pc:docMk/>
            <pc:sldMasterMk cId="4245429593" sldId="2147485344"/>
            <ac:spMk id="5" creationId="{00000000-0000-0000-0000-000000000000}"/>
          </ac:spMkLst>
        </pc:spChg>
        <pc:spChg chg="mod">
          <ac:chgData name="Nguyễn Văn Thanh" userId="ac53c420-3b62-4d83-bbb2-d0ded85ff74f" providerId="ADAL" clId="{D2CDEE59-F028-47D4-BAF8-1770F4C41144}" dt="2026-08-06T10:02:34.024" v="2359"/>
          <ac:spMkLst>
            <pc:docMk/>
            <pc:sldMasterMk cId="4245429593" sldId="2147485344"/>
            <ac:spMk id="6" creationId="{00000000-0000-0000-0000-000000000000}"/>
          </ac:spMkLst>
        </pc:spChg>
        <pc:sldLayoutChg chg="modSp">
          <pc:chgData name="Nguyễn Văn Thanh" userId="ac53c420-3b62-4d83-bbb2-d0ded85ff74f" providerId="ADAL" clId="{D2CDEE59-F028-47D4-BAF8-1770F4C41144}" dt="2026-08-06T10:02:34.024" v="2359"/>
          <pc:sldLayoutMkLst>
            <pc:docMk/>
            <pc:sldMasterMk cId="4245429593" sldId="2147485344"/>
            <pc:sldLayoutMk cId="2531948554" sldId="2147485345"/>
          </pc:sldLayoutMkLst>
          <pc:spChg chg="mod">
            <ac:chgData name="Nguyễn Văn Thanh" userId="ac53c420-3b62-4d83-bbb2-d0ded85ff74f" providerId="ADAL" clId="{D2CDEE59-F028-47D4-BAF8-1770F4C41144}" dt="2026-08-06T10:02:34.024" v="2359"/>
            <ac:spMkLst>
              <pc:docMk/>
              <pc:sldMasterMk cId="4245429593" sldId="2147485344"/>
              <pc:sldLayoutMk cId="2531948554" sldId="2147485345"/>
              <ac:spMk id="2" creationId="{00000000-0000-0000-0000-000000000000}"/>
            </ac:spMkLst>
          </pc:spChg>
          <pc:spChg chg="mod">
            <ac:chgData name="Nguyễn Văn Thanh" userId="ac53c420-3b62-4d83-bbb2-d0ded85ff74f" providerId="ADAL" clId="{D2CDEE59-F028-47D4-BAF8-1770F4C41144}" dt="2026-08-06T10:02:34.024" v="2359"/>
            <ac:spMkLst>
              <pc:docMk/>
              <pc:sldMasterMk cId="4245429593" sldId="2147485344"/>
              <pc:sldLayoutMk cId="2531948554" sldId="2147485345"/>
              <ac:spMk id="3" creationId="{00000000-0000-0000-0000-000000000000}"/>
            </ac:spMkLst>
          </pc:spChg>
        </pc:sldLayoutChg>
        <pc:sldLayoutChg chg="modSp">
          <pc:chgData name="Nguyễn Văn Thanh" userId="ac53c420-3b62-4d83-bbb2-d0ded85ff74f" providerId="ADAL" clId="{D2CDEE59-F028-47D4-BAF8-1770F4C41144}" dt="2026-08-06T10:02:34.024" v="2359"/>
          <pc:sldLayoutMkLst>
            <pc:docMk/>
            <pc:sldMasterMk cId="4245429593" sldId="2147485344"/>
            <pc:sldLayoutMk cId="2456392522" sldId="2147485347"/>
          </pc:sldLayoutMkLst>
          <pc:spChg chg="mod">
            <ac:chgData name="Nguyễn Văn Thanh" userId="ac53c420-3b62-4d83-bbb2-d0ded85ff74f" providerId="ADAL" clId="{D2CDEE59-F028-47D4-BAF8-1770F4C41144}" dt="2026-08-06T10:02:34.024" v="2359"/>
            <ac:spMkLst>
              <pc:docMk/>
              <pc:sldMasterMk cId="4245429593" sldId="2147485344"/>
              <pc:sldLayoutMk cId="2456392522" sldId="2147485347"/>
              <ac:spMk id="2" creationId="{00000000-0000-0000-0000-000000000000}"/>
            </ac:spMkLst>
          </pc:spChg>
          <pc:spChg chg="mod">
            <ac:chgData name="Nguyễn Văn Thanh" userId="ac53c420-3b62-4d83-bbb2-d0ded85ff74f" providerId="ADAL" clId="{D2CDEE59-F028-47D4-BAF8-1770F4C41144}" dt="2026-08-06T10:02:34.024" v="2359"/>
            <ac:spMkLst>
              <pc:docMk/>
              <pc:sldMasterMk cId="4245429593" sldId="2147485344"/>
              <pc:sldLayoutMk cId="2456392522" sldId="2147485347"/>
              <ac:spMk id="3" creationId="{00000000-0000-0000-0000-000000000000}"/>
            </ac:spMkLst>
          </pc:spChg>
        </pc:sldLayoutChg>
        <pc:sldLayoutChg chg="modSp">
          <pc:chgData name="Nguyễn Văn Thanh" userId="ac53c420-3b62-4d83-bbb2-d0ded85ff74f" providerId="ADAL" clId="{D2CDEE59-F028-47D4-BAF8-1770F4C41144}" dt="2026-08-06T10:02:34.024" v="2359"/>
          <pc:sldLayoutMkLst>
            <pc:docMk/>
            <pc:sldMasterMk cId="4245429593" sldId="2147485344"/>
            <pc:sldLayoutMk cId="4097418384" sldId="2147485348"/>
          </pc:sldLayoutMkLst>
          <pc:spChg chg="mod">
            <ac:chgData name="Nguyễn Văn Thanh" userId="ac53c420-3b62-4d83-bbb2-d0ded85ff74f" providerId="ADAL" clId="{D2CDEE59-F028-47D4-BAF8-1770F4C41144}" dt="2026-08-06T10:02:34.024" v="2359"/>
            <ac:spMkLst>
              <pc:docMk/>
              <pc:sldMasterMk cId="4245429593" sldId="2147485344"/>
              <pc:sldLayoutMk cId="4097418384" sldId="2147485348"/>
              <ac:spMk id="3" creationId="{00000000-0000-0000-0000-000000000000}"/>
            </ac:spMkLst>
          </pc:spChg>
          <pc:spChg chg="mod">
            <ac:chgData name="Nguyễn Văn Thanh" userId="ac53c420-3b62-4d83-bbb2-d0ded85ff74f" providerId="ADAL" clId="{D2CDEE59-F028-47D4-BAF8-1770F4C41144}" dt="2026-08-06T10:02:34.024" v="2359"/>
            <ac:spMkLst>
              <pc:docMk/>
              <pc:sldMasterMk cId="4245429593" sldId="2147485344"/>
              <pc:sldLayoutMk cId="4097418384" sldId="2147485348"/>
              <ac:spMk id="4" creationId="{00000000-0000-0000-0000-000000000000}"/>
            </ac:spMkLst>
          </pc:spChg>
        </pc:sldLayoutChg>
        <pc:sldLayoutChg chg="modSp">
          <pc:chgData name="Nguyễn Văn Thanh" userId="ac53c420-3b62-4d83-bbb2-d0ded85ff74f" providerId="ADAL" clId="{D2CDEE59-F028-47D4-BAF8-1770F4C41144}" dt="2026-08-06T10:02:34.024" v="2359"/>
          <pc:sldLayoutMkLst>
            <pc:docMk/>
            <pc:sldMasterMk cId="4245429593" sldId="2147485344"/>
            <pc:sldLayoutMk cId="1806771388" sldId="2147485349"/>
          </pc:sldLayoutMkLst>
          <pc:spChg chg="mod">
            <ac:chgData name="Nguyễn Văn Thanh" userId="ac53c420-3b62-4d83-bbb2-d0ded85ff74f" providerId="ADAL" clId="{D2CDEE59-F028-47D4-BAF8-1770F4C41144}" dt="2026-08-06T10:02:34.024" v="2359"/>
            <ac:spMkLst>
              <pc:docMk/>
              <pc:sldMasterMk cId="4245429593" sldId="2147485344"/>
              <pc:sldLayoutMk cId="1806771388" sldId="2147485349"/>
              <ac:spMk id="3" creationId="{00000000-0000-0000-0000-000000000000}"/>
            </ac:spMkLst>
          </pc:spChg>
          <pc:spChg chg="mod">
            <ac:chgData name="Nguyễn Văn Thanh" userId="ac53c420-3b62-4d83-bbb2-d0ded85ff74f" providerId="ADAL" clId="{D2CDEE59-F028-47D4-BAF8-1770F4C41144}" dt="2026-08-06T10:02:34.024" v="2359"/>
            <ac:spMkLst>
              <pc:docMk/>
              <pc:sldMasterMk cId="4245429593" sldId="2147485344"/>
              <pc:sldLayoutMk cId="1806771388" sldId="2147485349"/>
              <ac:spMk id="4" creationId="{00000000-0000-0000-0000-000000000000}"/>
            </ac:spMkLst>
          </pc:spChg>
          <pc:spChg chg="mod">
            <ac:chgData name="Nguyễn Văn Thanh" userId="ac53c420-3b62-4d83-bbb2-d0ded85ff74f" providerId="ADAL" clId="{D2CDEE59-F028-47D4-BAF8-1770F4C41144}" dt="2026-08-06T10:02:34.024" v="2359"/>
            <ac:spMkLst>
              <pc:docMk/>
              <pc:sldMasterMk cId="4245429593" sldId="2147485344"/>
              <pc:sldLayoutMk cId="1806771388" sldId="2147485349"/>
              <ac:spMk id="5" creationId="{00000000-0000-0000-0000-000000000000}"/>
            </ac:spMkLst>
          </pc:spChg>
          <pc:spChg chg="mod">
            <ac:chgData name="Nguyễn Văn Thanh" userId="ac53c420-3b62-4d83-bbb2-d0ded85ff74f" providerId="ADAL" clId="{D2CDEE59-F028-47D4-BAF8-1770F4C41144}" dt="2026-08-06T10:02:34.024" v="2359"/>
            <ac:spMkLst>
              <pc:docMk/>
              <pc:sldMasterMk cId="4245429593" sldId="2147485344"/>
              <pc:sldLayoutMk cId="1806771388" sldId="2147485349"/>
              <ac:spMk id="6" creationId="{00000000-0000-0000-0000-000000000000}"/>
            </ac:spMkLst>
          </pc:spChg>
        </pc:sldLayoutChg>
        <pc:sldLayoutChg chg="modSp">
          <pc:chgData name="Nguyễn Văn Thanh" userId="ac53c420-3b62-4d83-bbb2-d0ded85ff74f" providerId="ADAL" clId="{D2CDEE59-F028-47D4-BAF8-1770F4C41144}" dt="2026-08-06T10:02:34.024" v="2359"/>
          <pc:sldLayoutMkLst>
            <pc:docMk/>
            <pc:sldMasterMk cId="4245429593" sldId="2147485344"/>
            <pc:sldLayoutMk cId="453603902" sldId="2147485352"/>
          </pc:sldLayoutMkLst>
          <pc:spChg chg="mod">
            <ac:chgData name="Nguyễn Văn Thanh" userId="ac53c420-3b62-4d83-bbb2-d0ded85ff74f" providerId="ADAL" clId="{D2CDEE59-F028-47D4-BAF8-1770F4C41144}" dt="2026-08-06T10:02:34.024" v="2359"/>
            <ac:spMkLst>
              <pc:docMk/>
              <pc:sldMasterMk cId="4245429593" sldId="2147485344"/>
              <pc:sldLayoutMk cId="453603902" sldId="2147485352"/>
              <ac:spMk id="2" creationId="{00000000-0000-0000-0000-000000000000}"/>
            </ac:spMkLst>
          </pc:spChg>
          <pc:spChg chg="mod">
            <ac:chgData name="Nguyễn Văn Thanh" userId="ac53c420-3b62-4d83-bbb2-d0ded85ff74f" providerId="ADAL" clId="{D2CDEE59-F028-47D4-BAF8-1770F4C41144}" dt="2026-08-06T10:02:34.024" v="2359"/>
            <ac:spMkLst>
              <pc:docMk/>
              <pc:sldMasterMk cId="4245429593" sldId="2147485344"/>
              <pc:sldLayoutMk cId="453603902" sldId="2147485352"/>
              <ac:spMk id="3" creationId="{00000000-0000-0000-0000-000000000000}"/>
            </ac:spMkLst>
          </pc:spChg>
          <pc:spChg chg="mod">
            <ac:chgData name="Nguyễn Văn Thanh" userId="ac53c420-3b62-4d83-bbb2-d0ded85ff74f" providerId="ADAL" clId="{D2CDEE59-F028-47D4-BAF8-1770F4C41144}" dt="2026-08-06T10:02:34.024" v="2359"/>
            <ac:spMkLst>
              <pc:docMk/>
              <pc:sldMasterMk cId="4245429593" sldId="2147485344"/>
              <pc:sldLayoutMk cId="453603902" sldId="2147485352"/>
              <ac:spMk id="4" creationId="{00000000-0000-0000-0000-000000000000}"/>
            </ac:spMkLst>
          </pc:spChg>
        </pc:sldLayoutChg>
        <pc:sldLayoutChg chg="modSp">
          <pc:chgData name="Nguyễn Văn Thanh" userId="ac53c420-3b62-4d83-bbb2-d0ded85ff74f" providerId="ADAL" clId="{D2CDEE59-F028-47D4-BAF8-1770F4C41144}" dt="2026-08-06T10:02:34.024" v="2359"/>
          <pc:sldLayoutMkLst>
            <pc:docMk/>
            <pc:sldMasterMk cId="4245429593" sldId="2147485344"/>
            <pc:sldLayoutMk cId="3353867623" sldId="2147485353"/>
          </pc:sldLayoutMkLst>
          <pc:spChg chg="mod">
            <ac:chgData name="Nguyễn Văn Thanh" userId="ac53c420-3b62-4d83-bbb2-d0ded85ff74f" providerId="ADAL" clId="{D2CDEE59-F028-47D4-BAF8-1770F4C41144}" dt="2026-08-06T10:02:34.024" v="2359"/>
            <ac:spMkLst>
              <pc:docMk/>
              <pc:sldMasterMk cId="4245429593" sldId="2147485344"/>
              <pc:sldLayoutMk cId="3353867623" sldId="2147485353"/>
              <ac:spMk id="2" creationId="{00000000-0000-0000-0000-000000000000}"/>
            </ac:spMkLst>
          </pc:spChg>
          <pc:spChg chg="mod">
            <ac:chgData name="Nguyễn Văn Thanh" userId="ac53c420-3b62-4d83-bbb2-d0ded85ff74f" providerId="ADAL" clId="{D2CDEE59-F028-47D4-BAF8-1770F4C41144}" dt="2026-08-06T10:02:34.024" v="2359"/>
            <ac:spMkLst>
              <pc:docMk/>
              <pc:sldMasterMk cId="4245429593" sldId="2147485344"/>
              <pc:sldLayoutMk cId="3353867623" sldId="2147485353"/>
              <ac:spMk id="3" creationId="{00000000-0000-0000-0000-000000000000}"/>
            </ac:spMkLst>
          </pc:spChg>
          <pc:spChg chg="mod">
            <ac:chgData name="Nguyễn Văn Thanh" userId="ac53c420-3b62-4d83-bbb2-d0ded85ff74f" providerId="ADAL" clId="{D2CDEE59-F028-47D4-BAF8-1770F4C41144}" dt="2026-08-06T10:02:34.024" v="2359"/>
            <ac:spMkLst>
              <pc:docMk/>
              <pc:sldMasterMk cId="4245429593" sldId="2147485344"/>
              <pc:sldLayoutMk cId="3353867623" sldId="2147485353"/>
              <ac:spMk id="4" creationId="{00000000-0000-0000-0000-000000000000}"/>
            </ac:spMkLst>
          </pc:spChg>
        </pc:sldLayoutChg>
        <pc:sldLayoutChg chg="modSp">
          <pc:chgData name="Nguyễn Văn Thanh" userId="ac53c420-3b62-4d83-bbb2-d0ded85ff74f" providerId="ADAL" clId="{D2CDEE59-F028-47D4-BAF8-1770F4C41144}" dt="2026-08-06T10:02:34.024" v="2359"/>
          <pc:sldLayoutMkLst>
            <pc:docMk/>
            <pc:sldMasterMk cId="4245429593" sldId="2147485344"/>
            <pc:sldLayoutMk cId="2450396290" sldId="2147485355"/>
          </pc:sldLayoutMkLst>
          <pc:spChg chg="mod">
            <ac:chgData name="Nguyễn Văn Thanh" userId="ac53c420-3b62-4d83-bbb2-d0ded85ff74f" providerId="ADAL" clId="{D2CDEE59-F028-47D4-BAF8-1770F4C41144}" dt="2026-08-06T10:02:34.024" v="2359"/>
            <ac:spMkLst>
              <pc:docMk/>
              <pc:sldMasterMk cId="4245429593" sldId="2147485344"/>
              <pc:sldLayoutMk cId="2450396290" sldId="2147485355"/>
              <ac:spMk id="2" creationId="{00000000-0000-0000-0000-000000000000}"/>
            </ac:spMkLst>
          </pc:spChg>
          <pc:spChg chg="mod">
            <ac:chgData name="Nguyễn Văn Thanh" userId="ac53c420-3b62-4d83-bbb2-d0ded85ff74f" providerId="ADAL" clId="{D2CDEE59-F028-47D4-BAF8-1770F4C41144}" dt="2026-08-06T10:02:34.024" v="2359"/>
            <ac:spMkLst>
              <pc:docMk/>
              <pc:sldMasterMk cId="4245429593" sldId="2147485344"/>
              <pc:sldLayoutMk cId="2450396290" sldId="2147485355"/>
              <ac:spMk id="3" creationId="{00000000-0000-0000-0000-000000000000}"/>
            </ac:spMkLst>
          </pc:spChg>
        </pc:sldLayoutChg>
      </pc:sldMasterChg>
    </pc:docChg>
  </pc:docChgLst>
</pc:chgInfo>
</file>

<file path=ppt/diagrams/_rels/data10.xml.rels><?xml version="1.0" encoding="UTF-8" standalone="yes"?>
<Relationships xmlns="http://schemas.openxmlformats.org/package/2006/relationships"><Relationship Id="rId1" Type="http://schemas.openxmlformats.org/officeDocument/2006/relationships/image" Target="../media/image16.png"/></Relationships>
</file>

<file path=ppt/diagrams/_rels/data12.xml.rels><?xml version="1.0" encoding="UTF-8" standalone="yes"?>
<Relationships xmlns="http://schemas.openxmlformats.org/package/2006/relationships"><Relationship Id="rId1" Type="http://schemas.openxmlformats.org/officeDocument/2006/relationships/image" Target="../media/image18.png"/></Relationships>
</file>

<file path=ppt/diagrams/_rels/data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8.png"/><Relationship Id="rId1" Type="http://schemas.openxmlformats.org/officeDocument/2006/relationships/image" Target="../media/image19.png"/></Relationships>
</file>

<file path=ppt/diagrams/_rels/data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18.png"/></Relationships>
</file>

<file path=ppt/diagrams/_rels/data15.xml.rels><?xml version="1.0" encoding="UTF-8" standalone="yes"?>
<Relationships xmlns="http://schemas.openxmlformats.org/package/2006/relationships"><Relationship Id="rId1" Type="http://schemas.openxmlformats.org/officeDocument/2006/relationships/image" Target="../media/image22.png"/></Relationships>
</file>

<file path=ppt/diagrams/_rels/data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diagrams/_rels/data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image" Target="../media/image16.png"/></Relationships>
</file>

<file path=ppt/diagrams/_rels/drawing10.xml.rels><?xml version="1.0" encoding="UTF-8" standalone="yes"?>
<Relationships xmlns="http://schemas.openxmlformats.org/package/2006/relationships"><Relationship Id="rId1" Type="http://schemas.openxmlformats.org/officeDocument/2006/relationships/image" Target="../media/image16.png"/></Relationships>
</file>

<file path=ppt/diagrams/_rels/drawing12.xml.rels><?xml version="1.0" encoding="UTF-8" standalone="yes"?>
<Relationships xmlns="http://schemas.openxmlformats.org/package/2006/relationships"><Relationship Id="rId1" Type="http://schemas.openxmlformats.org/officeDocument/2006/relationships/image" Target="../media/image18.png"/></Relationships>
</file>

<file path=ppt/diagrams/_rels/drawing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8.png"/><Relationship Id="rId1" Type="http://schemas.openxmlformats.org/officeDocument/2006/relationships/image" Target="../media/image19.png"/></Relationships>
</file>

<file path=ppt/diagrams/_rels/drawing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18.png"/></Relationships>
</file>

<file path=ppt/diagrams/_rels/drawing15.xml.rels><?xml version="1.0" encoding="UTF-8" standalone="yes"?>
<Relationships xmlns="http://schemas.openxmlformats.org/package/2006/relationships"><Relationship Id="rId1" Type="http://schemas.openxmlformats.org/officeDocument/2006/relationships/image" Target="../media/image22.png"/></Relationships>
</file>

<file path=ppt/diagrams/_rels/drawing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diagrams/_rels/drawing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image" Target="../media/image16.png"/></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9">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10">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1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1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13">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14">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15">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16">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4">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1">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6">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7">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8">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BA156BF-CE19-42C7-A788-489A78D99117}" type="doc">
      <dgm:prSet loTypeId="urn:microsoft.com/office/officeart/2005/8/layout/chevron2" loCatId="list" qsTypeId="urn:microsoft.com/office/officeart/2005/8/quickstyle/simple1#1" qsCatId="simple" csTypeId="urn:microsoft.com/office/officeart/2005/8/colors/accent1_2#1" csCatId="accent1" phldr="1"/>
      <dgm:spPr/>
      <dgm:t>
        <a:bodyPr/>
        <a:lstStyle/>
        <a:p>
          <a:endParaRPr lang="en-US"/>
        </a:p>
      </dgm:t>
    </dgm:pt>
    <dgm:pt modelId="{F51533D3-1F0B-4A16-9E88-DAA7F5B3BC73}">
      <dgm:prSet phldrT="[Text]" custT="1"/>
      <dgm:spPr/>
      <dgm:t>
        <a:bodyPr/>
        <a:lstStyle/>
        <a:p>
          <a:r>
            <a:rPr lang="vi-VN" sz="2000"/>
            <a:t>Cơ sở pháp lý</a:t>
          </a:r>
          <a:endParaRPr lang="en-US" sz="2000"/>
        </a:p>
      </dgm:t>
    </dgm:pt>
    <dgm:pt modelId="{1D1AD853-404E-4852-BD32-E4CA05B8FD02}" type="parTrans" cxnId="{A59822F2-6734-47DF-8C55-8E293EEF31D3}">
      <dgm:prSet/>
      <dgm:spPr/>
      <dgm:t>
        <a:bodyPr/>
        <a:lstStyle/>
        <a:p>
          <a:endParaRPr lang="en-US"/>
        </a:p>
      </dgm:t>
    </dgm:pt>
    <dgm:pt modelId="{57DA54C4-F97D-4F87-B06A-E11A40B64877}" type="sibTrans" cxnId="{A59822F2-6734-47DF-8C55-8E293EEF31D3}">
      <dgm:prSet/>
      <dgm:spPr/>
      <dgm:t>
        <a:bodyPr/>
        <a:lstStyle/>
        <a:p>
          <a:endParaRPr lang="en-US"/>
        </a:p>
      </dgm:t>
    </dgm:pt>
    <dgm:pt modelId="{B0D4A36E-46F3-4B3C-8480-F109A0495187}">
      <dgm:prSet phldrT="[Text]"/>
      <dgm:spPr/>
      <dgm:t>
        <a:bodyPr/>
        <a:lstStyle/>
        <a:p>
          <a:r>
            <a:rPr lang="en-US" dirty="0" err="1">
              <a:solidFill>
                <a:srgbClr val="996600"/>
              </a:solidFill>
            </a:rPr>
            <a:t>Quyết</a:t>
          </a:r>
          <a:r>
            <a:rPr lang="en-US" dirty="0">
              <a:solidFill>
                <a:srgbClr val="996600"/>
              </a:solidFill>
            </a:rPr>
            <a:t> </a:t>
          </a:r>
          <a:r>
            <a:rPr lang="en-US" dirty="0" err="1">
              <a:solidFill>
                <a:srgbClr val="996600"/>
              </a:solidFill>
            </a:rPr>
            <a:t>định</a:t>
          </a:r>
          <a:r>
            <a:rPr lang="en-US" dirty="0">
              <a:solidFill>
                <a:srgbClr val="996600"/>
              </a:solidFill>
            </a:rPr>
            <a:t> </a:t>
          </a:r>
          <a:r>
            <a:rPr lang="en-US" dirty="0" err="1">
              <a:solidFill>
                <a:srgbClr val="996600"/>
              </a:solidFill>
            </a:rPr>
            <a:t>số</a:t>
          </a:r>
          <a:r>
            <a:rPr lang="en-US" dirty="0">
              <a:solidFill>
                <a:srgbClr val="996600"/>
              </a:solidFill>
            </a:rPr>
            <a:t> 559/</a:t>
          </a:r>
          <a:r>
            <a:rPr lang="en-US">
              <a:solidFill>
                <a:srgbClr val="996600"/>
              </a:solidFill>
            </a:rPr>
            <a:t>QĐ-HĐSK</a:t>
          </a:r>
          <a:endParaRPr lang="en-US" dirty="0">
            <a:solidFill>
              <a:srgbClr val="996600"/>
            </a:solidFill>
          </a:endParaRPr>
        </a:p>
      </dgm:t>
    </dgm:pt>
    <dgm:pt modelId="{D2DBB56F-0411-4049-89BD-7A8D146E48CE}" type="parTrans" cxnId="{927E5D31-4BD0-4C19-B86D-DE6EF71A9602}">
      <dgm:prSet/>
      <dgm:spPr/>
      <dgm:t>
        <a:bodyPr/>
        <a:lstStyle/>
        <a:p>
          <a:endParaRPr lang="en-US"/>
        </a:p>
      </dgm:t>
    </dgm:pt>
    <dgm:pt modelId="{D41F57C6-D7AE-4130-8770-1525D695430D}" type="sibTrans" cxnId="{927E5D31-4BD0-4C19-B86D-DE6EF71A9602}">
      <dgm:prSet/>
      <dgm:spPr/>
      <dgm:t>
        <a:bodyPr/>
        <a:lstStyle/>
        <a:p>
          <a:endParaRPr lang="en-US"/>
        </a:p>
      </dgm:t>
    </dgm:pt>
    <dgm:pt modelId="{2BBDE115-E731-4AE3-81DD-BBD2AE82E2F3}">
      <dgm:prSet phldrT="[Text]"/>
      <dgm:spPr/>
      <dgm:t>
        <a:bodyPr/>
        <a:lstStyle/>
        <a:p>
          <a:r>
            <a:rPr lang="vi-VN" dirty="0">
              <a:solidFill>
                <a:srgbClr val="996600"/>
              </a:solidFill>
            </a:rPr>
            <a:t>Quy định về thi đua khen thưởng</a:t>
          </a:r>
          <a:endParaRPr lang="en-US" dirty="0">
            <a:solidFill>
              <a:srgbClr val="996600"/>
            </a:solidFill>
          </a:endParaRPr>
        </a:p>
      </dgm:t>
    </dgm:pt>
    <dgm:pt modelId="{BA2AB8B6-484D-4341-89DF-A4449D5FF0C3}" type="parTrans" cxnId="{29079F4B-D991-4C1F-9943-0C9E647F5ECE}">
      <dgm:prSet/>
      <dgm:spPr/>
      <dgm:t>
        <a:bodyPr/>
        <a:lstStyle/>
        <a:p>
          <a:endParaRPr lang="en-US"/>
        </a:p>
      </dgm:t>
    </dgm:pt>
    <dgm:pt modelId="{3D51D147-BD13-47F3-ACEF-3C1029EDD7D5}" type="sibTrans" cxnId="{29079F4B-D991-4C1F-9943-0C9E647F5ECE}">
      <dgm:prSet/>
      <dgm:spPr/>
      <dgm:t>
        <a:bodyPr/>
        <a:lstStyle/>
        <a:p>
          <a:endParaRPr lang="en-US"/>
        </a:p>
      </dgm:t>
    </dgm:pt>
    <dgm:pt modelId="{51332A97-5D54-49C2-8584-FB7BF592AF52}">
      <dgm:prSet phldrT="[Text]" custT="1"/>
      <dgm:spPr/>
      <dgm:t>
        <a:bodyPr/>
        <a:lstStyle/>
        <a:p>
          <a:r>
            <a:rPr lang="vi-VN" sz="2000"/>
            <a:t>Khái niệm</a:t>
          </a:r>
          <a:endParaRPr lang="en-US" sz="2000"/>
        </a:p>
      </dgm:t>
    </dgm:pt>
    <dgm:pt modelId="{F32C86BD-E63B-4704-88C9-257541891FEC}" type="parTrans" cxnId="{28FE9A2D-E01F-43FC-BA24-49F1B53D4FC3}">
      <dgm:prSet/>
      <dgm:spPr/>
      <dgm:t>
        <a:bodyPr/>
        <a:lstStyle/>
        <a:p>
          <a:endParaRPr lang="en-US"/>
        </a:p>
      </dgm:t>
    </dgm:pt>
    <dgm:pt modelId="{E9DD78BC-BF3B-4B84-A2FB-A55370C2EC83}" type="sibTrans" cxnId="{28FE9A2D-E01F-43FC-BA24-49F1B53D4FC3}">
      <dgm:prSet/>
      <dgm:spPr/>
      <dgm:t>
        <a:bodyPr/>
        <a:lstStyle/>
        <a:p>
          <a:endParaRPr lang="en-US"/>
        </a:p>
      </dgm:t>
    </dgm:pt>
    <dgm:pt modelId="{2CCCEFDC-078F-4EEA-AECF-CF94718E3AC3}">
      <dgm:prSet phldrT="[Text]"/>
      <dgm:spPr/>
      <dgm:t>
        <a:bodyPr/>
        <a:lstStyle/>
        <a:p>
          <a:r>
            <a:rPr lang="en-US" dirty="0" err="1">
              <a:solidFill>
                <a:srgbClr val="FF0000"/>
              </a:solidFill>
            </a:rPr>
            <a:t>Nghiên</a:t>
          </a:r>
          <a:r>
            <a:rPr lang="en-US" dirty="0">
              <a:solidFill>
                <a:srgbClr val="FF0000"/>
              </a:solidFill>
            </a:rPr>
            <a:t> </a:t>
          </a:r>
          <a:r>
            <a:rPr lang="en-US" dirty="0" err="1">
              <a:solidFill>
                <a:srgbClr val="FF0000"/>
              </a:solidFill>
            </a:rPr>
            <a:t>khứu</a:t>
          </a:r>
          <a:r>
            <a:rPr lang="en-US" dirty="0">
              <a:solidFill>
                <a:srgbClr val="FF0000"/>
              </a:solidFill>
            </a:rPr>
            <a:t> khoa </a:t>
          </a:r>
          <a:r>
            <a:rPr lang="en-US" dirty="0" err="1">
              <a:solidFill>
                <a:srgbClr val="FF0000"/>
              </a:solidFill>
            </a:rPr>
            <a:t>học</a:t>
          </a:r>
          <a:r>
            <a:rPr lang="en-US" dirty="0">
              <a:solidFill>
                <a:srgbClr val="FF0000"/>
              </a:solidFill>
            </a:rPr>
            <a:t> </a:t>
          </a:r>
          <a:r>
            <a:rPr lang="en-US" dirty="0" err="1">
              <a:solidFill>
                <a:srgbClr val="FF0000"/>
              </a:solidFill>
            </a:rPr>
            <a:t>sư</a:t>
          </a:r>
          <a:r>
            <a:rPr lang="en-US" dirty="0">
              <a:solidFill>
                <a:srgbClr val="FF0000"/>
              </a:solidFill>
            </a:rPr>
            <a:t> </a:t>
          </a:r>
          <a:r>
            <a:rPr lang="en-US" dirty="0" err="1">
              <a:solidFill>
                <a:srgbClr val="FF0000"/>
              </a:solidFill>
            </a:rPr>
            <a:t>phạm</a:t>
          </a:r>
          <a:r>
            <a:rPr lang="en-US" dirty="0">
              <a:solidFill>
                <a:srgbClr val="FF0000"/>
              </a:solidFill>
            </a:rPr>
            <a:t> </a:t>
          </a:r>
          <a:r>
            <a:rPr lang="en-US" dirty="0" err="1">
              <a:solidFill>
                <a:srgbClr val="FF0000"/>
              </a:solidFill>
            </a:rPr>
            <a:t>ứng</a:t>
          </a:r>
          <a:r>
            <a:rPr lang="en-US" dirty="0">
              <a:solidFill>
                <a:srgbClr val="FF0000"/>
              </a:solidFill>
            </a:rPr>
            <a:t> </a:t>
          </a:r>
          <a:r>
            <a:rPr lang="en-US" dirty="0" err="1">
              <a:solidFill>
                <a:srgbClr val="FF0000"/>
              </a:solidFill>
            </a:rPr>
            <a:t>dụng</a:t>
          </a:r>
          <a:endParaRPr lang="en-US" dirty="0">
            <a:solidFill>
              <a:srgbClr val="FF0000"/>
            </a:solidFill>
          </a:endParaRPr>
        </a:p>
      </dgm:t>
    </dgm:pt>
    <dgm:pt modelId="{76976C38-F5B1-44C4-9BCC-DE3C64EFB08D}" type="parTrans" cxnId="{8E2CAB37-2F86-41E9-BD84-CC011FB82DC5}">
      <dgm:prSet/>
      <dgm:spPr/>
      <dgm:t>
        <a:bodyPr/>
        <a:lstStyle/>
        <a:p>
          <a:endParaRPr lang="en-US"/>
        </a:p>
      </dgm:t>
    </dgm:pt>
    <dgm:pt modelId="{4C918879-5BC4-4CC8-ABBC-A452E31D98D9}" type="sibTrans" cxnId="{8E2CAB37-2F86-41E9-BD84-CC011FB82DC5}">
      <dgm:prSet/>
      <dgm:spPr/>
      <dgm:t>
        <a:bodyPr/>
        <a:lstStyle/>
        <a:p>
          <a:endParaRPr lang="en-US"/>
        </a:p>
      </dgm:t>
    </dgm:pt>
    <dgm:pt modelId="{2720EF94-8227-4287-82D5-B3095DFE4C4F}">
      <dgm:prSet phldrT="[Text]"/>
      <dgm:spPr/>
      <dgm:t>
        <a:bodyPr/>
        <a:lstStyle/>
        <a:p>
          <a:r>
            <a:rPr lang="vi-VN" dirty="0">
              <a:solidFill>
                <a:srgbClr val="FF0000"/>
              </a:solidFill>
            </a:rPr>
            <a:t>Sáng kiến kinh nghiệm</a:t>
          </a:r>
          <a:endParaRPr lang="en-US" dirty="0">
            <a:solidFill>
              <a:srgbClr val="FF0000"/>
            </a:solidFill>
          </a:endParaRPr>
        </a:p>
      </dgm:t>
    </dgm:pt>
    <dgm:pt modelId="{D1A2CEF6-D879-46C5-BAFF-EF1B6BF1ABA5}" type="parTrans" cxnId="{1AD4677C-9FE7-4A8B-80CB-FC3702D22B46}">
      <dgm:prSet/>
      <dgm:spPr/>
      <dgm:t>
        <a:bodyPr/>
        <a:lstStyle/>
        <a:p>
          <a:endParaRPr lang="en-US"/>
        </a:p>
      </dgm:t>
    </dgm:pt>
    <dgm:pt modelId="{E4F72EE6-8F88-43E0-801C-F1F930BCC09E}" type="sibTrans" cxnId="{1AD4677C-9FE7-4A8B-80CB-FC3702D22B46}">
      <dgm:prSet/>
      <dgm:spPr/>
      <dgm:t>
        <a:bodyPr/>
        <a:lstStyle/>
        <a:p>
          <a:endParaRPr lang="en-US"/>
        </a:p>
      </dgm:t>
    </dgm:pt>
    <dgm:pt modelId="{101A2A77-4E19-48C7-823C-9FA41C01CC50}">
      <dgm:prSet phldrT="[Text]" custT="1"/>
      <dgm:spPr/>
      <dgm:t>
        <a:bodyPr/>
        <a:lstStyle/>
        <a:p>
          <a:r>
            <a:rPr lang="vi-VN" sz="1800" dirty="0"/>
            <a:t>Quy trình và khung SK</a:t>
          </a:r>
          <a:endParaRPr lang="en-US" sz="1800" dirty="0"/>
        </a:p>
      </dgm:t>
    </dgm:pt>
    <dgm:pt modelId="{95E85F12-BA5B-4125-AC5C-FC10A8BF5465}" type="parTrans" cxnId="{31FC20C6-F741-447D-9917-009C0650D412}">
      <dgm:prSet/>
      <dgm:spPr/>
      <dgm:t>
        <a:bodyPr/>
        <a:lstStyle/>
        <a:p>
          <a:endParaRPr lang="en-US"/>
        </a:p>
      </dgm:t>
    </dgm:pt>
    <dgm:pt modelId="{8B9A11A3-6D60-4FBF-BB9C-757CA4EF916B}" type="sibTrans" cxnId="{31FC20C6-F741-447D-9917-009C0650D412}">
      <dgm:prSet/>
      <dgm:spPr/>
      <dgm:t>
        <a:bodyPr/>
        <a:lstStyle/>
        <a:p>
          <a:endParaRPr lang="en-US"/>
        </a:p>
      </dgm:t>
    </dgm:pt>
    <dgm:pt modelId="{4E477DF4-3F84-45D2-97FD-81DB1186029B}">
      <dgm:prSet phldrT="[Text]"/>
      <dgm:spPr/>
      <dgm:t>
        <a:bodyPr/>
        <a:lstStyle/>
        <a:p>
          <a:r>
            <a:rPr lang="vi-VN" dirty="0">
              <a:solidFill>
                <a:srgbClr val="0070C0"/>
              </a:solidFill>
            </a:rPr>
            <a:t>Quy trình </a:t>
          </a:r>
          <a:r>
            <a:rPr lang="en-US" dirty="0" err="1">
              <a:solidFill>
                <a:srgbClr val="0070C0"/>
              </a:solidFill>
            </a:rPr>
            <a:t>nghiên</a:t>
          </a:r>
          <a:r>
            <a:rPr lang="en-US" dirty="0">
              <a:solidFill>
                <a:srgbClr val="0070C0"/>
              </a:solidFill>
            </a:rPr>
            <a:t> </a:t>
          </a:r>
          <a:r>
            <a:rPr lang="en-US" dirty="0" err="1">
              <a:solidFill>
                <a:srgbClr val="0070C0"/>
              </a:solidFill>
            </a:rPr>
            <a:t>cứu</a:t>
          </a:r>
          <a:r>
            <a:rPr lang="en-US" dirty="0">
              <a:solidFill>
                <a:srgbClr val="0070C0"/>
              </a:solidFill>
            </a:rPr>
            <a:t> KHSPUD, </a:t>
          </a:r>
          <a:r>
            <a:rPr lang="vi-VN" dirty="0">
              <a:solidFill>
                <a:srgbClr val="0070C0"/>
              </a:solidFill>
            </a:rPr>
            <a:t>viết sáng kiến</a:t>
          </a:r>
          <a:endParaRPr lang="en-US" dirty="0">
            <a:solidFill>
              <a:srgbClr val="0070C0"/>
            </a:solidFill>
          </a:endParaRPr>
        </a:p>
      </dgm:t>
    </dgm:pt>
    <dgm:pt modelId="{BA8C94BF-4078-4C6F-998A-480DA897542E}" type="parTrans" cxnId="{C8BE7D76-E2CA-451A-A8FD-7B00893D5210}">
      <dgm:prSet/>
      <dgm:spPr/>
      <dgm:t>
        <a:bodyPr/>
        <a:lstStyle/>
        <a:p>
          <a:endParaRPr lang="en-US"/>
        </a:p>
      </dgm:t>
    </dgm:pt>
    <dgm:pt modelId="{33DCC8E0-45C4-42D6-980C-86DB7D92F570}" type="sibTrans" cxnId="{C8BE7D76-E2CA-451A-A8FD-7B00893D5210}">
      <dgm:prSet/>
      <dgm:spPr/>
      <dgm:t>
        <a:bodyPr/>
        <a:lstStyle/>
        <a:p>
          <a:endParaRPr lang="en-US"/>
        </a:p>
      </dgm:t>
    </dgm:pt>
    <dgm:pt modelId="{3C1FF887-CA4C-425E-B7AF-B16B68F59446}">
      <dgm:prSet phldrT="[Text]"/>
      <dgm:spPr/>
      <dgm:t>
        <a:bodyPr/>
        <a:lstStyle/>
        <a:p>
          <a:r>
            <a:rPr lang="vi-VN" dirty="0">
              <a:solidFill>
                <a:srgbClr val="0070C0"/>
              </a:solidFill>
            </a:rPr>
            <a:t>Khung </a:t>
          </a:r>
          <a:r>
            <a:rPr lang="en-US" dirty="0">
              <a:solidFill>
                <a:srgbClr val="0070C0"/>
              </a:solidFill>
            </a:rPr>
            <a:t>SKKN</a:t>
          </a:r>
        </a:p>
      </dgm:t>
    </dgm:pt>
    <dgm:pt modelId="{B101F896-5A7B-49E9-B1AB-487593B49428}" type="parTrans" cxnId="{E8BCD322-8D99-4B6A-BEFC-A893D868FED8}">
      <dgm:prSet/>
      <dgm:spPr/>
      <dgm:t>
        <a:bodyPr/>
        <a:lstStyle/>
        <a:p>
          <a:endParaRPr lang="en-US"/>
        </a:p>
      </dgm:t>
    </dgm:pt>
    <dgm:pt modelId="{09F6AA0B-F615-455E-B0C3-C073A7E5915C}" type="sibTrans" cxnId="{E8BCD322-8D99-4B6A-BEFC-A893D868FED8}">
      <dgm:prSet/>
      <dgm:spPr/>
      <dgm:t>
        <a:bodyPr/>
        <a:lstStyle/>
        <a:p>
          <a:endParaRPr lang="en-US"/>
        </a:p>
      </dgm:t>
    </dgm:pt>
    <dgm:pt modelId="{227474D2-A4C3-4791-A6C1-1B8CEAAF44A7}">
      <dgm:prSet phldrT="[Text]" custT="1"/>
      <dgm:spPr/>
      <dgm:t>
        <a:bodyPr/>
        <a:lstStyle/>
        <a:p>
          <a:r>
            <a:rPr lang="vi-VN" sz="1100" dirty="0">
              <a:solidFill>
                <a:srgbClr val="0070C0"/>
              </a:solidFill>
            </a:rPr>
            <a:t> </a:t>
          </a:r>
          <a:r>
            <a:rPr lang="en-US" sz="1600" b="1" dirty="0" err="1">
              <a:solidFill>
                <a:schemeClr val="tx1">
                  <a:lumMod val="95000"/>
                </a:schemeClr>
              </a:solidFill>
            </a:rPr>
            <a:t>Bộ</a:t>
          </a:r>
          <a:r>
            <a:rPr lang="en-US" sz="1600" b="1" dirty="0">
              <a:solidFill>
                <a:schemeClr val="tx1">
                  <a:lumMod val="95000"/>
                </a:schemeClr>
              </a:solidFill>
            </a:rPr>
            <a:t> </a:t>
          </a:r>
          <a:r>
            <a:rPr lang="en-US" sz="1600" b="1" dirty="0" err="1">
              <a:solidFill>
                <a:schemeClr val="tx1">
                  <a:lumMod val="95000"/>
                </a:schemeClr>
              </a:solidFill>
            </a:rPr>
            <a:t>tiêu</a:t>
          </a:r>
          <a:endParaRPr lang="en-US" sz="1600" b="1" dirty="0">
            <a:solidFill>
              <a:schemeClr val="tx1">
                <a:lumMod val="95000"/>
              </a:schemeClr>
            </a:solidFill>
          </a:endParaRPr>
        </a:p>
        <a:p>
          <a:r>
            <a:rPr lang="en-US" sz="1600" b="1" dirty="0">
              <a:solidFill>
                <a:schemeClr val="tx1">
                  <a:lumMod val="95000"/>
                </a:schemeClr>
              </a:solidFill>
            </a:rPr>
            <a:t>Chí</a:t>
          </a:r>
        </a:p>
      </dgm:t>
    </dgm:pt>
    <dgm:pt modelId="{32B2E826-D9C7-4FD2-A1DF-D9268DDA1DC8}" type="parTrans" cxnId="{F62C49E6-9176-4EE6-8EA1-4C27F640C313}">
      <dgm:prSet/>
      <dgm:spPr/>
      <dgm:t>
        <a:bodyPr/>
        <a:lstStyle/>
        <a:p>
          <a:endParaRPr lang="en-US"/>
        </a:p>
      </dgm:t>
    </dgm:pt>
    <dgm:pt modelId="{62D1EA99-00C0-466A-A151-FDA8E6FB8366}" type="sibTrans" cxnId="{F62C49E6-9176-4EE6-8EA1-4C27F640C313}">
      <dgm:prSet/>
      <dgm:spPr/>
      <dgm:t>
        <a:bodyPr/>
        <a:lstStyle/>
        <a:p>
          <a:endParaRPr lang="en-US"/>
        </a:p>
      </dgm:t>
    </dgm:pt>
    <dgm:pt modelId="{09B98B39-7928-423B-A234-69AABA9BDECC}">
      <dgm:prSet phldrT="[Text]" custT="1"/>
      <dgm:spPr/>
      <dgm:t>
        <a:bodyPr/>
        <a:lstStyle/>
        <a:p>
          <a:r>
            <a:rPr lang="en-US" sz="1600" b="1" dirty="0" err="1">
              <a:solidFill>
                <a:srgbClr val="00B050"/>
              </a:solidFill>
            </a:rPr>
            <a:t>Tính</a:t>
          </a:r>
          <a:r>
            <a:rPr lang="en-US" sz="1600" b="1" dirty="0">
              <a:solidFill>
                <a:srgbClr val="00B050"/>
              </a:solidFill>
            </a:rPr>
            <a:t> </a:t>
          </a:r>
          <a:r>
            <a:rPr lang="en-US" sz="1600" b="1" dirty="0" err="1">
              <a:solidFill>
                <a:srgbClr val="00B050"/>
              </a:solidFill>
            </a:rPr>
            <a:t>mới</a:t>
          </a:r>
          <a:endParaRPr lang="en-US" sz="1600" b="1" dirty="0">
            <a:solidFill>
              <a:srgbClr val="00B050"/>
            </a:solidFill>
          </a:endParaRPr>
        </a:p>
      </dgm:t>
    </dgm:pt>
    <dgm:pt modelId="{1ED95D65-2412-4D8D-826A-284B2A69751C}" type="parTrans" cxnId="{BF820E26-3233-4C10-83F8-8FF018456BAC}">
      <dgm:prSet/>
      <dgm:spPr/>
      <dgm:t>
        <a:bodyPr/>
        <a:lstStyle/>
        <a:p>
          <a:endParaRPr lang="en-US"/>
        </a:p>
      </dgm:t>
    </dgm:pt>
    <dgm:pt modelId="{4710311E-3513-4C70-9D68-0A57D78EA22F}" type="sibTrans" cxnId="{BF820E26-3233-4C10-83F8-8FF018456BAC}">
      <dgm:prSet/>
      <dgm:spPr/>
      <dgm:t>
        <a:bodyPr/>
        <a:lstStyle/>
        <a:p>
          <a:endParaRPr lang="en-US"/>
        </a:p>
      </dgm:t>
    </dgm:pt>
    <dgm:pt modelId="{06D5B1BA-B58D-410F-BD51-36F8B9A00090}">
      <dgm:prSet phldrT="[Text]" custT="1"/>
      <dgm:spPr/>
      <dgm:t>
        <a:bodyPr/>
        <a:lstStyle/>
        <a:p>
          <a:r>
            <a:rPr lang="en-US" sz="1600" b="1" dirty="0" err="1">
              <a:solidFill>
                <a:srgbClr val="00B050"/>
              </a:solidFill>
            </a:rPr>
            <a:t>Hiệu</a:t>
          </a:r>
          <a:r>
            <a:rPr lang="en-US" sz="1600" b="1" dirty="0">
              <a:solidFill>
                <a:srgbClr val="00B050"/>
              </a:solidFill>
            </a:rPr>
            <a:t> </a:t>
          </a:r>
          <a:r>
            <a:rPr lang="en-US" sz="1600" b="1" dirty="0" err="1">
              <a:solidFill>
                <a:srgbClr val="00B050"/>
              </a:solidFill>
            </a:rPr>
            <a:t>quả</a:t>
          </a:r>
          <a:r>
            <a:rPr lang="en-US" sz="1600" b="1" dirty="0">
              <a:solidFill>
                <a:srgbClr val="00B050"/>
              </a:solidFill>
            </a:rPr>
            <a:t> </a:t>
          </a:r>
          <a:r>
            <a:rPr lang="en-US" sz="1600" b="1" dirty="0" err="1">
              <a:solidFill>
                <a:srgbClr val="00B050"/>
              </a:solidFill>
            </a:rPr>
            <a:t>áp</a:t>
          </a:r>
          <a:r>
            <a:rPr lang="en-US" sz="1600" b="1" dirty="0">
              <a:solidFill>
                <a:srgbClr val="00B050"/>
              </a:solidFill>
            </a:rPr>
            <a:t> </a:t>
          </a:r>
          <a:r>
            <a:rPr lang="en-US" sz="1600" b="1" dirty="0" err="1">
              <a:solidFill>
                <a:srgbClr val="00B050"/>
              </a:solidFill>
            </a:rPr>
            <a:t>dụng</a:t>
          </a:r>
          <a:endParaRPr lang="en-US" sz="1600" b="1" dirty="0">
            <a:solidFill>
              <a:srgbClr val="00B050"/>
            </a:solidFill>
          </a:endParaRPr>
        </a:p>
      </dgm:t>
    </dgm:pt>
    <dgm:pt modelId="{53D1EAE5-2F74-4614-98D4-2CC570955076}" type="parTrans" cxnId="{B9D7BA60-8F76-4844-AE15-A7A4ECDC76B6}">
      <dgm:prSet/>
      <dgm:spPr/>
      <dgm:t>
        <a:bodyPr/>
        <a:lstStyle/>
        <a:p>
          <a:endParaRPr lang="en-US"/>
        </a:p>
      </dgm:t>
    </dgm:pt>
    <dgm:pt modelId="{A67DCBF6-DCF4-4B69-9619-AD73DA9D4919}" type="sibTrans" cxnId="{B9D7BA60-8F76-4844-AE15-A7A4ECDC76B6}">
      <dgm:prSet/>
      <dgm:spPr/>
      <dgm:t>
        <a:bodyPr/>
        <a:lstStyle/>
        <a:p>
          <a:endParaRPr lang="en-US"/>
        </a:p>
      </dgm:t>
    </dgm:pt>
    <dgm:pt modelId="{3F4F0EB3-6F84-4E11-91A8-3A86CC69090B}">
      <dgm:prSet phldrT="[Text]" custT="1"/>
      <dgm:spPr/>
      <dgm:t>
        <a:bodyPr/>
        <a:lstStyle/>
        <a:p>
          <a:r>
            <a:rPr lang="en-US" sz="1600" b="1" dirty="0" err="1">
              <a:solidFill>
                <a:srgbClr val="00B050"/>
              </a:solidFill>
            </a:rPr>
            <a:t>Khả</a:t>
          </a:r>
          <a:r>
            <a:rPr lang="en-US" sz="1600" b="1" dirty="0">
              <a:solidFill>
                <a:srgbClr val="00B050"/>
              </a:solidFill>
            </a:rPr>
            <a:t> </a:t>
          </a:r>
          <a:r>
            <a:rPr lang="en-US" sz="1600" b="1" dirty="0" err="1">
              <a:solidFill>
                <a:srgbClr val="00B050"/>
              </a:solidFill>
            </a:rPr>
            <a:t>năng</a:t>
          </a:r>
          <a:r>
            <a:rPr lang="en-US" sz="1600" b="1" dirty="0">
              <a:solidFill>
                <a:srgbClr val="00B050"/>
              </a:solidFill>
            </a:rPr>
            <a:t> </a:t>
          </a:r>
          <a:r>
            <a:rPr lang="en-US" sz="1600" b="1" dirty="0" err="1">
              <a:solidFill>
                <a:srgbClr val="00B050"/>
              </a:solidFill>
            </a:rPr>
            <a:t>nhân</a:t>
          </a:r>
          <a:r>
            <a:rPr lang="en-US" sz="1600" b="1" dirty="0">
              <a:solidFill>
                <a:srgbClr val="00B050"/>
              </a:solidFill>
            </a:rPr>
            <a:t> </a:t>
          </a:r>
          <a:r>
            <a:rPr lang="en-US" sz="1600" b="1" dirty="0" err="1">
              <a:solidFill>
                <a:srgbClr val="00B050"/>
              </a:solidFill>
            </a:rPr>
            <a:t>rộng</a:t>
          </a:r>
          <a:r>
            <a:rPr lang="en-US" sz="1600" b="1" dirty="0">
              <a:solidFill>
                <a:srgbClr val="00B050"/>
              </a:solidFill>
            </a:rPr>
            <a:t>/ </a:t>
          </a:r>
          <a:r>
            <a:rPr lang="en-US" sz="1600" b="1" dirty="0" err="1">
              <a:solidFill>
                <a:srgbClr val="00B050"/>
              </a:solidFill>
            </a:rPr>
            <a:t>Phạm</a:t>
          </a:r>
          <a:r>
            <a:rPr lang="en-US" sz="1600" b="1" dirty="0">
              <a:solidFill>
                <a:srgbClr val="00B050"/>
              </a:solidFill>
            </a:rPr>
            <a:t> vi </a:t>
          </a:r>
          <a:r>
            <a:rPr lang="en-US" sz="1600" b="1" dirty="0" err="1">
              <a:solidFill>
                <a:srgbClr val="00B050"/>
              </a:solidFill>
            </a:rPr>
            <a:t>ảnh</a:t>
          </a:r>
          <a:r>
            <a:rPr lang="en-US" sz="1600" b="1" dirty="0">
              <a:solidFill>
                <a:srgbClr val="00B050"/>
              </a:solidFill>
            </a:rPr>
            <a:t> </a:t>
          </a:r>
          <a:r>
            <a:rPr lang="en-US" sz="1600" b="1" dirty="0" err="1">
              <a:solidFill>
                <a:srgbClr val="00B050"/>
              </a:solidFill>
            </a:rPr>
            <a:t>hưởng</a:t>
          </a:r>
          <a:endParaRPr lang="en-US" sz="1600" b="1" dirty="0">
            <a:solidFill>
              <a:srgbClr val="00B050"/>
            </a:solidFill>
          </a:endParaRPr>
        </a:p>
      </dgm:t>
    </dgm:pt>
    <dgm:pt modelId="{B2B6D014-200D-4E40-BA6A-5036FA46A3F3}" type="parTrans" cxnId="{DDA2716D-C1DF-4ECF-B889-3510B65FF979}">
      <dgm:prSet/>
      <dgm:spPr/>
      <dgm:t>
        <a:bodyPr/>
        <a:lstStyle/>
        <a:p>
          <a:endParaRPr lang="en-US"/>
        </a:p>
      </dgm:t>
    </dgm:pt>
    <dgm:pt modelId="{C0DF4411-AB32-499C-8043-7E510FF04AD4}" type="sibTrans" cxnId="{DDA2716D-C1DF-4ECF-B889-3510B65FF979}">
      <dgm:prSet/>
      <dgm:spPr/>
      <dgm:t>
        <a:bodyPr/>
        <a:lstStyle/>
        <a:p>
          <a:endParaRPr lang="en-US"/>
        </a:p>
      </dgm:t>
    </dgm:pt>
    <dgm:pt modelId="{A949EBEE-D6FD-4CD9-B5AA-D7472CDA40B5}" type="pres">
      <dgm:prSet presAssocID="{EBA156BF-CE19-42C7-A788-489A78D99117}" presName="linearFlow" presStyleCnt="0">
        <dgm:presLayoutVars>
          <dgm:dir/>
          <dgm:animLvl val="lvl"/>
          <dgm:resizeHandles val="exact"/>
        </dgm:presLayoutVars>
      </dgm:prSet>
      <dgm:spPr/>
    </dgm:pt>
    <dgm:pt modelId="{F33FA9EE-9ABC-4B4D-A426-0D1BFAF77DE1}" type="pres">
      <dgm:prSet presAssocID="{F51533D3-1F0B-4A16-9E88-DAA7F5B3BC73}" presName="composite" presStyleCnt="0"/>
      <dgm:spPr/>
    </dgm:pt>
    <dgm:pt modelId="{AE8D7D86-4B14-4840-91C6-622831DF37DE}" type="pres">
      <dgm:prSet presAssocID="{F51533D3-1F0B-4A16-9E88-DAA7F5B3BC73}" presName="parentText" presStyleLbl="alignNode1" presStyleIdx="0" presStyleCnt="4">
        <dgm:presLayoutVars>
          <dgm:chMax val="1"/>
          <dgm:bulletEnabled val="1"/>
        </dgm:presLayoutVars>
      </dgm:prSet>
      <dgm:spPr/>
    </dgm:pt>
    <dgm:pt modelId="{366D65FA-F7DA-45CA-A8E7-67EEE7D5D39E}" type="pres">
      <dgm:prSet presAssocID="{F51533D3-1F0B-4A16-9E88-DAA7F5B3BC73}" presName="descendantText" presStyleLbl="alignAcc1" presStyleIdx="0" presStyleCnt="4">
        <dgm:presLayoutVars>
          <dgm:bulletEnabled val="1"/>
        </dgm:presLayoutVars>
      </dgm:prSet>
      <dgm:spPr/>
    </dgm:pt>
    <dgm:pt modelId="{56F734C6-962C-4B3A-82B0-A5B4AB6BEDF9}" type="pres">
      <dgm:prSet presAssocID="{57DA54C4-F97D-4F87-B06A-E11A40B64877}" presName="sp" presStyleCnt="0"/>
      <dgm:spPr/>
    </dgm:pt>
    <dgm:pt modelId="{41A9181C-8893-490F-A05A-B76F1B51F4D5}" type="pres">
      <dgm:prSet presAssocID="{51332A97-5D54-49C2-8584-FB7BF592AF52}" presName="composite" presStyleCnt="0"/>
      <dgm:spPr/>
    </dgm:pt>
    <dgm:pt modelId="{4DECF747-11D7-48A4-B135-5693A3F34565}" type="pres">
      <dgm:prSet presAssocID="{51332A97-5D54-49C2-8584-FB7BF592AF52}" presName="parentText" presStyleLbl="alignNode1" presStyleIdx="1" presStyleCnt="4">
        <dgm:presLayoutVars>
          <dgm:chMax val="1"/>
          <dgm:bulletEnabled val="1"/>
        </dgm:presLayoutVars>
      </dgm:prSet>
      <dgm:spPr/>
    </dgm:pt>
    <dgm:pt modelId="{54B95EA5-7320-4EBD-96B4-885F735F6BDC}" type="pres">
      <dgm:prSet presAssocID="{51332A97-5D54-49C2-8584-FB7BF592AF52}" presName="descendantText" presStyleLbl="alignAcc1" presStyleIdx="1" presStyleCnt="4">
        <dgm:presLayoutVars>
          <dgm:bulletEnabled val="1"/>
        </dgm:presLayoutVars>
      </dgm:prSet>
      <dgm:spPr/>
    </dgm:pt>
    <dgm:pt modelId="{82F37494-63F0-453B-B457-C4871F1567A1}" type="pres">
      <dgm:prSet presAssocID="{E9DD78BC-BF3B-4B84-A2FB-A55370C2EC83}" presName="sp" presStyleCnt="0"/>
      <dgm:spPr/>
    </dgm:pt>
    <dgm:pt modelId="{001D1E8F-54C3-4051-94E8-D5C9C76CA21E}" type="pres">
      <dgm:prSet presAssocID="{101A2A77-4E19-48C7-823C-9FA41C01CC50}" presName="composite" presStyleCnt="0"/>
      <dgm:spPr/>
    </dgm:pt>
    <dgm:pt modelId="{BBB077F8-E1F9-4E91-A742-181EE982E13D}" type="pres">
      <dgm:prSet presAssocID="{101A2A77-4E19-48C7-823C-9FA41C01CC50}" presName="parentText" presStyleLbl="alignNode1" presStyleIdx="2" presStyleCnt="4">
        <dgm:presLayoutVars>
          <dgm:chMax val="1"/>
          <dgm:bulletEnabled val="1"/>
        </dgm:presLayoutVars>
      </dgm:prSet>
      <dgm:spPr/>
    </dgm:pt>
    <dgm:pt modelId="{2ECBC7B5-EF94-4A09-8846-70056DFC55C2}" type="pres">
      <dgm:prSet presAssocID="{101A2A77-4E19-48C7-823C-9FA41C01CC50}" presName="descendantText" presStyleLbl="alignAcc1" presStyleIdx="2" presStyleCnt="4">
        <dgm:presLayoutVars>
          <dgm:bulletEnabled val="1"/>
        </dgm:presLayoutVars>
      </dgm:prSet>
      <dgm:spPr/>
    </dgm:pt>
    <dgm:pt modelId="{33B9D699-58D0-4C13-ACCC-A4F7CBCDF6F3}" type="pres">
      <dgm:prSet presAssocID="{8B9A11A3-6D60-4FBF-BB9C-757CA4EF916B}" presName="sp" presStyleCnt="0"/>
      <dgm:spPr/>
    </dgm:pt>
    <dgm:pt modelId="{11FCF741-8044-42CA-834B-DF9F9F234454}" type="pres">
      <dgm:prSet presAssocID="{227474D2-A4C3-4791-A6C1-1B8CEAAF44A7}" presName="composite" presStyleCnt="0"/>
      <dgm:spPr/>
    </dgm:pt>
    <dgm:pt modelId="{DB5F7709-AEF2-4014-AC7B-2FCFD4A77444}" type="pres">
      <dgm:prSet presAssocID="{227474D2-A4C3-4791-A6C1-1B8CEAAF44A7}" presName="parentText" presStyleLbl="alignNode1" presStyleIdx="3" presStyleCnt="4">
        <dgm:presLayoutVars>
          <dgm:chMax val="1"/>
          <dgm:bulletEnabled val="1"/>
        </dgm:presLayoutVars>
      </dgm:prSet>
      <dgm:spPr/>
    </dgm:pt>
    <dgm:pt modelId="{BB4F9BD4-00C1-4808-8768-A5B57F1F9DB8}" type="pres">
      <dgm:prSet presAssocID="{227474D2-A4C3-4791-A6C1-1B8CEAAF44A7}" presName="descendantText" presStyleLbl="alignAcc1" presStyleIdx="3" presStyleCnt="4" custScaleY="131592">
        <dgm:presLayoutVars>
          <dgm:bulletEnabled val="1"/>
        </dgm:presLayoutVars>
      </dgm:prSet>
      <dgm:spPr/>
    </dgm:pt>
  </dgm:ptLst>
  <dgm:cxnLst>
    <dgm:cxn modelId="{46B05600-C7A4-4308-B476-8370DD014069}" type="presOf" srcId="{4E477DF4-3F84-45D2-97FD-81DB1186029B}" destId="{2ECBC7B5-EF94-4A09-8846-70056DFC55C2}" srcOrd="0" destOrd="0" presId="urn:microsoft.com/office/officeart/2005/8/layout/chevron2"/>
    <dgm:cxn modelId="{E448BF0E-C354-49D0-96C5-627E5116CC2F}" type="presOf" srcId="{EBA156BF-CE19-42C7-A788-489A78D99117}" destId="{A949EBEE-D6FD-4CD9-B5AA-D7472CDA40B5}" srcOrd="0" destOrd="0" presId="urn:microsoft.com/office/officeart/2005/8/layout/chevron2"/>
    <dgm:cxn modelId="{C5499412-DE2D-473D-BF06-8EED56F971C6}" type="presOf" srcId="{09B98B39-7928-423B-A234-69AABA9BDECC}" destId="{BB4F9BD4-00C1-4808-8768-A5B57F1F9DB8}" srcOrd="0" destOrd="0" presId="urn:microsoft.com/office/officeart/2005/8/layout/chevron2"/>
    <dgm:cxn modelId="{E8BCD322-8D99-4B6A-BEFC-A893D868FED8}" srcId="{101A2A77-4E19-48C7-823C-9FA41C01CC50}" destId="{3C1FF887-CA4C-425E-B7AF-B16B68F59446}" srcOrd="1" destOrd="0" parTransId="{B101F896-5A7B-49E9-B1AB-487593B49428}" sibTransId="{09F6AA0B-F615-455E-B0C3-C073A7E5915C}"/>
    <dgm:cxn modelId="{BF820E26-3233-4C10-83F8-8FF018456BAC}" srcId="{227474D2-A4C3-4791-A6C1-1B8CEAAF44A7}" destId="{09B98B39-7928-423B-A234-69AABA9BDECC}" srcOrd="0" destOrd="0" parTransId="{1ED95D65-2412-4D8D-826A-284B2A69751C}" sibTransId="{4710311E-3513-4C70-9D68-0A57D78EA22F}"/>
    <dgm:cxn modelId="{E7675B2B-5479-4D76-AA8D-ED65FAFD475C}" type="presOf" srcId="{F51533D3-1F0B-4A16-9E88-DAA7F5B3BC73}" destId="{AE8D7D86-4B14-4840-91C6-622831DF37DE}" srcOrd="0" destOrd="0" presId="urn:microsoft.com/office/officeart/2005/8/layout/chevron2"/>
    <dgm:cxn modelId="{28FE9A2D-E01F-43FC-BA24-49F1B53D4FC3}" srcId="{EBA156BF-CE19-42C7-A788-489A78D99117}" destId="{51332A97-5D54-49C2-8584-FB7BF592AF52}" srcOrd="1" destOrd="0" parTransId="{F32C86BD-E63B-4704-88C9-257541891FEC}" sibTransId="{E9DD78BC-BF3B-4B84-A2FB-A55370C2EC83}"/>
    <dgm:cxn modelId="{404C412E-9F41-4166-BF9F-EE13D06E2871}" type="presOf" srcId="{B0D4A36E-46F3-4B3C-8480-F109A0495187}" destId="{366D65FA-F7DA-45CA-A8E7-67EEE7D5D39E}" srcOrd="0" destOrd="0" presId="urn:microsoft.com/office/officeart/2005/8/layout/chevron2"/>
    <dgm:cxn modelId="{927E5D31-4BD0-4C19-B86D-DE6EF71A9602}" srcId="{F51533D3-1F0B-4A16-9E88-DAA7F5B3BC73}" destId="{B0D4A36E-46F3-4B3C-8480-F109A0495187}" srcOrd="0" destOrd="0" parTransId="{D2DBB56F-0411-4049-89BD-7A8D146E48CE}" sibTransId="{D41F57C6-D7AE-4130-8770-1525D695430D}"/>
    <dgm:cxn modelId="{558BA235-DDE6-447A-9FFF-71547C95C61D}" type="presOf" srcId="{2BBDE115-E731-4AE3-81DD-BBD2AE82E2F3}" destId="{366D65FA-F7DA-45CA-A8E7-67EEE7D5D39E}" srcOrd="0" destOrd="1" presId="urn:microsoft.com/office/officeart/2005/8/layout/chevron2"/>
    <dgm:cxn modelId="{8E2CAB37-2F86-41E9-BD84-CC011FB82DC5}" srcId="{51332A97-5D54-49C2-8584-FB7BF592AF52}" destId="{2CCCEFDC-078F-4EEA-AECF-CF94718E3AC3}" srcOrd="0" destOrd="0" parTransId="{76976C38-F5B1-44C4-9BCC-DE3C64EFB08D}" sibTransId="{4C918879-5BC4-4CC8-ABBC-A452E31D98D9}"/>
    <dgm:cxn modelId="{B9D7BA60-8F76-4844-AE15-A7A4ECDC76B6}" srcId="{227474D2-A4C3-4791-A6C1-1B8CEAAF44A7}" destId="{06D5B1BA-B58D-410F-BD51-36F8B9A00090}" srcOrd="1" destOrd="0" parTransId="{53D1EAE5-2F74-4614-98D4-2CC570955076}" sibTransId="{A67DCBF6-DCF4-4B69-9619-AD73DA9D4919}"/>
    <dgm:cxn modelId="{77871463-9218-4021-A338-18ADF147F376}" type="presOf" srcId="{3C1FF887-CA4C-425E-B7AF-B16B68F59446}" destId="{2ECBC7B5-EF94-4A09-8846-70056DFC55C2}" srcOrd="0" destOrd="1" presId="urn:microsoft.com/office/officeart/2005/8/layout/chevron2"/>
    <dgm:cxn modelId="{FD6AF74A-9892-4693-9250-5DC01E7FEC94}" type="presOf" srcId="{06D5B1BA-B58D-410F-BD51-36F8B9A00090}" destId="{BB4F9BD4-00C1-4808-8768-A5B57F1F9DB8}" srcOrd="0" destOrd="1" presId="urn:microsoft.com/office/officeart/2005/8/layout/chevron2"/>
    <dgm:cxn modelId="{29079F4B-D991-4C1F-9943-0C9E647F5ECE}" srcId="{F51533D3-1F0B-4A16-9E88-DAA7F5B3BC73}" destId="{2BBDE115-E731-4AE3-81DD-BBD2AE82E2F3}" srcOrd="1" destOrd="0" parTransId="{BA2AB8B6-484D-4341-89DF-A4449D5FF0C3}" sibTransId="{3D51D147-BD13-47F3-ACEF-3C1029EDD7D5}"/>
    <dgm:cxn modelId="{DDA2716D-C1DF-4ECF-B889-3510B65FF979}" srcId="{227474D2-A4C3-4791-A6C1-1B8CEAAF44A7}" destId="{3F4F0EB3-6F84-4E11-91A8-3A86CC69090B}" srcOrd="2" destOrd="0" parTransId="{B2B6D014-200D-4E40-BA6A-5036FA46A3F3}" sibTransId="{C0DF4411-AB32-499C-8043-7E510FF04AD4}"/>
    <dgm:cxn modelId="{C8BE7D76-E2CA-451A-A8FD-7B00893D5210}" srcId="{101A2A77-4E19-48C7-823C-9FA41C01CC50}" destId="{4E477DF4-3F84-45D2-97FD-81DB1186029B}" srcOrd="0" destOrd="0" parTransId="{BA8C94BF-4078-4C6F-998A-480DA897542E}" sibTransId="{33DCC8E0-45C4-42D6-980C-86DB7D92F570}"/>
    <dgm:cxn modelId="{F1B31278-5323-41E1-AF17-1BE675B8E3BE}" type="presOf" srcId="{3F4F0EB3-6F84-4E11-91A8-3A86CC69090B}" destId="{BB4F9BD4-00C1-4808-8768-A5B57F1F9DB8}" srcOrd="0" destOrd="2" presId="urn:microsoft.com/office/officeart/2005/8/layout/chevron2"/>
    <dgm:cxn modelId="{1AD4677C-9FE7-4A8B-80CB-FC3702D22B46}" srcId="{51332A97-5D54-49C2-8584-FB7BF592AF52}" destId="{2720EF94-8227-4287-82D5-B3095DFE4C4F}" srcOrd="1" destOrd="0" parTransId="{D1A2CEF6-D879-46C5-BAFF-EF1B6BF1ABA5}" sibTransId="{E4F72EE6-8F88-43E0-801C-F1F930BCC09E}"/>
    <dgm:cxn modelId="{6EF82A8C-3C8B-4415-B830-11042004B862}" type="presOf" srcId="{101A2A77-4E19-48C7-823C-9FA41C01CC50}" destId="{BBB077F8-E1F9-4E91-A742-181EE982E13D}" srcOrd="0" destOrd="0" presId="urn:microsoft.com/office/officeart/2005/8/layout/chevron2"/>
    <dgm:cxn modelId="{977AB497-EAB5-4B43-AB02-6BE0D0ABFFD8}" type="presOf" srcId="{227474D2-A4C3-4791-A6C1-1B8CEAAF44A7}" destId="{DB5F7709-AEF2-4014-AC7B-2FCFD4A77444}" srcOrd="0" destOrd="0" presId="urn:microsoft.com/office/officeart/2005/8/layout/chevron2"/>
    <dgm:cxn modelId="{31FC20C6-F741-447D-9917-009C0650D412}" srcId="{EBA156BF-CE19-42C7-A788-489A78D99117}" destId="{101A2A77-4E19-48C7-823C-9FA41C01CC50}" srcOrd="2" destOrd="0" parTransId="{95E85F12-BA5B-4125-AC5C-FC10A8BF5465}" sibTransId="{8B9A11A3-6D60-4FBF-BB9C-757CA4EF916B}"/>
    <dgm:cxn modelId="{CCA609CD-C6CB-4C20-B398-B9DE233BB8D9}" type="presOf" srcId="{2CCCEFDC-078F-4EEA-AECF-CF94718E3AC3}" destId="{54B95EA5-7320-4EBD-96B4-885F735F6BDC}" srcOrd="0" destOrd="0" presId="urn:microsoft.com/office/officeart/2005/8/layout/chevron2"/>
    <dgm:cxn modelId="{F62C49E6-9176-4EE6-8EA1-4C27F640C313}" srcId="{EBA156BF-CE19-42C7-A788-489A78D99117}" destId="{227474D2-A4C3-4791-A6C1-1B8CEAAF44A7}" srcOrd="3" destOrd="0" parTransId="{32B2E826-D9C7-4FD2-A1DF-D9268DDA1DC8}" sibTransId="{62D1EA99-00C0-466A-A151-FDA8E6FB8366}"/>
    <dgm:cxn modelId="{A59822F2-6734-47DF-8C55-8E293EEF31D3}" srcId="{EBA156BF-CE19-42C7-A788-489A78D99117}" destId="{F51533D3-1F0B-4A16-9E88-DAA7F5B3BC73}" srcOrd="0" destOrd="0" parTransId="{1D1AD853-404E-4852-BD32-E4CA05B8FD02}" sibTransId="{57DA54C4-F97D-4F87-B06A-E11A40B64877}"/>
    <dgm:cxn modelId="{D0871BF6-0A0B-457E-BFCC-267E486F0495}" type="presOf" srcId="{2720EF94-8227-4287-82D5-B3095DFE4C4F}" destId="{54B95EA5-7320-4EBD-96B4-885F735F6BDC}" srcOrd="0" destOrd="1" presId="urn:microsoft.com/office/officeart/2005/8/layout/chevron2"/>
    <dgm:cxn modelId="{145362F7-A7C8-4114-95AE-E40E39C6FF26}" type="presOf" srcId="{51332A97-5D54-49C2-8584-FB7BF592AF52}" destId="{4DECF747-11D7-48A4-B135-5693A3F34565}" srcOrd="0" destOrd="0" presId="urn:microsoft.com/office/officeart/2005/8/layout/chevron2"/>
    <dgm:cxn modelId="{107382AE-CD05-4E82-8F6B-6F273FEFB2BF}" type="presParOf" srcId="{A949EBEE-D6FD-4CD9-B5AA-D7472CDA40B5}" destId="{F33FA9EE-9ABC-4B4D-A426-0D1BFAF77DE1}" srcOrd="0" destOrd="0" presId="urn:microsoft.com/office/officeart/2005/8/layout/chevron2"/>
    <dgm:cxn modelId="{A3A50B10-1394-4D79-9FF1-10A65983DD86}" type="presParOf" srcId="{F33FA9EE-9ABC-4B4D-A426-0D1BFAF77DE1}" destId="{AE8D7D86-4B14-4840-91C6-622831DF37DE}" srcOrd="0" destOrd="0" presId="urn:microsoft.com/office/officeart/2005/8/layout/chevron2"/>
    <dgm:cxn modelId="{DBE88C70-9CF9-4474-AB4D-302FD3210D62}" type="presParOf" srcId="{F33FA9EE-9ABC-4B4D-A426-0D1BFAF77DE1}" destId="{366D65FA-F7DA-45CA-A8E7-67EEE7D5D39E}" srcOrd="1" destOrd="0" presId="urn:microsoft.com/office/officeart/2005/8/layout/chevron2"/>
    <dgm:cxn modelId="{45E8D3DA-EB88-4D6A-B576-A1CD7A4F93CE}" type="presParOf" srcId="{A949EBEE-D6FD-4CD9-B5AA-D7472CDA40B5}" destId="{56F734C6-962C-4B3A-82B0-A5B4AB6BEDF9}" srcOrd="1" destOrd="0" presId="urn:microsoft.com/office/officeart/2005/8/layout/chevron2"/>
    <dgm:cxn modelId="{41BAA0BD-C85A-44A8-9D20-5C56B5110048}" type="presParOf" srcId="{A949EBEE-D6FD-4CD9-B5AA-D7472CDA40B5}" destId="{41A9181C-8893-490F-A05A-B76F1B51F4D5}" srcOrd="2" destOrd="0" presId="urn:microsoft.com/office/officeart/2005/8/layout/chevron2"/>
    <dgm:cxn modelId="{552D5112-56CE-41FE-B1CA-EE5973F07C95}" type="presParOf" srcId="{41A9181C-8893-490F-A05A-B76F1B51F4D5}" destId="{4DECF747-11D7-48A4-B135-5693A3F34565}" srcOrd="0" destOrd="0" presId="urn:microsoft.com/office/officeart/2005/8/layout/chevron2"/>
    <dgm:cxn modelId="{94F7FDF1-7AAE-420C-A7DF-439C520CBF4E}" type="presParOf" srcId="{41A9181C-8893-490F-A05A-B76F1B51F4D5}" destId="{54B95EA5-7320-4EBD-96B4-885F735F6BDC}" srcOrd="1" destOrd="0" presId="urn:microsoft.com/office/officeart/2005/8/layout/chevron2"/>
    <dgm:cxn modelId="{AED97B58-6F81-4175-AC76-F5CAAC770DF3}" type="presParOf" srcId="{A949EBEE-D6FD-4CD9-B5AA-D7472CDA40B5}" destId="{82F37494-63F0-453B-B457-C4871F1567A1}" srcOrd="3" destOrd="0" presId="urn:microsoft.com/office/officeart/2005/8/layout/chevron2"/>
    <dgm:cxn modelId="{31C69201-B3EF-4918-BAEA-404A5FAEEF6F}" type="presParOf" srcId="{A949EBEE-D6FD-4CD9-B5AA-D7472CDA40B5}" destId="{001D1E8F-54C3-4051-94E8-D5C9C76CA21E}" srcOrd="4" destOrd="0" presId="urn:microsoft.com/office/officeart/2005/8/layout/chevron2"/>
    <dgm:cxn modelId="{E943AA90-CE97-4EF2-8974-0FECC3480773}" type="presParOf" srcId="{001D1E8F-54C3-4051-94E8-D5C9C76CA21E}" destId="{BBB077F8-E1F9-4E91-A742-181EE982E13D}" srcOrd="0" destOrd="0" presId="urn:microsoft.com/office/officeart/2005/8/layout/chevron2"/>
    <dgm:cxn modelId="{E4641E1D-421F-483A-8B1D-E33CB0A04705}" type="presParOf" srcId="{001D1E8F-54C3-4051-94E8-D5C9C76CA21E}" destId="{2ECBC7B5-EF94-4A09-8846-70056DFC55C2}" srcOrd="1" destOrd="0" presId="urn:microsoft.com/office/officeart/2005/8/layout/chevron2"/>
    <dgm:cxn modelId="{96FEE9D0-93FB-4FB5-A0F6-83BC638A3F8E}" type="presParOf" srcId="{A949EBEE-D6FD-4CD9-B5AA-D7472CDA40B5}" destId="{33B9D699-58D0-4C13-ACCC-A4F7CBCDF6F3}" srcOrd="5" destOrd="0" presId="urn:microsoft.com/office/officeart/2005/8/layout/chevron2"/>
    <dgm:cxn modelId="{62B6A3CB-99B1-40FB-9700-7100B94C786E}" type="presParOf" srcId="{A949EBEE-D6FD-4CD9-B5AA-D7472CDA40B5}" destId="{11FCF741-8044-42CA-834B-DF9F9F234454}" srcOrd="6" destOrd="0" presId="urn:microsoft.com/office/officeart/2005/8/layout/chevron2"/>
    <dgm:cxn modelId="{90389EA9-1242-4B3C-96FA-03A2D2066748}" type="presParOf" srcId="{11FCF741-8044-42CA-834B-DF9F9F234454}" destId="{DB5F7709-AEF2-4014-AC7B-2FCFD4A77444}" srcOrd="0" destOrd="0" presId="urn:microsoft.com/office/officeart/2005/8/layout/chevron2"/>
    <dgm:cxn modelId="{B7FF5241-30C8-4665-A8D8-B631B92081C3}" type="presParOf" srcId="{11FCF741-8044-42CA-834B-DF9F9F234454}" destId="{BB4F9BD4-00C1-4808-8768-A5B57F1F9DB8}"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5A6EACE3-88E1-46A5-B405-C372E8060A5D}" type="doc">
      <dgm:prSet loTypeId="urn:microsoft.com/office/officeart/2008/layout/VerticalCurvedList" loCatId="list" qsTypeId="urn:microsoft.com/office/officeart/2005/8/quickstyle/simple1#8" qsCatId="simple" csTypeId="urn:microsoft.com/office/officeart/2005/8/colors/accent1_2#9" csCatId="accent1" phldr="1"/>
      <dgm:spPr/>
      <dgm:t>
        <a:bodyPr/>
        <a:lstStyle/>
        <a:p>
          <a:endParaRPr lang="en-US"/>
        </a:p>
      </dgm:t>
    </dgm:pt>
    <dgm:pt modelId="{15281DE8-E3EF-4F34-ABF0-889AA84C6ADE}">
      <dgm:prSet phldrT="[Text]"/>
      <dgm:spPr>
        <a:solidFill>
          <a:srgbClr val="0070C0"/>
        </a:solidFill>
      </dgm:spPr>
      <dgm:t>
        <a:bodyPr/>
        <a:lstStyle/>
        <a:p>
          <a:pPr algn="just"/>
          <a:r>
            <a:rPr lang="en-US" dirty="0" err="1">
              <a:solidFill>
                <a:schemeClr val="bg1"/>
              </a:solidFill>
              <a:effectLst/>
              <a:latin typeface="Arial" charset="0"/>
              <a:ea typeface="+mn-ea"/>
              <a:cs typeface="+mn-cs"/>
            </a:rPr>
            <a:t>Tác</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giả</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cần</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trình</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bày</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tóm</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tắt</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những</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lý</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luận</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lý</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thuyết</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đã</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được</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tổng</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kết</a:t>
          </a:r>
          <a:r>
            <a:rPr lang="en-US" dirty="0">
              <a:solidFill>
                <a:schemeClr val="bg1"/>
              </a:solidFill>
              <a:effectLst/>
              <a:latin typeface="Arial" charset="0"/>
              <a:ea typeface="+mn-ea"/>
              <a:cs typeface="+mn-cs"/>
            </a:rPr>
            <a:t>, bao </a:t>
          </a:r>
          <a:r>
            <a:rPr lang="en-US" dirty="0" err="1">
              <a:solidFill>
                <a:schemeClr val="bg1"/>
              </a:solidFill>
              <a:effectLst/>
              <a:latin typeface="Arial" charset="0"/>
              <a:ea typeface="+mn-ea"/>
              <a:cs typeface="+mn-cs"/>
            </a:rPr>
            <a:t>gồm</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những</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khái</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niệm</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những</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kiến</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thức</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cơ</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bản</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về</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vấn</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đề</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được</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chọn</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để</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viết</a:t>
          </a:r>
          <a:r>
            <a:rPr lang="en-US" dirty="0">
              <a:solidFill>
                <a:schemeClr val="bg1"/>
              </a:solidFill>
              <a:effectLst/>
              <a:latin typeface="Arial" charset="0"/>
              <a:ea typeface="+mn-ea"/>
              <a:cs typeface="+mn-cs"/>
            </a:rPr>
            <a:t> SK.</a:t>
          </a:r>
          <a:endParaRPr lang="en-US" dirty="0">
            <a:solidFill>
              <a:schemeClr val="bg1"/>
            </a:solidFill>
          </a:endParaRPr>
        </a:p>
      </dgm:t>
    </dgm:pt>
    <dgm:pt modelId="{0F1D4289-C33E-41CB-B8C3-EAFA95AE85F6}" type="parTrans" cxnId="{3BD484F1-0C72-4DA3-85D1-B11AA6A0572E}">
      <dgm:prSet/>
      <dgm:spPr/>
      <dgm:t>
        <a:bodyPr/>
        <a:lstStyle/>
        <a:p>
          <a:endParaRPr lang="en-US"/>
        </a:p>
      </dgm:t>
    </dgm:pt>
    <dgm:pt modelId="{5C65746B-D8CA-43BB-A01E-5B63D4AB0B07}" type="sibTrans" cxnId="{3BD484F1-0C72-4DA3-85D1-B11AA6A0572E}">
      <dgm:prSet/>
      <dgm:spPr/>
      <dgm:t>
        <a:bodyPr/>
        <a:lstStyle/>
        <a:p>
          <a:endParaRPr lang="en-US"/>
        </a:p>
      </dgm:t>
    </dgm:pt>
    <dgm:pt modelId="{D570DE43-74FD-4E4E-A4FA-52F59EC519AE}" type="pres">
      <dgm:prSet presAssocID="{5A6EACE3-88E1-46A5-B405-C372E8060A5D}" presName="Name0" presStyleCnt="0">
        <dgm:presLayoutVars>
          <dgm:chMax val="7"/>
          <dgm:chPref val="7"/>
          <dgm:dir/>
        </dgm:presLayoutVars>
      </dgm:prSet>
      <dgm:spPr/>
    </dgm:pt>
    <dgm:pt modelId="{1430CBC8-114E-4837-8BA9-4F342178C063}" type="pres">
      <dgm:prSet presAssocID="{5A6EACE3-88E1-46A5-B405-C372E8060A5D}" presName="Name1" presStyleCnt="0"/>
      <dgm:spPr/>
    </dgm:pt>
    <dgm:pt modelId="{FB49C39E-48D6-4E91-940F-454EE67EF596}" type="pres">
      <dgm:prSet presAssocID="{5A6EACE3-88E1-46A5-B405-C372E8060A5D}" presName="cycle" presStyleCnt="0"/>
      <dgm:spPr/>
    </dgm:pt>
    <dgm:pt modelId="{AD16CD29-6DCD-4F41-8ACE-F0026D804395}" type="pres">
      <dgm:prSet presAssocID="{5A6EACE3-88E1-46A5-B405-C372E8060A5D}" presName="srcNode" presStyleLbl="node1" presStyleIdx="0" presStyleCnt="1"/>
      <dgm:spPr/>
    </dgm:pt>
    <dgm:pt modelId="{650B0B75-30A1-4713-83A2-A46C06D22608}" type="pres">
      <dgm:prSet presAssocID="{5A6EACE3-88E1-46A5-B405-C372E8060A5D}" presName="conn" presStyleLbl="parChTrans1D2" presStyleIdx="0" presStyleCnt="1"/>
      <dgm:spPr/>
    </dgm:pt>
    <dgm:pt modelId="{72476E77-3D6F-4EAB-84E4-FC4C3F4F9AE9}" type="pres">
      <dgm:prSet presAssocID="{5A6EACE3-88E1-46A5-B405-C372E8060A5D}" presName="extraNode" presStyleLbl="node1" presStyleIdx="0" presStyleCnt="1"/>
      <dgm:spPr/>
    </dgm:pt>
    <dgm:pt modelId="{CF534812-88F5-493D-8340-740B10C2F902}" type="pres">
      <dgm:prSet presAssocID="{5A6EACE3-88E1-46A5-B405-C372E8060A5D}" presName="dstNode" presStyleLbl="node1" presStyleIdx="0" presStyleCnt="1"/>
      <dgm:spPr/>
    </dgm:pt>
    <dgm:pt modelId="{A4F3DB69-C4C7-43F5-8A2F-6E8F9C437416}" type="pres">
      <dgm:prSet presAssocID="{15281DE8-E3EF-4F34-ABF0-889AA84C6ADE}" presName="text_1" presStyleLbl="node1" presStyleIdx="0" presStyleCnt="1" custScaleX="106376">
        <dgm:presLayoutVars>
          <dgm:bulletEnabled val="1"/>
        </dgm:presLayoutVars>
      </dgm:prSet>
      <dgm:spPr/>
    </dgm:pt>
    <dgm:pt modelId="{160F004B-66A1-4B54-87CA-C314DBA8FB65}" type="pres">
      <dgm:prSet presAssocID="{15281DE8-E3EF-4F34-ABF0-889AA84C6ADE}" presName="accent_1" presStyleCnt="0"/>
      <dgm:spPr/>
    </dgm:pt>
    <dgm:pt modelId="{0BCA7D55-5F79-47C1-A515-2FAA9ACF9045}" type="pres">
      <dgm:prSet presAssocID="{15281DE8-E3EF-4F34-ABF0-889AA84C6ADE}" presName="accentRepeatNode" presStyleLbl="solidFgAcc1" presStyleIdx="0" presStyleCnt="1"/>
      <dgm:spPr>
        <a:blipFill rotWithShape="0">
          <a:blip xmlns:r="http://schemas.openxmlformats.org/officeDocument/2006/relationships" r:embed="rId1"/>
          <a:stretch>
            <a:fillRect/>
          </a:stretch>
        </a:blipFill>
      </dgm:spPr>
    </dgm:pt>
  </dgm:ptLst>
  <dgm:cxnLst>
    <dgm:cxn modelId="{CCB7D11C-6ED7-47F5-8621-9D59B8416A8C}" type="presOf" srcId="{5A6EACE3-88E1-46A5-B405-C372E8060A5D}" destId="{D570DE43-74FD-4E4E-A4FA-52F59EC519AE}" srcOrd="0" destOrd="0" presId="urn:microsoft.com/office/officeart/2008/layout/VerticalCurvedList"/>
    <dgm:cxn modelId="{5540B57B-CBA7-49C2-A0A3-1E95931A5076}" type="presOf" srcId="{15281DE8-E3EF-4F34-ABF0-889AA84C6ADE}" destId="{A4F3DB69-C4C7-43F5-8A2F-6E8F9C437416}" srcOrd="0" destOrd="0" presId="urn:microsoft.com/office/officeart/2008/layout/VerticalCurvedList"/>
    <dgm:cxn modelId="{0DF4BD7F-C961-4677-ACD1-DF6E4D9484DA}" type="presOf" srcId="{5C65746B-D8CA-43BB-A01E-5B63D4AB0B07}" destId="{650B0B75-30A1-4713-83A2-A46C06D22608}" srcOrd="0" destOrd="0" presId="urn:microsoft.com/office/officeart/2008/layout/VerticalCurvedList"/>
    <dgm:cxn modelId="{3BD484F1-0C72-4DA3-85D1-B11AA6A0572E}" srcId="{5A6EACE3-88E1-46A5-B405-C372E8060A5D}" destId="{15281DE8-E3EF-4F34-ABF0-889AA84C6ADE}" srcOrd="0" destOrd="0" parTransId="{0F1D4289-C33E-41CB-B8C3-EAFA95AE85F6}" sibTransId="{5C65746B-D8CA-43BB-A01E-5B63D4AB0B07}"/>
    <dgm:cxn modelId="{74D4AC4B-46BD-49F0-8B4C-CFCE23746A53}" type="presParOf" srcId="{D570DE43-74FD-4E4E-A4FA-52F59EC519AE}" destId="{1430CBC8-114E-4837-8BA9-4F342178C063}" srcOrd="0" destOrd="0" presId="urn:microsoft.com/office/officeart/2008/layout/VerticalCurvedList"/>
    <dgm:cxn modelId="{E70B2983-D558-4991-A532-6D9090E76F02}" type="presParOf" srcId="{1430CBC8-114E-4837-8BA9-4F342178C063}" destId="{FB49C39E-48D6-4E91-940F-454EE67EF596}" srcOrd="0" destOrd="0" presId="urn:microsoft.com/office/officeart/2008/layout/VerticalCurvedList"/>
    <dgm:cxn modelId="{D76D4C8F-104D-47DF-82E5-699C876D420B}" type="presParOf" srcId="{FB49C39E-48D6-4E91-940F-454EE67EF596}" destId="{AD16CD29-6DCD-4F41-8ACE-F0026D804395}" srcOrd="0" destOrd="0" presId="urn:microsoft.com/office/officeart/2008/layout/VerticalCurvedList"/>
    <dgm:cxn modelId="{330B82FA-132E-4FE1-B5AF-A25A08A1C45F}" type="presParOf" srcId="{FB49C39E-48D6-4E91-940F-454EE67EF596}" destId="{650B0B75-30A1-4713-83A2-A46C06D22608}" srcOrd="1" destOrd="0" presId="urn:microsoft.com/office/officeart/2008/layout/VerticalCurvedList"/>
    <dgm:cxn modelId="{529BAF0C-F776-4C8A-8F70-9E19C7E65B2E}" type="presParOf" srcId="{FB49C39E-48D6-4E91-940F-454EE67EF596}" destId="{72476E77-3D6F-4EAB-84E4-FC4C3F4F9AE9}" srcOrd="2" destOrd="0" presId="urn:microsoft.com/office/officeart/2008/layout/VerticalCurvedList"/>
    <dgm:cxn modelId="{D4F34B20-7F4F-47C5-8C7E-E6129743374F}" type="presParOf" srcId="{FB49C39E-48D6-4E91-940F-454EE67EF596}" destId="{CF534812-88F5-493D-8340-740B10C2F902}" srcOrd="3" destOrd="0" presId="urn:microsoft.com/office/officeart/2008/layout/VerticalCurvedList"/>
    <dgm:cxn modelId="{CC9B4835-271E-42AB-AB94-51F5F5DF20C5}" type="presParOf" srcId="{1430CBC8-114E-4837-8BA9-4F342178C063}" destId="{A4F3DB69-C4C7-43F5-8A2F-6E8F9C437416}" srcOrd="1" destOrd="0" presId="urn:microsoft.com/office/officeart/2008/layout/VerticalCurvedList"/>
    <dgm:cxn modelId="{09A832FE-5A3E-4122-9C71-16FD84E3C96C}" type="presParOf" srcId="{1430CBC8-114E-4837-8BA9-4F342178C063}" destId="{160F004B-66A1-4B54-87CA-C314DBA8FB65}" srcOrd="2" destOrd="0" presId="urn:microsoft.com/office/officeart/2008/layout/VerticalCurvedList"/>
    <dgm:cxn modelId="{0BA470E2-FECE-4B70-AC3F-668672A14D93}" type="presParOf" srcId="{160F004B-66A1-4B54-87CA-C314DBA8FB65}" destId="{0BCA7D55-5F79-47C1-A515-2FAA9ACF9045}"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7A187A38-9382-4EB4-869B-34067158575B}" type="doc">
      <dgm:prSet loTypeId="urn:microsoft.com/office/officeart/2005/8/layout/hProcess3" loCatId="process" qsTypeId="urn:microsoft.com/office/officeart/2005/8/quickstyle/simple1#9" qsCatId="simple" csTypeId="urn:microsoft.com/office/officeart/2005/8/colors/accent1_2#10" csCatId="accent1" phldr="1"/>
      <dgm:spPr/>
    </dgm:pt>
    <dgm:pt modelId="{8D59F3F2-D700-4312-8A32-C4AB528EAAF5}">
      <dgm:prSet phldrT="[Text]" custT="1"/>
      <dgm:spPr/>
      <dgm:t>
        <a:bodyPr/>
        <a:lstStyle/>
        <a:p>
          <a:r>
            <a:rPr lang="en-US" sz="1800" dirty="0" err="1">
              <a:solidFill>
                <a:srgbClr val="FFC000"/>
              </a:solidFill>
              <a:effectLst/>
              <a:latin typeface="Arial" charset="0"/>
              <a:ea typeface="+mn-ea"/>
              <a:cs typeface="+mn-cs"/>
            </a:rPr>
            <a:t>Không</a:t>
          </a:r>
          <a:r>
            <a:rPr lang="en-US" sz="1800" dirty="0">
              <a:solidFill>
                <a:srgbClr val="FFC000"/>
              </a:solidFill>
              <a:effectLst/>
              <a:latin typeface="Arial" charset="0"/>
              <a:ea typeface="+mn-ea"/>
              <a:cs typeface="+mn-cs"/>
            </a:rPr>
            <a:t> </a:t>
          </a:r>
          <a:r>
            <a:rPr lang="en-US" sz="1800" dirty="0" err="1">
              <a:solidFill>
                <a:srgbClr val="FFC000"/>
              </a:solidFill>
              <a:effectLst/>
              <a:latin typeface="Arial" charset="0"/>
              <a:ea typeface="+mn-ea"/>
              <a:cs typeface="+mn-cs"/>
            </a:rPr>
            <a:t>nhất</a:t>
          </a:r>
          <a:r>
            <a:rPr lang="en-US" sz="1800" dirty="0">
              <a:solidFill>
                <a:srgbClr val="FFC000"/>
              </a:solidFill>
              <a:effectLst/>
              <a:latin typeface="Arial" charset="0"/>
              <a:ea typeface="+mn-ea"/>
              <a:cs typeface="+mn-cs"/>
            </a:rPr>
            <a:t> </a:t>
          </a:r>
          <a:r>
            <a:rPr lang="en-US" sz="1800" dirty="0" err="1">
              <a:solidFill>
                <a:srgbClr val="FFC000"/>
              </a:solidFill>
              <a:effectLst/>
              <a:latin typeface="Arial" charset="0"/>
              <a:ea typeface="+mn-ea"/>
              <a:cs typeface="+mn-cs"/>
            </a:rPr>
            <a:t>thiết</a:t>
          </a:r>
          <a:r>
            <a:rPr lang="en-US" sz="1800" dirty="0">
              <a:solidFill>
                <a:srgbClr val="FFC000"/>
              </a:solidFill>
              <a:effectLst/>
              <a:latin typeface="Arial" charset="0"/>
              <a:ea typeface="+mn-ea"/>
              <a:cs typeface="+mn-cs"/>
            </a:rPr>
            <a:t> </a:t>
          </a:r>
          <a:r>
            <a:rPr lang="en-US" sz="1800" dirty="0" err="1">
              <a:solidFill>
                <a:srgbClr val="FFC000"/>
              </a:solidFill>
              <a:effectLst/>
              <a:latin typeface="Arial" charset="0"/>
              <a:ea typeface="+mn-ea"/>
              <a:cs typeface="+mn-cs"/>
            </a:rPr>
            <a:t>đề</a:t>
          </a:r>
          <a:r>
            <a:rPr lang="en-US" sz="1800" dirty="0">
              <a:solidFill>
                <a:srgbClr val="FFC000"/>
              </a:solidFill>
              <a:effectLst/>
              <a:latin typeface="Arial" charset="0"/>
              <a:ea typeface="+mn-ea"/>
              <a:cs typeface="+mn-cs"/>
            </a:rPr>
            <a:t> </a:t>
          </a:r>
          <a:r>
            <a:rPr lang="en-US" sz="1800" dirty="0" err="1">
              <a:solidFill>
                <a:srgbClr val="FFC000"/>
              </a:solidFill>
              <a:effectLst/>
              <a:latin typeface="Arial" charset="0"/>
              <a:ea typeface="+mn-ea"/>
              <a:cs typeface="+mn-cs"/>
            </a:rPr>
            <a:t>tài</a:t>
          </a:r>
          <a:r>
            <a:rPr lang="en-US" sz="1800" dirty="0">
              <a:solidFill>
                <a:srgbClr val="FFC000"/>
              </a:solidFill>
              <a:effectLst/>
              <a:latin typeface="Arial" charset="0"/>
              <a:ea typeface="+mn-ea"/>
              <a:cs typeface="+mn-cs"/>
            </a:rPr>
            <a:t> </a:t>
          </a:r>
          <a:r>
            <a:rPr lang="en-US" sz="1800" dirty="0" err="1">
              <a:solidFill>
                <a:srgbClr val="FFC000"/>
              </a:solidFill>
              <a:effectLst/>
              <a:latin typeface="Arial" charset="0"/>
              <a:ea typeface="+mn-ea"/>
              <a:cs typeface="+mn-cs"/>
            </a:rPr>
            <a:t>sáng</a:t>
          </a:r>
          <a:r>
            <a:rPr lang="en-US" sz="1800" dirty="0">
              <a:solidFill>
                <a:srgbClr val="FFC000"/>
              </a:solidFill>
              <a:effectLst/>
              <a:latin typeface="Arial" charset="0"/>
              <a:ea typeface="+mn-ea"/>
              <a:cs typeface="+mn-cs"/>
            </a:rPr>
            <a:t> </a:t>
          </a:r>
          <a:r>
            <a:rPr lang="en-US" sz="1800" dirty="0" err="1">
              <a:solidFill>
                <a:srgbClr val="FFC000"/>
              </a:solidFill>
              <a:effectLst/>
              <a:latin typeface="Arial" charset="0"/>
              <a:ea typeface="+mn-ea"/>
              <a:cs typeface="+mn-cs"/>
            </a:rPr>
            <a:t>kiến</a:t>
          </a:r>
          <a:r>
            <a:rPr lang="en-US" sz="1800" dirty="0">
              <a:solidFill>
                <a:srgbClr val="FFC000"/>
              </a:solidFill>
              <a:effectLst/>
              <a:latin typeface="Arial" charset="0"/>
              <a:ea typeface="+mn-ea"/>
              <a:cs typeface="+mn-cs"/>
            </a:rPr>
            <a:t>, </a:t>
          </a:r>
          <a:r>
            <a:rPr lang="en-US" sz="1800" dirty="0" err="1">
              <a:solidFill>
                <a:srgbClr val="FFC000"/>
              </a:solidFill>
              <a:effectLst/>
              <a:latin typeface="Arial" charset="0"/>
              <a:ea typeface="+mn-ea"/>
              <a:cs typeface="+mn-cs"/>
            </a:rPr>
            <a:t>giải</a:t>
          </a:r>
          <a:r>
            <a:rPr lang="en-US" sz="1800" dirty="0">
              <a:solidFill>
                <a:srgbClr val="FFC000"/>
              </a:solidFill>
              <a:effectLst/>
              <a:latin typeface="Arial" charset="0"/>
              <a:ea typeface="+mn-ea"/>
              <a:cs typeface="+mn-cs"/>
            </a:rPr>
            <a:t> </a:t>
          </a:r>
          <a:r>
            <a:rPr lang="en-US" sz="1800" dirty="0" err="1">
              <a:solidFill>
                <a:srgbClr val="FFC000"/>
              </a:solidFill>
              <a:effectLst/>
              <a:latin typeface="Arial" charset="0"/>
              <a:ea typeface="+mn-ea"/>
              <a:cs typeface="+mn-cs"/>
            </a:rPr>
            <a:t>pháp</a:t>
          </a:r>
          <a:r>
            <a:rPr lang="en-US" sz="1800" dirty="0">
              <a:solidFill>
                <a:srgbClr val="FFC000"/>
              </a:solidFill>
              <a:effectLst/>
              <a:latin typeface="Arial" charset="0"/>
              <a:ea typeface="+mn-ea"/>
              <a:cs typeface="+mn-cs"/>
            </a:rPr>
            <a:t> </a:t>
          </a:r>
          <a:r>
            <a:rPr lang="en-US" sz="1800" dirty="0" err="1">
              <a:solidFill>
                <a:srgbClr val="FFC000"/>
              </a:solidFill>
              <a:effectLst/>
              <a:latin typeface="Arial" charset="0"/>
              <a:ea typeface="+mn-ea"/>
              <a:cs typeface="+mn-cs"/>
            </a:rPr>
            <a:t>nào</a:t>
          </a:r>
          <a:r>
            <a:rPr lang="en-US" sz="1800" dirty="0">
              <a:solidFill>
                <a:srgbClr val="FFC000"/>
              </a:solidFill>
              <a:effectLst/>
              <a:latin typeface="Arial" charset="0"/>
              <a:ea typeface="+mn-ea"/>
              <a:cs typeface="+mn-cs"/>
            </a:rPr>
            <a:t> </a:t>
          </a:r>
          <a:r>
            <a:rPr lang="en-US" sz="1800" dirty="0" err="1">
              <a:solidFill>
                <a:srgbClr val="FFC000"/>
              </a:solidFill>
              <a:effectLst/>
              <a:latin typeface="Arial" charset="0"/>
              <a:ea typeface="+mn-ea"/>
              <a:cs typeface="+mn-cs"/>
            </a:rPr>
            <a:t>cũng</a:t>
          </a:r>
          <a:r>
            <a:rPr lang="en-US" sz="1800" dirty="0">
              <a:solidFill>
                <a:srgbClr val="FFC000"/>
              </a:solidFill>
              <a:effectLst/>
              <a:latin typeface="Arial" charset="0"/>
              <a:ea typeface="+mn-ea"/>
              <a:cs typeface="+mn-cs"/>
            </a:rPr>
            <a:t> </a:t>
          </a:r>
          <a:r>
            <a:rPr lang="en-US" sz="1800" dirty="0" err="1">
              <a:solidFill>
                <a:srgbClr val="FFC000"/>
              </a:solidFill>
              <a:effectLst/>
              <a:latin typeface="Arial" charset="0"/>
              <a:ea typeface="+mn-ea"/>
              <a:cs typeface="+mn-cs"/>
            </a:rPr>
            <a:t>có</a:t>
          </a:r>
          <a:r>
            <a:rPr lang="en-US" sz="1800" dirty="0">
              <a:solidFill>
                <a:srgbClr val="FFC000"/>
              </a:solidFill>
              <a:effectLst/>
              <a:latin typeface="Arial" charset="0"/>
              <a:ea typeface="+mn-ea"/>
              <a:cs typeface="+mn-cs"/>
            </a:rPr>
            <a:t> </a:t>
          </a:r>
          <a:r>
            <a:rPr lang="en-US" sz="1800" dirty="0" err="1">
              <a:solidFill>
                <a:srgbClr val="FFC000"/>
              </a:solidFill>
              <a:effectLst/>
              <a:latin typeface="Arial" charset="0"/>
              <a:ea typeface="+mn-ea"/>
              <a:cs typeface="+mn-cs"/>
            </a:rPr>
            <a:t>phần</a:t>
          </a:r>
          <a:r>
            <a:rPr lang="en-US" sz="1800" dirty="0">
              <a:solidFill>
                <a:srgbClr val="FFC000"/>
              </a:solidFill>
              <a:effectLst/>
              <a:latin typeface="Arial" charset="0"/>
              <a:ea typeface="+mn-ea"/>
              <a:cs typeface="+mn-cs"/>
            </a:rPr>
            <a:t> </a:t>
          </a:r>
          <a:r>
            <a:rPr lang="en-US" sz="1800" dirty="0" err="1">
              <a:solidFill>
                <a:srgbClr val="FFC000"/>
              </a:solidFill>
              <a:effectLst/>
              <a:latin typeface="Arial" charset="0"/>
              <a:ea typeface="+mn-ea"/>
              <a:cs typeface="+mn-cs"/>
            </a:rPr>
            <a:t>này</a:t>
          </a:r>
          <a:endParaRPr lang="en-US" sz="1800" dirty="0">
            <a:solidFill>
              <a:srgbClr val="FFC000"/>
            </a:solidFill>
          </a:endParaRPr>
        </a:p>
      </dgm:t>
    </dgm:pt>
    <dgm:pt modelId="{41613D44-A39E-4F04-91AA-A15A99528F43}" type="parTrans" cxnId="{3B4CE70E-10CE-4DC3-86C8-57C6544A8DD1}">
      <dgm:prSet/>
      <dgm:spPr/>
      <dgm:t>
        <a:bodyPr/>
        <a:lstStyle/>
        <a:p>
          <a:endParaRPr lang="en-US"/>
        </a:p>
      </dgm:t>
    </dgm:pt>
    <dgm:pt modelId="{27ECDFD8-0D6E-44B9-83C4-1AE3CEF298FE}" type="sibTrans" cxnId="{3B4CE70E-10CE-4DC3-86C8-57C6544A8DD1}">
      <dgm:prSet/>
      <dgm:spPr/>
      <dgm:t>
        <a:bodyPr/>
        <a:lstStyle/>
        <a:p>
          <a:endParaRPr lang="en-US"/>
        </a:p>
      </dgm:t>
    </dgm:pt>
    <dgm:pt modelId="{278E9E73-7CD4-48D5-87F4-E0542F1BDE3F}" type="pres">
      <dgm:prSet presAssocID="{7A187A38-9382-4EB4-869B-34067158575B}" presName="Name0" presStyleCnt="0">
        <dgm:presLayoutVars>
          <dgm:dir/>
          <dgm:animLvl val="lvl"/>
          <dgm:resizeHandles val="exact"/>
        </dgm:presLayoutVars>
      </dgm:prSet>
      <dgm:spPr/>
    </dgm:pt>
    <dgm:pt modelId="{0FB71C62-2695-4E63-AA67-3A2F41CA892A}" type="pres">
      <dgm:prSet presAssocID="{7A187A38-9382-4EB4-869B-34067158575B}" presName="dummy" presStyleCnt="0"/>
      <dgm:spPr/>
    </dgm:pt>
    <dgm:pt modelId="{4F73CF6C-9B9E-4A0B-A645-C50135277E5E}" type="pres">
      <dgm:prSet presAssocID="{7A187A38-9382-4EB4-869B-34067158575B}" presName="linH" presStyleCnt="0"/>
      <dgm:spPr/>
    </dgm:pt>
    <dgm:pt modelId="{215603BF-B235-427D-A580-ED1B7E8CAA3D}" type="pres">
      <dgm:prSet presAssocID="{7A187A38-9382-4EB4-869B-34067158575B}" presName="padding1" presStyleCnt="0"/>
      <dgm:spPr/>
    </dgm:pt>
    <dgm:pt modelId="{3D33751B-631E-4D49-BACA-ECCBD8BF8D01}" type="pres">
      <dgm:prSet presAssocID="{8D59F3F2-D700-4312-8A32-C4AB528EAAF5}" presName="linV" presStyleCnt="0"/>
      <dgm:spPr/>
    </dgm:pt>
    <dgm:pt modelId="{42528E51-E9EF-40D0-A229-B3C87761B448}" type="pres">
      <dgm:prSet presAssocID="{8D59F3F2-D700-4312-8A32-C4AB528EAAF5}" presName="spVertical1" presStyleCnt="0"/>
      <dgm:spPr/>
    </dgm:pt>
    <dgm:pt modelId="{FD9BCF7C-D892-4424-A3EE-2F09BF289488}" type="pres">
      <dgm:prSet presAssocID="{8D59F3F2-D700-4312-8A32-C4AB528EAAF5}" presName="parTx" presStyleLbl="revTx" presStyleIdx="0" presStyleCnt="1" custLinFactNeighborX="-5775" custLinFactNeighborY="7606">
        <dgm:presLayoutVars>
          <dgm:chMax val="0"/>
          <dgm:chPref val="0"/>
          <dgm:bulletEnabled val="1"/>
        </dgm:presLayoutVars>
      </dgm:prSet>
      <dgm:spPr/>
    </dgm:pt>
    <dgm:pt modelId="{7159C6A6-419D-419D-B9BB-20D1B02DA539}" type="pres">
      <dgm:prSet presAssocID="{8D59F3F2-D700-4312-8A32-C4AB528EAAF5}" presName="spVertical2" presStyleCnt="0"/>
      <dgm:spPr/>
    </dgm:pt>
    <dgm:pt modelId="{D8CE5E07-5AF1-421B-9711-9143B81B1528}" type="pres">
      <dgm:prSet presAssocID="{8D59F3F2-D700-4312-8A32-C4AB528EAAF5}" presName="spVertical3" presStyleCnt="0"/>
      <dgm:spPr/>
    </dgm:pt>
    <dgm:pt modelId="{C8E12FA5-9C85-4274-8BA1-56AFF647D2E8}" type="pres">
      <dgm:prSet presAssocID="{7A187A38-9382-4EB4-869B-34067158575B}" presName="padding2" presStyleCnt="0"/>
      <dgm:spPr/>
    </dgm:pt>
    <dgm:pt modelId="{3E037F78-F6A4-476D-92A3-33D7E8F5D219}" type="pres">
      <dgm:prSet presAssocID="{7A187A38-9382-4EB4-869B-34067158575B}" presName="negArrow" presStyleCnt="0"/>
      <dgm:spPr/>
    </dgm:pt>
    <dgm:pt modelId="{B50E153F-D886-4613-8B51-6CB72E8020FD}" type="pres">
      <dgm:prSet presAssocID="{7A187A38-9382-4EB4-869B-34067158575B}" presName="backgroundArrow" presStyleLbl="node1" presStyleIdx="0" presStyleCnt="1" custLinFactNeighborX="1665" custLinFactNeighborY="-1657"/>
      <dgm:spPr>
        <a:solidFill>
          <a:schemeClr val="accent3">
            <a:lumMod val="50000"/>
          </a:schemeClr>
        </a:solidFill>
      </dgm:spPr>
    </dgm:pt>
  </dgm:ptLst>
  <dgm:cxnLst>
    <dgm:cxn modelId="{3B4CE70E-10CE-4DC3-86C8-57C6544A8DD1}" srcId="{7A187A38-9382-4EB4-869B-34067158575B}" destId="{8D59F3F2-D700-4312-8A32-C4AB528EAAF5}" srcOrd="0" destOrd="0" parTransId="{41613D44-A39E-4F04-91AA-A15A99528F43}" sibTransId="{27ECDFD8-0D6E-44B9-83C4-1AE3CEF298FE}"/>
    <dgm:cxn modelId="{EB661923-17C3-47E6-885A-6657AA3FD480}" type="presOf" srcId="{7A187A38-9382-4EB4-869B-34067158575B}" destId="{278E9E73-7CD4-48D5-87F4-E0542F1BDE3F}" srcOrd="0" destOrd="0" presId="urn:microsoft.com/office/officeart/2005/8/layout/hProcess3"/>
    <dgm:cxn modelId="{1E1FC14E-BB26-49B6-B642-EAE1E56C47A3}" type="presOf" srcId="{8D59F3F2-D700-4312-8A32-C4AB528EAAF5}" destId="{FD9BCF7C-D892-4424-A3EE-2F09BF289488}" srcOrd="0" destOrd="0" presId="urn:microsoft.com/office/officeart/2005/8/layout/hProcess3"/>
    <dgm:cxn modelId="{C04E24FC-C843-4144-8E79-714B91391AA5}" type="presParOf" srcId="{278E9E73-7CD4-48D5-87F4-E0542F1BDE3F}" destId="{0FB71C62-2695-4E63-AA67-3A2F41CA892A}" srcOrd="0" destOrd="0" presId="urn:microsoft.com/office/officeart/2005/8/layout/hProcess3"/>
    <dgm:cxn modelId="{E6FFCD06-DE9A-4170-8404-A18E5A5C921A}" type="presParOf" srcId="{278E9E73-7CD4-48D5-87F4-E0542F1BDE3F}" destId="{4F73CF6C-9B9E-4A0B-A645-C50135277E5E}" srcOrd="1" destOrd="0" presId="urn:microsoft.com/office/officeart/2005/8/layout/hProcess3"/>
    <dgm:cxn modelId="{5E181CDD-AF87-4283-9E3D-9CFEC118E522}" type="presParOf" srcId="{4F73CF6C-9B9E-4A0B-A645-C50135277E5E}" destId="{215603BF-B235-427D-A580-ED1B7E8CAA3D}" srcOrd="0" destOrd="0" presId="urn:microsoft.com/office/officeart/2005/8/layout/hProcess3"/>
    <dgm:cxn modelId="{7682E26D-1547-44FF-AAF8-811EE24586F2}" type="presParOf" srcId="{4F73CF6C-9B9E-4A0B-A645-C50135277E5E}" destId="{3D33751B-631E-4D49-BACA-ECCBD8BF8D01}" srcOrd="1" destOrd="0" presId="urn:microsoft.com/office/officeart/2005/8/layout/hProcess3"/>
    <dgm:cxn modelId="{9C56A2B4-28D5-4E04-9B29-20931A2CE20F}" type="presParOf" srcId="{3D33751B-631E-4D49-BACA-ECCBD8BF8D01}" destId="{42528E51-E9EF-40D0-A229-B3C87761B448}" srcOrd="0" destOrd="0" presId="urn:microsoft.com/office/officeart/2005/8/layout/hProcess3"/>
    <dgm:cxn modelId="{88F267C5-88B6-443F-9195-3719FE427EBE}" type="presParOf" srcId="{3D33751B-631E-4D49-BACA-ECCBD8BF8D01}" destId="{FD9BCF7C-D892-4424-A3EE-2F09BF289488}" srcOrd="1" destOrd="0" presId="urn:microsoft.com/office/officeart/2005/8/layout/hProcess3"/>
    <dgm:cxn modelId="{10ABBC41-7EF5-4759-A1D0-69EC984136BE}" type="presParOf" srcId="{3D33751B-631E-4D49-BACA-ECCBD8BF8D01}" destId="{7159C6A6-419D-419D-B9BB-20D1B02DA539}" srcOrd="2" destOrd="0" presId="urn:microsoft.com/office/officeart/2005/8/layout/hProcess3"/>
    <dgm:cxn modelId="{45146AF9-FE7E-42F0-833D-EF4A2AA10EA3}" type="presParOf" srcId="{3D33751B-631E-4D49-BACA-ECCBD8BF8D01}" destId="{D8CE5E07-5AF1-421B-9711-9143B81B1528}" srcOrd="3" destOrd="0" presId="urn:microsoft.com/office/officeart/2005/8/layout/hProcess3"/>
    <dgm:cxn modelId="{A7438A92-9A63-4B85-8AC8-49F0755CB71A}" type="presParOf" srcId="{4F73CF6C-9B9E-4A0B-A645-C50135277E5E}" destId="{C8E12FA5-9C85-4274-8BA1-56AFF647D2E8}" srcOrd="2" destOrd="0" presId="urn:microsoft.com/office/officeart/2005/8/layout/hProcess3"/>
    <dgm:cxn modelId="{FCFA6135-CC17-45DA-AE4C-49E768CFB3A5}" type="presParOf" srcId="{4F73CF6C-9B9E-4A0B-A645-C50135277E5E}" destId="{3E037F78-F6A4-476D-92A3-33D7E8F5D219}" srcOrd="3" destOrd="0" presId="urn:microsoft.com/office/officeart/2005/8/layout/hProcess3"/>
    <dgm:cxn modelId="{495651EC-AE01-4778-9301-852584A985B7}" type="presParOf" srcId="{4F73CF6C-9B9E-4A0B-A645-C50135277E5E}" destId="{B50E153F-D886-4613-8B51-6CB72E8020FD}" srcOrd="4" destOrd="0" presId="urn:microsoft.com/office/officeart/2005/8/layout/hProcess3"/>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5A6EACE3-88E1-46A5-B405-C372E8060A5D}" type="doc">
      <dgm:prSet loTypeId="urn:microsoft.com/office/officeart/2008/layout/VerticalCurvedList" loCatId="list" qsTypeId="urn:microsoft.com/office/officeart/2005/8/quickstyle/simple1#10" qsCatId="simple" csTypeId="urn:microsoft.com/office/officeart/2005/8/colors/accent1_2#11" csCatId="accent1" phldr="1"/>
      <dgm:spPr/>
      <dgm:t>
        <a:bodyPr/>
        <a:lstStyle/>
        <a:p>
          <a:endParaRPr lang="en-US"/>
        </a:p>
      </dgm:t>
    </dgm:pt>
    <dgm:pt modelId="{15281DE8-E3EF-4F34-ABF0-889AA84C6ADE}">
      <dgm:prSet phldrT="[Text]"/>
      <dgm:spPr>
        <a:solidFill>
          <a:srgbClr val="0070C0"/>
        </a:solidFill>
      </dgm:spPr>
      <dgm:t>
        <a:bodyPr/>
        <a:lstStyle/>
        <a:p>
          <a:pPr algn="just"/>
          <a:endParaRPr lang="en-US">
            <a:solidFill>
              <a:schemeClr val="bg1"/>
            </a:solidFill>
          </a:endParaRPr>
        </a:p>
      </dgm:t>
    </dgm:pt>
    <dgm:pt modelId="{0F1D4289-C33E-41CB-B8C3-EAFA95AE85F6}" type="parTrans" cxnId="{3BD484F1-0C72-4DA3-85D1-B11AA6A0572E}">
      <dgm:prSet/>
      <dgm:spPr/>
      <dgm:t>
        <a:bodyPr/>
        <a:lstStyle/>
        <a:p>
          <a:endParaRPr lang="en-US"/>
        </a:p>
      </dgm:t>
    </dgm:pt>
    <dgm:pt modelId="{5C65746B-D8CA-43BB-A01E-5B63D4AB0B07}" type="sibTrans" cxnId="{3BD484F1-0C72-4DA3-85D1-B11AA6A0572E}">
      <dgm:prSet/>
      <dgm:spPr/>
      <dgm:t>
        <a:bodyPr/>
        <a:lstStyle/>
        <a:p>
          <a:endParaRPr lang="en-US"/>
        </a:p>
      </dgm:t>
    </dgm:pt>
    <dgm:pt modelId="{D570DE43-74FD-4E4E-A4FA-52F59EC519AE}" type="pres">
      <dgm:prSet presAssocID="{5A6EACE3-88E1-46A5-B405-C372E8060A5D}" presName="Name0" presStyleCnt="0">
        <dgm:presLayoutVars>
          <dgm:chMax val="7"/>
          <dgm:chPref val="7"/>
          <dgm:dir/>
        </dgm:presLayoutVars>
      </dgm:prSet>
      <dgm:spPr/>
    </dgm:pt>
    <dgm:pt modelId="{1430CBC8-114E-4837-8BA9-4F342178C063}" type="pres">
      <dgm:prSet presAssocID="{5A6EACE3-88E1-46A5-B405-C372E8060A5D}" presName="Name1" presStyleCnt="0"/>
      <dgm:spPr/>
    </dgm:pt>
    <dgm:pt modelId="{FB49C39E-48D6-4E91-940F-454EE67EF596}" type="pres">
      <dgm:prSet presAssocID="{5A6EACE3-88E1-46A5-B405-C372E8060A5D}" presName="cycle" presStyleCnt="0"/>
      <dgm:spPr/>
    </dgm:pt>
    <dgm:pt modelId="{AD16CD29-6DCD-4F41-8ACE-F0026D804395}" type="pres">
      <dgm:prSet presAssocID="{5A6EACE3-88E1-46A5-B405-C372E8060A5D}" presName="srcNode" presStyleLbl="node1" presStyleIdx="0" presStyleCnt="1"/>
      <dgm:spPr/>
    </dgm:pt>
    <dgm:pt modelId="{650B0B75-30A1-4713-83A2-A46C06D22608}" type="pres">
      <dgm:prSet presAssocID="{5A6EACE3-88E1-46A5-B405-C372E8060A5D}" presName="conn" presStyleLbl="parChTrans1D2" presStyleIdx="0" presStyleCnt="1"/>
      <dgm:spPr/>
    </dgm:pt>
    <dgm:pt modelId="{72476E77-3D6F-4EAB-84E4-FC4C3F4F9AE9}" type="pres">
      <dgm:prSet presAssocID="{5A6EACE3-88E1-46A5-B405-C372E8060A5D}" presName="extraNode" presStyleLbl="node1" presStyleIdx="0" presStyleCnt="1"/>
      <dgm:spPr/>
    </dgm:pt>
    <dgm:pt modelId="{CF534812-88F5-493D-8340-740B10C2F902}" type="pres">
      <dgm:prSet presAssocID="{5A6EACE3-88E1-46A5-B405-C372E8060A5D}" presName="dstNode" presStyleLbl="node1" presStyleIdx="0" presStyleCnt="1"/>
      <dgm:spPr/>
    </dgm:pt>
    <dgm:pt modelId="{A4F3DB69-C4C7-43F5-8A2F-6E8F9C437416}" type="pres">
      <dgm:prSet presAssocID="{15281DE8-E3EF-4F34-ABF0-889AA84C6ADE}" presName="text_1" presStyleLbl="node1" presStyleIdx="0" presStyleCnt="1" custScaleX="106376">
        <dgm:presLayoutVars>
          <dgm:bulletEnabled val="1"/>
        </dgm:presLayoutVars>
      </dgm:prSet>
      <dgm:spPr/>
    </dgm:pt>
    <dgm:pt modelId="{160F004B-66A1-4B54-87CA-C314DBA8FB65}" type="pres">
      <dgm:prSet presAssocID="{15281DE8-E3EF-4F34-ABF0-889AA84C6ADE}" presName="accent_1" presStyleCnt="0"/>
      <dgm:spPr/>
    </dgm:pt>
    <dgm:pt modelId="{0BCA7D55-5F79-47C1-A515-2FAA9ACF9045}" type="pres">
      <dgm:prSet presAssocID="{15281DE8-E3EF-4F34-ABF0-889AA84C6ADE}" presName="accentRepeatNode" presStyleLbl="solidFgAcc1" presStyleIdx="0" presStyleCnt="1" custLinFactNeighborX="316" custLinFactNeighborY="-2646"/>
      <dgm:spPr>
        <a:blipFill rotWithShape="0">
          <a:blip xmlns:r="http://schemas.openxmlformats.org/officeDocument/2006/relationships" r:embed="rId1"/>
          <a:stretch>
            <a:fillRect/>
          </a:stretch>
        </a:blipFill>
      </dgm:spPr>
    </dgm:pt>
  </dgm:ptLst>
  <dgm:cxnLst>
    <dgm:cxn modelId="{CCB7D11C-6ED7-47F5-8621-9D59B8416A8C}" type="presOf" srcId="{5A6EACE3-88E1-46A5-B405-C372E8060A5D}" destId="{D570DE43-74FD-4E4E-A4FA-52F59EC519AE}" srcOrd="0" destOrd="0" presId="urn:microsoft.com/office/officeart/2008/layout/VerticalCurvedList"/>
    <dgm:cxn modelId="{5540B57B-CBA7-49C2-A0A3-1E95931A5076}" type="presOf" srcId="{15281DE8-E3EF-4F34-ABF0-889AA84C6ADE}" destId="{A4F3DB69-C4C7-43F5-8A2F-6E8F9C437416}" srcOrd="0" destOrd="0" presId="urn:microsoft.com/office/officeart/2008/layout/VerticalCurvedList"/>
    <dgm:cxn modelId="{0DF4BD7F-C961-4677-ACD1-DF6E4D9484DA}" type="presOf" srcId="{5C65746B-D8CA-43BB-A01E-5B63D4AB0B07}" destId="{650B0B75-30A1-4713-83A2-A46C06D22608}" srcOrd="0" destOrd="0" presId="urn:microsoft.com/office/officeart/2008/layout/VerticalCurvedList"/>
    <dgm:cxn modelId="{3BD484F1-0C72-4DA3-85D1-B11AA6A0572E}" srcId="{5A6EACE3-88E1-46A5-B405-C372E8060A5D}" destId="{15281DE8-E3EF-4F34-ABF0-889AA84C6ADE}" srcOrd="0" destOrd="0" parTransId="{0F1D4289-C33E-41CB-B8C3-EAFA95AE85F6}" sibTransId="{5C65746B-D8CA-43BB-A01E-5B63D4AB0B07}"/>
    <dgm:cxn modelId="{74D4AC4B-46BD-49F0-8B4C-CFCE23746A53}" type="presParOf" srcId="{D570DE43-74FD-4E4E-A4FA-52F59EC519AE}" destId="{1430CBC8-114E-4837-8BA9-4F342178C063}" srcOrd="0" destOrd="0" presId="urn:microsoft.com/office/officeart/2008/layout/VerticalCurvedList"/>
    <dgm:cxn modelId="{E70B2983-D558-4991-A532-6D9090E76F02}" type="presParOf" srcId="{1430CBC8-114E-4837-8BA9-4F342178C063}" destId="{FB49C39E-48D6-4E91-940F-454EE67EF596}" srcOrd="0" destOrd="0" presId="urn:microsoft.com/office/officeart/2008/layout/VerticalCurvedList"/>
    <dgm:cxn modelId="{D76D4C8F-104D-47DF-82E5-699C876D420B}" type="presParOf" srcId="{FB49C39E-48D6-4E91-940F-454EE67EF596}" destId="{AD16CD29-6DCD-4F41-8ACE-F0026D804395}" srcOrd="0" destOrd="0" presId="urn:microsoft.com/office/officeart/2008/layout/VerticalCurvedList"/>
    <dgm:cxn modelId="{330B82FA-132E-4FE1-B5AF-A25A08A1C45F}" type="presParOf" srcId="{FB49C39E-48D6-4E91-940F-454EE67EF596}" destId="{650B0B75-30A1-4713-83A2-A46C06D22608}" srcOrd="1" destOrd="0" presId="urn:microsoft.com/office/officeart/2008/layout/VerticalCurvedList"/>
    <dgm:cxn modelId="{529BAF0C-F776-4C8A-8F70-9E19C7E65B2E}" type="presParOf" srcId="{FB49C39E-48D6-4E91-940F-454EE67EF596}" destId="{72476E77-3D6F-4EAB-84E4-FC4C3F4F9AE9}" srcOrd="2" destOrd="0" presId="urn:microsoft.com/office/officeart/2008/layout/VerticalCurvedList"/>
    <dgm:cxn modelId="{D4F34B20-7F4F-47C5-8C7E-E6129743374F}" type="presParOf" srcId="{FB49C39E-48D6-4E91-940F-454EE67EF596}" destId="{CF534812-88F5-493D-8340-740B10C2F902}" srcOrd="3" destOrd="0" presId="urn:microsoft.com/office/officeart/2008/layout/VerticalCurvedList"/>
    <dgm:cxn modelId="{CC9B4835-271E-42AB-AB94-51F5F5DF20C5}" type="presParOf" srcId="{1430CBC8-114E-4837-8BA9-4F342178C063}" destId="{A4F3DB69-C4C7-43F5-8A2F-6E8F9C437416}" srcOrd="1" destOrd="0" presId="urn:microsoft.com/office/officeart/2008/layout/VerticalCurvedList"/>
    <dgm:cxn modelId="{09A832FE-5A3E-4122-9C71-16FD84E3C96C}" type="presParOf" srcId="{1430CBC8-114E-4837-8BA9-4F342178C063}" destId="{160F004B-66A1-4B54-87CA-C314DBA8FB65}" srcOrd="2" destOrd="0" presId="urn:microsoft.com/office/officeart/2008/layout/VerticalCurvedList"/>
    <dgm:cxn modelId="{0BA470E2-FECE-4B70-AC3F-668672A14D93}" type="presParOf" srcId="{160F004B-66A1-4B54-87CA-C314DBA8FB65}" destId="{0BCA7D55-5F79-47C1-A515-2FAA9ACF9045}"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5A6EACE3-88E1-46A5-B405-C372E8060A5D}" type="doc">
      <dgm:prSet loTypeId="urn:microsoft.com/office/officeart/2008/layout/VerticalCurvedList" loCatId="list" qsTypeId="urn:microsoft.com/office/officeart/2005/8/quickstyle/simple1#11" qsCatId="simple" csTypeId="urn:microsoft.com/office/officeart/2005/8/colors/accent1_2#12" csCatId="accent1" phldr="1"/>
      <dgm:spPr/>
      <dgm:t>
        <a:bodyPr/>
        <a:lstStyle/>
        <a:p>
          <a:endParaRPr lang="en-US"/>
        </a:p>
      </dgm:t>
    </dgm:pt>
    <dgm:pt modelId="{15281DE8-E3EF-4F34-ABF0-889AA84C6ADE}">
      <dgm:prSet phldrT="[Text]"/>
      <dgm:spPr>
        <a:solidFill>
          <a:schemeClr val="accent3">
            <a:lumMod val="50000"/>
          </a:schemeClr>
        </a:solidFill>
      </dgm:spPr>
      <dgm:t>
        <a:bodyPr/>
        <a:lstStyle/>
        <a:p>
          <a:pPr algn="just"/>
          <a:r>
            <a:rPr lang="en-US">
              <a:solidFill>
                <a:schemeClr val="bg1"/>
              </a:solidFill>
              <a:effectLst/>
              <a:latin typeface="Arial" charset="0"/>
              <a:ea typeface="+mn-ea"/>
              <a:cs typeface="+mn-cs"/>
            </a:rPr>
            <a:t>Trình bày những thuận lợi, khó khăn mà tác giả đã gặp phải trong vấn đề mà tác giả đã chọn để viết SKKN</a:t>
          </a:r>
          <a:endParaRPr lang="en-US">
            <a:solidFill>
              <a:schemeClr val="bg1"/>
            </a:solidFill>
          </a:endParaRPr>
        </a:p>
      </dgm:t>
    </dgm:pt>
    <dgm:pt modelId="{0F1D4289-C33E-41CB-B8C3-EAFA95AE85F6}" type="parTrans" cxnId="{3BD484F1-0C72-4DA3-85D1-B11AA6A0572E}">
      <dgm:prSet/>
      <dgm:spPr/>
      <dgm:t>
        <a:bodyPr/>
        <a:lstStyle/>
        <a:p>
          <a:endParaRPr lang="en-US"/>
        </a:p>
      </dgm:t>
    </dgm:pt>
    <dgm:pt modelId="{5C65746B-D8CA-43BB-A01E-5B63D4AB0B07}" type="sibTrans" cxnId="{3BD484F1-0C72-4DA3-85D1-B11AA6A0572E}">
      <dgm:prSet/>
      <dgm:spPr/>
      <dgm:t>
        <a:bodyPr/>
        <a:lstStyle/>
        <a:p>
          <a:endParaRPr lang="en-US"/>
        </a:p>
      </dgm:t>
    </dgm:pt>
    <dgm:pt modelId="{417CB1EB-5B3A-4EF2-ADC6-08F33E1D1BF5}">
      <dgm:prSet phldrT="[Text]"/>
      <dgm:spPr>
        <a:solidFill>
          <a:srgbClr val="0070C0"/>
        </a:solidFill>
      </dgm:spPr>
      <dgm:t>
        <a:bodyPr/>
        <a:lstStyle/>
        <a:p>
          <a:pPr algn="just"/>
          <a:r>
            <a:rPr lang="en-US">
              <a:solidFill>
                <a:schemeClr val="bg1"/>
              </a:solidFill>
              <a:effectLst/>
              <a:latin typeface="Arial" charset="0"/>
              <a:ea typeface="+mn-ea"/>
              <a:cs typeface="+mn-cs"/>
            </a:rPr>
            <a:t>Các nguyên nhân, yếu tố chủ quan, yếu tố ảnh hưởng khách quan</a:t>
          </a:r>
          <a:endParaRPr lang="en-US">
            <a:solidFill>
              <a:schemeClr val="bg1"/>
            </a:solidFill>
          </a:endParaRPr>
        </a:p>
      </dgm:t>
    </dgm:pt>
    <dgm:pt modelId="{8315CAC6-9B52-4F98-9DA8-8FC58DBFC1F2}" type="parTrans" cxnId="{97DB8C66-8153-4D33-9144-DFFD2F84C464}">
      <dgm:prSet/>
      <dgm:spPr/>
      <dgm:t>
        <a:bodyPr/>
        <a:lstStyle/>
        <a:p>
          <a:endParaRPr lang="en-US"/>
        </a:p>
      </dgm:t>
    </dgm:pt>
    <dgm:pt modelId="{B8F83554-601D-449D-BEB5-60F36563A000}" type="sibTrans" cxnId="{97DB8C66-8153-4D33-9144-DFFD2F84C464}">
      <dgm:prSet/>
      <dgm:spPr/>
      <dgm:t>
        <a:bodyPr/>
        <a:lstStyle/>
        <a:p>
          <a:endParaRPr lang="en-US"/>
        </a:p>
      </dgm:t>
    </dgm:pt>
    <dgm:pt modelId="{54B2FA30-80E4-4A5D-AE03-47D2E77BAD20}">
      <dgm:prSet phldrT="[Text]"/>
      <dgm:spPr>
        <a:solidFill>
          <a:schemeClr val="accent6">
            <a:lumMod val="75000"/>
          </a:schemeClr>
        </a:solidFill>
      </dgm:spPr>
      <dgm:t>
        <a:bodyPr/>
        <a:lstStyle/>
        <a:p>
          <a:pPr algn="just"/>
          <a:r>
            <a:rPr lang="en-US" dirty="0">
              <a:solidFill>
                <a:schemeClr val="bg1"/>
              </a:solidFill>
              <a:effectLst/>
              <a:latin typeface="Arial" charset="0"/>
              <a:ea typeface="+mn-ea"/>
              <a:cs typeface="+mn-cs"/>
            </a:rPr>
            <a:t>Cho </a:t>
          </a:r>
          <a:r>
            <a:rPr lang="en-US" dirty="0" err="1">
              <a:solidFill>
                <a:schemeClr val="bg1"/>
              </a:solidFill>
              <a:effectLst/>
              <a:latin typeface="Arial" charset="0"/>
              <a:ea typeface="+mn-ea"/>
              <a:cs typeface="+mn-cs"/>
            </a:rPr>
            <a:t>biết</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những</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nhân</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tố</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nào</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đã</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làm</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tồn</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tại</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những</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vấn</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đề</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đó</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và</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sự</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cản</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trở</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của</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các</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yếu</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tố</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chủ</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quan</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khách</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quan</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đến</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quá</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trình</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nghiên</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cứu</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đề</a:t>
          </a:r>
          <a:r>
            <a:rPr lang="en-US" dirty="0">
              <a:solidFill>
                <a:schemeClr val="bg1"/>
              </a:solidFill>
              <a:effectLst/>
              <a:latin typeface="Arial" charset="0"/>
              <a:ea typeface="+mn-ea"/>
              <a:cs typeface="+mn-cs"/>
            </a:rPr>
            <a:t> </a:t>
          </a:r>
          <a:r>
            <a:rPr lang="en-US" dirty="0" err="1">
              <a:solidFill>
                <a:schemeClr val="bg1"/>
              </a:solidFill>
              <a:effectLst/>
              <a:latin typeface="Arial" charset="0"/>
              <a:ea typeface="+mn-ea"/>
              <a:cs typeface="+mn-cs"/>
            </a:rPr>
            <a:t>tài</a:t>
          </a:r>
          <a:r>
            <a:rPr lang="en-US" dirty="0">
              <a:solidFill>
                <a:schemeClr val="bg1"/>
              </a:solidFill>
              <a:effectLst/>
              <a:latin typeface="Arial" charset="0"/>
              <a:ea typeface="+mn-ea"/>
              <a:cs typeface="+mn-cs"/>
            </a:rPr>
            <a:t>.</a:t>
          </a:r>
          <a:endParaRPr lang="en-US" dirty="0">
            <a:solidFill>
              <a:schemeClr val="bg1"/>
            </a:solidFill>
          </a:endParaRPr>
        </a:p>
      </dgm:t>
    </dgm:pt>
    <dgm:pt modelId="{83F59602-F37C-4F37-A1F4-2E961BA09597}" type="parTrans" cxnId="{3C6FF9A5-DC3D-4CD0-A859-AAC186EDC722}">
      <dgm:prSet/>
      <dgm:spPr/>
      <dgm:t>
        <a:bodyPr/>
        <a:lstStyle/>
        <a:p>
          <a:endParaRPr lang="en-US"/>
        </a:p>
      </dgm:t>
    </dgm:pt>
    <dgm:pt modelId="{475D80AD-C895-4C22-9A42-EDBBB1F5AE7B}" type="sibTrans" cxnId="{3C6FF9A5-DC3D-4CD0-A859-AAC186EDC722}">
      <dgm:prSet/>
      <dgm:spPr/>
      <dgm:t>
        <a:bodyPr/>
        <a:lstStyle/>
        <a:p>
          <a:endParaRPr lang="en-US"/>
        </a:p>
      </dgm:t>
    </dgm:pt>
    <dgm:pt modelId="{D570DE43-74FD-4E4E-A4FA-52F59EC519AE}" type="pres">
      <dgm:prSet presAssocID="{5A6EACE3-88E1-46A5-B405-C372E8060A5D}" presName="Name0" presStyleCnt="0">
        <dgm:presLayoutVars>
          <dgm:chMax val="7"/>
          <dgm:chPref val="7"/>
          <dgm:dir/>
        </dgm:presLayoutVars>
      </dgm:prSet>
      <dgm:spPr/>
    </dgm:pt>
    <dgm:pt modelId="{1430CBC8-114E-4837-8BA9-4F342178C063}" type="pres">
      <dgm:prSet presAssocID="{5A6EACE3-88E1-46A5-B405-C372E8060A5D}" presName="Name1" presStyleCnt="0"/>
      <dgm:spPr/>
    </dgm:pt>
    <dgm:pt modelId="{FB49C39E-48D6-4E91-940F-454EE67EF596}" type="pres">
      <dgm:prSet presAssocID="{5A6EACE3-88E1-46A5-B405-C372E8060A5D}" presName="cycle" presStyleCnt="0"/>
      <dgm:spPr/>
    </dgm:pt>
    <dgm:pt modelId="{AD16CD29-6DCD-4F41-8ACE-F0026D804395}" type="pres">
      <dgm:prSet presAssocID="{5A6EACE3-88E1-46A5-B405-C372E8060A5D}" presName="srcNode" presStyleLbl="node1" presStyleIdx="0" presStyleCnt="3"/>
      <dgm:spPr/>
    </dgm:pt>
    <dgm:pt modelId="{650B0B75-30A1-4713-83A2-A46C06D22608}" type="pres">
      <dgm:prSet presAssocID="{5A6EACE3-88E1-46A5-B405-C372E8060A5D}" presName="conn" presStyleLbl="parChTrans1D2" presStyleIdx="0" presStyleCnt="1"/>
      <dgm:spPr/>
    </dgm:pt>
    <dgm:pt modelId="{72476E77-3D6F-4EAB-84E4-FC4C3F4F9AE9}" type="pres">
      <dgm:prSet presAssocID="{5A6EACE3-88E1-46A5-B405-C372E8060A5D}" presName="extraNode" presStyleLbl="node1" presStyleIdx="0" presStyleCnt="3"/>
      <dgm:spPr/>
    </dgm:pt>
    <dgm:pt modelId="{CF534812-88F5-493D-8340-740B10C2F902}" type="pres">
      <dgm:prSet presAssocID="{5A6EACE3-88E1-46A5-B405-C372E8060A5D}" presName="dstNode" presStyleLbl="node1" presStyleIdx="0" presStyleCnt="3"/>
      <dgm:spPr/>
    </dgm:pt>
    <dgm:pt modelId="{A4F3DB69-C4C7-43F5-8A2F-6E8F9C437416}" type="pres">
      <dgm:prSet presAssocID="{15281DE8-E3EF-4F34-ABF0-889AA84C6ADE}" presName="text_1" presStyleLbl="node1" presStyleIdx="0" presStyleCnt="3" custScaleX="101185">
        <dgm:presLayoutVars>
          <dgm:bulletEnabled val="1"/>
        </dgm:presLayoutVars>
      </dgm:prSet>
      <dgm:spPr/>
    </dgm:pt>
    <dgm:pt modelId="{160F004B-66A1-4B54-87CA-C314DBA8FB65}" type="pres">
      <dgm:prSet presAssocID="{15281DE8-E3EF-4F34-ABF0-889AA84C6ADE}" presName="accent_1" presStyleCnt="0"/>
      <dgm:spPr/>
    </dgm:pt>
    <dgm:pt modelId="{0BCA7D55-5F79-47C1-A515-2FAA9ACF9045}" type="pres">
      <dgm:prSet presAssocID="{15281DE8-E3EF-4F34-ABF0-889AA84C6ADE}" presName="accentRepeatNode" presStyleLbl="solidFgAcc1" presStyleIdx="0" presStyleCnt="3"/>
      <dgm:spPr>
        <a:blipFill rotWithShape="0">
          <a:blip xmlns:r="http://schemas.openxmlformats.org/officeDocument/2006/relationships" r:embed="rId1"/>
          <a:stretch>
            <a:fillRect/>
          </a:stretch>
        </a:blipFill>
      </dgm:spPr>
    </dgm:pt>
    <dgm:pt modelId="{13BC3148-AE14-4931-B6D2-D103DCF86271}" type="pres">
      <dgm:prSet presAssocID="{417CB1EB-5B3A-4EF2-ADC6-08F33E1D1BF5}" presName="text_2" presStyleLbl="node1" presStyleIdx="1" presStyleCnt="3">
        <dgm:presLayoutVars>
          <dgm:bulletEnabled val="1"/>
        </dgm:presLayoutVars>
      </dgm:prSet>
      <dgm:spPr/>
    </dgm:pt>
    <dgm:pt modelId="{7C038E04-3A8E-4A09-AAC2-EF9679414121}" type="pres">
      <dgm:prSet presAssocID="{417CB1EB-5B3A-4EF2-ADC6-08F33E1D1BF5}" presName="accent_2" presStyleCnt="0"/>
      <dgm:spPr/>
    </dgm:pt>
    <dgm:pt modelId="{009F04F0-9114-439E-8C81-3BCB593CC6A3}" type="pres">
      <dgm:prSet presAssocID="{417CB1EB-5B3A-4EF2-ADC6-08F33E1D1BF5}" presName="accentRepeatNode" presStyleLbl="solidFgAcc1" presStyleIdx="1" presStyleCnt="3"/>
      <dgm:spPr>
        <a:blipFill rotWithShape="0">
          <a:blip xmlns:r="http://schemas.openxmlformats.org/officeDocument/2006/relationships" r:embed="rId2"/>
          <a:stretch>
            <a:fillRect/>
          </a:stretch>
        </a:blipFill>
      </dgm:spPr>
    </dgm:pt>
    <dgm:pt modelId="{A3C6277D-0369-4F31-8AE0-A08BB0FD0A70}" type="pres">
      <dgm:prSet presAssocID="{54B2FA30-80E4-4A5D-AE03-47D2E77BAD20}" presName="text_3" presStyleLbl="node1" presStyleIdx="2" presStyleCnt="3">
        <dgm:presLayoutVars>
          <dgm:bulletEnabled val="1"/>
        </dgm:presLayoutVars>
      </dgm:prSet>
      <dgm:spPr/>
    </dgm:pt>
    <dgm:pt modelId="{36E69792-6493-4AF2-98D0-16B50D5C2061}" type="pres">
      <dgm:prSet presAssocID="{54B2FA30-80E4-4A5D-AE03-47D2E77BAD20}" presName="accent_3" presStyleCnt="0"/>
      <dgm:spPr/>
    </dgm:pt>
    <dgm:pt modelId="{16300A62-5982-4581-87D6-3B03AF8F99D4}" type="pres">
      <dgm:prSet presAssocID="{54B2FA30-80E4-4A5D-AE03-47D2E77BAD20}" presName="accentRepeatNode" presStyleLbl="solidFgAcc1" presStyleIdx="2" presStyleCnt="3"/>
      <dgm:spPr>
        <a:blipFill rotWithShape="0">
          <a:blip xmlns:r="http://schemas.openxmlformats.org/officeDocument/2006/relationships" r:embed="rId3"/>
          <a:stretch>
            <a:fillRect/>
          </a:stretch>
        </a:blipFill>
      </dgm:spPr>
    </dgm:pt>
  </dgm:ptLst>
  <dgm:cxnLst>
    <dgm:cxn modelId="{CCB7D11C-6ED7-47F5-8621-9D59B8416A8C}" type="presOf" srcId="{5A6EACE3-88E1-46A5-B405-C372E8060A5D}" destId="{D570DE43-74FD-4E4E-A4FA-52F59EC519AE}" srcOrd="0" destOrd="0" presId="urn:microsoft.com/office/officeart/2008/layout/VerticalCurvedList"/>
    <dgm:cxn modelId="{97DB8C66-8153-4D33-9144-DFFD2F84C464}" srcId="{5A6EACE3-88E1-46A5-B405-C372E8060A5D}" destId="{417CB1EB-5B3A-4EF2-ADC6-08F33E1D1BF5}" srcOrd="1" destOrd="0" parTransId="{8315CAC6-9B52-4F98-9DA8-8FC58DBFC1F2}" sibTransId="{B8F83554-601D-449D-BEB5-60F36563A000}"/>
    <dgm:cxn modelId="{00515E4E-268F-4210-8B01-21A833637D4A}" type="presOf" srcId="{417CB1EB-5B3A-4EF2-ADC6-08F33E1D1BF5}" destId="{13BC3148-AE14-4931-B6D2-D103DCF86271}" srcOrd="0" destOrd="0" presId="urn:microsoft.com/office/officeart/2008/layout/VerticalCurvedList"/>
    <dgm:cxn modelId="{5540B57B-CBA7-49C2-A0A3-1E95931A5076}" type="presOf" srcId="{15281DE8-E3EF-4F34-ABF0-889AA84C6ADE}" destId="{A4F3DB69-C4C7-43F5-8A2F-6E8F9C437416}" srcOrd="0" destOrd="0" presId="urn:microsoft.com/office/officeart/2008/layout/VerticalCurvedList"/>
    <dgm:cxn modelId="{3250F97D-D896-494B-816E-FBADAE6130B2}" type="presOf" srcId="{54B2FA30-80E4-4A5D-AE03-47D2E77BAD20}" destId="{A3C6277D-0369-4F31-8AE0-A08BB0FD0A70}" srcOrd="0" destOrd="0" presId="urn:microsoft.com/office/officeart/2008/layout/VerticalCurvedList"/>
    <dgm:cxn modelId="{0DF4BD7F-C961-4677-ACD1-DF6E4D9484DA}" type="presOf" srcId="{5C65746B-D8CA-43BB-A01E-5B63D4AB0B07}" destId="{650B0B75-30A1-4713-83A2-A46C06D22608}" srcOrd="0" destOrd="0" presId="urn:microsoft.com/office/officeart/2008/layout/VerticalCurvedList"/>
    <dgm:cxn modelId="{3C6FF9A5-DC3D-4CD0-A859-AAC186EDC722}" srcId="{5A6EACE3-88E1-46A5-B405-C372E8060A5D}" destId="{54B2FA30-80E4-4A5D-AE03-47D2E77BAD20}" srcOrd="2" destOrd="0" parTransId="{83F59602-F37C-4F37-A1F4-2E961BA09597}" sibTransId="{475D80AD-C895-4C22-9A42-EDBBB1F5AE7B}"/>
    <dgm:cxn modelId="{3BD484F1-0C72-4DA3-85D1-B11AA6A0572E}" srcId="{5A6EACE3-88E1-46A5-B405-C372E8060A5D}" destId="{15281DE8-E3EF-4F34-ABF0-889AA84C6ADE}" srcOrd="0" destOrd="0" parTransId="{0F1D4289-C33E-41CB-B8C3-EAFA95AE85F6}" sibTransId="{5C65746B-D8CA-43BB-A01E-5B63D4AB0B07}"/>
    <dgm:cxn modelId="{74D4AC4B-46BD-49F0-8B4C-CFCE23746A53}" type="presParOf" srcId="{D570DE43-74FD-4E4E-A4FA-52F59EC519AE}" destId="{1430CBC8-114E-4837-8BA9-4F342178C063}" srcOrd="0" destOrd="0" presId="urn:microsoft.com/office/officeart/2008/layout/VerticalCurvedList"/>
    <dgm:cxn modelId="{E70B2983-D558-4991-A532-6D9090E76F02}" type="presParOf" srcId="{1430CBC8-114E-4837-8BA9-4F342178C063}" destId="{FB49C39E-48D6-4E91-940F-454EE67EF596}" srcOrd="0" destOrd="0" presId="urn:microsoft.com/office/officeart/2008/layout/VerticalCurvedList"/>
    <dgm:cxn modelId="{D76D4C8F-104D-47DF-82E5-699C876D420B}" type="presParOf" srcId="{FB49C39E-48D6-4E91-940F-454EE67EF596}" destId="{AD16CD29-6DCD-4F41-8ACE-F0026D804395}" srcOrd="0" destOrd="0" presId="urn:microsoft.com/office/officeart/2008/layout/VerticalCurvedList"/>
    <dgm:cxn modelId="{330B82FA-132E-4FE1-B5AF-A25A08A1C45F}" type="presParOf" srcId="{FB49C39E-48D6-4E91-940F-454EE67EF596}" destId="{650B0B75-30A1-4713-83A2-A46C06D22608}" srcOrd="1" destOrd="0" presId="urn:microsoft.com/office/officeart/2008/layout/VerticalCurvedList"/>
    <dgm:cxn modelId="{529BAF0C-F776-4C8A-8F70-9E19C7E65B2E}" type="presParOf" srcId="{FB49C39E-48D6-4E91-940F-454EE67EF596}" destId="{72476E77-3D6F-4EAB-84E4-FC4C3F4F9AE9}" srcOrd="2" destOrd="0" presId="urn:microsoft.com/office/officeart/2008/layout/VerticalCurvedList"/>
    <dgm:cxn modelId="{D4F34B20-7F4F-47C5-8C7E-E6129743374F}" type="presParOf" srcId="{FB49C39E-48D6-4E91-940F-454EE67EF596}" destId="{CF534812-88F5-493D-8340-740B10C2F902}" srcOrd="3" destOrd="0" presId="urn:microsoft.com/office/officeart/2008/layout/VerticalCurvedList"/>
    <dgm:cxn modelId="{CC9B4835-271E-42AB-AB94-51F5F5DF20C5}" type="presParOf" srcId="{1430CBC8-114E-4837-8BA9-4F342178C063}" destId="{A4F3DB69-C4C7-43F5-8A2F-6E8F9C437416}" srcOrd="1" destOrd="0" presId="urn:microsoft.com/office/officeart/2008/layout/VerticalCurvedList"/>
    <dgm:cxn modelId="{09A832FE-5A3E-4122-9C71-16FD84E3C96C}" type="presParOf" srcId="{1430CBC8-114E-4837-8BA9-4F342178C063}" destId="{160F004B-66A1-4B54-87CA-C314DBA8FB65}" srcOrd="2" destOrd="0" presId="urn:microsoft.com/office/officeart/2008/layout/VerticalCurvedList"/>
    <dgm:cxn modelId="{0BA470E2-FECE-4B70-AC3F-668672A14D93}" type="presParOf" srcId="{160F004B-66A1-4B54-87CA-C314DBA8FB65}" destId="{0BCA7D55-5F79-47C1-A515-2FAA9ACF9045}" srcOrd="0" destOrd="0" presId="urn:microsoft.com/office/officeart/2008/layout/VerticalCurvedList"/>
    <dgm:cxn modelId="{F1FFC22B-AFC7-4983-8D99-9DAA368259F4}" type="presParOf" srcId="{1430CBC8-114E-4837-8BA9-4F342178C063}" destId="{13BC3148-AE14-4931-B6D2-D103DCF86271}" srcOrd="3" destOrd="0" presId="urn:microsoft.com/office/officeart/2008/layout/VerticalCurvedList"/>
    <dgm:cxn modelId="{BF7952F7-0ACA-4ED8-83BB-7A0C5123C77E}" type="presParOf" srcId="{1430CBC8-114E-4837-8BA9-4F342178C063}" destId="{7C038E04-3A8E-4A09-AAC2-EF9679414121}" srcOrd="4" destOrd="0" presId="urn:microsoft.com/office/officeart/2008/layout/VerticalCurvedList"/>
    <dgm:cxn modelId="{A38D4E77-BA9A-4B99-8B7F-C7914B57A66D}" type="presParOf" srcId="{7C038E04-3A8E-4A09-AAC2-EF9679414121}" destId="{009F04F0-9114-439E-8C81-3BCB593CC6A3}" srcOrd="0" destOrd="0" presId="urn:microsoft.com/office/officeart/2008/layout/VerticalCurvedList"/>
    <dgm:cxn modelId="{42ACE88A-373B-4426-98D4-8EDF729F61C1}" type="presParOf" srcId="{1430CBC8-114E-4837-8BA9-4F342178C063}" destId="{A3C6277D-0369-4F31-8AE0-A08BB0FD0A70}" srcOrd="5" destOrd="0" presId="urn:microsoft.com/office/officeart/2008/layout/VerticalCurvedList"/>
    <dgm:cxn modelId="{66E02D6E-E822-4ACD-9AA8-5BCEC557173D}" type="presParOf" srcId="{1430CBC8-114E-4837-8BA9-4F342178C063}" destId="{36E69792-6493-4AF2-98D0-16B50D5C2061}" srcOrd="6" destOrd="0" presId="urn:microsoft.com/office/officeart/2008/layout/VerticalCurvedList"/>
    <dgm:cxn modelId="{B5F46204-02B8-4BBB-8CFD-747B2E5802E8}" type="presParOf" srcId="{36E69792-6493-4AF2-98D0-16B50D5C2061}" destId="{16300A62-5982-4581-87D6-3B03AF8F99D4}"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5A6EACE3-88E1-46A5-B405-C372E8060A5D}" type="doc">
      <dgm:prSet loTypeId="urn:microsoft.com/office/officeart/2008/layout/VerticalCurvedList" loCatId="list" qsTypeId="urn:microsoft.com/office/officeart/2005/8/quickstyle/simple1#12" qsCatId="simple" csTypeId="urn:microsoft.com/office/officeart/2005/8/colors/accent1_2#13" csCatId="accent1" phldr="1"/>
      <dgm:spPr/>
      <dgm:t>
        <a:bodyPr/>
        <a:lstStyle/>
        <a:p>
          <a:endParaRPr lang="en-US"/>
        </a:p>
      </dgm:t>
    </dgm:pt>
    <dgm:pt modelId="{15281DE8-E3EF-4F34-ABF0-889AA84C6ADE}">
      <dgm:prSet phldrT="[Text]" custT="1"/>
      <dgm:spPr>
        <a:solidFill>
          <a:srgbClr val="0070C0"/>
        </a:solidFill>
      </dgm:spPr>
      <dgm:t>
        <a:bodyPr/>
        <a:lstStyle/>
        <a:p>
          <a:pPr algn="just"/>
          <a:r>
            <a:rPr lang="en-US" sz="2100">
              <a:solidFill>
                <a:schemeClr val="bg1"/>
              </a:solidFill>
              <a:effectLst/>
              <a:latin typeface="Arial" charset="0"/>
              <a:ea typeface="+mn-ea"/>
              <a:cs typeface="+mn-cs"/>
            </a:rPr>
            <a:t>Thể hiện những giải pháp mà tác giả đưa ra để giải quyết các vấn đề khi nghiên cứu lí luận và khảo sát thực tiễn. </a:t>
          </a:r>
        </a:p>
      </dgm:t>
    </dgm:pt>
    <dgm:pt modelId="{0F1D4289-C33E-41CB-B8C3-EAFA95AE85F6}" type="parTrans" cxnId="{3BD484F1-0C72-4DA3-85D1-B11AA6A0572E}">
      <dgm:prSet/>
      <dgm:spPr/>
      <dgm:t>
        <a:bodyPr/>
        <a:lstStyle/>
        <a:p>
          <a:endParaRPr lang="en-US"/>
        </a:p>
      </dgm:t>
    </dgm:pt>
    <dgm:pt modelId="{5C65746B-D8CA-43BB-A01E-5B63D4AB0B07}" type="sibTrans" cxnId="{3BD484F1-0C72-4DA3-85D1-B11AA6A0572E}">
      <dgm:prSet/>
      <dgm:spPr/>
      <dgm:t>
        <a:bodyPr/>
        <a:lstStyle/>
        <a:p>
          <a:endParaRPr lang="en-US"/>
        </a:p>
      </dgm:t>
    </dgm:pt>
    <dgm:pt modelId="{86BB20DD-9824-4FBB-8091-BE1CF6A6BFDA}">
      <dgm:prSet phldrT="[Text]" custT="1"/>
      <dgm:spPr>
        <a:solidFill>
          <a:srgbClr val="0070C0"/>
        </a:solidFill>
      </dgm:spPr>
      <dgm:t>
        <a:bodyPr/>
        <a:lstStyle/>
        <a:p>
          <a:pPr algn="just"/>
          <a:r>
            <a:rPr lang="en-US" sz="2100">
              <a:solidFill>
                <a:schemeClr val="bg1"/>
              </a:solidFill>
              <a:effectLst/>
              <a:latin typeface="Arial" charset="0"/>
              <a:ea typeface="+mn-ea"/>
              <a:cs typeface="+mn-cs"/>
            </a:rPr>
            <a:t>Yêu cầu thực tế, khả thi, cụ thể, rõ ràng, chỉ ra cách thức, phương pháp triển khai thực hiện.</a:t>
          </a:r>
        </a:p>
      </dgm:t>
    </dgm:pt>
    <dgm:pt modelId="{EAA824B6-1B4B-4B03-A909-070B1F94882F}" type="parTrans" cxnId="{718A94EC-A2F8-42D6-A29B-AFDC9DB377E1}">
      <dgm:prSet/>
      <dgm:spPr/>
      <dgm:t>
        <a:bodyPr/>
        <a:lstStyle/>
        <a:p>
          <a:endParaRPr lang="en-US"/>
        </a:p>
      </dgm:t>
    </dgm:pt>
    <dgm:pt modelId="{F77AA54D-1CC7-4E2C-BF7B-D21C333B3D87}" type="sibTrans" cxnId="{718A94EC-A2F8-42D6-A29B-AFDC9DB377E1}">
      <dgm:prSet/>
      <dgm:spPr/>
      <dgm:t>
        <a:bodyPr/>
        <a:lstStyle/>
        <a:p>
          <a:endParaRPr lang="en-US"/>
        </a:p>
      </dgm:t>
    </dgm:pt>
    <dgm:pt modelId="{730C8D7A-0297-45F3-8DC2-00EB1E4806B1}">
      <dgm:prSet phldrT="[Text]" custT="1"/>
      <dgm:spPr>
        <a:solidFill>
          <a:srgbClr val="0070C0"/>
        </a:solidFill>
      </dgm:spPr>
      <dgm:t>
        <a:bodyPr/>
        <a:lstStyle/>
        <a:p>
          <a:pPr algn="just"/>
          <a:r>
            <a:rPr lang="en-US" sz="2100" i="1">
              <a:solidFill>
                <a:srgbClr val="FFFF00"/>
              </a:solidFill>
              <a:effectLst/>
              <a:latin typeface="Arial" charset="0"/>
              <a:ea typeface="+mn-ea"/>
              <a:cs typeface="+mn-cs"/>
            </a:rPr>
            <a:t>Kết quả khảo nghiệm, đánh giá. Kết quả cụ thể đã đạt được (có thể so sánh với thực trạng vấn đề trước khi áp dụng sáng kiến kinh nghiệm).</a:t>
          </a:r>
          <a:endParaRPr lang="en-US" sz="2100" i="1">
            <a:solidFill>
              <a:srgbClr val="FFFF00"/>
            </a:solidFill>
          </a:endParaRPr>
        </a:p>
      </dgm:t>
    </dgm:pt>
    <dgm:pt modelId="{1D8519FB-CD08-413F-80B9-AA5778D77B69}" type="parTrans" cxnId="{6A6100D7-487C-4EAA-9AE6-43DA6B32C7C5}">
      <dgm:prSet/>
      <dgm:spPr/>
      <dgm:t>
        <a:bodyPr/>
        <a:lstStyle/>
        <a:p>
          <a:endParaRPr lang="en-US"/>
        </a:p>
      </dgm:t>
    </dgm:pt>
    <dgm:pt modelId="{D6EFBFD1-1759-4744-A262-8AF732C523EF}" type="sibTrans" cxnId="{6A6100D7-487C-4EAA-9AE6-43DA6B32C7C5}">
      <dgm:prSet/>
      <dgm:spPr/>
      <dgm:t>
        <a:bodyPr/>
        <a:lstStyle/>
        <a:p>
          <a:endParaRPr lang="en-US"/>
        </a:p>
      </dgm:t>
    </dgm:pt>
    <dgm:pt modelId="{D570DE43-74FD-4E4E-A4FA-52F59EC519AE}" type="pres">
      <dgm:prSet presAssocID="{5A6EACE3-88E1-46A5-B405-C372E8060A5D}" presName="Name0" presStyleCnt="0">
        <dgm:presLayoutVars>
          <dgm:chMax val="7"/>
          <dgm:chPref val="7"/>
          <dgm:dir/>
        </dgm:presLayoutVars>
      </dgm:prSet>
      <dgm:spPr/>
    </dgm:pt>
    <dgm:pt modelId="{1430CBC8-114E-4837-8BA9-4F342178C063}" type="pres">
      <dgm:prSet presAssocID="{5A6EACE3-88E1-46A5-B405-C372E8060A5D}" presName="Name1" presStyleCnt="0"/>
      <dgm:spPr/>
    </dgm:pt>
    <dgm:pt modelId="{FB49C39E-48D6-4E91-940F-454EE67EF596}" type="pres">
      <dgm:prSet presAssocID="{5A6EACE3-88E1-46A5-B405-C372E8060A5D}" presName="cycle" presStyleCnt="0"/>
      <dgm:spPr/>
    </dgm:pt>
    <dgm:pt modelId="{AD16CD29-6DCD-4F41-8ACE-F0026D804395}" type="pres">
      <dgm:prSet presAssocID="{5A6EACE3-88E1-46A5-B405-C372E8060A5D}" presName="srcNode" presStyleLbl="node1" presStyleIdx="0" presStyleCnt="3"/>
      <dgm:spPr/>
    </dgm:pt>
    <dgm:pt modelId="{650B0B75-30A1-4713-83A2-A46C06D22608}" type="pres">
      <dgm:prSet presAssocID="{5A6EACE3-88E1-46A5-B405-C372E8060A5D}" presName="conn" presStyleLbl="parChTrans1D2" presStyleIdx="0" presStyleCnt="1"/>
      <dgm:spPr/>
    </dgm:pt>
    <dgm:pt modelId="{72476E77-3D6F-4EAB-84E4-FC4C3F4F9AE9}" type="pres">
      <dgm:prSet presAssocID="{5A6EACE3-88E1-46A5-B405-C372E8060A5D}" presName="extraNode" presStyleLbl="node1" presStyleIdx="0" presStyleCnt="3"/>
      <dgm:spPr/>
    </dgm:pt>
    <dgm:pt modelId="{CF534812-88F5-493D-8340-740B10C2F902}" type="pres">
      <dgm:prSet presAssocID="{5A6EACE3-88E1-46A5-B405-C372E8060A5D}" presName="dstNode" presStyleLbl="node1" presStyleIdx="0" presStyleCnt="3"/>
      <dgm:spPr/>
    </dgm:pt>
    <dgm:pt modelId="{A4F3DB69-C4C7-43F5-8A2F-6E8F9C437416}" type="pres">
      <dgm:prSet presAssocID="{15281DE8-E3EF-4F34-ABF0-889AA84C6ADE}" presName="text_1" presStyleLbl="node1" presStyleIdx="0" presStyleCnt="3" custScaleX="101185" custScaleY="110976">
        <dgm:presLayoutVars>
          <dgm:bulletEnabled val="1"/>
        </dgm:presLayoutVars>
      </dgm:prSet>
      <dgm:spPr/>
    </dgm:pt>
    <dgm:pt modelId="{160F004B-66A1-4B54-87CA-C314DBA8FB65}" type="pres">
      <dgm:prSet presAssocID="{15281DE8-E3EF-4F34-ABF0-889AA84C6ADE}" presName="accent_1" presStyleCnt="0"/>
      <dgm:spPr/>
    </dgm:pt>
    <dgm:pt modelId="{0BCA7D55-5F79-47C1-A515-2FAA9ACF9045}" type="pres">
      <dgm:prSet presAssocID="{15281DE8-E3EF-4F34-ABF0-889AA84C6ADE}" presName="accentRepeatNode" presStyleLbl="solidFgAcc1" presStyleIdx="0" presStyleCnt="3"/>
      <dgm:spPr>
        <a:blipFill rotWithShape="0">
          <a:blip xmlns:r="http://schemas.openxmlformats.org/officeDocument/2006/relationships" r:embed="rId1"/>
          <a:stretch>
            <a:fillRect/>
          </a:stretch>
        </a:blipFill>
      </dgm:spPr>
    </dgm:pt>
    <dgm:pt modelId="{0469CA65-BB19-406A-9908-4E2B4CFEE706}" type="pres">
      <dgm:prSet presAssocID="{86BB20DD-9824-4FBB-8091-BE1CF6A6BFDA}" presName="text_2" presStyleLbl="node1" presStyleIdx="1" presStyleCnt="3" custScaleY="121951">
        <dgm:presLayoutVars>
          <dgm:bulletEnabled val="1"/>
        </dgm:presLayoutVars>
      </dgm:prSet>
      <dgm:spPr/>
    </dgm:pt>
    <dgm:pt modelId="{511D2413-4AAD-4F8F-8964-416D41AB5CCD}" type="pres">
      <dgm:prSet presAssocID="{86BB20DD-9824-4FBB-8091-BE1CF6A6BFDA}" presName="accent_2" presStyleCnt="0"/>
      <dgm:spPr/>
    </dgm:pt>
    <dgm:pt modelId="{DF3A4CA8-4D83-4089-8E8B-73F25ECCF002}" type="pres">
      <dgm:prSet presAssocID="{86BB20DD-9824-4FBB-8091-BE1CF6A6BFDA}" presName="accentRepeatNode" presStyleLbl="solidFgAcc1" presStyleIdx="1" presStyleCnt="3"/>
      <dgm:spPr>
        <a:blipFill rotWithShape="0">
          <a:blip xmlns:r="http://schemas.openxmlformats.org/officeDocument/2006/relationships" r:embed="rId2"/>
          <a:stretch>
            <a:fillRect/>
          </a:stretch>
        </a:blipFill>
      </dgm:spPr>
    </dgm:pt>
    <dgm:pt modelId="{951059FE-8708-4733-9F5B-15C72D669EDE}" type="pres">
      <dgm:prSet presAssocID="{730C8D7A-0297-45F3-8DC2-00EB1E4806B1}" presName="text_3" presStyleLbl="node1" presStyleIdx="2" presStyleCnt="3" custScaleY="114634">
        <dgm:presLayoutVars>
          <dgm:bulletEnabled val="1"/>
        </dgm:presLayoutVars>
      </dgm:prSet>
      <dgm:spPr/>
    </dgm:pt>
    <dgm:pt modelId="{757B1745-EB98-444D-819D-4A029B47768D}" type="pres">
      <dgm:prSet presAssocID="{730C8D7A-0297-45F3-8DC2-00EB1E4806B1}" presName="accent_3" presStyleCnt="0"/>
      <dgm:spPr/>
    </dgm:pt>
    <dgm:pt modelId="{955E21EC-6B7F-4980-99E5-F08B79D1B780}" type="pres">
      <dgm:prSet presAssocID="{730C8D7A-0297-45F3-8DC2-00EB1E4806B1}" presName="accentRepeatNode" presStyleLbl="solidFgAcc1" presStyleIdx="2" presStyleCnt="3"/>
      <dgm:spPr>
        <a:blipFill rotWithShape="0">
          <a:blip xmlns:r="http://schemas.openxmlformats.org/officeDocument/2006/relationships" r:embed="rId3"/>
          <a:stretch>
            <a:fillRect/>
          </a:stretch>
        </a:blipFill>
      </dgm:spPr>
    </dgm:pt>
  </dgm:ptLst>
  <dgm:cxnLst>
    <dgm:cxn modelId="{CCB7D11C-6ED7-47F5-8621-9D59B8416A8C}" type="presOf" srcId="{5A6EACE3-88E1-46A5-B405-C372E8060A5D}" destId="{D570DE43-74FD-4E4E-A4FA-52F59EC519AE}" srcOrd="0" destOrd="0" presId="urn:microsoft.com/office/officeart/2008/layout/VerticalCurvedList"/>
    <dgm:cxn modelId="{9BE0A44F-03C0-4E1B-B9E1-C8307D738D21}" type="presOf" srcId="{730C8D7A-0297-45F3-8DC2-00EB1E4806B1}" destId="{951059FE-8708-4733-9F5B-15C72D669EDE}" srcOrd="0" destOrd="0" presId="urn:microsoft.com/office/officeart/2008/layout/VerticalCurvedList"/>
    <dgm:cxn modelId="{5540B57B-CBA7-49C2-A0A3-1E95931A5076}" type="presOf" srcId="{15281DE8-E3EF-4F34-ABF0-889AA84C6ADE}" destId="{A4F3DB69-C4C7-43F5-8A2F-6E8F9C437416}" srcOrd="0" destOrd="0" presId="urn:microsoft.com/office/officeart/2008/layout/VerticalCurvedList"/>
    <dgm:cxn modelId="{0DF4BD7F-C961-4677-ACD1-DF6E4D9484DA}" type="presOf" srcId="{5C65746B-D8CA-43BB-A01E-5B63D4AB0B07}" destId="{650B0B75-30A1-4713-83A2-A46C06D22608}" srcOrd="0" destOrd="0" presId="urn:microsoft.com/office/officeart/2008/layout/VerticalCurvedList"/>
    <dgm:cxn modelId="{6A6100D7-487C-4EAA-9AE6-43DA6B32C7C5}" srcId="{5A6EACE3-88E1-46A5-B405-C372E8060A5D}" destId="{730C8D7A-0297-45F3-8DC2-00EB1E4806B1}" srcOrd="2" destOrd="0" parTransId="{1D8519FB-CD08-413F-80B9-AA5778D77B69}" sibTransId="{D6EFBFD1-1759-4744-A262-8AF732C523EF}"/>
    <dgm:cxn modelId="{718A94EC-A2F8-42D6-A29B-AFDC9DB377E1}" srcId="{5A6EACE3-88E1-46A5-B405-C372E8060A5D}" destId="{86BB20DD-9824-4FBB-8091-BE1CF6A6BFDA}" srcOrd="1" destOrd="0" parTransId="{EAA824B6-1B4B-4B03-A909-070B1F94882F}" sibTransId="{F77AA54D-1CC7-4E2C-BF7B-D21C333B3D87}"/>
    <dgm:cxn modelId="{3BD484F1-0C72-4DA3-85D1-B11AA6A0572E}" srcId="{5A6EACE3-88E1-46A5-B405-C372E8060A5D}" destId="{15281DE8-E3EF-4F34-ABF0-889AA84C6ADE}" srcOrd="0" destOrd="0" parTransId="{0F1D4289-C33E-41CB-B8C3-EAFA95AE85F6}" sibTransId="{5C65746B-D8CA-43BB-A01E-5B63D4AB0B07}"/>
    <dgm:cxn modelId="{5BDB3AF2-2C34-492D-A7D9-A88B82D134DF}" type="presOf" srcId="{86BB20DD-9824-4FBB-8091-BE1CF6A6BFDA}" destId="{0469CA65-BB19-406A-9908-4E2B4CFEE706}" srcOrd="0" destOrd="0" presId="urn:microsoft.com/office/officeart/2008/layout/VerticalCurvedList"/>
    <dgm:cxn modelId="{74D4AC4B-46BD-49F0-8B4C-CFCE23746A53}" type="presParOf" srcId="{D570DE43-74FD-4E4E-A4FA-52F59EC519AE}" destId="{1430CBC8-114E-4837-8BA9-4F342178C063}" srcOrd="0" destOrd="0" presId="urn:microsoft.com/office/officeart/2008/layout/VerticalCurvedList"/>
    <dgm:cxn modelId="{E70B2983-D558-4991-A532-6D9090E76F02}" type="presParOf" srcId="{1430CBC8-114E-4837-8BA9-4F342178C063}" destId="{FB49C39E-48D6-4E91-940F-454EE67EF596}" srcOrd="0" destOrd="0" presId="urn:microsoft.com/office/officeart/2008/layout/VerticalCurvedList"/>
    <dgm:cxn modelId="{D76D4C8F-104D-47DF-82E5-699C876D420B}" type="presParOf" srcId="{FB49C39E-48D6-4E91-940F-454EE67EF596}" destId="{AD16CD29-6DCD-4F41-8ACE-F0026D804395}" srcOrd="0" destOrd="0" presId="urn:microsoft.com/office/officeart/2008/layout/VerticalCurvedList"/>
    <dgm:cxn modelId="{330B82FA-132E-4FE1-B5AF-A25A08A1C45F}" type="presParOf" srcId="{FB49C39E-48D6-4E91-940F-454EE67EF596}" destId="{650B0B75-30A1-4713-83A2-A46C06D22608}" srcOrd="1" destOrd="0" presId="urn:microsoft.com/office/officeart/2008/layout/VerticalCurvedList"/>
    <dgm:cxn modelId="{529BAF0C-F776-4C8A-8F70-9E19C7E65B2E}" type="presParOf" srcId="{FB49C39E-48D6-4E91-940F-454EE67EF596}" destId="{72476E77-3D6F-4EAB-84E4-FC4C3F4F9AE9}" srcOrd="2" destOrd="0" presId="urn:microsoft.com/office/officeart/2008/layout/VerticalCurvedList"/>
    <dgm:cxn modelId="{D4F34B20-7F4F-47C5-8C7E-E6129743374F}" type="presParOf" srcId="{FB49C39E-48D6-4E91-940F-454EE67EF596}" destId="{CF534812-88F5-493D-8340-740B10C2F902}" srcOrd="3" destOrd="0" presId="urn:microsoft.com/office/officeart/2008/layout/VerticalCurvedList"/>
    <dgm:cxn modelId="{CC9B4835-271E-42AB-AB94-51F5F5DF20C5}" type="presParOf" srcId="{1430CBC8-114E-4837-8BA9-4F342178C063}" destId="{A4F3DB69-C4C7-43F5-8A2F-6E8F9C437416}" srcOrd="1" destOrd="0" presId="urn:microsoft.com/office/officeart/2008/layout/VerticalCurvedList"/>
    <dgm:cxn modelId="{09A832FE-5A3E-4122-9C71-16FD84E3C96C}" type="presParOf" srcId="{1430CBC8-114E-4837-8BA9-4F342178C063}" destId="{160F004B-66A1-4B54-87CA-C314DBA8FB65}" srcOrd="2" destOrd="0" presId="urn:microsoft.com/office/officeart/2008/layout/VerticalCurvedList"/>
    <dgm:cxn modelId="{0BA470E2-FECE-4B70-AC3F-668672A14D93}" type="presParOf" srcId="{160F004B-66A1-4B54-87CA-C314DBA8FB65}" destId="{0BCA7D55-5F79-47C1-A515-2FAA9ACF9045}" srcOrd="0" destOrd="0" presId="urn:microsoft.com/office/officeart/2008/layout/VerticalCurvedList"/>
    <dgm:cxn modelId="{87972724-3E83-4DF1-822C-DBD86462B2A6}" type="presParOf" srcId="{1430CBC8-114E-4837-8BA9-4F342178C063}" destId="{0469CA65-BB19-406A-9908-4E2B4CFEE706}" srcOrd="3" destOrd="0" presId="urn:microsoft.com/office/officeart/2008/layout/VerticalCurvedList"/>
    <dgm:cxn modelId="{3F8484F2-79D9-4AC0-B681-3DF9910E1D7D}" type="presParOf" srcId="{1430CBC8-114E-4837-8BA9-4F342178C063}" destId="{511D2413-4AAD-4F8F-8964-416D41AB5CCD}" srcOrd="4" destOrd="0" presId="urn:microsoft.com/office/officeart/2008/layout/VerticalCurvedList"/>
    <dgm:cxn modelId="{270EE7EC-9BA6-4637-AF2F-DABD509084C7}" type="presParOf" srcId="{511D2413-4AAD-4F8F-8964-416D41AB5CCD}" destId="{DF3A4CA8-4D83-4089-8E8B-73F25ECCF002}" srcOrd="0" destOrd="0" presId="urn:microsoft.com/office/officeart/2008/layout/VerticalCurvedList"/>
    <dgm:cxn modelId="{8834F873-C998-4814-87A8-A182C514E1A6}" type="presParOf" srcId="{1430CBC8-114E-4837-8BA9-4F342178C063}" destId="{951059FE-8708-4733-9F5B-15C72D669EDE}" srcOrd="5" destOrd="0" presId="urn:microsoft.com/office/officeart/2008/layout/VerticalCurvedList"/>
    <dgm:cxn modelId="{D5A2991E-CD3B-4944-B070-C29FBE302B54}" type="presParOf" srcId="{1430CBC8-114E-4837-8BA9-4F342178C063}" destId="{757B1745-EB98-444D-819D-4A029B47768D}" srcOrd="6" destOrd="0" presId="urn:microsoft.com/office/officeart/2008/layout/VerticalCurvedList"/>
    <dgm:cxn modelId="{E65B7EEB-FFB4-447E-ADE4-B1B9A5C5DE35}" type="presParOf" srcId="{757B1745-EB98-444D-819D-4A029B47768D}" destId="{955E21EC-6B7F-4980-99E5-F08B79D1B780}"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81922462-DA2D-42D8-8F0B-0616736EFD35}" type="doc">
      <dgm:prSet loTypeId="urn:microsoft.com/office/officeart/2005/8/layout/vList3" loCatId="list" qsTypeId="urn:microsoft.com/office/officeart/2009/2/quickstyle/3d8#1" qsCatId="3D" csTypeId="urn:microsoft.com/office/officeart/2005/8/colors/accent1_2#14" csCatId="accent1" phldr="1"/>
      <dgm:spPr/>
    </dgm:pt>
    <dgm:pt modelId="{9D972979-31B2-4B4F-ACC7-328EA3E8BE1C}">
      <dgm:prSet phldrT="[Text]"/>
      <dgm:spPr/>
      <dgm:t>
        <a:bodyPr/>
        <a:lstStyle/>
        <a:p>
          <a:r>
            <a:rPr lang="en-US" dirty="0" err="1">
              <a:effectLst/>
              <a:latin typeface="Arial" charset="0"/>
              <a:ea typeface="+mn-ea"/>
              <a:cs typeface="+mn-cs"/>
            </a:rPr>
            <a:t>Đánh</a:t>
          </a:r>
          <a:r>
            <a:rPr lang="en-US" dirty="0">
              <a:effectLst/>
              <a:latin typeface="Arial" charset="0"/>
              <a:ea typeface="+mn-ea"/>
              <a:cs typeface="+mn-cs"/>
            </a:rPr>
            <a:t> </a:t>
          </a:r>
          <a:r>
            <a:rPr lang="en-US" dirty="0" err="1">
              <a:effectLst/>
              <a:latin typeface="Arial" charset="0"/>
              <a:ea typeface="+mn-ea"/>
              <a:cs typeface="+mn-cs"/>
            </a:rPr>
            <a:t>giá</a:t>
          </a:r>
          <a:r>
            <a:rPr lang="en-US" dirty="0">
              <a:effectLst/>
              <a:latin typeface="Arial" charset="0"/>
              <a:ea typeface="+mn-ea"/>
              <a:cs typeface="+mn-cs"/>
            </a:rPr>
            <a:t> </a:t>
          </a:r>
          <a:r>
            <a:rPr lang="en-US" dirty="0" err="1">
              <a:effectLst/>
              <a:latin typeface="Arial" charset="0"/>
              <a:ea typeface="+mn-ea"/>
              <a:cs typeface="+mn-cs"/>
            </a:rPr>
            <a:t>phạm</a:t>
          </a:r>
          <a:r>
            <a:rPr lang="en-US" dirty="0">
              <a:effectLst/>
              <a:latin typeface="Arial" charset="0"/>
              <a:ea typeface="+mn-ea"/>
              <a:cs typeface="+mn-cs"/>
            </a:rPr>
            <a:t> vi </a:t>
          </a:r>
          <a:r>
            <a:rPr lang="en-US" dirty="0" err="1">
              <a:effectLst/>
              <a:latin typeface="Arial" charset="0"/>
              <a:ea typeface="+mn-ea"/>
              <a:cs typeface="+mn-cs"/>
            </a:rPr>
            <a:t>ảnh</a:t>
          </a:r>
          <a:r>
            <a:rPr lang="en-US" dirty="0">
              <a:effectLst/>
              <a:latin typeface="Arial" charset="0"/>
              <a:ea typeface="+mn-ea"/>
              <a:cs typeface="+mn-cs"/>
            </a:rPr>
            <a:t> </a:t>
          </a:r>
          <a:r>
            <a:rPr lang="en-US" dirty="0" err="1">
              <a:effectLst/>
              <a:latin typeface="Arial" charset="0"/>
              <a:ea typeface="+mn-ea"/>
              <a:cs typeface="+mn-cs"/>
            </a:rPr>
            <a:t>hưởng</a:t>
          </a:r>
          <a:r>
            <a:rPr lang="en-US" dirty="0">
              <a:effectLst/>
              <a:latin typeface="Arial" charset="0"/>
              <a:ea typeface="+mn-ea"/>
              <a:cs typeface="+mn-cs"/>
            </a:rPr>
            <a:t> </a:t>
          </a:r>
          <a:r>
            <a:rPr lang="en-US" dirty="0" err="1">
              <a:effectLst/>
              <a:latin typeface="Arial" charset="0"/>
              <a:ea typeface="+mn-ea"/>
              <a:cs typeface="+mn-cs"/>
            </a:rPr>
            <a:t>của</a:t>
          </a:r>
          <a:r>
            <a:rPr lang="en-US" dirty="0">
              <a:effectLst/>
              <a:latin typeface="Arial" charset="0"/>
              <a:ea typeface="+mn-ea"/>
              <a:cs typeface="+mn-cs"/>
            </a:rPr>
            <a:t> </a:t>
          </a:r>
          <a:r>
            <a:rPr lang="en-US" dirty="0" err="1">
              <a:effectLst/>
              <a:latin typeface="Arial" charset="0"/>
              <a:ea typeface="+mn-ea"/>
              <a:cs typeface="+mn-cs"/>
            </a:rPr>
            <a:t>sáng</a:t>
          </a:r>
          <a:r>
            <a:rPr lang="en-US" dirty="0">
              <a:effectLst/>
              <a:latin typeface="Arial" charset="0"/>
              <a:ea typeface="+mn-ea"/>
              <a:cs typeface="+mn-cs"/>
            </a:rPr>
            <a:t> </a:t>
          </a:r>
          <a:r>
            <a:rPr lang="en-US" dirty="0" err="1">
              <a:effectLst/>
              <a:latin typeface="Arial" charset="0"/>
              <a:ea typeface="+mn-ea"/>
              <a:cs typeface="+mn-cs"/>
            </a:rPr>
            <a:t>kiến</a:t>
          </a:r>
          <a:endParaRPr lang="en-US" dirty="0"/>
        </a:p>
      </dgm:t>
    </dgm:pt>
    <dgm:pt modelId="{9723AC7A-6BD8-45F5-A633-407390858837}" type="parTrans" cxnId="{05D0F8EB-FE24-4363-B2A9-5CEDD8FD7083}">
      <dgm:prSet/>
      <dgm:spPr/>
      <dgm:t>
        <a:bodyPr/>
        <a:lstStyle/>
        <a:p>
          <a:endParaRPr lang="en-US"/>
        </a:p>
      </dgm:t>
    </dgm:pt>
    <dgm:pt modelId="{D892AFA7-4F48-49D3-B7F0-B8281DFB72BE}" type="sibTrans" cxnId="{05D0F8EB-FE24-4363-B2A9-5CEDD8FD7083}">
      <dgm:prSet/>
      <dgm:spPr/>
      <dgm:t>
        <a:bodyPr/>
        <a:lstStyle/>
        <a:p>
          <a:endParaRPr lang="en-US"/>
        </a:p>
      </dgm:t>
    </dgm:pt>
    <dgm:pt modelId="{05A3B731-1259-42EC-B98E-D82002601528}">
      <dgm:prSet phldrT="[Text]"/>
      <dgm:spPr/>
      <dgm:t>
        <a:bodyPr/>
        <a:lstStyle/>
        <a:p>
          <a:r>
            <a:rPr lang="en-US" dirty="0" err="1">
              <a:effectLst/>
              <a:latin typeface="Arial" charset="0"/>
              <a:ea typeface="+mn-ea"/>
              <a:cs typeface="+mn-cs"/>
            </a:rPr>
            <a:t>Kiến</a:t>
          </a:r>
          <a:r>
            <a:rPr lang="en-US" dirty="0">
              <a:effectLst/>
              <a:latin typeface="Arial" charset="0"/>
              <a:ea typeface="+mn-ea"/>
              <a:cs typeface="+mn-cs"/>
            </a:rPr>
            <a:t> </a:t>
          </a:r>
          <a:r>
            <a:rPr lang="en-US" dirty="0" err="1">
              <a:effectLst/>
              <a:latin typeface="Arial" charset="0"/>
              <a:ea typeface="+mn-ea"/>
              <a:cs typeface="+mn-cs"/>
            </a:rPr>
            <a:t>nghị</a:t>
          </a:r>
          <a:r>
            <a:rPr lang="en-US" dirty="0">
              <a:effectLst/>
              <a:latin typeface="Arial" charset="0"/>
              <a:ea typeface="+mn-ea"/>
              <a:cs typeface="+mn-cs"/>
            </a:rPr>
            <a:t>, </a:t>
          </a:r>
          <a:r>
            <a:rPr lang="en-US" dirty="0" err="1">
              <a:effectLst/>
              <a:latin typeface="Arial" charset="0"/>
              <a:ea typeface="+mn-ea"/>
              <a:cs typeface="+mn-cs"/>
            </a:rPr>
            <a:t>đề</a:t>
          </a:r>
          <a:r>
            <a:rPr lang="en-US" dirty="0">
              <a:effectLst/>
              <a:latin typeface="Arial" charset="0"/>
              <a:ea typeface="+mn-ea"/>
              <a:cs typeface="+mn-cs"/>
            </a:rPr>
            <a:t> </a:t>
          </a:r>
          <a:r>
            <a:rPr lang="en-US">
              <a:effectLst/>
              <a:latin typeface="Arial" charset="0"/>
              <a:ea typeface="+mn-ea"/>
              <a:cs typeface="+mn-cs"/>
            </a:rPr>
            <a:t>xuất</a:t>
          </a:r>
          <a:r>
            <a:rPr lang="en-US" dirty="0">
              <a:effectLst/>
              <a:latin typeface="Arial" charset="0"/>
              <a:ea typeface="+mn-ea"/>
              <a:cs typeface="+mn-cs"/>
            </a:rPr>
            <a:t> (</a:t>
          </a:r>
          <a:r>
            <a:rPr lang="en-US" dirty="0" err="1">
              <a:effectLst/>
              <a:latin typeface="Arial" charset="0"/>
              <a:ea typeface="+mn-ea"/>
              <a:cs typeface="+mn-cs"/>
            </a:rPr>
            <a:t>Không</a:t>
          </a:r>
          <a:r>
            <a:rPr lang="en-US" dirty="0">
              <a:effectLst/>
              <a:latin typeface="Arial" charset="0"/>
              <a:ea typeface="+mn-ea"/>
              <a:cs typeface="+mn-cs"/>
            </a:rPr>
            <a:t> </a:t>
          </a:r>
          <a:r>
            <a:rPr lang="en-US" dirty="0" err="1">
              <a:effectLst/>
              <a:latin typeface="Arial" charset="0"/>
              <a:ea typeface="+mn-ea"/>
              <a:cs typeface="+mn-cs"/>
            </a:rPr>
            <a:t>nhất</a:t>
          </a:r>
          <a:r>
            <a:rPr lang="en-US" dirty="0">
              <a:effectLst/>
              <a:latin typeface="Arial" charset="0"/>
              <a:ea typeface="+mn-ea"/>
              <a:cs typeface="+mn-cs"/>
            </a:rPr>
            <a:t> </a:t>
          </a:r>
          <a:r>
            <a:rPr lang="en-US" dirty="0" err="1">
              <a:effectLst/>
              <a:latin typeface="Arial" charset="0"/>
              <a:ea typeface="+mn-ea"/>
              <a:cs typeface="+mn-cs"/>
            </a:rPr>
            <a:t>thiết</a:t>
          </a:r>
          <a:r>
            <a:rPr lang="en-US" dirty="0">
              <a:effectLst/>
              <a:latin typeface="Arial" charset="0"/>
              <a:ea typeface="+mn-ea"/>
              <a:cs typeface="+mn-cs"/>
            </a:rPr>
            <a:t> </a:t>
          </a:r>
          <a:r>
            <a:rPr lang="en-US" dirty="0" err="1">
              <a:effectLst/>
              <a:latin typeface="Arial" charset="0"/>
              <a:ea typeface="+mn-ea"/>
              <a:cs typeface="+mn-cs"/>
            </a:rPr>
            <a:t>đề</a:t>
          </a:r>
          <a:r>
            <a:rPr lang="en-US" dirty="0">
              <a:effectLst/>
              <a:latin typeface="Arial" charset="0"/>
              <a:ea typeface="+mn-ea"/>
              <a:cs typeface="+mn-cs"/>
            </a:rPr>
            <a:t> </a:t>
          </a:r>
          <a:r>
            <a:rPr lang="en-US" dirty="0" err="1">
              <a:effectLst/>
              <a:latin typeface="Arial" charset="0"/>
              <a:ea typeface="+mn-ea"/>
              <a:cs typeface="+mn-cs"/>
            </a:rPr>
            <a:t>tài</a:t>
          </a:r>
          <a:r>
            <a:rPr lang="en-US" dirty="0">
              <a:effectLst/>
              <a:latin typeface="Arial" charset="0"/>
              <a:ea typeface="+mn-ea"/>
              <a:cs typeface="+mn-cs"/>
            </a:rPr>
            <a:t> </a:t>
          </a:r>
          <a:r>
            <a:rPr lang="en-US" dirty="0" err="1">
              <a:effectLst/>
              <a:latin typeface="Arial" charset="0"/>
              <a:ea typeface="+mn-ea"/>
              <a:cs typeface="+mn-cs"/>
            </a:rPr>
            <a:t>sáng</a:t>
          </a:r>
          <a:r>
            <a:rPr lang="en-US" dirty="0">
              <a:effectLst/>
              <a:latin typeface="Arial" charset="0"/>
              <a:ea typeface="+mn-ea"/>
              <a:cs typeface="+mn-cs"/>
            </a:rPr>
            <a:t> </a:t>
          </a:r>
          <a:r>
            <a:rPr lang="en-US" dirty="0" err="1">
              <a:effectLst/>
              <a:latin typeface="Arial" charset="0"/>
              <a:ea typeface="+mn-ea"/>
              <a:cs typeface="+mn-cs"/>
            </a:rPr>
            <a:t>kiến</a:t>
          </a:r>
          <a:r>
            <a:rPr lang="en-US" dirty="0">
              <a:effectLst/>
              <a:latin typeface="Arial" charset="0"/>
              <a:ea typeface="+mn-ea"/>
              <a:cs typeface="+mn-cs"/>
            </a:rPr>
            <a:t> </a:t>
          </a:r>
          <a:r>
            <a:rPr lang="en-US" dirty="0" err="1">
              <a:effectLst/>
              <a:latin typeface="Arial" charset="0"/>
              <a:ea typeface="+mn-ea"/>
              <a:cs typeface="+mn-cs"/>
            </a:rPr>
            <a:t>nào</a:t>
          </a:r>
          <a:r>
            <a:rPr lang="en-US" dirty="0">
              <a:effectLst/>
              <a:latin typeface="Arial" charset="0"/>
              <a:ea typeface="+mn-ea"/>
              <a:cs typeface="+mn-cs"/>
            </a:rPr>
            <a:t> </a:t>
          </a:r>
          <a:r>
            <a:rPr lang="en-US" dirty="0" err="1">
              <a:effectLst/>
              <a:latin typeface="Arial" charset="0"/>
              <a:ea typeface="+mn-ea"/>
              <a:cs typeface="+mn-cs"/>
            </a:rPr>
            <a:t>cũng</a:t>
          </a:r>
          <a:r>
            <a:rPr lang="en-US" dirty="0">
              <a:effectLst/>
              <a:latin typeface="Arial" charset="0"/>
              <a:ea typeface="+mn-ea"/>
              <a:cs typeface="+mn-cs"/>
            </a:rPr>
            <a:t> </a:t>
          </a:r>
          <a:r>
            <a:rPr lang="en-US" dirty="0" err="1">
              <a:effectLst/>
              <a:latin typeface="Arial" charset="0"/>
              <a:ea typeface="+mn-ea"/>
              <a:cs typeface="+mn-cs"/>
            </a:rPr>
            <a:t>có</a:t>
          </a:r>
          <a:r>
            <a:rPr lang="en-US" dirty="0">
              <a:effectLst/>
              <a:latin typeface="Arial" charset="0"/>
              <a:ea typeface="+mn-ea"/>
              <a:cs typeface="+mn-cs"/>
            </a:rPr>
            <a:t> </a:t>
          </a:r>
          <a:r>
            <a:rPr lang="en-US" dirty="0" err="1">
              <a:effectLst/>
              <a:latin typeface="Arial" charset="0"/>
              <a:ea typeface="+mn-ea"/>
              <a:cs typeface="+mn-cs"/>
            </a:rPr>
            <a:t>phần</a:t>
          </a:r>
          <a:r>
            <a:rPr lang="en-US" dirty="0">
              <a:effectLst/>
              <a:latin typeface="Arial" charset="0"/>
              <a:ea typeface="+mn-ea"/>
              <a:cs typeface="+mn-cs"/>
            </a:rPr>
            <a:t> </a:t>
          </a:r>
          <a:r>
            <a:rPr lang="en-US" dirty="0" err="1">
              <a:effectLst/>
              <a:latin typeface="Arial" charset="0"/>
              <a:ea typeface="+mn-ea"/>
              <a:cs typeface="+mn-cs"/>
            </a:rPr>
            <a:t>này</a:t>
          </a:r>
          <a:r>
            <a:rPr lang="en-US" dirty="0">
              <a:effectLst/>
              <a:latin typeface="Arial" charset="0"/>
              <a:ea typeface="+mn-ea"/>
              <a:cs typeface="+mn-cs"/>
            </a:rPr>
            <a:t>)  </a:t>
          </a:r>
          <a:endParaRPr lang="en-US" dirty="0"/>
        </a:p>
      </dgm:t>
    </dgm:pt>
    <dgm:pt modelId="{F4580ACD-0B9D-44F3-B102-28271F6FB5BF}" type="parTrans" cxnId="{386272BC-BD86-45AB-8B96-B86C36AB7E4E}">
      <dgm:prSet/>
      <dgm:spPr/>
      <dgm:t>
        <a:bodyPr/>
        <a:lstStyle/>
        <a:p>
          <a:endParaRPr lang="en-US"/>
        </a:p>
      </dgm:t>
    </dgm:pt>
    <dgm:pt modelId="{778860B5-DA4A-4EB3-AAE4-72A9C1EABF82}" type="sibTrans" cxnId="{386272BC-BD86-45AB-8B96-B86C36AB7E4E}">
      <dgm:prSet/>
      <dgm:spPr/>
      <dgm:t>
        <a:bodyPr/>
        <a:lstStyle/>
        <a:p>
          <a:endParaRPr lang="en-US"/>
        </a:p>
      </dgm:t>
    </dgm:pt>
    <dgm:pt modelId="{16C05F3F-476A-4327-A5BA-D2A5B862AC1F}" type="pres">
      <dgm:prSet presAssocID="{81922462-DA2D-42D8-8F0B-0616736EFD35}" presName="linearFlow" presStyleCnt="0">
        <dgm:presLayoutVars>
          <dgm:dir/>
          <dgm:resizeHandles val="exact"/>
        </dgm:presLayoutVars>
      </dgm:prSet>
      <dgm:spPr/>
    </dgm:pt>
    <dgm:pt modelId="{75E614DC-AC4B-4CB8-A0E2-ECE15BF26E4B}" type="pres">
      <dgm:prSet presAssocID="{9D972979-31B2-4B4F-ACC7-328EA3E8BE1C}" presName="composite" presStyleCnt="0"/>
      <dgm:spPr/>
    </dgm:pt>
    <dgm:pt modelId="{200A5E5F-D7F4-410C-A176-7FF5DDAC8858}" type="pres">
      <dgm:prSet presAssocID="{9D972979-31B2-4B4F-ACC7-328EA3E8BE1C}" presName="imgShp" presStyleLbl="fgImgPlace1" presStyleIdx="0" presStyleCnt="2"/>
      <dgm:spPr>
        <a:blipFill rotWithShape="1">
          <a:blip xmlns:r="http://schemas.openxmlformats.org/officeDocument/2006/relationships" r:embed="rId1"/>
          <a:stretch>
            <a:fillRect/>
          </a:stretch>
        </a:blipFill>
      </dgm:spPr>
    </dgm:pt>
    <dgm:pt modelId="{1D7B6E8D-9575-4E63-BB13-7DA5D02DC826}" type="pres">
      <dgm:prSet presAssocID="{9D972979-31B2-4B4F-ACC7-328EA3E8BE1C}" presName="txShp" presStyleLbl="node1" presStyleIdx="0" presStyleCnt="2" custLinFactNeighborX="3243" custLinFactNeighborY="12886">
        <dgm:presLayoutVars>
          <dgm:bulletEnabled val="1"/>
        </dgm:presLayoutVars>
      </dgm:prSet>
      <dgm:spPr/>
    </dgm:pt>
    <dgm:pt modelId="{28B0962C-34E4-4EFC-9179-889F1AD4E2C7}" type="pres">
      <dgm:prSet presAssocID="{D892AFA7-4F48-49D3-B7F0-B8281DFB72BE}" presName="spacing" presStyleCnt="0"/>
      <dgm:spPr/>
    </dgm:pt>
    <dgm:pt modelId="{E25F416C-FF4D-4190-A195-03865274D8D9}" type="pres">
      <dgm:prSet presAssocID="{05A3B731-1259-42EC-B98E-D82002601528}" presName="composite" presStyleCnt="0"/>
      <dgm:spPr/>
    </dgm:pt>
    <dgm:pt modelId="{E2CAE507-73A6-40C9-BEA3-FE17E1CB8835}" type="pres">
      <dgm:prSet presAssocID="{05A3B731-1259-42EC-B98E-D82002601528}" presName="imgShp" presStyleLbl="fgImgPlace1" presStyleIdx="1" presStyleCnt="2"/>
      <dgm:spPr>
        <a:blipFill rotWithShape="1">
          <a:blip xmlns:r="http://schemas.openxmlformats.org/officeDocument/2006/relationships" r:embed="rId1"/>
          <a:stretch>
            <a:fillRect/>
          </a:stretch>
        </a:blipFill>
      </dgm:spPr>
    </dgm:pt>
    <dgm:pt modelId="{C1074B69-BF36-4926-8579-83FE52ADC112}" type="pres">
      <dgm:prSet presAssocID="{05A3B731-1259-42EC-B98E-D82002601528}" presName="txShp" presStyleLbl="node1" presStyleIdx="1" presStyleCnt="2">
        <dgm:presLayoutVars>
          <dgm:bulletEnabled val="1"/>
        </dgm:presLayoutVars>
      </dgm:prSet>
      <dgm:spPr/>
    </dgm:pt>
  </dgm:ptLst>
  <dgm:cxnLst>
    <dgm:cxn modelId="{4021770D-D819-47BE-8E85-31ACDA90E5EB}" type="presOf" srcId="{05A3B731-1259-42EC-B98E-D82002601528}" destId="{C1074B69-BF36-4926-8579-83FE52ADC112}" srcOrd="0" destOrd="0" presId="urn:microsoft.com/office/officeart/2005/8/layout/vList3"/>
    <dgm:cxn modelId="{5B540828-4E10-4348-92AB-46EADCFEA60D}" type="presOf" srcId="{81922462-DA2D-42D8-8F0B-0616736EFD35}" destId="{16C05F3F-476A-4327-A5BA-D2A5B862AC1F}" srcOrd="0" destOrd="0" presId="urn:microsoft.com/office/officeart/2005/8/layout/vList3"/>
    <dgm:cxn modelId="{3F55AEAC-862B-4663-8B80-C104FC7CFF15}" type="presOf" srcId="{9D972979-31B2-4B4F-ACC7-328EA3E8BE1C}" destId="{1D7B6E8D-9575-4E63-BB13-7DA5D02DC826}" srcOrd="0" destOrd="0" presId="urn:microsoft.com/office/officeart/2005/8/layout/vList3"/>
    <dgm:cxn modelId="{386272BC-BD86-45AB-8B96-B86C36AB7E4E}" srcId="{81922462-DA2D-42D8-8F0B-0616736EFD35}" destId="{05A3B731-1259-42EC-B98E-D82002601528}" srcOrd="1" destOrd="0" parTransId="{F4580ACD-0B9D-44F3-B102-28271F6FB5BF}" sibTransId="{778860B5-DA4A-4EB3-AAE4-72A9C1EABF82}"/>
    <dgm:cxn modelId="{05D0F8EB-FE24-4363-B2A9-5CEDD8FD7083}" srcId="{81922462-DA2D-42D8-8F0B-0616736EFD35}" destId="{9D972979-31B2-4B4F-ACC7-328EA3E8BE1C}" srcOrd="0" destOrd="0" parTransId="{9723AC7A-6BD8-45F5-A633-407390858837}" sibTransId="{D892AFA7-4F48-49D3-B7F0-B8281DFB72BE}"/>
    <dgm:cxn modelId="{A8875DF3-9EF3-4CE9-B6D7-EBF2452895CA}" type="presParOf" srcId="{16C05F3F-476A-4327-A5BA-D2A5B862AC1F}" destId="{75E614DC-AC4B-4CB8-A0E2-ECE15BF26E4B}" srcOrd="0" destOrd="0" presId="urn:microsoft.com/office/officeart/2005/8/layout/vList3"/>
    <dgm:cxn modelId="{03E341AE-C2DA-4F20-B895-939B3E373C91}" type="presParOf" srcId="{75E614DC-AC4B-4CB8-A0E2-ECE15BF26E4B}" destId="{200A5E5F-D7F4-410C-A176-7FF5DDAC8858}" srcOrd="0" destOrd="0" presId="urn:microsoft.com/office/officeart/2005/8/layout/vList3"/>
    <dgm:cxn modelId="{93F56560-5650-4D7A-9E8F-DE76AC5A0437}" type="presParOf" srcId="{75E614DC-AC4B-4CB8-A0E2-ECE15BF26E4B}" destId="{1D7B6E8D-9575-4E63-BB13-7DA5D02DC826}" srcOrd="1" destOrd="0" presId="urn:microsoft.com/office/officeart/2005/8/layout/vList3"/>
    <dgm:cxn modelId="{C264079A-EF0C-4D9F-A132-9B0A30EF334E}" type="presParOf" srcId="{16C05F3F-476A-4327-A5BA-D2A5B862AC1F}" destId="{28B0962C-34E4-4EFC-9179-889F1AD4E2C7}" srcOrd="1" destOrd="0" presId="urn:microsoft.com/office/officeart/2005/8/layout/vList3"/>
    <dgm:cxn modelId="{26D44036-D9B3-49BD-9E71-4FB977E9A173}" type="presParOf" srcId="{16C05F3F-476A-4327-A5BA-D2A5B862AC1F}" destId="{E25F416C-FF4D-4190-A195-03865274D8D9}" srcOrd="2" destOrd="0" presId="urn:microsoft.com/office/officeart/2005/8/layout/vList3"/>
    <dgm:cxn modelId="{4D94A72B-B37E-4703-B169-CE202171AA8C}" type="presParOf" srcId="{E25F416C-FF4D-4190-A195-03865274D8D9}" destId="{E2CAE507-73A6-40C9-BEA3-FE17E1CB8835}" srcOrd="0" destOrd="0" presId="urn:microsoft.com/office/officeart/2005/8/layout/vList3"/>
    <dgm:cxn modelId="{BF627C9E-1655-4507-AC7E-224790582269}" type="presParOf" srcId="{E25F416C-FF4D-4190-A195-03865274D8D9}" destId="{C1074B69-BF36-4926-8579-83FE52ADC112}" srcOrd="1" destOrd="0" presId="urn:microsoft.com/office/officeart/2005/8/layout/vList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EBA156BF-CE19-42C7-A788-489A78D99117}" type="doc">
      <dgm:prSet loTypeId="urn:microsoft.com/office/officeart/2005/8/layout/chevron2" loCatId="list" qsTypeId="urn:microsoft.com/office/officeart/2005/8/quickstyle/simple1#13" qsCatId="simple" csTypeId="urn:microsoft.com/office/officeart/2005/8/colors/accent1_2#15" csCatId="accent1" phldr="1"/>
      <dgm:spPr/>
      <dgm:t>
        <a:bodyPr/>
        <a:lstStyle/>
        <a:p>
          <a:endParaRPr lang="en-US"/>
        </a:p>
      </dgm:t>
    </dgm:pt>
    <dgm:pt modelId="{F51533D3-1F0B-4A16-9E88-DAA7F5B3BC73}">
      <dgm:prSet phldrT="[Text]" custT="1"/>
      <dgm:spPr/>
      <dgm:t>
        <a:bodyPr/>
        <a:lstStyle/>
        <a:p>
          <a:r>
            <a:rPr lang="en-US" sz="320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1</a:t>
          </a:r>
        </a:p>
      </dgm:t>
    </dgm:pt>
    <dgm:pt modelId="{1D1AD853-404E-4852-BD32-E4CA05B8FD02}" type="parTrans" cxnId="{A59822F2-6734-47DF-8C55-8E293EEF31D3}">
      <dgm:prSet/>
      <dgm:spPr/>
      <dgm:t>
        <a:bodyPr/>
        <a:lstStyle/>
        <a:p>
          <a:endParaRPr lang="en-US"/>
        </a:p>
      </dgm:t>
    </dgm:pt>
    <dgm:pt modelId="{57DA54C4-F97D-4F87-B06A-E11A40B64877}" type="sibTrans" cxnId="{A59822F2-6734-47DF-8C55-8E293EEF31D3}">
      <dgm:prSet/>
      <dgm:spPr/>
      <dgm:t>
        <a:bodyPr/>
        <a:lstStyle/>
        <a:p>
          <a:endParaRPr lang="en-US"/>
        </a:p>
      </dgm:t>
    </dgm:pt>
    <dgm:pt modelId="{2BBDE115-E731-4AE3-81DD-BBD2AE82E2F3}">
      <dgm:prSet phldrT="[Text]" custT="1"/>
      <dgm:spPr/>
      <dgm:t>
        <a:bodyPr/>
        <a:lstStyle/>
        <a:p>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Đánh</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giá</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tên</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đề</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tài</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đúng</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yêu</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cầu</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a:t>
          </a:r>
        </a:p>
      </dgm:t>
    </dgm:pt>
    <dgm:pt modelId="{BA2AB8B6-484D-4341-89DF-A4449D5FF0C3}" type="parTrans" cxnId="{29079F4B-D991-4C1F-9943-0C9E647F5ECE}">
      <dgm:prSet/>
      <dgm:spPr/>
      <dgm:t>
        <a:bodyPr/>
        <a:lstStyle/>
        <a:p>
          <a:endParaRPr lang="en-US"/>
        </a:p>
      </dgm:t>
    </dgm:pt>
    <dgm:pt modelId="{3D51D147-BD13-47F3-ACEF-3C1029EDD7D5}" type="sibTrans" cxnId="{29079F4B-D991-4C1F-9943-0C9E647F5ECE}">
      <dgm:prSet/>
      <dgm:spPr/>
      <dgm:t>
        <a:bodyPr/>
        <a:lstStyle/>
        <a:p>
          <a:endParaRPr lang="en-US"/>
        </a:p>
      </dgm:t>
    </dgm:pt>
    <dgm:pt modelId="{51332A97-5D54-49C2-8584-FB7BF592AF52}">
      <dgm:prSet phldrT="[Text]" custT="1"/>
      <dgm:spPr/>
      <dgm:t>
        <a:bodyPr/>
        <a:lstStyle/>
        <a:p>
          <a:r>
            <a:rPr lang="en-US" sz="320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2</a:t>
          </a:r>
        </a:p>
      </dgm:t>
    </dgm:pt>
    <dgm:pt modelId="{F32C86BD-E63B-4704-88C9-257541891FEC}" type="parTrans" cxnId="{28FE9A2D-E01F-43FC-BA24-49F1B53D4FC3}">
      <dgm:prSet/>
      <dgm:spPr/>
      <dgm:t>
        <a:bodyPr/>
        <a:lstStyle/>
        <a:p>
          <a:endParaRPr lang="en-US"/>
        </a:p>
      </dgm:t>
    </dgm:pt>
    <dgm:pt modelId="{E9DD78BC-BF3B-4B84-A2FB-A55370C2EC83}" type="sibTrans" cxnId="{28FE9A2D-E01F-43FC-BA24-49F1B53D4FC3}">
      <dgm:prSet/>
      <dgm:spPr/>
      <dgm:t>
        <a:bodyPr/>
        <a:lstStyle/>
        <a:p>
          <a:endParaRPr lang="en-US"/>
        </a:p>
      </dgm:t>
    </dgm:pt>
    <dgm:pt modelId="{2720EF94-8227-4287-82D5-B3095DFE4C4F}">
      <dgm:prSet phldrT="[Text]" custT="1"/>
      <dgm:spPr/>
      <dgm:t>
        <a:bodyPr/>
        <a:lstStyle/>
        <a:p>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Phân</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tích</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đánh</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giá</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sáng</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kiến</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theo</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các</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tiêu</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chí</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a:t>
          </a:r>
        </a:p>
      </dgm:t>
    </dgm:pt>
    <dgm:pt modelId="{D1A2CEF6-D879-46C5-BAFF-EF1B6BF1ABA5}" type="parTrans" cxnId="{1AD4677C-9FE7-4A8B-80CB-FC3702D22B46}">
      <dgm:prSet/>
      <dgm:spPr/>
      <dgm:t>
        <a:bodyPr/>
        <a:lstStyle/>
        <a:p>
          <a:endParaRPr lang="en-US"/>
        </a:p>
      </dgm:t>
    </dgm:pt>
    <dgm:pt modelId="{E4F72EE6-8F88-43E0-801C-F1F930BCC09E}" type="sibTrans" cxnId="{1AD4677C-9FE7-4A8B-80CB-FC3702D22B46}">
      <dgm:prSet/>
      <dgm:spPr/>
      <dgm:t>
        <a:bodyPr/>
        <a:lstStyle/>
        <a:p>
          <a:endParaRPr lang="en-US"/>
        </a:p>
      </dgm:t>
    </dgm:pt>
    <dgm:pt modelId="{101A2A77-4E19-48C7-823C-9FA41C01CC50}">
      <dgm:prSet phldrT="[Text]" custT="1"/>
      <dgm:spPr/>
      <dgm:t>
        <a:bodyPr/>
        <a:lstStyle/>
        <a:p>
          <a:r>
            <a:rPr lang="en-US" sz="320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3</a:t>
          </a:r>
        </a:p>
      </dgm:t>
    </dgm:pt>
    <dgm:pt modelId="{95E85F12-BA5B-4125-AC5C-FC10A8BF5465}" type="parTrans" cxnId="{31FC20C6-F741-447D-9917-009C0650D412}">
      <dgm:prSet/>
      <dgm:spPr/>
      <dgm:t>
        <a:bodyPr/>
        <a:lstStyle/>
        <a:p>
          <a:endParaRPr lang="en-US"/>
        </a:p>
      </dgm:t>
    </dgm:pt>
    <dgm:pt modelId="{8B9A11A3-6D60-4FBF-BB9C-757CA4EF916B}" type="sibTrans" cxnId="{31FC20C6-F741-447D-9917-009C0650D412}">
      <dgm:prSet/>
      <dgm:spPr/>
      <dgm:t>
        <a:bodyPr/>
        <a:lstStyle/>
        <a:p>
          <a:endParaRPr lang="en-US"/>
        </a:p>
      </dgm:t>
    </dgm:pt>
    <dgm:pt modelId="{4E477DF4-3F84-45D2-97FD-81DB1186029B}">
      <dgm:prSet phldrT="[Text]" custT="1"/>
      <dgm:spPr/>
      <dgm:t>
        <a:bodyPr/>
        <a:lstStyle/>
        <a:p>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Những</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minh</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chứng</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của</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số</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liệu</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trong</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SKKN?</a:t>
          </a:r>
        </a:p>
      </dgm:t>
    </dgm:pt>
    <dgm:pt modelId="{BA8C94BF-4078-4C6F-998A-480DA897542E}" type="parTrans" cxnId="{C8BE7D76-E2CA-451A-A8FD-7B00893D5210}">
      <dgm:prSet/>
      <dgm:spPr/>
      <dgm:t>
        <a:bodyPr/>
        <a:lstStyle/>
        <a:p>
          <a:endParaRPr lang="en-US"/>
        </a:p>
      </dgm:t>
    </dgm:pt>
    <dgm:pt modelId="{33DCC8E0-45C4-42D6-980C-86DB7D92F570}" type="sibTrans" cxnId="{C8BE7D76-E2CA-451A-A8FD-7B00893D5210}">
      <dgm:prSet/>
      <dgm:spPr/>
      <dgm:t>
        <a:bodyPr/>
        <a:lstStyle/>
        <a:p>
          <a:endParaRPr lang="en-US"/>
        </a:p>
      </dgm:t>
    </dgm:pt>
    <dgm:pt modelId="{FE562BBB-11DC-48B7-B627-134D83B24CC6}">
      <dgm:prSet phldrT="[Text]" custT="1"/>
      <dgm:spPr/>
      <dgm:t>
        <a:bodyPr/>
        <a:lstStyle/>
        <a:p>
          <a:r>
            <a:rPr lang="en-US" sz="320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4</a:t>
          </a:r>
        </a:p>
      </dgm:t>
    </dgm:pt>
    <dgm:pt modelId="{109A1764-826B-4253-A2AA-075E48ED6027}" type="parTrans" cxnId="{2F818BDB-BF38-46DA-B7C1-1EF796DD2FF6}">
      <dgm:prSet/>
      <dgm:spPr/>
      <dgm:t>
        <a:bodyPr/>
        <a:lstStyle/>
        <a:p>
          <a:endParaRPr lang="en-US"/>
        </a:p>
      </dgm:t>
    </dgm:pt>
    <dgm:pt modelId="{1A8A2525-5D36-4126-A54C-917A6667F89B}" type="sibTrans" cxnId="{2F818BDB-BF38-46DA-B7C1-1EF796DD2FF6}">
      <dgm:prSet/>
      <dgm:spPr/>
      <dgm:t>
        <a:bodyPr/>
        <a:lstStyle/>
        <a:p>
          <a:endParaRPr lang="en-US"/>
        </a:p>
      </dgm:t>
    </dgm:pt>
    <dgm:pt modelId="{D13A362B-690A-433C-B465-F5E9FD3AD379}">
      <dgm:prSet phldrT="[Text]" custT="1"/>
      <dgm:spPr/>
      <dgm:t>
        <a:bodyPr/>
        <a:lstStyle/>
        <a:p>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Đánh</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giá</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tổng</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quan</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về</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SKKN?</a:t>
          </a:r>
        </a:p>
      </dgm:t>
    </dgm:pt>
    <dgm:pt modelId="{89E04426-8D46-488C-A085-858BC8CCFE75}" type="parTrans" cxnId="{5F1AC3E1-A07C-421E-A998-ED2E54626201}">
      <dgm:prSet/>
      <dgm:spPr/>
      <dgm:t>
        <a:bodyPr/>
        <a:lstStyle/>
        <a:p>
          <a:endParaRPr lang="en-US"/>
        </a:p>
      </dgm:t>
    </dgm:pt>
    <dgm:pt modelId="{4D3FBEC5-516D-4A71-97EC-362442903593}" type="sibTrans" cxnId="{5F1AC3E1-A07C-421E-A998-ED2E54626201}">
      <dgm:prSet/>
      <dgm:spPr/>
      <dgm:t>
        <a:bodyPr/>
        <a:lstStyle/>
        <a:p>
          <a:endParaRPr lang="en-US"/>
        </a:p>
      </dgm:t>
    </dgm:pt>
    <dgm:pt modelId="{A949EBEE-D6FD-4CD9-B5AA-D7472CDA40B5}" type="pres">
      <dgm:prSet presAssocID="{EBA156BF-CE19-42C7-A788-489A78D99117}" presName="linearFlow" presStyleCnt="0">
        <dgm:presLayoutVars>
          <dgm:dir/>
          <dgm:animLvl val="lvl"/>
          <dgm:resizeHandles val="exact"/>
        </dgm:presLayoutVars>
      </dgm:prSet>
      <dgm:spPr/>
    </dgm:pt>
    <dgm:pt modelId="{F33FA9EE-9ABC-4B4D-A426-0D1BFAF77DE1}" type="pres">
      <dgm:prSet presAssocID="{F51533D3-1F0B-4A16-9E88-DAA7F5B3BC73}" presName="composite" presStyleCnt="0"/>
      <dgm:spPr/>
    </dgm:pt>
    <dgm:pt modelId="{AE8D7D86-4B14-4840-91C6-622831DF37DE}" type="pres">
      <dgm:prSet presAssocID="{F51533D3-1F0B-4A16-9E88-DAA7F5B3BC73}" presName="parentText" presStyleLbl="alignNode1" presStyleIdx="0" presStyleCnt="4" custLinFactNeighborX="700" custLinFactNeighborY="774">
        <dgm:presLayoutVars>
          <dgm:chMax val="1"/>
          <dgm:bulletEnabled val="1"/>
        </dgm:presLayoutVars>
      </dgm:prSet>
      <dgm:spPr/>
    </dgm:pt>
    <dgm:pt modelId="{366D65FA-F7DA-45CA-A8E7-67EEE7D5D39E}" type="pres">
      <dgm:prSet presAssocID="{F51533D3-1F0B-4A16-9E88-DAA7F5B3BC73}" presName="descendantText" presStyleLbl="alignAcc1" presStyleIdx="0" presStyleCnt="4">
        <dgm:presLayoutVars>
          <dgm:bulletEnabled val="1"/>
        </dgm:presLayoutVars>
      </dgm:prSet>
      <dgm:spPr/>
    </dgm:pt>
    <dgm:pt modelId="{56F734C6-962C-4B3A-82B0-A5B4AB6BEDF9}" type="pres">
      <dgm:prSet presAssocID="{57DA54C4-F97D-4F87-B06A-E11A40B64877}" presName="sp" presStyleCnt="0"/>
      <dgm:spPr/>
    </dgm:pt>
    <dgm:pt modelId="{41A9181C-8893-490F-A05A-B76F1B51F4D5}" type="pres">
      <dgm:prSet presAssocID="{51332A97-5D54-49C2-8584-FB7BF592AF52}" presName="composite" presStyleCnt="0"/>
      <dgm:spPr/>
    </dgm:pt>
    <dgm:pt modelId="{4DECF747-11D7-48A4-B135-5693A3F34565}" type="pres">
      <dgm:prSet presAssocID="{51332A97-5D54-49C2-8584-FB7BF592AF52}" presName="parentText" presStyleLbl="alignNode1" presStyleIdx="1" presStyleCnt="4">
        <dgm:presLayoutVars>
          <dgm:chMax val="1"/>
          <dgm:bulletEnabled val="1"/>
        </dgm:presLayoutVars>
      </dgm:prSet>
      <dgm:spPr/>
    </dgm:pt>
    <dgm:pt modelId="{54B95EA5-7320-4EBD-96B4-885F735F6BDC}" type="pres">
      <dgm:prSet presAssocID="{51332A97-5D54-49C2-8584-FB7BF592AF52}" presName="descendantText" presStyleLbl="alignAcc1" presStyleIdx="1" presStyleCnt="4">
        <dgm:presLayoutVars>
          <dgm:bulletEnabled val="1"/>
        </dgm:presLayoutVars>
      </dgm:prSet>
      <dgm:spPr/>
    </dgm:pt>
    <dgm:pt modelId="{82F37494-63F0-453B-B457-C4871F1567A1}" type="pres">
      <dgm:prSet presAssocID="{E9DD78BC-BF3B-4B84-A2FB-A55370C2EC83}" presName="sp" presStyleCnt="0"/>
      <dgm:spPr/>
    </dgm:pt>
    <dgm:pt modelId="{001D1E8F-54C3-4051-94E8-D5C9C76CA21E}" type="pres">
      <dgm:prSet presAssocID="{101A2A77-4E19-48C7-823C-9FA41C01CC50}" presName="composite" presStyleCnt="0"/>
      <dgm:spPr/>
    </dgm:pt>
    <dgm:pt modelId="{BBB077F8-E1F9-4E91-A742-181EE982E13D}" type="pres">
      <dgm:prSet presAssocID="{101A2A77-4E19-48C7-823C-9FA41C01CC50}" presName="parentText" presStyleLbl="alignNode1" presStyleIdx="2" presStyleCnt="4">
        <dgm:presLayoutVars>
          <dgm:chMax val="1"/>
          <dgm:bulletEnabled val="1"/>
        </dgm:presLayoutVars>
      </dgm:prSet>
      <dgm:spPr/>
    </dgm:pt>
    <dgm:pt modelId="{2ECBC7B5-EF94-4A09-8846-70056DFC55C2}" type="pres">
      <dgm:prSet presAssocID="{101A2A77-4E19-48C7-823C-9FA41C01CC50}" presName="descendantText" presStyleLbl="alignAcc1" presStyleIdx="2" presStyleCnt="4" custScaleY="107744">
        <dgm:presLayoutVars>
          <dgm:bulletEnabled val="1"/>
        </dgm:presLayoutVars>
      </dgm:prSet>
      <dgm:spPr/>
    </dgm:pt>
    <dgm:pt modelId="{DB5DCA09-1212-40A6-A88A-0CA3B9B3E567}" type="pres">
      <dgm:prSet presAssocID="{8B9A11A3-6D60-4FBF-BB9C-757CA4EF916B}" presName="sp" presStyleCnt="0"/>
      <dgm:spPr/>
    </dgm:pt>
    <dgm:pt modelId="{2CC3D9B6-880D-4121-9FF9-3D4C2B5AA770}" type="pres">
      <dgm:prSet presAssocID="{FE562BBB-11DC-48B7-B627-134D83B24CC6}" presName="composite" presStyleCnt="0"/>
      <dgm:spPr/>
    </dgm:pt>
    <dgm:pt modelId="{111A4649-CFA7-4889-8BBC-3E49E092EA30}" type="pres">
      <dgm:prSet presAssocID="{FE562BBB-11DC-48B7-B627-134D83B24CC6}" presName="parentText" presStyleLbl="alignNode1" presStyleIdx="3" presStyleCnt="4">
        <dgm:presLayoutVars>
          <dgm:chMax val="1"/>
          <dgm:bulletEnabled val="1"/>
        </dgm:presLayoutVars>
      </dgm:prSet>
      <dgm:spPr/>
    </dgm:pt>
    <dgm:pt modelId="{DAE0F446-8022-4B5D-AC3F-8E75254A2C01}" type="pres">
      <dgm:prSet presAssocID="{FE562BBB-11DC-48B7-B627-134D83B24CC6}" presName="descendantText" presStyleLbl="alignAcc1" presStyleIdx="3" presStyleCnt="4">
        <dgm:presLayoutVars>
          <dgm:bulletEnabled val="1"/>
        </dgm:presLayoutVars>
      </dgm:prSet>
      <dgm:spPr/>
    </dgm:pt>
  </dgm:ptLst>
  <dgm:cxnLst>
    <dgm:cxn modelId="{46B05600-C7A4-4308-B476-8370DD014069}" type="presOf" srcId="{4E477DF4-3F84-45D2-97FD-81DB1186029B}" destId="{2ECBC7B5-EF94-4A09-8846-70056DFC55C2}" srcOrd="0" destOrd="0" presId="urn:microsoft.com/office/officeart/2005/8/layout/chevron2"/>
    <dgm:cxn modelId="{E448BF0E-C354-49D0-96C5-627E5116CC2F}" type="presOf" srcId="{EBA156BF-CE19-42C7-A788-489A78D99117}" destId="{A949EBEE-D6FD-4CD9-B5AA-D7472CDA40B5}" srcOrd="0" destOrd="0" presId="urn:microsoft.com/office/officeart/2005/8/layout/chevron2"/>
    <dgm:cxn modelId="{54C77018-2329-4FCB-A4AE-D89A76A8D856}" type="presOf" srcId="{2720EF94-8227-4287-82D5-B3095DFE4C4F}" destId="{54B95EA5-7320-4EBD-96B4-885F735F6BDC}" srcOrd="0" destOrd="0" presId="urn:microsoft.com/office/officeart/2005/8/layout/chevron2"/>
    <dgm:cxn modelId="{E7675B2B-5479-4D76-AA8D-ED65FAFD475C}" type="presOf" srcId="{F51533D3-1F0B-4A16-9E88-DAA7F5B3BC73}" destId="{AE8D7D86-4B14-4840-91C6-622831DF37DE}" srcOrd="0" destOrd="0" presId="urn:microsoft.com/office/officeart/2005/8/layout/chevron2"/>
    <dgm:cxn modelId="{28FE9A2D-E01F-43FC-BA24-49F1B53D4FC3}" srcId="{EBA156BF-CE19-42C7-A788-489A78D99117}" destId="{51332A97-5D54-49C2-8584-FB7BF592AF52}" srcOrd="1" destOrd="0" parTransId="{F32C86BD-E63B-4704-88C9-257541891FEC}" sibTransId="{E9DD78BC-BF3B-4B84-A2FB-A55370C2EC83}"/>
    <dgm:cxn modelId="{29079F4B-D991-4C1F-9943-0C9E647F5ECE}" srcId="{F51533D3-1F0B-4A16-9E88-DAA7F5B3BC73}" destId="{2BBDE115-E731-4AE3-81DD-BBD2AE82E2F3}" srcOrd="0" destOrd="0" parTransId="{BA2AB8B6-484D-4341-89DF-A4449D5FF0C3}" sibTransId="{3D51D147-BD13-47F3-ACEF-3C1029EDD7D5}"/>
    <dgm:cxn modelId="{E5C1366C-104A-469D-A575-DBDE8762E5DC}" type="presOf" srcId="{FE562BBB-11DC-48B7-B627-134D83B24CC6}" destId="{111A4649-CFA7-4889-8BBC-3E49E092EA30}" srcOrd="0" destOrd="0" presId="urn:microsoft.com/office/officeart/2005/8/layout/chevron2"/>
    <dgm:cxn modelId="{C8BE7D76-E2CA-451A-A8FD-7B00893D5210}" srcId="{101A2A77-4E19-48C7-823C-9FA41C01CC50}" destId="{4E477DF4-3F84-45D2-97FD-81DB1186029B}" srcOrd="0" destOrd="0" parTransId="{BA8C94BF-4078-4C6F-998A-480DA897542E}" sibTransId="{33DCC8E0-45C4-42D6-980C-86DB7D92F570}"/>
    <dgm:cxn modelId="{1AD4677C-9FE7-4A8B-80CB-FC3702D22B46}" srcId="{51332A97-5D54-49C2-8584-FB7BF592AF52}" destId="{2720EF94-8227-4287-82D5-B3095DFE4C4F}" srcOrd="0" destOrd="0" parTransId="{D1A2CEF6-D879-46C5-BAFF-EF1B6BF1ABA5}" sibTransId="{E4F72EE6-8F88-43E0-801C-F1F930BCC09E}"/>
    <dgm:cxn modelId="{6EF82A8C-3C8B-4415-B830-11042004B862}" type="presOf" srcId="{101A2A77-4E19-48C7-823C-9FA41C01CC50}" destId="{BBB077F8-E1F9-4E91-A742-181EE982E13D}" srcOrd="0" destOrd="0" presId="urn:microsoft.com/office/officeart/2005/8/layout/chevron2"/>
    <dgm:cxn modelId="{31FC20C6-F741-447D-9917-009C0650D412}" srcId="{EBA156BF-CE19-42C7-A788-489A78D99117}" destId="{101A2A77-4E19-48C7-823C-9FA41C01CC50}" srcOrd="2" destOrd="0" parTransId="{95E85F12-BA5B-4125-AC5C-FC10A8BF5465}" sibTransId="{8B9A11A3-6D60-4FBF-BB9C-757CA4EF916B}"/>
    <dgm:cxn modelId="{9CE60FC9-82AE-4A62-B96D-35F5F43FE6CF}" type="presOf" srcId="{D13A362B-690A-433C-B465-F5E9FD3AD379}" destId="{DAE0F446-8022-4B5D-AC3F-8E75254A2C01}" srcOrd="0" destOrd="0" presId="urn:microsoft.com/office/officeart/2005/8/layout/chevron2"/>
    <dgm:cxn modelId="{642390D7-6686-4704-BFC8-65CA9E9DE013}" type="presOf" srcId="{2BBDE115-E731-4AE3-81DD-BBD2AE82E2F3}" destId="{366D65FA-F7DA-45CA-A8E7-67EEE7D5D39E}" srcOrd="0" destOrd="0" presId="urn:microsoft.com/office/officeart/2005/8/layout/chevron2"/>
    <dgm:cxn modelId="{2F818BDB-BF38-46DA-B7C1-1EF796DD2FF6}" srcId="{EBA156BF-CE19-42C7-A788-489A78D99117}" destId="{FE562BBB-11DC-48B7-B627-134D83B24CC6}" srcOrd="3" destOrd="0" parTransId="{109A1764-826B-4253-A2AA-075E48ED6027}" sibTransId="{1A8A2525-5D36-4126-A54C-917A6667F89B}"/>
    <dgm:cxn modelId="{5F1AC3E1-A07C-421E-A998-ED2E54626201}" srcId="{FE562BBB-11DC-48B7-B627-134D83B24CC6}" destId="{D13A362B-690A-433C-B465-F5E9FD3AD379}" srcOrd="0" destOrd="0" parTransId="{89E04426-8D46-488C-A085-858BC8CCFE75}" sibTransId="{4D3FBEC5-516D-4A71-97EC-362442903593}"/>
    <dgm:cxn modelId="{A59822F2-6734-47DF-8C55-8E293EEF31D3}" srcId="{EBA156BF-CE19-42C7-A788-489A78D99117}" destId="{F51533D3-1F0B-4A16-9E88-DAA7F5B3BC73}" srcOrd="0" destOrd="0" parTransId="{1D1AD853-404E-4852-BD32-E4CA05B8FD02}" sibTransId="{57DA54C4-F97D-4F87-B06A-E11A40B64877}"/>
    <dgm:cxn modelId="{145362F7-A7C8-4114-95AE-E40E39C6FF26}" type="presOf" srcId="{51332A97-5D54-49C2-8584-FB7BF592AF52}" destId="{4DECF747-11D7-48A4-B135-5693A3F34565}" srcOrd="0" destOrd="0" presId="urn:microsoft.com/office/officeart/2005/8/layout/chevron2"/>
    <dgm:cxn modelId="{107382AE-CD05-4E82-8F6B-6F273FEFB2BF}" type="presParOf" srcId="{A949EBEE-D6FD-4CD9-B5AA-D7472CDA40B5}" destId="{F33FA9EE-9ABC-4B4D-A426-0D1BFAF77DE1}" srcOrd="0" destOrd="0" presId="urn:microsoft.com/office/officeart/2005/8/layout/chevron2"/>
    <dgm:cxn modelId="{A3A50B10-1394-4D79-9FF1-10A65983DD86}" type="presParOf" srcId="{F33FA9EE-9ABC-4B4D-A426-0D1BFAF77DE1}" destId="{AE8D7D86-4B14-4840-91C6-622831DF37DE}" srcOrd="0" destOrd="0" presId="urn:microsoft.com/office/officeart/2005/8/layout/chevron2"/>
    <dgm:cxn modelId="{DBE88C70-9CF9-4474-AB4D-302FD3210D62}" type="presParOf" srcId="{F33FA9EE-9ABC-4B4D-A426-0D1BFAF77DE1}" destId="{366D65FA-F7DA-45CA-A8E7-67EEE7D5D39E}" srcOrd="1" destOrd="0" presId="urn:microsoft.com/office/officeart/2005/8/layout/chevron2"/>
    <dgm:cxn modelId="{45E8D3DA-EB88-4D6A-B576-A1CD7A4F93CE}" type="presParOf" srcId="{A949EBEE-D6FD-4CD9-B5AA-D7472CDA40B5}" destId="{56F734C6-962C-4B3A-82B0-A5B4AB6BEDF9}" srcOrd="1" destOrd="0" presId="urn:microsoft.com/office/officeart/2005/8/layout/chevron2"/>
    <dgm:cxn modelId="{41BAA0BD-C85A-44A8-9D20-5C56B5110048}" type="presParOf" srcId="{A949EBEE-D6FD-4CD9-B5AA-D7472CDA40B5}" destId="{41A9181C-8893-490F-A05A-B76F1B51F4D5}" srcOrd="2" destOrd="0" presId="urn:microsoft.com/office/officeart/2005/8/layout/chevron2"/>
    <dgm:cxn modelId="{552D5112-56CE-41FE-B1CA-EE5973F07C95}" type="presParOf" srcId="{41A9181C-8893-490F-A05A-B76F1B51F4D5}" destId="{4DECF747-11D7-48A4-B135-5693A3F34565}" srcOrd="0" destOrd="0" presId="urn:microsoft.com/office/officeart/2005/8/layout/chevron2"/>
    <dgm:cxn modelId="{94F7FDF1-7AAE-420C-A7DF-439C520CBF4E}" type="presParOf" srcId="{41A9181C-8893-490F-A05A-B76F1B51F4D5}" destId="{54B95EA5-7320-4EBD-96B4-885F735F6BDC}" srcOrd="1" destOrd="0" presId="urn:microsoft.com/office/officeart/2005/8/layout/chevron2"/>
    <dgm:cxn modelId="{AED97B58-6F81-4175-AC76-F5CAAC770DF3}" type="presParOf" srcId="{A949EBEE-D6FD-4CD9-B5AA-D7472CDA40B5}" destId="{82F37494-63F0-453B-B457-C4871F1567A1}" srcOrd="3" destOrd="0" presId="urn:microsoft.com/office/officeart/2005/8/layout/chevron2"/>
    <dgm:cxn modelId="{31C69201-B3EF-4918-BAEA-404A5FAEEF6F}" type="presParOf" srcId="{A949EBEE-D6FD-4CD9-B5AA-D7472CDA40B5}" destId="{001D1E8F-54C3-4051-94E8-D5C9C76CA21E}" srcOrd="4" destOrd="0" presId="urn:microsoft.com/office/officeart/2005/8/layout/chevron2"/>
    <dgm:cxn modelId="{E943AA90-CE97-4EF2-8974-0FECC3480773}" type="presParOf" srcId="{001D1E8F-54C3-4051-94E8-D5C9C76CA21E}" destId="{BBB077F8-E1F9-4E91-A742-181EE982E13D}" srcOrd="0" destOrd="0" presId="urn:microsoft.com/office/officeart/2005/8/layout/chevron2"/>
    <dgm:cxn modelId="{E4641E1D-421F-483A-8B1D-E33CB0A04705}" type="presParOf" srcId="{001D1E8F-54C3-4051-94E8-D5C9C76CA21E}" destId="{2ECBC7B5-EF94-4A09-8846-70056DFC55C2}" srcOrd="1" destOrd="0" presId="urn:microsoft.com/office/officeart/2005/8/layout/chevron2"/>
    <dgm:cxn modelId="{E76CD2F8-99F2-4F43-990C-162E7B57CFF2}" type="presParOf" srcId="{A949EBEE-D6FD-4CD9-B5AA-D7472CDA40B5}" destId="{DB5DCA09-1212-40A6-A88A-0CA3B9B3E567}" srcOrd="5" destOrd="0" presId="urn:microsoft.com/office/officeart/2005/8/layout/chevron2"/>
    <dgm:cxn modelId="{0AB827BF-DFF8-4609-9B04-527A8F458C40}" type="presParOf" srcId="{A949EBEE-D6FD-4CD9-B5AA-D7472CDA40B5}" destId="{2CC3D9B6-880D-4121-9FF9-3D4C2B5AA770}" srcOrd="6" destOrd="0" presId="urn:microsoft.com/office/officeart/2005/8/layout/chevron2"/>
    <dgm:cxn modelId="{020C0630-8418-4607-A913-16BB36A6DD36}" type="presParOf" srcId="{2CC3D9B6-880D-4121-9FF9-3D4C2B5AA770}" destId="{111A4649-CFA7-4889-8BBC-3E49E092EA30}" srcOrd="0" destOrd="0" presId="urn:microsoft.com/office/officeart/2005/8/layout/chevron2"/>
    <dgm:cxn modelId="{7275C516-685E-46B0-8AAC-B4055708DA5C}" type="presParOf" srcId="{2CC3D9B6-880D-4121-9FF9-3D4C2B5AA770}" destId="{DAE0F446-8022-4B5D-AC3F-8E75254A2C01}"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EBA156BF-CE19-42C7-A788-489A78D99117}" type="doc">
      <dgm:prSet loTypeId="urn:microsoft.com/office/officeart/2005/8/layout/chevron2" loCatId="list" qsTypeId="urn:microsoft.com/office/officeart/2005/8/quickstyle/simple1#14" qsCatId="simple" csTypeId="urn:microsoft.com/office/officeart/2005/8/colors/accent1_2#16" csCatId="accent1" phldr="1"/>
      <dgm:spPr/>
      <dgm:t>
        <a:bodyPr/>
        <a:lstStyle/>
        <a:p>
          <a:endParaRPr lang="en-US"/>
        </a:p>
      </dgm:t>
    </dgm:pt>
    <dgm:pt modelId="{F51533D3-1F0B-4A16-9E88-DAA7F5B3BC73}">
      <dgm:prSet phldrT="[Text]" custT="1"/>
      <dgm:spPr/>
      <dgm:t>
        <a:bodyPr/>
        <a:lstStyle/>
        <a:p>
          <a:r>
            <a:rPr lang="en-US" sz="320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1</a:t>
          </a:r>
        </a:p>
      </dgm:t>
    </dgm:pt>
    <dgm:pt modelId="{1D1AD853-404E-4852-BD32-E4CA05B8FD02}" type="parTrans" cxnId="{A59822F2-6734-47DF-8C55-8E293EEF31D3}">
      <dgm:prSet/>
      <dgm:spPr/>
      <dgm:t>
        <a:bodyPr/>
        <a:lstStyle/>
        <a:p>
          <a:endParaRPr lang="en-US"/>
        </a:p>
      </dgm:t>
    </dgm:pt>
    <dgm:pt modelId="{57DA54C4-F97D-4F87-B06A-E11A40B64877}" type="sibTrans" cxnId="{A59822F2-6734-47DF-8C55-8E293EEF31D3}">
      <dgm:prSet/>
      <dgm:spPr/>
      <dgm:t>
        <a:bodyPr/>
        <a:lstStyle/>
        <a:p>
          <a:endParaRPr lang="en-US"/>
        </a:p>
      </dgm:t>
    </dgm:pt>
    <dgm:pt modelId="{2BBDE115-E731-4AE3-81DD-BBD2AE82E2F3}">
      <dgm:prSet phldrT="[Text]" custT="1"/>
      <dgm:spPr/>
      <dgm:t>
        <a:bodyPr/>
        <a:lstStyle/>
        <a:p>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Lựa</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chọn</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đề</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tài</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Xác</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định</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tên</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đề</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tài</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a:t>
          </a:r>
        </a:p>
      </dgm:t>
    </dgm:pt>
    <dgm:pt modelId="{BA2AB8B6-484D-4341-89DF-A4449D5FF0C3}" type="parTrans" cxnId="{29079F4B-D991-4C1F-9943-0C9E647F5ECE}">
      <dgm:prSet/>
      <dgm:spPr/>
      <dgm:t>
        <a:bodyPr/>
        <a:lstStyle/>
        <a:p>
          <a:endParaRPr lang="en-US"/>
        </a:p>
      </dgm:t>
    </dgm:pt>
    <dgm:pt modelId="{3D51D147-BD13-47F3-ACEF-3C1029EDD7D5}" type="sibTrans" cxnId="{29079F4B-D991-4C1F-9943-0C9E647F5ECE}">
      <dgm:prSet/>
      <dgm:spPr/>
      <dgm:t>
        <a:bodyPr/>
        <a:lstStyle/>
        <a:p>
          <a:endParaRPr lang="en-US"/>
        </a:p>
      </dgm:t>
    </dgm:pt>
    <dgm:pt modelId="{51332A97-5D54-49C2-8584-FB7BF592AF52}">
      <dgm:prSet phldrT="[Text]" custT="1"/>
      <dgm:spPr/>
      <dgm:t>
        <a:bodyPr/>
        <a:lstStyle/>
        <a:p>
          <a:r>
            <a:rPr lang="en-US" sz="320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2</a:t>
          </a:r>
        </a:p>
      </dgm:t>
    </dgm:pt>
    <dgm:pt modelId="{F32C86BD-E63B-4704-88C9-257541891FEC}" type="parTrans" cxnId="{28FE9A2D-E01F-43FC-BA24-49F1B53D4FC3}">
      <dgm:prSet/>
      <dgm:spPr/>
      <dgm:t>
        <a:bodyPr/>
        <a:lstStyle/>
        <a:p>
          <a:endParaRPr lang="en-US"/>
        </a:p>
      </dgm:t>
    </dgm:pt>
    <dgm:pt modelId="{E9DD78BC-BF3B-4B84-A2FB-A55370C2EC83}" type="sibTrans" cxnId="{28FE9A2D-E01F-43FC-BA24-49F1B53D4FC3}">
      <dgm:prSet/>
      <dgm:spPr/>
      <dgm:t>
        <a:bodyPr/>
        <a:lstStyle/>
        <a:p>
          <a:endParaRPr lang="en-US"/>
        </a:p>
      </dgm:t>
    </dgm:pt>
    <dgm:pt modelId="{2720EF94-8227-4287-82D5-B3095DFE4C4F}">
      <dgm:prSet phldrT="[Text]" custT="1"/>
      <dgm:spPr/>
      <dgm:t>
        <a:bodyPr/>
        <a:lstStyle/>
        <a:p>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Xây</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dựng</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giả</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thiết</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lựa</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chọn</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mẫu</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thiết</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kế</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và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triển</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khai</a:t>
          </a:r>
          <a:endPar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endParaRPr>
        </a:p>
      </dgm:t>
    </dgm:pt>
    <dgm:pt modelId="{D1A2CEF6-D879-46C5-BAFF-EF1B6BF1ABA5}" type="parTrans" cxnId="{1AD4677C-9FE7-4A8B-80CB-FC3702D22B46}">
      <dgm:prSet/>
      <dgm:spPr/>
      <dgm:t>
        <a:bodyPr/>
        <a:lstStyle/>
        <a:p>
          <a:endParaRPr lang="en-US"/>
        </a:p>
      </dgm:t>
    </dgm:pt>
    <dgm:pt modelId="{E4F72EE6-8F88-43E0-801C-F1F930BCC09E}" type="sibTrans" cxnId="{1AD4677C-9FE7-4A8B-80CB-FC3702D22B46}">
      <dgm:prSet/>
      <dgm:spPr/>
      <dgm:t>
        <a:bodyPr/>
        <a:lstStyle/>
        <a:p>
          <a:endParaRPr lang="en-US"/>
        </a:p>
      </dgm:t>
    </dgm:pt>
    <dgm:pt modelId="{101A2A77-4E19-48C7-823C-9FA41C01CC50}">
      <dgm:prSet phldrT="[Text]" custT="1"/>
      <dgm:spPr/>
      <dgm:t>
        <a:bodyPr/>
        <a:lstStyle/>
        <a:p>
          <a:r>
            <a:rPr lang="en-US" sz="320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3</a:t>
          </a:r>
        </a:p>
      </dgm:t>
    </dgm:pt>
    <dgm:pt modelId="{95E85F12-BA5B-4125-AC5C-FC10A8BF5465}" type="parTrans" cxnId="{31FC20C6-F741-447D-9917-009C0650D412}">
      <dgm:prSet/>
      <dgm:spPr/>
      <dgm:t>
        <a:bodyPr/>
        <a:lstStyle/>
        <a:p>
          <a:endParaRPr lang="en-US"/>
        </a:p>
      </dgm:t>
    </dgm:pt>
    <dgm:pt modelId="{8B9A11A3-6D60-4FBF-BB9C-757CA4EF916B}" type="sibTrans" cxnId="{31FC20C6-F741-447D-9917-009C0650D412}">
      <dgm:prSet/>
      <dgm:spPr/>
      <dgm:t>
        <a:bodyPr/>
        <a:lstStyle/>
        <a:p>
          <a:endParaRPr lang="en-US"/>
        </a:p>
      </dgm:t>
    </dgm:pt>
    <dgm:pt modelId="{4E477DF4-3F84-45D2-97FD-81DB1186029B}">
      <dgm:prSet phldrT="[Text]" custT="1"/>
      <dgm:spPr/>
      <dgm:t>
        <a:bodyPr/>
        <a:lstStyle/>
        <a:p>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Đo</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lường</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thu</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thập</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dữ</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liệu</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để</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đánh</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giá</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đề</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tài</a:t>
          </a:r>
          <a:endPar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endParaRPr>
        </a:p>
      </dgm:t>
    </dgm:pt>
    <dgm:pt modelId="{BA8C94BF-4078-4C6F-998A-480DA897542E}" type="parTrans" cxnId="{C8BE7D76-E2CA-451A-A8FD-7B00893D5210}">
      <dgm:prSet/>
      <dgm:spPr/>
      <dgm:t>
        <a:bodyPr/>
        <a:lstStyle/>
        <a:p>
          <a:endParaRPr lang="en-US"/>
        </a:p>
      </dgm:t>
    </dgm:pt>
    <dgm:pt modelId="{33DCC8E0-45C4-42D6-980C-86DB7D92F570}" type="sibTrans" cxnId="{C8BE7D76-E2CA-451A-A8FD-7B00893D5210}">
      <dgm:prSet/>
      <dgm:spPr/>
      <dgm:t>
        <a:bodyPr/>
        <a:lstStyle/>
        <a:p>
          <a:endParaRPr lang="en-US"/>
        </a:p>
      </dgm:t>
    </dgm:pt>
    <dgm:pt modelId="{FE562BBB-11DC-48B7-B627-134D83B24CC6}">
      <dgm:prSet phldrT="[Text]" custT="1"/>
      <dgm:spPr/>
      <dgm:t>
        <a:bodyPr/>
        <a:lstStyle/>
        <a:p>
          <a:r>
            <a:rPr lang="en-US" sz="320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4</a:t>
          </a:r>
        </a:p>
      </dgm:t>
    </dgm:pt>
    <dgm:pt modelId="{109A1764-826B-4253-A2AA-075E48ED6027}" type="parTrans" cxnId="{2F818BDB-BF38-46DA-B7C1-1EF796DD2FF6}">
      <dgm:prSet/>
      <dgm:spPr/>
      <dgm:t>
        <a:bodyPr/>
        <a:lstStyle/>
        <a:p>
          <a:endParaRPr lang="en-US"/>
        </a:p>
      </dgm:t>
    </dgm:pt>
    <dgm:pt modelId="{1A8A2525-5D36-4126-A54C-917A6667F89B}" type="sibTrans" cxnId="{2F818BDB-BF38-46DA-B7C1-1EF796DD2FF6}">
      <dgm:prSet/>
      <dgm:spPr/>
      <dgm:t>
        <a:bodyPr/>
        <a:lstStyle/>
        <a:p>
          <a:endParaRPr lang="en-US"/>
        </a:p>
      </dgm:t>
    </dgm:pt>
    <dgm:pt modelId="{7E373772-37D0-4E5F-B3D5-3BB7A3DCF5F7}">
      <dgm:prSet phldrT="[Text]" custT="1"/>
      <dgm:spPr/>
      <dgm:t>
        <a:bodyPr/>
        <a:lstStyle/>
        <a:p>
          <a:r>
            <a:rPr lang="en-US" sz="320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5</a:t>
          </a:r>
        </a:p>
      </dgm:t>
    </dgm:pt>
    <dgm:pt modelId="{0E7F4923-DAE1-4577-BD24-D3BD22D0FD43}" type="parTrans" cxnId="{5CD0BDB4-3409-45DD-9DB8-FD2EA0A9E866}">
      <dgm:prSet/>
      <dgm:spPr/>
      <dgm:t>
        <a:bodyPr/>
        <a:lstStyle/>
        <a:p>
          <a:endParaRPr lang="en-US"/>
        </a:p>
      </dgm:t>
    </dgm:pt>
    <dgm:pt modelId="{670791BA-C455-459D-AC24-3A2E63F7A03C}" type="sibTrans" cxnId="{5CD0BDB4-3409-45DD-9DB8-FD2EA0A9E866}">
      <dgm:prSet/>
      <dgm:spPr/>
      <dgm:t>
        <a:bodyPr/>
        <a:lstStyle/>
        <a:p>
          <a:endParaRPr lang="en-US"/>
        </a:p>
      </dgm:t>
    </dgm:pt>
    <dgm:pt modelId="{CDD92124-7A70-4B4A-B440-4334DEA72BB3}">
      <dgm:prSet phldrT="[Text]" custT="1"/>
      <dgm:spPr/>
      <dgm:t>
        <a:bodyPr/>
        <a:lstStyle/>
        <a:p>
          <a:r>
            <a:rPr lang="en-US" sz="320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6</a:t>
          </a:r>
        </a:p>
      </dgm:t>
    </dgm:pt>
    <dgm:pt modelId="{6D7755C9-B217-4E8F-9D33-01F2B64BC6F4}" type="parTrans" cxnId="{1735139E-FC33-46AB-897C-BCB6901917C5}">
      <dgm:prSet/>
      <dgm:spPr/>
      <dgm:t>
        <a:bodyPr/>
        <a:lstStyle/>
        <a:p>
          <a:endParaRPr lang="en-US"/>
        </a:p>
      </dgm:t>
    </dgm:pt>
    <dgm:pt modelId="{29DC23E6-E4F6-478F-BB13-BD801A5F1575}" type="sibTrans" cxnId="{1735139E-FC33-46AB-897C-BCB6901917C5}">
      <dgm:prSet/>
      <dgm:spPr/>
      <dgm:t>
        <a:bodyPr/>
        <a:lstStyle/>
        <a:p>
          <a:endParaRPr lang="en-US"/>
        </a:p>
      </dgm:t>
    </dgm:pt>
    <dgm:pt modelId="{380DD8D4-32FA-4F76-B53C-68BD6CBB236D}">
      <dgm:prSet phldrT="[Text]" custT="1"/>
      <dgm:spPr/>
      <dgm:t>
        <a:bodyPr/>
        <a:lstStyle/>
        <a:p>
          <a:r>
            <a:rPr lang="en-US" sz="240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Đánh giá sáng kiến</a:t>
          </a:r>
        </a:p>
      </dgm:t>
    </dgm:pt>
    <dgm:pt modelId="{7DC8CF61-DDFC-41CE-913F-6A4EEFB223AC}" type="parTrans" cxnId="{9B222567-06F4-4678-8B72-16F955622D09}">
      <dgm:prSet/>
      <dgm:spPr/>
      <dgm:t>
        <a:bodyPr/>
        <a:lstStyle/>
        <a:p>
          <a:endParaRPr lang="en-US"/>
        </a:p>
      </dgm:t>
    </dgm:pt>
    <dgm:pt modelId="{44C70A4D-AC2D-462C-819C-11AEA72FA8F0}" type="sibTrans" cxnId="{9B222567-06F4-4678-8B72-16F955622D09}">
      <dgm:prSet/>
      <dgm:spPr/>
      <dgm:t>
        <a:bodyPr/>
        <a:lstStyle/>
        <a:p>
          <a:endParaRPr lang="en-US"/>
        </a:p>
      </dgm:t>
    </dgm:pt>
    <dgm:pt modelId="{7D40C7C6-7ED1-41DA-8905-8FC180B8F358}">
      <dgm:prSet phldrT="[Text]" custT="1"/>
      <dgm:spPr/>
      <dgm:t>
        <a:bodyPr/>
        <a:lstStyle/>
        <a:p>
          <a:r>
            <a:rPr lang="en-US" sz="240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Báo cáo và lập kế hoạch sang kiến</a:t>
          </a:r>
        </a:p>
      </dgm:t>
    </dgm:pt>
    <dgm:pt modelId="{7C11B3E5-FFF1-4807-B9B7-240C600D3498}" type="parTrans" cxnId="{8C58B75B-EE13-47CA-899F-4AA55ABCF82E}">
      <dgm:prSet/>
      <dgm:spPr/>
      <dgm:t>
        <a:bodyPr/>
        <a:lstStyle/>
        <a:p>
          <a:endParaRPr lang="en-US"/>
        </a:p>
      </dgm:t>
    </dgm:pt>
    <dgm:pt modelId="{A19142D2-1977-41F0-A354-4035A3EA17DB}" type="sibTrans" cxnId="{8C58B75B-EE13-47CA-899F-4AA55ABCF82E}">
      <dgm:prSet/>
      <dgm:spPr/>
      <dgm:t>
        <a:bodyPr/>
        <a:lstStyle/>
        <a:p>
          <a:endParaRPr lang="en-US"/>
        </a:p>
      </dgm:t>
    </dgm:pt>
    <dgm:pt modelId="{D13A362B-690A-433C-B465-F5E9FD3AD379}">
      <dgm:prSet phldrT="[Text]" custT="1"/>
      <dgm:spPr/>
      <dgm:t>
        <a:bodyPr/>
        <a:lstStyle/>
        <a:p>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Áp</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dụng</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đề</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tài</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và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hoàn</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thiện</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đề</a:t>
          </a:r>
          <a:r>
            <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tài</a:t>
          </a:r>
          <a:endParaRPr lang="en-US"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endParaRPr>
        </a:p>
      </dgm:t>
    </dgm:pt>
    <dgm:pt modelId="{89E04426-8D46-488C-A085-858BC8CCFE75}" type="parTrans" cxnId="{5F1AC3E1-A07C-421E-A998-ED2E54626201}">
      <dgm:prSet/>
      <dgm:spPr/>
      <dgm:t>
        <a:bodyPr/>
        <a:lstStyle/>
        <a:p>
          <a:endParaRPr lang="en-US"/>
        </a:p>
      </dgm:t>
    </dgm:pt>
    <dgm:pt modelId="{4D3FBEC5-516D-4A71-97EC-362442903593}" type="sibTrans" cxnId="{5F1AC3E1-A07C-421E-A998-ED2E54626201}">
      <dgm:prSet/>
      <dgm:spPr/>
      <dgm:t>
        <a:bodyPr/>
        <a:lstStyle/>
        <a:p>
          <a:endParaRPr lang="en-US"/>
        </a:p>
      </dgm:t>
    </dgm:pt>
    <dgm:pt modelId="{A949EBEE-D6FD-4CD9-B5AA-D7472CDA40B5}" type="pres">
      <dgm:prSet presAssocID="{EBA156BF-CE19-42C7-A788-489A78D99117}" presName="linearFlow" presStyleCnt="0">
        <dgm:presLayoutVars>
          <dgm:dir/>
          <dgm:animLvl val="lvl"/>
          <dgm:resizeHandles val="exact"/>
        </dgm:presLayoutVars>
      </dgm:prSet>
      <dgm:spPr/>
    </dgm:pt>
    <dgm:pt modelId="{F33FA9EE-9ABC-4B4D-A426-0D1BFAF77DE1}" type="pres">
      <dgm:prSet presAssocID="{F51533D3-1F0B-4A16-9E88-DAA7F5B3BC73}" presName="composite" presStyleCnt="0"/>
      <dgm:spPr/>
    </dgm:pt>
    <dgm:pt modelId="{AE8D7D86-4B14-4840-91C6-622831DF37DE}" type="pres">
      <dgm:prSet presAssocID="{F51533D3-1F0B-4A16-9E88-DAA7F5B3BC73}" presName="parentText" presStyleLbl="alignNode1" presStyleIdx="0" presStyleCnt="6">
        <dgm:presLayoutVars>
          <dgm:chMax val="1"/>
          <dgm:bulletEnabled val="1"/>
        </dgm:presLayoutVars>
      </dgm:prSet>
      <dgm:spPr/>
    </dgm:pt>
    <dgm:pt modelId="{366D65FA-F7DA-45CA-A8E7-67EEE7D5D39E}" type="pres">
      <dgm:prSet presAssocID="{F51533D3-1F0B-4A16-9E88-DAA7F5B3BC73}" presName="descendantText" presStyleLbl="alignAcc1" presStyleIdx="0" presStyleCnt="6">
        <dgm:presLayoutVars>
          <dgm:bulletEnabled val="1"/>
        </dgm:presLayoutVars>
      </dgm:prSet>
      <dgm:spPr/>
    </dgm:pt>
    <dgm:pt modelId="{56F734C6-962C-4B3A-82B0-A5B4AB6BEDF9}" type="pres">
      <dgm:prSet presAssocID="{57DA54C4-F97D-4F87-B06A-E11A40B64877}" presName="sp" presStyleCnt="0"/>
      <dgm:spPr/>
    </dgm:pt>
    <dgm:pt modelId="{41A9181C-8893-490F-A05A-B76F1B51F4D5}" type="pres">
      <dgm:prSet presAssocID="{51332A97-5D54-49C2-8584-FB7BF592AF52}" presName="composite" presStyleCnt="0"/>
      <dgm:spPr/>
    </dgm:pt>
    <dgm:pt modelId="{4DECF747-11D7-48A4-B135-5693A3F34565}" type="pres">
      <dgm:prSet presAssocID="{51332A97-5D54-49C2-8584-FB7BF592AF52}" presName="parentText" presStyleLbl="alignNode1" presStyleIdx="1" presStyleCnt="6">
        <dgm:presLayoutVars>
          <dgm:chMax val="1"/>
          <dgm:bulletEnabled val="1"/>
        </dgm:presLayoutVars>
      </dgm:prSet>
      <dgm:spPr/>
    </dgm:pt>
    <dgm:pt modelId="{54B95EA5-7320-4EBD-96B4-885F735F6BDC}" type="pres">
      <dgm:prSet presAssocID="{51332A97-5D54-49C2-8584-FB7BF592AF52}" presName="descendantText" presStyleLbl="alignAcc1" presStyleIdx="1" presStyleCnt="6">
        <dgm:presLayoutVars>
          <dgm:bulletEnabled val="1"/>
        </dgm:presLayoutVars>
      </dgm:prSet>
      <dgm:spPr/>
    </dgm:pt>
    <dgm:pt modelId="{82F37494-63F0-453B-B457-C4871F1567A1}" type="pres">
      <dgm:prSet presAssocID="{E9DD78BC-BF3B-4B84-A2FB-A55370C2EC83}" presName="sp" presStyleCnt="0"/>
      <dgm:spPr/>
    </dgm:pt>
    <dgm:pt modelId="{001D1E8F-54C3-4051-94E8-D5C9C76CA21E}" type="pres">
      <dgm:prSet presAssocID="{101A2A77-4E19-48C7-823C-9FA41C01CC50}" presName="composite" presStyleCnt="0"/>
      <dgm:spPr/>
    </dgm:pt>
    <dgm:pt modelId="{BBB077F8-E1F9-4E91-A742-181EE982E13D}" type="pres">
      <dgm:prSet presAssocID="{101A2A77-4E19-48C7-823C-9FA41C01CC50}" presName="parentText" presStyleLbl="alignNode1" presStyleIdx="2" presStyleCnt="6">
        <dgm:presLayoutVars>
          <dgm:chMax val="1"/>
          <dgm:bulletEnabled val="1"/>
        </dgm:presLayoutVars>
      </dgm:prSet>
      <dgm:spPr/>
    </dgm:pt>
    <dgm:pt modelId="{2ECBC7B5-EF94-4A09-8846-70056DFC55C2}" type="pres">
      <dgm:prSet presAssocID="{101A2A77-4E19-48C7-823C-9FA41C01CC50}" presName="descendantText" presStyleLbl="alignAcc1" presStyleIdx="2" presStyleCnt="6">
        <dgm:presLayoutVars>
          <dgm:bulletEnabled val="1"/>
        </dgm:presLayoutVars>
      </dgm:prSet>
      <dgm:spPr/>
    </dgm:pt>
    <dgm:pt modelId="{DB5DCA09-1212-40A6-A88A-0CA3B9B3E567}" type="pres">
      <dgm:prSet presAssocID="{8B9A11A3-6D60-4FBF-BB9C-757CA4EF916B}" presName="sp" presStyleCnt="0"/>
      <dgm:spPr/>
    </dgm:pt>
    <dgm:pt modelId="{2CC3D9B6-880D-4121-9FF9-3D4C2B5AA770}" type="pres">
      <dgm:prSet presAssocID="{FE562BBB-11DC-48B7-B627-134D83B24CC6}" presName="composite" presStyleCnt="0"/>
      <dgm:spPr/>
    </dgm:pt>
    <dgm:pt modelId="{111A4649-CFA7-4889-8BBC-3E49E092EA30}" type="pres">
      <dgm:prSet presAssocID="{FE562BBB-11DC-48B7-B627-134D83B24CC6}" presName="parentText" presStyleLbl="alignNode1" presStyleIdx="3" presStyleCnt="6">
        <dgm:presLayoutVars>
          <dgm:chMax val="1"/>
          <dgm:bulletEnabled val="1"/>
        </dgm:presLayoutVars>
      </dgm:prSet>
      <dgm:spPr/>
    </dgm:pt>
    <dgm:pt modelId="{DAE0F446-8022-4B5D-AC3F-8E75254A2C01}" type="pres">
      <dgm:prSet presAssocID="{FE562BBB-11DC-48B7-B627-134D83B24CC6}" presName="descendantText" presStyleLbl="alignAcc1" presStyleIdx="3" presStyleCnt="6">
        <dgm:presLayoutVars>
          <dgm:bulletEnabled val="1"/>
        </dgm:presLayoutVars>
      </dgm:prSet>
      <dgm:spPr/>
    </dgm:pt>
    <dgm:pt modelId="{B6230AF4-E59B-4E2C-9ED3-DA57FE51FB53}" type="pres">
      <dgm:prSet presAssocID="{1A8A2525-5D36-4126-A54C-917A6667F89B}" presName="sp" presStyleCnt="0"/>
      <dgm:spPr/>
    </dgm:pt>
    <dgm:pt modelId="{4136D119-C872-4BF9-AC64-3077128F0826}" type="pres">
      <dgm:prSet presAssocID="{7E373772-37D0-4E5F-B3D5-3BB7A3DCF5F7}" presName="composite" presStyleCnt="0"/>
      <dgm:spPr/>
    </dgm:pt>
    <dgm:pt modelId="{37A76D4E-82EC-432E-B970-09BF1EF2332B}" type="pres">
      <dgm:prSet presAssocID="{7E373772-37D0-4E5F-B3D5-3BB7A3DCF5F7}" presName="parentText" presStyleLbl="alignNode1" presStyleIdx="4" presStyleCnt="6">
        <dgm:presLayoutVars>
          <dgm:chMax val="1"/>
          <dgm:bulletEnabled val="1"/>
        </dgm:presLayoutVars>
      </dgm:prSet>
      <dgm:spPr/>
    </dgm:pt>
    <dgm:pt modelId="{EEDB4C96-2F02-4785-8561-259B0D9F2C4C}" type="pres">
      <dgm:prSet presAssocID="{7E373772-37D0-4E5F-B3D5-3BB7A3DCF5F7}" presName="descendantText" presStyleLbl="alignAcc1" presStyleIdx="4" presStyleCnt="6">
        <dgm:presLayoutVars>
          <dgm:bulletEnabled val="1"/>
        </dgm:presLayoutVars>
      </dgm:prSet>
      <dgm:spPr/>
    </dgm:pt>
    <dgm:pt modelId="{C3FBB46A-87BF-4F01-A15B-4C9A0F6CDD3B}" type="pres">
      <dgm:prSet presAssocID="{670791BA-C455-459D-AC24-3A2E63F7A03C}" presName="sp" presStyleCnt="0"/>
      <dgm:spPr/>
    </dgm:pt>
    <dgm:pt modelId="{A96AC35B-AF23-4E56-AC25-20E2BAEFF090}" type="pres">
      <dgm:prSet presAssocID="{CDD92124-7A70-4B4A-B440-4334DEA72BB3}" presName="composite" presStyleCnt="0"/>
      <dgm:spPr/>
    </dgm:pt>
    <dgm:pt modelId="{81D55193-1FA7-4245-B5CF-78054A9ED19B}" type="pres">
      <dgm:prSet presAssocID="{CDD92124-7A70-4B4A-B440-4334DEA72BB3}" presName="parentText" presStyleLbl="alignNode1" presStyleIdx="5" presStyleCnt="6">
        <dgm:presLayoutVars>
          <dgm:chMax val="1"/>
          <dgm:bulletEnabled val="1"/>
        </dgm:presLayoutVars>
      </dgm:prSet>
      <dgm:spPr/>
    </dgm:pt>
    <dgm:pt modelId="{2867424D-3807-4302-98AC-97819B528F56}" type="pres">
      <dgm:prSet presAssocID="{CDD92124-7A70-4B4A-B440-4334DEA72BB3}" presName="descendantText" presStyleLbl="alignAcc1" presStyleIdx="5" presStyleCnt="6">
        <dgm:presLayoutVars>
          <dgm:bulletEnabled val="1"/>
        </dgm:presLayoutVars>
      </dgm:prSet>
      <dgm:spPr/>
    </dgm:pt>
  </dgm:ptLst>
  <dgm:cxnLst>
    <dgm:cxn modelId="{46B05600-C7A4-4308-B476-8370DD014069}" type="presOf" srcId="{4E477DF4-3F84-45D2-97FD-81DB1186029B}" destId="{2ECBC7B5-EF94-4A09-8846-70056DFC55C2}" srcOrd="0" destOrd="0" presId="urn:microsoft.com/office/officeart/2005/8/layout/chevron2"/>
    <dgm:cxn modelId="{E448BF0E-C354-49D0-96C5-627E5116CC2F}" type="presOf" srcId="{EBA156BF-CE19-42C7-A788-489A78D99117}" destId="{A949EBEE-D6FD-4CD9-B5AA-D7472CDA40B5}" srcOrd="0" destOrd="0" presId="urn:microsoft.com/office/officeart/2005/8/layout/chevron2"/>
    <dgm:cxn modelId="{66C8E916-AAD6-4D59-8B6C-29EC70DC7312}" type="presOf" srcId="{7D40C7C6-7ED1-41DA-8905-8FC180B8F358}" destId="{EEDB4C96-2F02-4785-8561-259B0D9F2C4C}" srcOrd="0" destOrd="0" presId="urn:microsoft.com/office/officeart/2005/8/layout/chevron2"/>
    <dgm:cxn modelId="{54C77018-2329-4FCB-A4AE-D89A76A8D856}" type="presOf" srcId="{2720EF94-8227-4287-82D5-B3095DFE4C4F}" destId="{54B95EA5-7320-4EBD-96B4-885F735F6BDC}" srcOrd="0" destOrd="0" presId="urn:microsoft.com/office/officeart/2005/8/layout/chevron2"/>
    <dgm:cxn modelId="{E7675B2B-5479-4D76-AA8D-ED65FAFD475C}" type="presOf" srcId="{F51533D3-1F0B-4A16-9E88-DAA7F5B3BC73}" destId="{AE8D7D86-4B14-4840-91C6-622831DF37DE}" srcOrd="0" destOrd="0" presId="urn:microsoft.com/office/officeart/2005/8/layout/chevron2"/>
    <dgm:cxn modelId="{28FE9A2D-E01F-43FC-BA24-49F1B53D4FC3}" srcId="{EBA156BF-CE19-42C7-A788-489A78D99117}" destId="{51332A97-5D54-49C2-8584-FB7BF592AF52}" srcOrd="1" destOrd="0" parTransId="{F32C86BD-E63B-4704-88C9-257541891FEC}" sibTransId="{E9DD78BC-BF3B-4B84-A2FB-A55370C2EC83}"/>
    <dgm:cxn modelId="{8C58B75B-EE13-47CA-899F-4AA55ABCF82E}" srcId="{7E373772-37D0-4E5F-B3D5-3BB7A3DCF5F7}" destId="{7D40C7C6-7ED1-41DA-8905-8FC180B8F358}" srcOrd="0" destOrd="0" parTransId="{7C11B3E5-FFF1-4807-B9B7-240C600D3498}" sibTransId="{A19142D2-1977-41F0-A354-4035A3EA17DB}"/>
    <dgm:cxn modelId="{9B222567-06F4-4678-8B72-16F955622D09}" srcId="{CDD92124-7A70-4B4A-B440-4334DEA72BB3}" destId="{380DD8D4-32FA-4F76-B53C-68BD6CBB236D}" srcOrd="0" destOrd="0" parTransId="{7DC8CF61-DDFC-41CE-913F-6A4EEFB223AC}" sibTransId="{44C70A4D-AC2D-462C-819C-11AEA72FA8F0}"/>
    <dgm:cxn modelId="{29079F4B-D991-4C1F-9943-0C9E647F5ECE}" srcId="{F51533D3-1F0B-4A16-9E88-DAA7F5B3BC73}" destId="{2BBDE115-E731-4AE3-81DD-BBD2AE82E2F3}" srcOrd="0" destOrd="0" parTransId="{BA2AB8B6-484D-4341-89DF-A4449D5FF0C3}" sibTransId="{3D51D147-BD13-47F3-ACEF-3C1029EDD7D5}"/>
    <dgm:cxn modelId="{E5C1366C-104A-469D-A575-DBDE8762E5DC}" type="presOf" srcId="{FE562BBB-11DC-48B7-B627-134D83B24CC6}" destId="{111A4649-CFA7-4889-8BBC-3E49E092EA30}" srcOrd="0" destOrd="0" presId="urn:microsoft.com/office/officeart/2005/8/layout/chevron2"/>
    <dgm:cxn modelId="{E819C16C-820B-4413-A6D9-23E6E58D47D9}" type="presOf" srcId="{CDD92124-7A70-4B4A-B440-4334DEA72BB3}" destId="{81D55193-1FA7-4245-B5CF-78054A9ED19B}" srcOrd="0" destOrd="0" presId="urn:microsoft.com/office/officeart/2005/8/layout/chevron2"/>
    <dgm:cxn modelId="{C8BE7D76-E2CA-451A-A8FD-7B00893D5210}" srcId="{101A2A77-4E19-48C7-823C-9FA41C01CC50}" destId="{4E477DF4-3F84-45D2-97FD-81DB1186029B}" srcOrd="0" destOrd="0" parTransId="{BA8C94BF-4078-4C6F-998A-480DA897542E}" sibTransId="{33DCC8E0-45C4-42D6-980C-86DB7D92F570}"/>
    <dgm:cxn modelId="{3084B77B-C42B-4B0D-8B68-BF9CD69448A0}" type="presOf" srcId="{380DD8D4-32FA-4F76-B53C-68BD6CBB236D}" destId="{2867424D-3807-4302-98AC-97819B528F56}" srcOrd="0" destOrd="0" presId="urn:microsoft.com/office/officeart/2005/8/layout/chevron2"/>
    <dgm:cxn modelId="{1AD4677C-9FE7-4A8B-80CB-FC3702D22B46}" srcId="{51332A97-5D54-49C2-8584-FB7BF592AF52}" destId="{2720EF94-8227-4287-82D5-B3095DFE4C4F}" srcOrd="0" destOrd="0" parTransId="{D1A2CEF6-D879-46C5-BAFF-EF1B6BF1ABA5}" sibTransId="{E4F72EE6-8F88-43E0-801C-F1F930BCC09E}"/>
    <dgm:cxn modelId="{6EF82A8C-3C8B-4415-B830-11042004B862}" type="presOf" srcId="{101A2A77-4E19-48C7-823C-9FA41C01CC50}" destId="{BBB077F8-E1F9-4E91-A742-181EE982E13D}" srcOrd="0" destOrd="0" presId="urn:microsoft.com/office/officeart/2005/8/layout/chevron2"/>
    <dgm:cxn modelId="{F18A969A-56D7-49AB-9C70-FEBA9F3D3F73}" type="presOf" srcId="{7E373772-37D0-4E5F-B3D5-3BB7A3DCF5F7}" destId="{37A76D4E-82EC-432E-B970-09BF1EF2332B}" srcOrd="0" destOrd="0" presId="urn:microsoft.com/office/officeart/2005/8/layout/chevron2"/>
    <dgm:cxn modelId="{1735139E-FC33-46AB-897C-BCB6901917C5}" srcId="{EBA156BF-CE19-42C7-A788-489A78D99117}" destId="{CDD92124-7A70-4B4A-B440-4334DEA72BB3}" srcOrd="5" destOrd="0" parTransId="{6D7755C9-B217-4E8F-9D33-01F2B64BC6F4}" sibTransId="{29DC23E6-E4F6-478F-BB13-BD801A5F1575}"/>
    <dgm:cxn modelId="{5CD0BDB4-3409-45DD-9DB8-FD2EA0A9E866}" srcId="{EBA156BF-CE19-42C7-A788-489A78D99117}" destId="{7E373772-37D0-4E5F-B3D5-3BB7A3DCF5F7}" srcOrd="4" destOrd="0" parTransId="{0E7F4923-DAE1-4577-BD24-D3BD22D0FD43}" sibTransId="{670791BA-C455-459D-AC24-3A2E63F7A03C}"/>
    <dgm:cxn modelId="{31FC20C6-F741-447D-9917-009C0650D412}" srcId="{EBA156BF-CE19-42C7-A788-489A78D99117}" destId="{101A2A77-4E19-48C7-823C-9FA41C01CC50}" srcOrd="2" destOrd="0" parTransId="{95E85F12-BA5B-4125-AC5C-FC10A8BF5465}" sibTransId="{8B9A11A3-6D60-4FBF-BB9C-757CA4EF916B}"/>
    <dgm:cxn modelId="{9CE60FC9-82AE-4A62-B96D-35F5F43FE6CF}" type="presOf" srcId="{D13A362B-690A-433C-B465-F5E9FD3AD379}" destId="{DAE0F446-8022-4B5D-AC3F-8E75254A2C01}" srcOrd="0" destOrd="0" presId="urn:microsoft.com/office/officeart/2005/8/layout/chevron2"/>
    <dgm:cxn modelId="{642390D7-6686-4704-BFC8-65CA9E9DE013}" type="presOf" srcId="{2BBDE115-E731-4AE3-81DD-BBD2AE82E2F3}" destId="{366D65FA-F7DA-45CA-A8E7-67EEE7D5D39E}" srcOrd="0" destOrd="0" presId="urn:microsoft.com/office/officeart/2005/8/layout/chevron2"/>
    <dgm:cxn modelId="{2F818BDB-BF38-46DA-B7C1-1EF796DD2FF6}" srcId="{EBA156BF-CE19-42C7-A788-489A78D99117}" destId="{FE562BBB-11DC-48B7-B627-134D83B24CC6}" srcOrd="3" destOrd="0" parTransId="{109A1764-826B-4253-A2AA-075E48ED6027}" sibTransId="{1A8A2525-5D36-4126-A54C-917A6667F89B}"/>
    <dgm:cxn modelId="{5F1AC3E1-A07C-421E-A998-ED2E54626201}" srcId="{FE562BBB-11DC-48B7-B627-134D83B24CC6}" destId="{D13A362B-690A-433C-B465-F5E9FD3AD379}" srcOrd="0" destOrd="0" parTransId="{89E04426-8D46-488C-A085-858BC8CCFE75}" sibTransId="{4D3FBEC5-516D-4A71-97EC-362442903593}"/>
    <dgm:cxn modelId="{A59822F2-6734-47DF-8C55-8E293EEF31D3}" srcId="{EBA156BF-CE19-42C7-A788-489A78D99117}" destId="{F51533D3-1F0B-4A16-9E88-DAA7F5B3BC73}" srcOrd="0" destOrd="0" parTransId="{1D1AD853-404E-4852-BD32-E4CA05B8FD02}" sibTransId="{57DA54C4-F97D-4F87-B06A-E11A40B64877}"/>
    <dgm:cxn modelId="{145362F7-A7C8-4114-95AE-E40E39C6FF26}" type="presOf" srcId="{51332A97-5D54-49C2-8584-FB7BF592AF52}" destId="{4DECF747-11D7-48A4-B135-5693A3F34565}" srcOrd="0" destOrd="0" presId="urn:microsoft.com/office/officeart/2005/8/layout/chevron2"/>
    <dgm:cxn modelId="{107382AE-CD05-4E82-8F6B-6F273FEFB2BF}" type="presParOf" srcId="{A949EBEE-D6FD-4CD9-B5AA-D7472CDA40B5}" destId="{F33FA9EE-9ABC-4B4D-A426-0D1BFAF77DE1}" srcOrd="0" destOrd="0" presId="urn:microsoft.com/office/officeart/2005/8/layout/chevron2"/>
    <dgm:cxn modelId="{A3A50B10-1394-4D79-9FF1-10A65983DD86}" type="presParOf" srcId="{F33FA9EE-9ABC-4B4D-A426-0D1BFAF77DE1}" destId="{AE8D7D86-4B14-4840-91C6-622831DF37DE}" srcOrd="0" destOrd="0" presId="urn:microsoft.com/office/officeart/2005/8/layout/chevron2"/>
    <dgm:cxn modelId="{DBE88C70-9CF9-4474-AB4D-302FD3210D62}" type="presParOf" srcId="{F33FA9EE-9ABC-4B4D-A426-0D1BFAF77DE1}" destId="{366D65FA-F7DA-45CA-A8E7-67EEE7D5D39E}" srcOrd="1" destOrd="0" presId="urn:microsoft.com/office/officeart/2005/8/layout/chevron2"/>
    <dgm:cxn modelId="{45E8D3DA-EB88-4D6A-B576-A1CD7A4F93CE}" type="presParOf" srcId="{A949EBEE-D6FD-4CD9-B5AA-D7472CDA40B5}" destId="{56F734C6-962C-4B3A-82B0-A5B4AB6BEDF9}" srcOrd="1" destOrd="0" presId="urn:microsoft.com/office/officeart/2005/8/layout/chevron2"/>
    <dgm:cxn modelId="{41BAA0BD-C85A-44A8-9D20-5C56B5110048}" type="presParOf" srcId="{A949EBEE-D6FD-4CD9-B5AA-D7472CDA40B5}" destId="{41A9181C-8893-490F-A05A-B76F1B51F4D5}" srcOrd="2" destOrd="0" presId="urn:microsoft.com/office/officeart/2005/8/layout/chevron2"/>
    <dgm:cxn modelId="{552D5112-56CE-41FE-B1CA-EE5973F07C95}" type="presParOf" srcId="{41A9181C-8893-490F-A05A-B76F1B51F4D5}" destId="{4DECF747-11D7-48A4-B135-5693A3F34565}" srcOrd="0" destOrd="0" presId="urn:microsoft.com/office/officeart/2005/8/layout/chevron2"/>
    <dgm:cxn modelId="{94F7FDF1-7AAE-420C-A7DF-439C520CBF4E}" type="presParOf" srcId="{41A9181C-8893-490F-A05A-B76F1B51F4D5}" destId="{54B95EA5-7320-4EBD-96B4-885F735F6BDC}" srcOrd="1" destOrd="0" presId="urn:microsoft.com/office/officeart/2005/8/layout/chevron2"/>
    <dgm:cxn modelId="{AED97B58-6F81-4175-AC76-F5CAAC770DF3}" type="presParOf" srcId="{A949EBEE-D6FD-4CD9-B5AA-D7472CDA40B5}" destId="{82F37494-63F0-453B-B457-C4871F1567A1}" srcOrd="3" destOrd="0" presId="urn:microsoft.com/office/officeart/2005/8/layout/chevron2"/>
    <dgm:cxn modelId="{31C69201-B3EF-4918-BAEA-404A5FAEEF6F}" type="presParOf" srcId="{A949EBEE-D6FD-4CD9-B5AA-D7472CDA40B5}" destId="{001D1E8F-54C3-4051-94E8-D5C9C76CA21E}" srcOrd="4" destOrd="0" presId="urn:microsoft.com/office/officeart/2005/8/layout/chevron2"/>
    <dgm:cxn modelId="{E943AA90-CE97-4EF2-8974-0FECC3480773}" type="presParOf" srcId="{001D1E8F-54C3-4051-94E8-D5C9C76CA21E}" destId="{BBB077F8-E1F9-4E91-A742-181EE982E13D}" srcOrd="0" destOrd="0" presId="urn:microsoft.com/office/officeart/2005/8/layout/chevron2"/>
    <dgm:cxn modelId="{E4641E1D-421F-483A-8B1D-E33CB0A04705}" type="presParOf" srcId="{001D1E8F-54C3-4051-94E8-D5C9C76CA21E}" destId="{2ECBC7B5-EF94-4A09-8846-70056DFC55C2}" srcOrd="1" destOrd="0" presId="urn:microsoft.com/office/officeart/2005/8/layout/chevron2"/>
    <dgm:cxn modelId="{E76CD2F8-99F2-4F43-990C-162E7B57CFF2}" type="presParOf" srcId="{A949EBEE-D6FD-4CD9-B5AA-D7472CDA40B5}" destId="{DB5DCA09-1212-40A6-A88A-0CA3B9B3E567}" srcOrd="5" destOrd="0" presId="urn:microsoft.com/office/officeart/2005/8/layout/chevron2"/>
    <dgm:cxn modelId="{0AB827BF-DFF8-4609-9B04-527A8F458C40}" type="presParOf" srcId="{A949EBEE-D6FD-4CD9-B5AA-D7472CDA40B5}" destId="{2CC3D9B6-880D-4121-9FF9-3D4C2B5AA770}" srcOrd="6" destOrd="0" presId="urn:microsoft.com/office/officeart/2005/8/layout/chevron2"/>
    <dgm:cxn modelId="{020C0630-8418-4607-A913-16BB36A6DD36}" type="presParOf" srcId="{2CC3D9B6-880D-4121-9FF9-3D4C2B5AA770}" destId="{111A4649-CFA7-4889-8BBC-3E49E092EA30}" srcOrd="0" destOrd="0" presId="urn:microsoft.com/office/officeart/2005/8/layout/chevron2"/>
    <dgm:cxn modelId="{7275C516-685E-46B0-8AAC-B4055708DA5C}" type="presParOf" srcId="{2CC3D9B6-880D-4121-9FF9-3D4C2B5AA770}" destId="{DAE0F446-8022-4B5D-AC3F-8E75254A2C01}" srcOrd="1" destOrd="0" presId="urn:microsoft.com/office/officeart/2005/8/layout/chevron2"/>
    <dgm:cxn modelId="{A2AA99BE-4E8E-44E2-8220-D3BBAE806AAA}" type="presParOf" srcId="{A949EBEE-D6FD-4CD9-B5AA-D7472CDA40B5}" destId="{B6230AF4-E59B-4E2C-9ED3-DA57FE51FB53}" srcOrd="7" destOrd="0" presId="urn:microsoft.com/office/officeart/2005/8/layout/chevron2"/>
    <dgm:cxn modelId="{B1E68097-1245-4887-B279-93B895A6BF77}" type="presParOf" srcId="{A949EBEE-D6FD-4CD9-B5AA-D7472CDA40B5}" destId="{4136D119-C872-4BF9-AC64-3077128F0826}" srcOrd="8" destOrd="0" presId="urn:microsoft.com/office/officeart/2005/8/layout/chevron2"/>
    <dgm:cxn modelId="{43205F6D-3A94-485D-BADF-3635F9A5100E}" type="presParOf" srcId="{4136D119-C872-4BF9-AC64-3077128F0826}" destId="{37A76D4E-82EC-432E-B970-09BF1EF2332B}" srcOrd="0" destOrd="0" presId="urn:microsoft.com/office/officeart/2005/8/layout/chevron2"/>
    <dgm:cxn modelId="{B2F84374-E942-488D-B94E-63AF43C874C3}" type="presParOf" srcId="{4136D119-C872-4BF9-AC64-3077128F0826}" destId="{EEDB4C96-2F02-4785-8561-259B0D9F2C4C}" srcOrd="1" destOrd="0" presId="urn:microsoft.com/office/officeart/2005/8/layout/chevron2"/>
    <dgm:cxn modelId="{24345C8F-472E-4E8D-90B2-BC79D39D2D36}" type="presParOf" srcId="{A949EBEE-D6FD-4CD9-B5AA-D7472CDA40B5}" destId="{C3FBB46A-87BF-4F01-A15B-4C9A0F6CDD3B}" srcOrd="9" destOrd="0" presId="urn:microsoft.com/office/officeart/2005/8/layout/chevron2"/>
    <dgm:cxn modelId="{7844151D-FA1B-452A-BB64-5E52A4BFB141}" type="presParOf" srcId="{A949EBEE-D6FD-4CD9-B5AA-D7472CDA40B5}" destId="{A96AC35B-AF23-4E56-AC25-20E2BAEFF090}" srcOrd="10" destOrd="0" presId="urn:microsoft.com/office/officeart/2005/8/layout/chevron2"/>
    <dgm:cxn modelId="{66DC42F6-486C-4E32-BDFD-A17FE32C6918}" type="presParOf" srcId="{A96AC35B-AF23-4E56-AC25-20E2BAEFF090}" destId="{81D55193-1FA7-4245-B5CF-78054A9ED19B}" srcOrd="0" destOrd="0" presId="urn:microsoft.com/office/officeart/2005/8/layout/chevron2"/>
    <dgm:cxn modelId="{37931F34-D289-45EE-B30B-1B7F9429DF2E}" type="presParOf" srcId="{A96AC35B-AF23-4E56-AC25-20E2BAEFF090}" destId="{2867424D-3807-4302-98AC-97819B528F56}"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DF65E4C-54D6-4075-B552-4CD20F19D2D9}" type="doc">
      <dgm:prSet loTypeId="urn:microsoft.com/office/officeart/2008/layout/AscendingPictureAccentProcess" loCatId="picture" qsTypeId="urn:microsoft.com/office/officeart/2005/8/quickstyle/simple1#2" qsCatId="simple" csTypeId="urn:microsoft.com/office/officeart/2005/8/colors/accent1_2#2" csCatId="accent1" phldr="1"/>
      <dgm:spPr/>
      <dgm:t>
        <a:bodyPr/>
        <a:lstStyle/>
        <a:p>
          <a:endParaRPr lang="en-US"/>
        </a:p>
      </dgm:t>
    </dgm:pt>
    <dgm:pt modelId="{3D33C052-8D9E-48F5-98E0-687642FA2B99}">
      <dgm:prSet phldrT="[Text]" custT="1"/>
      <dgm:spPr>
        <a:xfrm>
          <a:off x="1105943" y="3340191"/>
          <a:ext cx="2337946" cy="626865"/>
        </a:xfrm>
        <a:prstGeom prst="roundRect">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vi-VN" sz="2400" dirty="0">
              <a:solidFill>
                <a:sysClr val="window" lastClr="FFFFFF"/>
              </a:solidFill>
              <a:latin typeface="+mj-lt"/>
              <a:ea typeface="+mn-ea"/>
              <a:cs typeface="+mn-cs"/>
            </a:rPr>
            <a:t>Một số văn bản, chỉ đạo liên quan trong mỗi năm học</a:t>
          </a:r>
          <a:endParaRPr lang="en-US" sz="2400" dirty="0">
            <a:solidFill>
              <a:sysClr val="window" lastClr="FFFFFF"/>
            </a:solidFill>
            <a:latin typeface="+mj-lt"/>
            <a:ea typeface="+mn-ea"/>
            <a:cs typeface="+mn-cs"/>
          </a:endParaRPr>
        </a:p>
      </dgm:t>
    </dgm:pt>
    <dgm:pt modelId="{9C636DCF-254F-4742-B579-3E06FA130D51}" type="parTrans" cxnId="{012033C3-B7AC-44A6-80EC-98B9C730B3C1}">
      <dgm:prSet/>
      <dgm:spPr/>
      <dgm:t>
        <a:bodyPr/>
        <a:lstStyle/>
        <a:p>
          <a:endParaRPr lang="en-US"/>
        </a:p>
      </dgm:t>
    </dgm:pt>
    <dgm:pt modelId="{59294BC2-BAF2-4E4B-AE0C-E6727A46F7F5}" type="sibTrans" cxnId="{012033C3-B7AC-44A6-80EC-98B9C730B3C1}">
      <dgm:prSet/>
      <dgm:spPr>
        <a:xfrm>
          <a:off x="457778" y="2725572"/>
          <a:ext cx="1083888" cy="1083811"/>
        </a:xfrm>
        <a:prstGeom prst="ellipse">
          <a:avLst/>
        </a:prstGeom>
        <a:blipFill rotWithShape="1">
          <a:blip xmlns:r="http://schemas.openxmlformats.org/officeDocument/2006/relationships" r:embed="rId1"/>
          <a:stretch>
            <a:fillRect/>
          </a:stretch>
        </a:blipFill>
        <a:ln w="12700" cap="flat" cmpd="sng" algn="ctr">
          <a:solidFill>
            <a:sysClr val="window" lastClr="FFFFFF">
              <a:hueOff val="0"/>
              <a:satOff val="0"/>
              <a:lumOff val="0"/>
              <a:alphaOff val="0"/>
            </a:sysClr>
          </a:solidFill>
          <a:prstDash val="solid"/>
          <a:miter lim="800000"/>
        </a:ln>
        <a:effectLst/>
      </dgm:spPr>
      <dgm:t>
        <a:bodyPr/>
        <a:lstStyle/>
        <a:p>
          <a:endParaRPr lang="en-US"/>
        </a:p>
      </dgm:t>
    </dgm:pt>
    <dgm:pt modelId="{88264105-F00B-4373-AD49-1284A3A00FB5}">
      <dgm:prSet phldrT="[Text]" custT="1"/>
      <dgm:spPr>
        <a:xfrm>
          <a:off x="2609838" y="2526184"/>
          <a:ext cx="2337946" cy="626865"/>
        </a:xfrm>
        <a:prstGeom prst="roundRect">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lgn="just"/>
          <a:r>
            <a:rPr lang="vi-VN" sz="2200" b="1" dirty="0">
              <a:solidFill>
                <a:sysClr val="window" lastClr="FFFFFF"/>
              </a:solidFill>
              <a:latin typeface="+mj-lt"/>
              <a:ea typeface="+mn-ea"/>
              <a:cs typeface="+mn-cs"/>
            </a:rPr>
            <a:t>   </a:t>
          </a:r>
          <a:r>
            <a:rPr lang="en-US" sz="2200" b="1" i="0" dirty="0" err="1">
              <a:latin typeface="+mj-lt"/>
            </a:rPr>
            <a:t>Quyết</a:t>
          </a:r>
          <a:r>
            <a:rPr lang="en-US" sz="2200" b="1" i="0" dirty="0">
              <a:latin typeface="+mj-lt"/>
            </a:rPr>
            <a:t> </a:t>
          </a:r>
          <a:r>
            <a:rPr lang="en-US" sz="2200" b="1" i="0" dirty="0" err="1">
              <a:latin typeface="+mj-lt"/>
            </a:rPr>
            <a:t>định</a:t>
          </a:r>
          <a:r>
            <a:rPr lang="en-US" sz="2200" b="1" i="0" dirty="0">
              <a:latin typeface="+mj-lt"/>
            </a:rPr>
            <a:t> </a:t>
          </a:r>
          <a:r>
            <a:rPr lang="en-US" sz="2200" b="1" i="0" dirty="0" err="1">
              <a:latin typeface="+mj-lt"/>
            </a:rPr>
            <a:t>số</a:t>
          </a:r>
          <a:r>
            <a:rPr lang="en-US" sz="2200" b="1" i="0" dirty="0">
              <a:latin typeface="+mj-lt"/>
            </a:rPr>
            <a:t> 559/QĐ-HĐSK </a:t>
          </a:r>
          <a:r>
            <a:rPr lang="en-US" sz="2200" b="1" i="0" dirty="0" err="1">
              <a:latin typeface="+mj-lt"/>
            </a:rPr>
            <a:t>ngày</a:t>
          </a:r>
          <a:r>
            <a:rPr lang="en-US" sz="2200" b="1" i="0" dirty="0">
              <a:latin typeface="+mj-lt"/>
            </a:rPr>
            <a:t> 09/02/2026 </a:t>
          </a:r>
          <a:r>
            <a:rPr lang="en-US" sz="2200" b="1" i="0" dirty="0" err="1">
              <a:latin typeface="+mj-lt"/>
            </a:rPr>
            <a:t>của</a:t>
          </a:r>
          <a:r>
            <a:rPr lang="en-US" sz="2200" b="1" i="0" dirty="0">
              <a:latin typeface="+mj-lt"/>
            </a:rPr>
            <a:t> </a:t>
          </a:r>
          <a:r>
            <a:rPr lang="en-US" sz="2200" b="1" i="0" dirty="0" err="1">
              <a:latin typeface="+mj-lt"/>
            </a:rPr>
            <a:t>Hội</a:t>
          </a:r>
          <a:r>
            <a:rPr lang="en-US" sz="2200" b="1" i="0" dirty="0">
              <a:latin typeface="+mj-lt"/>
            </a:rPr>
            <a:t> </a:t>
          </a:r>
          <a:r>
            <a:rPr lang="en-US" sz="2200" b="1" i="0" dirty="0" err="1">
              <a:latin typeface="+mj-lt"/>
            </a:rPr>
            <a:t>đồng</a:t>
          </a:r>
          <a:r>
            <a:rPr lang="en-US" sz="2200" b="1" i="0" dirty="0">
              <a:latin typeface="+mj-lt"/>
            </a:rPr>
            <a:t> </a:t>
          </a:r>
          <a:r>
            <a:rPr lang="en-US" sz="2200" b="1" i="0" dirty="0" err="1">
              <a:latin typeface="+mj-lt"/>
            </a:rPr>
            <a:t>sáng</a:t>
          </a:r>
          <a:r>
            <a:rPr lang="en-US" sz="2200" b="1" i="0" dirty="0">
              <a:latin typeface="+mj-lt"/>
            </a:rPr>
            <a:t> </a:t>
          </a:r>
          <a:r>
            <a:rPr lang="en-US" sz="2200" b="1" i="0" dirty="0" err="1">
              <a:latin typeface="+mj-lt"/>
            </a:rPr>
            <a:t>kiến</a:t>
          </a:r>
          <a:r>
            <a:rPr lang="en-US" sz="2200" b="1" i="0" dirty="0">
              <a:latin typeface="+mj-lt"/>
            </a:rPr>
            <a:t> </a:t>
          </a:r>
          <a:r>
            <a:rPr lang="en-US" sz="2200" b="1" i="0" dirty="0" err="1">
              <a:latin typeface="+mj-lt"/>
            </a:rPr>
            <a:t>tỉnh</a:t>
          </a:r>
          <a:r>
            <a:rPr lang="en-US" sz="2200" b="1" i="0" dirty="0">
              <a:latin typeface="+mj-lt"/>
            </a:rPr>
            <a:t> Lâm </a:t>
          </a:r>
          <a:r>
            <a:rPr lang="en-US" sz="2200" b="1" i="0" dirty="0" err="1">
              <a:latin typeface="+mj-lt"/>
            </a:rPr>
            <a:t>Đồng</a:t>
          </a:r>
          <a:endParaRPr lang="en-US" sz="2200" b="1" dirty="0">
            <a:solidFill>
              <a:sysClr val="window" lastClr="FFFFFF"/>
            </a:solidFill>
            <a:latin typeface="+mj-lt"/>
            <a:ea typeface="+mn-ea"/>
            <a:cs typeface="+mn-cs"/>
          </a:endParaRPr>
        </a:p>
      </dgm:t>
    </dgm:pt>
    <dgm:pt modelId="{6B126C38-0F48-4FD1-A4C4-45BFE7D51044}" type="parTrans" cxnId="{515C0643-09E0-491E-90F5-3A96DDFA6C34}">
      <dgm:prSet/>
      <dgm:spPr/>
      <dgm:t>
        <a:bodyPr/>
        <a:lstStyle/>
        <a:p>
          <a:endParaRPr lang="en-US"/>
        </a:p>
      </dgm:t>
    </dgm:pt>
    <dgm:pt modelId="{F0A59562-B972-4A28-98EE-8BAAEB50AC20}" type="sibTrans" cxnId="{515C0643-09E0-491E-90F5-3A96DDFA6C34}">
      <dgm:prSet/>
      <dgm:spPr>
        <a:xfrm>
          <a:off x="1961673" y="1911565"/>
          <a:ext cx="1083888" cy="1083811"/>
        </a:xfrm>
        <a:prstGeom prst="ellipse">
          <a:avLst/>
        </a:prstGeom>
        <a:blipFill rotWithShape="1">
          <a:blip xmlns:r="http://schemas.openxmlformats.org/officeDocument/2006/relationships" r:embed="rId2"/>
          <a:stretch>
            <a:fillRect/>
          </a:stretch>
        </a:blipFill>
        <a:ln w="12700" cap="flat" cmpd="sng" algn="ctr">
          <a:solidFill>
            <a:sysClr val="window" lastClr="FFFFFF">
              <a:hueOff val="0"/>
              <a:satOff val="0"/>
              <a:lumOff val="0"/>
              <a:alphaOff val="0"/>
            </a:sysClr>
          </a:solidFill>
          <a:prstDash val="solid"/>
          <a:miter lim="800000"/>
        </a:ln>
        <a:effectLst/>
      </dgm:spPr>
      <dgm:t>
        <a:bodyPr/>
        <a:lstStyle/>
        <a:p>
          <a:endParaRPr lang="en-US"/>
        </a:p>
      </dgm:t>
    </dgm:pt>
    <dgm:pt modelId="{234687FD-34FE-4631-B70B-D0644CB55FC7}">
      <dgm:prSet/>
      <dgm:spPr>
        <a:xfrm>
          <a:off x="3300274" y="1291588"/>
          <a:ext cx="2337946" cy="626865"/>
        </a:xfrm>
        <a:prstGeom prst="roundRect">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US" b="1" dirty="0" err="1">
              <a:solidFill>
                <a:sysClr val="window" lastClr="FFFFFF"/>
              </a:solidFill>
              <a:latin typeface="Times New Roman" panose="02020603050405020304" pitchFamily="18" charset="0"/>
              <a:ea typeface="+mn-ea"/>
              <a:cs typeface="+mn-cs"/>
            </a:rPr>
            <a:t>Luật</a:t>
          </a:r>
          <a:r>
            <a:rPr lang="en-US" b="1" dirty="0">
              <a:solidFill>
                <a:sysClr val="window" lastClr="FFFFFF"/>
              </a:solidFill>
              <a:latin typeface="Times New Roman" panose="02020603050405020304" pitchFamily="18" charset="0"/>
              <a:ea typeface="+mn-ea"/>
              <a:cs typeface="+mn-cs"/>
            </a:rPr>
            <a:t> </a:t>
          </a:r>
          <a:r>
            <a:rPr lang="en-US" b="1" dirty="0" err="1">
              <a:solidFill>
                <a:sysClr val="window" lastClr="FFFFFF"/>
              </a:solidFill>
              <a:latin typeface="Times New Roman" panose="02020603050405020304" pitchFamily="18" charset="0"/>
              <a:ea typeface="+mn-ea"/>
              <a:cs typeface="+mn-cs"/>
            </a:rPr>
            <a:t>thi</a:t>
          </a:r>
          <a:r>
            <a:rPr lang="en-US" b="1" dirty="0">
              <a:solidFill>
                <a:sysClr val="window" lastClr="FFFFFF"/>
              </a:solidFill>
              <a:latin typeface="Times New Roman" panose="02020603050405020304" pitchFamily="18" charset="0"/>
              <a:ea typeface="+mn-ea"/>
              <a:cs typeface="+mn-cs"/>
            </a:rPr>
            <a:t> </a:t>
          </a:r>
          <a:r>
            <a:rPr lang="en-US" b="1" dirty="0" err="1">
              <a:solidFill>
                <a:sysClr val="window" lastClr="FFFFFF"/>
              </a:solidFill>
              <a:latin typeface="Times New Roman" panose="02020603050405020304" pitchFamily="18" charset="0"/>
              <a:ea typeface="+mn-ea"/>
              <a:cs typeface="+mn-cs"/>
            </a:rPr>
            <a:t>đua</a:t>
          </a:r>
          <a:r>
            <a:rPr lang="en-US" b="1" dirty="0">
              <a:solidFill>
                <a:sysClr val="window" lastClr="FFFFFF"/>
              </a:solidFill>
              <a:latin typeface="Times New Roman" panose="02020603050405020304" pitchFamily="18" charset="0"/>
              <a:ea typeface="+mn-ea"/>
              <a:cs typeface="+mn-cs"/>
            </a:rPr>
            <a:t> </a:t>
          </a:r>
          <a:r>
            <a:rPr lang="en-US" b="1" dirty="0" err="1">
              <a:solidFill>
                <a:sysClr val="window" lastClr="FFFFFF"/>
              </a:solidFill>
              <a:latin typeface="Times New Roman" panose="02020603050405020304" pitchFamily="18" charset="0"/>
              <a:ea typeface="+mn-ea"/>
              <a:cs typeface="+mn-cs"/>
            </a:rPr>
            <a:t>khen</a:t>
          </a:r>
          <a:r>
            <a:rPr lang="en-US" b="1" dirty="0">
              <a:solidFill>
                <a:sysClr val="window" lastClr="FFFFFF"/>
              </a:solidFill>
              <a:latin typeface="Times New Roman" panose="02020603050405020304" pitchFamily="18" charset="0"/>
              <a:ea typeface="+mn-ea"/>
              <a:cs typeface="+mn-cs"/>
            </a:rPr>
            <a:t> </a:t>
          </a:r>
          <a:r>
            <a:rPr lang="en-US" b="1" dirty="0" err="1">
              <a:solidFill>
                <a:sysClr val="window" lastClr="FFFFFF"/>
              </a:solidFill>
              <a:latin typeface="Times New Roman" panose="02020603050405020304" pitchFamily="18" charset="0"/>
              <a:ea typeface="+mn-ea"/>
              <a:cs typeface="+mn-cs"/>
            </a:rPr>
            <a:t>thưởng</a:t>
          </a:r>
          <a:r>
            <a:rPr lang="en-US" b="1" dirty="0">
              <a:solidFill>
                <a:sysClr val="window" lastClr="FFFFFF"/>
              </a:solidFill>
              <a:latin typeface="Times New Roman" panose="02020603050405020304" pitchFamily="18" charset="0"/>
              <a:ea typeface="+mn-ea"/>
              <a:cs typeface="+mn-cs"/>
            </a:rPr>
            <a:t> </a:t>
          </a:r>
          <a:r>
            <a:rPr lang="en-US" b="1" dirty="0" err="1">
              <a:solidFill>
                <a:sysClr val="window" lastClr="FFFFFF"/>
              </a:solidFill>
              <a:latin typeface="Times New Roman" panose="02020603050405020304" pitchFamily="18" charset="0"/>
              <a:ea typeface="+mn-ea"/>
              <a:cs typeface="+mn-cs"/>
            </a:rPr>
            <a:t>số</a:t>
          </a:r>
          <a:r>
            <a:rPr lang="en-US" b="1" dirty="0">
              <a:solidFill>
                <a:sysClr val="window" lastClr="FFFFFF"/>
              </a:solidFill>
              <a:latin typeface="Times New Roman" panose="02020603050405020304" pitchFamily="18" charset="0"/>
              <a:ea typeface="+mn-ea"/>
              <a:cs typeface="+mn-cs"/>
            </a:rPr>
            <a:t> 06/2026/QH16</a:t>
          </a:r>
          <a:endParaRPr lang="vi-VN" b="1" dirty="0">
            <a:solidFill>
              <a:sysClr val="window" lastClr="FFFFFF"/>
            </a:solidFill>
            <a:latin typeface="Times New Roman" panose="02020603050405020304" pitchFamily="18" charset="0"/>
            <a:ea typeface="+mn-ea"/>
            <a:cs typeface="+mn-cs"/>
          </a:endParaRPr>
        </a:p>
      </dgm:t>
    </dgm:pt>
    <dgm:pt modelId="{FCBB3FF4-C5FB-4322-A1C6-6C8C0118A08A}" type="sibTrans" cxnId="{F46CA167-0B06-4512-9E26-49C722F09A71}">
      <dgm:prSet/>
      <dgm:spPr>
        <a:xfrm>
          <a:off x="2652109" y="676969"/>
          <a:ext cx="1083888" cy="1083811"/>
        </a:xfrm>
        <a:prstGeom prst="ellipse">
          <a:avLst/>
        </a:prstGeom>
        <a:blipFill rotWithShape="1">
          <a:blip xmlns:r="http://schemas.openxmlformats.org/officeDocument/2006/relationships" r:embed="rId3"/>
          <a:stretch>
            <a:fillRect/>
          </a:stretch>
        </a:blipFill>
        <a:ln w="12700" cap="flat" cmpd="sng" algn="ctr">
          <a:solidFill>
            <a:sysClr val="window" lastClr="FFFFFF">
              <a:hueOff val="0"/>
              <a:satOff val="0"/>
              <a:lumOff val="0"/>
              <a:alphaOff val="0"/>
            </a:sysClr>
          </a:solidFill>
          <a:prstDash val="solid"/>
          <a:miter lim="800000"/>
        </a:ln>
        <a:effectLst/>
      </dgm:spPr>
      <dgm:t>
        <a:bodyPr/>
        <a:lstStyle/>
        <a:p>
          <a:endParaRPr lang="en-US"/>
        </a:p>
      </dgm:t>
    </dgm:pt>
    <dgm:pt modelId="{2FBD72A3-EDA9-4ECA-99FF-332349FFA5F7}" type="parTrans" cxnId="{F46CA167-0B06-4512-9E26-49C722F09A71}">
      <dgm:prSet/>
      <dgm:spPr/>
      <dgm:t>
        <a:bodyPr/>
        <a:lstStyle/>
        <a:p>
          <a:endParaRPr lang="en-US"/>
        </a:p>
      </dgm:t>
    </dgm:pt>
    <dgm:pt modelId="{951B9A6A-E244-47D3-8DCA-16176CCE1739}" type="pres">
      <dgm:prSet presAssocID="{CDF65E4C-54D6-4075-B552-4CD20F19D2D9}" presName="Name0" presStyleCnt="0">
        <dgm:presLayoutVars>
          <dgm:chMax val="7"/>
          <dgm:chPref val="7"/>
          <dgm:dir/>
        </dgm:presLayoutVars>
      </dgm:prSet>
      <dgm:spPr/>
    </dgm:pt>
    <dgm:pt modelId="{8720FCC0-D4AE-4B5C-A48B-6641A1D928C9}" type="pres">
      <dgm:prSet presAssocID="{CDF65E4C-54D6-4075-B552-4CD20F19D2D9}" presName="dot1" presStyleLbl="alignNode1" presStyleIdx="0" presStyleCnt="12" custLinFactX="-300000" custLinFactY="-282668" custLinFactNeighborX="-305787" custLinFactNeighborY="-300000"/>
      <dgm:spPr>
        <a:xfrm>
          <a:off x="2052719" y="2933528"/>
          <a:ext cx="108388" cy="108388"/>
        </a:xfrm>
        <a:prstGeom prst="ellipse">
          <a:avLst/>
        </a:prstGeom>
        <a:solidFill>
          <a:srgbClr val="4472C4">
            <a:hueOff val="0"/>
            <a:satOff val="0"/>
            <a:lumOff val="0"/>
            <a:alphaOff val="0"/>
          </a:srgbClr>
        </a:solidFill>
        <a:ln w="12700" cap="flat" cmpd="sng" algn="ctr">
          <a:solidFill>
            <a:srgbClr val="4472C4">
              <a:hueOff val="0"/>
              <a:satOff val="0"/>
              <a:lumOff val="0"/>
              <a:alphaOff val="0"/>
            </a:srgbClr>
          </a:solidFill>
          <a:prstDash val="solid"/>
          <a:miter lim="800000"/>
        </a:ln>
        <a:effectLst/>
      </dgm:spPr>
    </dgm:pt>
    <dgm:pt modelId="{66E9F5BB-39E7-4F6D-8F5E-39ABE7B31370}" type="pres">
      <dgm:prSet presAssocID="{CDF65E4C-54D6-4075-B552-4CD20F19D2D9}" presName="dot2" presStyleLbl="alignNode1" presStyleIdx="1" presStyleCnt="12" custLinFactX="-213873" custLinFactY="-200000" custLinFactNeighborX="-300000" custLinFactNeighborY="-231944"/>
      <dgm:spPr>
        <a:xfrm>
          <a:off x="1848406" y="3031883"/>
          <a:ext cx="108388" cy="108388"/>
        </a:xfrm>
        <a:prstGeom prst="ellipse">
          <a:avLst/>
        </a:prstGeom>
        <a:solidFill>
          <a:srgbClr val="4472C4">
            <a:hueOff val="0"/>
            <a:satOff val="0"/>
            <a:lumOff val="0"/>
            <a:alphaOff val="0"/>
          </a:srgbClr>
        </a:solidFill>
        <a:ln w="12700" cap="flat" cmpd="sng" algn="ctr">
          <a:solidFill>
            <a:srgbClr val="4472C4">
              <a:hueOff val="0"/>
              <a:satOff val="0"/>
              <a:lumOff val="0"/>
              <a:alphaOff val="0"/>
            </a:srgbClr>
          </a:solidFill>
          <a:prstDash val="solid"/>
          <a:miter lim="800000"/>
        </a:ln>
        <a:effectLst/>
      </dgm:spPr>
    </dgm:pt>
    <dgm:pt modelId="{3E37378F-22DA-4CD3-B3FF-D4C9A3BF0AC7}" type="pres">
      <dgm:prSet presAssocID="{CDF65E4C-54D6-4075-B552-4CD20F19D2D9}" presName="dot3" presStyleLbl="alignNode1" presStyleIdx="2" presStyleCnt="12" custLinFactX="-200000" custLinFactY="-113859" custLinFactNeighborX="-212960" custLinFactNeighborY="-200000"/>
      <dgm:spPr>
        <a:xfrm>
          <a:off x="1634338" y="3109571"/>
          <a:ext cx="108388" cy="108388"/>
        </a:xfrm>
        <a:prstGeom prst="ellipse">
          <a:avLst/>
        </a:prstGeom>
        <a:solidFill>
          <a:srgbClr val="4472C4">
            <a:hueOff val="0"/>
            <a:satOff val="0"/>
            <a:lumOff val="0"/>
            <a:alphaOff val="0"/>
          </a:srgbClr>
        </a:solidFill>
        <a:ln w="12700" cap="flat" cmpd="sng" algn="ctr">
          <a:solidFill>
            <a:srgbClr val="4472C4">
              <a:hueOff val="0"/>
              <a:satOff val="0"/>
              <a:lumOff val="0"/>
              <a:alphaOff val="0"/>
            </a:srgbClr>
          </a:solidFill>
          <a:prstDash val="solid"/>
          <a:miter lim="800000"/>
        </a:ln>
        <a:effectLst/>
      </dgm:spPr>
    </dgm:pt>
    <dgm:pt modelId="{714A22E5-5230-4A7D-ABF8-F49D191340E6}" type="pres">
      <dgm:prSet presAssocID="{CDF65E4C-54D6-4075-B552-4CD20F19D2D9}" presName="dot4" presStyleLbl="alignNode1" presStyleIdx="3" presStyleCnt="12" custLinFactX="-800000" custLinFactY="-298113" custLinFactNeighborX="-859970" custLinFactNeighborY="-300000"/>
      <dgm:spPr>
        <a:xfrm>
          <a:off x="3033638" y="1794990"/>
          <a:ext cx="108388" cy="108388"/>
        </a:xfrm>
        <a:prstGeom prst="ellipse">
          <a:avLst/>
        </a:prstGeom>
        <a:solidFill>
          <a:srgbClr val="4472C4">
            <a:hueOff val="0"/>
            <a:satOff val="0"/>
            <a:lumOff val="0"/>
            <a:alphaOff val="0"/>
          </a:srgbClr>
        </a:solidFill>
        <a:ln w="12700" cap="flat" cmpd="sng" algn="ctr">
          <a:solidFill>
            <a:srgbClr val="4472C4">
              <a:hueOff val="0"/>
              <a:satOff val="0"/>
              <a:lumOff val="0"/>
              <a:alphaOff val="0"/>
            </a:srgbClr>
          </a:solidFill>
          <a:prstDash val="solid"/>
          <a:miter lim="800000"/>
        </a:ln>
        <a:effectLst/>
      </dgm:spPr>
    </dgm:pt>
    <dgm:pt modelId="{864F7510-A308-4371-983B-34842A195C26}" type="pres">
      <dgm:prSet presAssocID="{CDF65E4C-54D6-4075-B552-4CD20F19D2D9}" presName="dot5" presStyleLbl="alignNode1" presStyleIdx="4" presStyleCnt="12" custLinFactX="-689907" custLinFactY="-300000" custLinFactNeighborX="-700000" custLinFactNeighborY="-382775"/>
      <dgm:spPr>
        <a:xfrm>
          <a:off x="2951262" y="1995143"/>
          <a:ext cx="108388" cy="108388"/>
        </a:xfrm>
        <a:prstGeom prst="ellipse">
          <a:avLst/>
        </a:prstGeom>
        <a:solidFill>
          <a:srgbClr val="4472C4">
            <a:hueOff val="0"/>
            <a:satOff val="0"/>
            <a:lumOff val="0"/>
            <a:alphaOff val="0"/>
          </a:srgbClr>
        </a:solidFill>
        <a:ln w="12700" cap="flat" cmpd="sng" algn="ctr">
          <a:solidFill>
            <a:srgbClr val="4472C4">
              <a:hueOff val="0"/>
              <a:satOff val="0"/>
              <a:lumOff val="0"/>
              <a:alphaOff val="0"/>
            </a:srgbClr>
          </a:solidFill>
          <a:prstDash val="solid"/>
          <a:miter lim="800000"/>
        </a:ln>
        <a:effectLst/>
      </dgm:spPr>
    </dgm:pt>
    <dgm:pt modelId="{EDC5BC6A-3076-462E-A802-38B86D380445}" type="pres">
      <dgm:prSet presAssocID="{CDF65E4C-54D6-4075-B552-4CD20F19D2D9}" presName="dotArrow1" presStyleLbl="alignNode1" presStyleIdx="5" presStyleCnt="12" custLinFactX="-338263" custLinFactY="-100000" custLinFactNeighborX="-400000" custLinFactNeighborY="-122186"/>
      <dgm:spPr>
        <a:xfrm>
          <a:off x="2892733" y="288293"/>
          <a:ext cx="108388" cy="108388"/>
        </a:xfrm>
        <a:prstGeom prst="ellipse">
          <a:avLst/>
        </a:prstGeom>
        <a:solidFill>
          <a:srgbClr val="4472C4">
            <a:hueOff val="0"/>
            <a:satOff val="0"/>
            <a:lumOff val="0"/>
            <a:alphaOff val="0"/>
          </a:srgbClr>
        </a:solidFill>
        <a:ln w="12700" cap="flat" cmpd="sng" algn="ctr">
          <a:solidFill>
            <a:srgbClr val="4472C4">
              <a:hueOff val="0"/>
              <a:satOff val="0"/>
              <a:lumOff val="0"/>
              <a:alphaOff val="0"/>
            </a:srgbClr>
          </a:solidFill>
          <a:prstDash val="solid"/>
          <a:miter lim="800000"/>
        </a:ln>
        <a:effectLst/>
      </dgm:spPr>
    </dgm:pt>
    <dgm:pt modelId="{5A1943CD-1D56-4701-967D-C51ADC58B681}" type="pres">
      <dgm:prSet presAssocID="{CDF65E4C-54D6-4075-B552-4CD20F19D2D9}" presName="dotArrow2" presStyleLbl="alignNode1" presStyleIdx="6" presStyleCnt="12" custLinFactX="-338263" custLinFactY="-33915" custLinFactNeighborX="-400000" custLinFactNeighborY="-100000"/>
      <dgm:spPr>
        <a:xfrm>
          <a:off x="3043393" y="192618"/>
          <a:ext cx="108388" cy="108388"/>
        </a:xfrm>
        <a:prstGeom prst="ellipse">
          <a:avLst/>
        </a:prstGeom>
        <a:solidFill>
          <a:srgbClr val="4472C4">
            <a:hueOff val="0"/>
            <a:satOff val="0"/>
            <a:lumOff val="0"/>
            <a:alphaOff val="0"/>
          </a:srgbClr>
        </a:solidFill>
        <a:ln w="12700" cap="flat" cmpd="sng" algn="ctr">
          <a:solidFill>
            <a:srgbClr val="4472C4">
              <a:hueOff val="0"/>
              <a:satOff val="0"/>
              <a:lumOff val="0"/>
              <a:alphaOff val="0"/>
            </a:srgbClr>
          </a:solidFill>
          <a:prstDash val="solid"/>
          <a:miter lim="800000"/>
        </a:ln>
        <a:effectLst/>
      </dgm:spPr>
    </dgm:pt>
    <dgm:pt modelId="{C9E54CB2-A4F8-48FD-8BD9-41FA084A62B0}" type="pres">
      <dgm:prSet presAssocID="{CDF65E4C-54D6-4075-B552-4CD20F19D2D9}" presName="dotArrow3" presStyleLbl="alignNode1" presStyleIdx="7" presStyleCnt="12" custLinFactX="-121162" custLinFactNeighborX="-200000" custLinFactNeighborY="-90525"/>
      <dgm:spPr>
        <a:xfrm>
          <a:off x="3194053" y="96942"/>
          <a:ext cx="108388" cy="108388"/>
        </a:xfrm>
        <a:prstGeom prst="ellipse">
          <a:avLst/>
        </a:prstGeom>
        <a:solidFill>
          <a:srgbClr val="4472C4">
            <a:hueOff val="0"/>
            <a:satOff val="0"/>
            <a:lumOff val="0"/>
            <a:alphaOff val="0"/>
          </a:srgbClr>
        </a:solidFill>
        <a:ln w="12700" cap="flat" cmpd="sng" algn="ctr">
          <a:solidFill>
            <a:srgbClr val="4472C4">
              <a:hueOff val="0"/>
              <a:satOff val="0"/>
              <a:lumOff val="0"/>
              <a:alphaOff val="0"/>
            </a:srgbClr>
          </a:solidFill>
          <a:prstDash val="solid"/>
          <a:miter lim="800000"/>
        </a:ln>
        <a:effectLst/>
      </dgm:spPr>
    </dgm:pt>
    <dgm:pt modelId="{E5FEECEA-4CDF-43E0-93B0-D90B7F824E95}" type="pres">
      <dgm:prSet presAssocID="{CDF65E4C-54D6-4075-B552-4CD20F19D2D9}" presName="dotArrow4" presStyleLbl="alignNode1" presStyleIdx="8" presStyleCnt="12" custLinFactX="-338263" custLinFactY="-33915" custLinFactNeighborX="-400000" custLinFactNeighborY="-100000"/>
      <dgm:spPr>
        <a:xfrm>
          <a:off x="3344714" y="192618"/>
          <a:ext cx="108388" cy="108388"/>
        </a:xfrm>
        <a:prstGeom prst="ellipse">
          <a:avLst/>
        </a:prstGeom>
        <a:solidFill>
          <a:srgbClr val="4472C4">
            <a:hueOff val="0"/>
            <a:satOff val="0"/>
            <a:lumOff val="0"/>
            <a:alphaOff val="0"/>
          </a:srgbClr>
        </a:solidFill>
        <a:ln w="12700" cap="flat" cmpd="sng" algn="ctr">
          <a:solidFill>
            <a:srgbClr val="4472C4">
              <a:hueOff val="0"/>
              <a:satOff val="0"/>
              <a:lumOff val="0"/>
              <a:alphaOff val="0"/>
            </a:srgbClr>
          </a:solidFill>
          <a:prstDash val="solid"/>
          <a:miter lim="800000"/>
        </a:ln>
        <a:effectLst/>
      </dgm:spPr>
    </dgm:pt>
    <dgm:pt modelId="{459A2114-D0DD-441C-AC63-B4CF25A17AE4}" type="pres">
      <dgm:prSet presAssocID="{CDF65E4C-54D6-4075-B552-4CD20F19D2D9}" presName="dotArrow5" presStyleLbl="alignNode1" presStyleIdx="9" presStyleCnt="12" custLinFactX="-338263" custLinFactY="-100000" custLinFactNeighborX="-400000" custLinFactNeighborY="-122186"/>
      <dgm:spPr>
        <a:xfrm>
          <a:off x="3495374" y="288293"/>
          <a:ext cx="108388" cy="108388"/>
        </a:xfrm>
        <a:prstGeom prst="ellipse">
          <a:avLst/>
        </a:prstGeom>
        <a:solidFill>
          <a:srgbClr val="4472C4">
            <a:hueOff val="0"/>
            <a:satOff val="0"/>
            <a:lumOff val="0"/>
            <a:alphaOff val="0"/>
          </a:srgbClr>
        </a:solidFill>
        <a:ln w="12700" cap="flat" cmpd="sng" algn="ctr">
          <a:solidFill>
            <a:srgbClr val="4472C4">
              <a:hueOff val="0"/>
              <a:satOff val="0"/>
              <a:lumOff val="0"/>
              <a:alphaOff val="0"/>
            </a:srgbClr>
          </a:solidFill>
          <a:prstDash val="solid"/>
          <a:miter lim="800000"/>
        </a:ln>
        <a:effectLst/>
      </dgm:spPr>
    </dgm:pt>
    <dgm:pt modelId="{5DD0F76B-9C6D-4E29-BC73-1418EFFFB8EE}" type="pres">
      <dgm:prSet presAssocID="{CDF65E4C-54D6-4075-B552-4CD20F19D2D9}" presName="dotArrow6" presStyleLbl="alignNode1" presStyleIdx="10" presStyleCnt="12" custLinFactX="-338263" custLinFactY="-100000" custLinFactNeighborX="-400000" custLinFactNeighborY="-131719"/>
      <dgm:spPr>
        <a:xfrm>
          <a:off x="3194053" y="298626"/>
          <a:ext cx="108388" cy="108388"/>
        </a:xfrm>
        <a:prstGeom prst="ellipse">
          <a:avLst/>
        </a:prstGeom>
        <a:solidFill>
          <a:srgbClr val="4472C4">
            <a:hueOff val="0"/>
            <a:satOff val="0"/>
            <a:lumOff val="0"/>
            <a:alphaOff val="0"/>
          </a:srgbClr>
        </a:solidFill>
        <a:ln w="12700" cap="flat" cmpd="sng" algn="ctr">
          <a:solidFill>
            <a:srgbClr val="4472C4">
              <a:hueOff val="0"/>
              <a:satOff val="0"/>
              <a:lumOff val="0"/>
              <a:alphaOff val="0"/>
            </a:srgbClr>
          </a:solidFill>
          <a:prstDash val="solid"/>
          <a:miter lim="800000"/>
        </a:ln>
        <a:effectLst/>
      </dgm:spPr>
    </dgm:pt>
    <dgm:pt modelId="{21E90951-B7CA-4261-B0CD-1321004C053E}" type="pres">
      <dgm:prSet presAssocID="{CDF65E4C-54D6-4075-B552-4CD20F19D2D9}" presName="dotArrow7" presStyleLbl="alignNode1" presStyleIdx="11" presStyleCnt="12" custLinFactX="-338263" custLinFactY="-200000" custLinFactNeighborX="-400000" custLinFactNeighborY="-218147"/>
      <dgm:spPr>
        <a:xfrm>
          <a:off x="3194053" y="500693"/>
          <a:ext cx="108388" cy="108388"/>
        </a:xfrm>
        <a:prstGeom prst="ellipse">
          <a:avLst/>
        </a:prstGeom>
        <a:solidFill>
          <a:srgbClr val="4472C4">
            <a:hueOff val="0"/>
            <a:satOff val="0"/>
            <a:lumOff val="0"/>
            <a:alphaOff val="0"/>
          </a:srgbClr>
        </a:solidFill>
        <a:ln w="12700" cap="flat" cmpd="sng" algn="ctr">
          <a:solidFill>
            <a:srgbClr val="4472C4">
              <a:hueOff val="0"/>
              <a:satOff val="0"/>
              <a:lumOff val="0"/>
              <a:alphaOff val="0"/>
            </a:srgbClr>
          </a:solidFill>
          <a:prstDash val="solid"/>
          <a:miter lim="800000"/>
        </a:ln>
        <a:effectLst/>
      </dgm:spPr>
    </dgm:pt>
    <dgm:pt modelId="{A52F42E3-F538-4059-B890-88C9B5D21639}" type="pres">
      <dgm:prSet presAssocID="{3D33C052-8D9E-48F5-98E0-687642FA2B99}" presName="parTx1" presStyleLbl="node1" presStyleIdx="0" presStyleCnt="3" custScaleX="207773" custLinFactNeighborX="60037" custLinFactNeighborY="-15113"/>
      <dgm:spPr/>
    </dgm:pt>
    <dgm:pt modelId="{27E1F57E-385A-42EC-88F0-6EC0726D9FEF}" type="pres">
      <dgm:prSet presAssocID="{59294BC2-BAF2-4E4B-AE0C-E6727A46F7F5}" presName="picture1" presStyleCnt="0"/>
      <dgm:spPr/>
    </dgm:pt>
    <dgm:pt modelId="{546162C3-0027-4D72-858E-8EE3065BBCF1}" type="pres">
      <dgm:prSet presAssocID="{59294BC2-BAF2-4E4B-AE0C-E6727A46F7F5}" presName="imageRepeatNode" presStyleLbl="fgImgPlace1" presStyleIdx="0" presStyleCnt="3" custLinFactNeighborX="17018" custLinFactNeighborY="4384"/>
      <dgm:spPr/>
    </dgm:pt>
    <dgm:pt modelId="{5875328D-8EA4-432B-BE6E-45B335AC727C}" type="pres">
      <dgm:prSet presAssocID="{88264105-F00B-4373-AD49-1284A3A00FB5}" presName="parTx2" presStyleLbl="node1" presStyleIdx="1" presStyleCnt="3" custScaleX="190082" custScaleY="144831" custLinFactY="-2365" custLinFactNeighborX="2318" custLinFactNeighborY="-100000"/>
      <dgm:spPr/>
    </dgm:pt>
    <dgm:pt modelId="{751F354C-B6BD-4344-9CBF-93E2902D6458}" type="pres">
      <dgm:prSet presAssocID="{F0A59562-B972-4A28-98EE-8BAAEB50AC20}" presName="picture2" presStyleCnt="0"/>
      <dgm:spPr/>
    </dgm:pt>
    <dgm:pt modelId="{3670DE7B-B417-437A-A843-8A2582C6AA03}" type="pres">
      <dgm:prSet presAssocID="{F0A59562-B972-4A28-98EE-8BAAEB50AC20}" presName="imageRepeatNode" presStyleLbl="fgImgPlace1" presStyleIdx="1" presStyleCnt="3" custLinFactNeighborX="-94227" custLinFactNeighborY="-46082"/>
      <dgm:spPr/>
    </dgm:pt>
    <dgm:pt modelId="{BDC09F8F-5AE7-444E-B1FA-A01FECF05A18}" type="pres">
      <dgm:prSet presAssocID="{234687FD-34FE-4631-B70B-D0644CB55FC7}" presName="parTx3" presStyleLbl="node1" presStyleIdx="2" presStyleCnt="3" custScaleX="206925" custLinFactY="-30873" custLinFactNeighborX="-34018" custLinFactNeighborY="-100000"/>
      <dgm:spPr/>
    </dgm:pt>
    <dgm:pt modelId="{E7D609B0-15B1-4A2C-880B-725126BDA638}" type="pres">
      <dgm:prSet presAssocID="{FCBB3FF4-C5FB-4322-A1C6-6C8C0118A08A}" presName="picture3" presStyleCnt="0"/>
      <dgm:spPr/>
    </dgm:pt>
    <dgm:pt modelId="{D0183C51-61B7-413B-8135-E57806CC64D2}" type="pres">
      <dgm:prSet presAssocID="{FCBB3FF4-C5FB-4322-A1C6-6C8C0118A08A}" presName="imageRepeatNode" presStyleLbl="fgImgPlace1" presStyleIdx="2" presStyleCnt="3" custLinFactX="-88319" custLinFactNeighborX="-100000" custLinFactNeighborY="-59265"/>
      <dgm:spPr/>
    </dgm:pt>
  </dgm:ptLst>
  <dgm:cxnLst>
    <dgm:cxn modelId="{99A92504-22C6-4CB5-AD88-50D1A0E8F7BB}" type="presOf" srcId="{FCBB3FF4-C5FB-4322-A1C6-6C8C0118A08A}" destId="{D0183C51-61B7-413B-8135-E57806CC64D2}" srcOrd="0" destOrd="0" presId="urn:microsoft.com/office/officeart/2008/layout/AscendingPictureAccentProcess"/>
    <dgm:cxn modelId="{515C0643-09E0-491E-90F5-3A96DDFA6C34}" srcId="{CDF65E4C-54D6-4075-B552-4CD20F19D2D9}" destId="{88264105-F00B-4373-AD49-1284A3A00FB5}" srcOrd="1" destOrd="0" parTransId="{6B126C38-0F48-4FD1-A4C4-45BFE7D51044}" sibTransId="{F0A59562-B972-4A28-98EE-8BAAEB50AC20}"/>
    <dgm:cxn modelId="{F46CA167-0B06-4512-9E26-49C722F09A71}" srcId="{CDF65E4C-54D6-4075-B552-4CD20F19D2D9}" destId="{234687FD-34FE-4631-B70B-D0644CB55FC7}" srcOrd="2" destOrd="0" parTransId="{2FBD72A3-EDA9-4ECA-99FF-332349FFA5F7}" sibTransId="{FCBB3FF4-C5FB-4322-A1C6-6C8C0118A08A}"/>
    <dgm:cxn modelId="{DD80EB56-8415-4508-BC2E-211019E25CB0}" type="presOf" srcId="{234687FD-34FE-4631-B70B-D0644CB55FC7}" destId="{BDC09F8F-5AE7-444E-B1FA-A01FECF05A18}" srcOrd="0" destOrd="0" presId="urn:microsoft.com/office/officeart/2008/layout/AscendingPictureAccentProcess"/>
    <dgm:cxn modelId="{EFA03B91-6DED-4530-BA24-7EC0CE71902A}" type="presOf" srcId="{3D33C052-8D9E-48F5-98E0-687642FA2B99}" destId="{A52F42E3-F538-4059-B890-88C9B5D21639}" srcOrd="0" destOrd="0" presId="urn:microsoft.com/office/officeart/2008/layout/AscendingPictureAccentProcess"/>
    <dgm:cxn modelId="{9F049AA3-4EC6-4DA7-A5F1-6DE945D2FE4D}" type="presOf" srcId="{59294BC2-BAF2-4E4B-AE0C-E6727A46F7F5}" destId="{546162C3-0027-4D72-858E-8EE3065BBCF1}" srcOrd="0" destOrd="0" presId="urn:microsoft.com/office/officeart/2008/layout/AscendingPictureAccentProcess"/>
    <dgm:cxn modelId="{012033C3-B7AC-44A6-80EC-98B9C730B3C1}" srcId="{CDF65E4C-54D6-4075-B552-4CD20F19D2D9}" destId="{3D33C052-8D9E-48F5-98E0-687642FA2B99}" srcOrd="0" destOrd="0" parTransId="{9C636DCF-254F-4742-B579-3E06FA130D51}" sibTransId="{59294BC2-BAF2-4E4B-AE0C-E6727A46F7F5}"/>
    <dgm:cxn modelId="{EADEEAE8-00C0-4CF9-A386-DA213F8A023B}" type="presOf" srcId="{F0A59562-B972-4A28-98EE-8BAAEB50AC20}" destId="{3670DE7B-B417-437A-A843-8A2582C6AA03}" srcOrd="0" destOrd="0" presId="urn:microsoft.com/office/officeart/2008/layout/AscendingPictureAccentProcess"/>
    <dgm:cxn modelId="{578608F7-29E0-45E6-A4FD-8922C5552366}" type="presOf" srcId="{88264105-F00B-4373-AD49-1284A3A00FB5}" destId="{5875328D-8EA4-432B-BE6E-45B335AC727C}" srcOrd="0" destOrd="0" presId="urn:microsoft.com/office/officeart/2008/layout/AscendingPictureAccentProcess"/>
    <dgm:cxn modelId="{DB37FFF9-E516-4E55-9263-F46670804EB5}" type="presOf" srcId="{CDF65E4C-54D6-4075-B552-4CD20F19D2D9}" destId="{951B9A6A-E244-47D3-8DCA-16176CCE1739}" srcOrd="0" destOrd="0" presId="urn:microsoft.com/office/officeart/2008/layout/AscendingPictureAccentProcess"/>
    <dgm:cxn modelId="{2B6DB2B2-9DC9-48DC-B973-A4F063AF249F}" type="presParOf" srcId="{951B9A6A-E244-47D3-8DCA-16176CCE1739}" destId="{8720FCC0-D4AE-4B5C-A48B-6641A1D928C9}" srcOrd="0" destOrd="0" presId="urn:microsoft.com/office/officeart/2008/layout/AscendingPictureAccentProcess"/>
    <dgm:cxn modelId="{E942F6AF-CA87-40E9-8CEF-A0CC08E9EC1F}" type="presParOf" srcId="{951B9A6A-E244-47D3-8DCA-16176CCE1739}" destId="{66E9F5BB-39E7-4F6D-8F5E-39ABE7B31370}" srcOrd="1" destOrd="0" presId="urn:microsoft.com/office/officeart/2008/layout/AscendingPictureAccentProcess"/>
    <dgm:cxn modelId="{BBA6ECE6-84A5-4BDE-B69F-53E9986FD9B6}" type="presParOf" srcId="{951B9A6A-E244-47D3-8DCA-16176CCE1739}" destId="{3E37378F-22DA-4CD3-B3FF-D4C9A3BF0AC7}" srcOrd="2" destOrd="0" presId="urn:microsoft.com/office/officeart/2008/layout/AscendingPictureAccentProcess"/>
    <dgm:cxn modelId="{6DD3A64D-C11F-4778-B12C-5DAF7D31C078}" type="presParOf" srcId="{951B9A6A-E244-47D3-8DCA-16176CCE1739}" destId="{714A22E5-5230-4A7D-ABF8-F49D191340E6}" srcOrd="3" destOrd="0" presId="urn:microsoft.com/office/officeart/2008/layout/AscendingPictureAccentProcess"/>
    <dgm:cxn modelId="{6A64FEA1-3F73-4C2D-ADEF-8BC920254831}" type="presParOf" srcId="{951B9A6A-E244-47D3-8DCA-16176CCE1739}" destId="{864F7510-A308-4371-983B-34842A195C26}" srcOrd="4" destOrd="0" presId="urn:microsoft.com/office/officeart/2008/layout/AscendingPictureAccentProcess"/>
    <dgm:cxn modelId="{691BEF2A-51A0-4BBF-A2E3-7B4326DB4249}" type="presParOf" srcId="{951B9A6A-E244-47D3-8DCA-16176CCE1739}" destId="{EDC5BC6A-3076-462E-A802-38B86D380445}" srcOrd="5" destOrd="0" presId="urn:microsoft.com/office/officeart/2008/layout/AscendingPictureAccentProcess"/>
    <dgm:cxn modelId="{0E6F06EB-3B6F-4308-BC38-01FB428547BA}" type="presParOf" srcId="{951B9A6A-E244-47D3-8DCA-16176CCE1739}" destId="{5A1943CD-1D56-4701-967D-C51ADC58B681}" srcOrd="6" destOrd="0" presId="urn:microsoft.com/office/officeart/2008/layout/AscendingPictureAccentProcess"/>
    <dgm:cxn modelId="{1139F787-1DA1-4D2B-94BE-EE7B47B05033}" type="presParOf" srcId="{951B9A6A-E244-47D3-8DCA-16176CCE1739}" destId="{C9E54CB2-A4F8-48FD-8BD9-41FA084A62B0}" srcOrd="7" destOrd="0" presId="urn:microsoft.com/office/officeart/2008/layout/AscendingPictureAccentProcess"/>
    <dgm:cxn modelId="{ABDC3F73-8D74-43E6-B604-7084111E2879}" type="presParOf" srcId="{951B9A6A-E244-47D3-8DCA-16176CCE1739}" destId="{E5FEECEA-4CDF-43E0-93B0-D90B7F824E95}" srcOrd="8" destOrd="0" presId="urn:microsoft.com/office/officeart/2008/layout/AscendingPictureAccentProcess"/>
    <dgm:cxn modelId="{E8627F80-6177-4BE9-9BF4-C25AB88D318A}" type="presParOf" srcId="{951B9A6A-E244-47D3-8DCA-16176CCE1739}" destId="{459A2114-D0DD-441C-AC63-B4CF25A17AE4}" srcOrd="9" destOrd="0" presId="urn:microsoft.com/office/officeart/2008/layout/AscendingPictureAccentProcess"/>
    <dgm:cxn modelId="{494DAC08-B5A5-4DB7-AE1C-2D12AE550E8C}" type="presParOf" srcId="{951B9A6A-E244-47D3-8DCA-16176CCE1739}" destId="{5DD0F76B-9C6D-4E29-BC73-1418EFFFB8EE}" srcOrd="10" destOrd="0" presId="urn:microsoft.com/office/officeart/2008/layout/AscendingPictureAccentProcess"/>
    <dgm:cxn modelId="{42EAD459-8116-44DE-8A8C-8F74B2052BAC}" type="presParOf" srcId="{951B9A6A-E244-47D3-8DCA-16176CCE1739}" destId="{21E90951-B7CA-4261-B0CD-1321004C053E}" srcOrd="11" destOrd="0" presId="urn:microsoft.com/office/officeart/2008/layout/AscendingPictureAccentProcess"/>
    <dgm:cxn modelId="{3A946962-D0CF-4026-8173-446B8680DEEB}" type="presParOf" srcId="{951B9A6A-E244-47D3-8DCA-16176CCE1739}" destId="{A52F42E3-F538-4059-B890-88C9B5D21639}" srcOrd="12" destOrd="0" presId="urn:microsoft.com/office/officeart/2008/layout/AscendingPictureAccentProcess"/>
    <dgm:cxn modelId="{E55CB14C-33D4-4FE9-AB23-2274CFE6CCDA}" type="presParOf" srcId="{951B9A6A-E244-47D3-8DCA-16176CCE1739}" destId="{27E1F57E-385A-42EC-88F0-6EC0726D9FEF}" srcOrd="13" destOrd="0" presId="urn:microsoft.com/office/officeart/2008/layout/AscendingPictureAccentProcess"/>
    <dgm:cxn modelId="{EA632E84-01A6-487D-8EDA-710A62AED400}" type="presParOf" srcId="{27E1F57E-385A-42EC-88F0-6EC0726D9FEF}" destId="{546162C3-0027-4D72-858E-8EE3065BBCF1}" srcOrd="0" destOrd="0" presId="urn:microsoft.com/office/officeart/2008/layout/AscendingPictureAccentProcess"/>
    <dgm:cxn modelId="{EFC829BB-02CD-453D-8B83-1EA74949F0EC}" type="presParOf" srcId="{951B9A6A-E244-47D3-8DCA-16176CCE1739}" destId="{5875328D-8EA4-432B-BE6E-45B335AC727C}" srcOrd="14" destOrd="0" presId="urn:microsoft.com/office/officeart/2008/layout/AscendingPictureAccentProcess"/>
    <dgm:cxn modelId="{992F16D1-1090-45E0-A835-BC2E978CD5D3}" type="presParOf" srcId="{951B9A6A-E244-47D3-8DCA-16176CCE1739}" destId="{751F354C-B6BD-4344-9CBF-93E2902D6458}" srcOrd="15" destOrd="0" presId="urn:microsoft.com/office/officeart/2008/layout/AscendingPictureAccentProcess"/>
    <dgm:cxn modelId="{E4096C2C-1EBC-4033-9545-81DBB8C1A8E7}" type="presParOf" srcId="{751F354C-B6BD-4344-9CBF-93E2902D6458}" destId="{3670DE7B-B417-437A-A843-8A2582C6AA03}" srcOrd="0" destOrd="0" presId="urn:microsoft.com/office/officeart/2008/layout/AscendingPictureAccentProcess"/>
    <dgm:cxn modelId="{157ADFA7-1098-4376-885E-05A2A0B3A453}" type="presParOf" srcId="{951B9A6A-E244-47D3-8DCA-16176CCE1739}" destId="{BDC09F8F-5AE7-444E-B1FA-A01FECF05A18}" srcOrd="16" destOrd="0" presId="urn:microsoft.com/office/officeart/2008/layout/AscendingPictureAccentProcess"/>
    <dgm:cxn modelId="{FC9CD780-E0C8-4B0B-BDF1-CD283D98CF3C}" type="presParOf" srcId="{951B9A6A-E244-47D3-8DCA-16176CCE1739}" destId="{E7D609B0-15B1-4A2C-880B-725126BDA638}" srcOrd="17" destOrd="0" presId="urn:microsoft.com/office/officeart/2008/layout/AscendingPictureAccentProcess"/>
    <dgm:cxn modelId="{8732349A-B503-4F8D-BCEC-B29B59532D26}" type="presParOf" srcId="{E7D609B0-15B1-4A2C-880B-725126BDA638}" destId="{D0183C51-61B7-413B-8135-E57806CC64D2}" srcOrd="0" destOrd="0" presId="urn:microsoft.com/office/officeart/2008/layout/AscendingPictureAccent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0FDC8A5-49E1-48FE-8B00-8A3607FA17BC}" type="doc">
      <dgm:prSet loTypeId="urn:microsoft.com/office/officeart/2005/8/layout/StepDownProcess" loCatId="process" qsTypeId="urn:microsoft.com/office/officeart/2005/8/quickstyle/3d3#1" qsCatId="3D" csTypeId="urn:microsoft.com/office/officeart/2005/8/colors/accent1_2#3" csCatId="accent1" phldr="1"/>
      <dgm:spPr/>
      <dgm:t>
        <a:bodyPr/>
        <a:lstStyle/>
        <a:p>
          <a:endParaRPr lang="en-US"/>
        </a:p>
      </dgm:t>
    </dgm:pt>
    <dgm:pt modelId="{2D770B9F-F744-4C20-A475-5EC581D65AFD}">
      <dgm:prSet phldrT="[Text]"/>
      <dgm:spPr/>
      <dgm:t>
        <a:bodyPr/>
        <a:lstStyle/>
        <a:p>
          <a:r>
            <a:rPr lang="vi-VN" dirty="0"/>
            <a:t>Sáng kiến</a:t>
          </a:r>
          <a:endParaRPr lang="en-US" dirty="0"/>
        </a:p>
      </dgm:t>
    </dgm:pt>
    <dgm:pt modelId="{0B71EFB6-188B-4B1E-8916-51D465BAD1FA}" type="parTrans" cxnId="{ED1FE7D2-2CD8-4792-9C00-506F03CEF324}">
      <dgm:prSet/>
      <dgm:spPr/>
      <dgm:t>
        <a:bodyPr/>
        <a:lstStyle/>
        <a:p>
          <a:endParaRPr lang="en-US"/>
        </a:p>
      </dgm:t>
    </dgm:pt>
    <dgm:pt modelId="{B2285264-3706-425E-A503-C10045585495}" type="sibTrans" cxnId="{ED1FE7D2-2CD8-4792-9C00-506F03CEF324}">
      <dgm:prSet/>
      <dgm:spPr/>
      <dgm:t>
        <a:bodyPr/>
        <a:lstStyle/>
        <a:p>
          <a:endParaRPr lang="en-US"/>
        </a:p>
      </dgm:t>
    </dgm:pt>
    <dgm:pt modelId="{D6CF11A2-BD3C-4D6C-AFFE-C84C8D30440E}">
      <dgm:prSet phldrT="[Text]"/>
      <dgm:spPr/>
      <dgm:t>
        <a:bodyPr/>
        <a:lstStyle/>
        <a:p>
          <a:r>
            <a:rPr lang="vi-VN"/>
            <a:t>Sáng kiến kinh nghiệm</a:t>
          </a:r>
          <a:endParaRPr lang="en-US"/>
        </a:p>
      </dgm:t>
    </dgm:pt>
    <dgm:pt modelId="{2CDF8C42-C3DB-43AF-AF23-06146C5A8637}" type="parTrans" cxnId="{5533C655-C9F3-4407-9421-763EEF0AAA3D}">
      <dgm:prSet/>
      <dgm:spPr/>
      <dgm:t>
        <a:bodyPr/>
        <a:lstStyle/>
        <a:p>
          <a:endParaRPr lang="en-US"/>
        </a:p>
      </dgm:t>
    </dgm:pt>
    <dgm:pt modelId="{C7C058F1-64F2-43A5-B3A2-02C0A979264A}" type="sibTrans" cxnId="{5533C655-C9F3-4407-9421-763EEF0AAA3D}">
      <dgm:prSet/>
      <dgm:spPr/>
      <dgm:t>
        <a:bodyPr/>
        <a:lstStyle/>
        <a:p>
          <a:endParaRPr lang="en-US"/>
        </a:p>
      </dgm:t>
    </dgm:pt>
    <dgm:pt modelId="{D8EB8242-5168-45CC-A871-BC6C4E17A586}">
      <dgm:prSet phldrT="[Text]"/>
      <dgm:spPr/>
      <dgm:t>
        <a:bodyPr/>
        <a:lstStyle/>
        <a:p>
          <a:r>
            <a:rPr lang="en-US" dirty="0"/>
            <a:t>NCKHSPUD</a:t>
          </a:r>
        </a:p>
      </dgm:t>
    </dgm:pt>
    <dgm:pt modelId="{DA9337B6-7E01-4156-8CB2-55F5AC6CC5BE}" type="parTrans" cxnId="{C15CBEAC-3A78-492C-B9F8-2603351D5C2D}">
      <dgm:prSet/>
      <dgm:spPr/>
      <dgm:t>
        <a:bodyPr/>
        <a:lstStyle/>
        <a:p>
          <a:endParaRPr lang="en-US"/>
        </a:p>
      </dgm:t>
    </dgm:pt>
    <dgm:pt modelId="{1FFDA390-2287-457A-A9F5-1E9C1BF009E0}" type="sibTrans" cxnId="{C15CBEAC-3A78-492C-B9F8-2603351D5C2D}">
      <dgm:prSet/>
      <dgm:spPr/>
      <dgm:t>
        <a:bodyPr/>
        <a:lstStyle/>
        <a:p>
          <a:endParaRPr lang="en-US"/>
        </a:p>
      </dgm:t>
    </dgm:pt>
    <dgm:pt modelId="{AF5FA02D-3CB9-4CDA-A25F-5C354BAAFA73}" type="pres">
      <dgm:prSet presAssocID="{30FDC8A5-49E1-48FE-8B00-8A3607FA17BC}" presName="rootnode" presStyleCnt="0">
        <dgm:presLayoutVars>
          <dgm:chMax/>
          <dgm:chPref/>
          <dgm:dir/>
          <dgm:animLvl val="lvl"/>
        </dgm:presLayoutVars>
      </dgm:prSet>
      <dgm:spPr/>
    </dgm:pt>
    <dgm:pt modelId="{30162956-1E3F-4C7D-B410-4A47D81BAA4D}" type="pres">
      <dgm:prSet presAssocID="{D8EB8242-5168-45CC-A871-BC6C4E17A586}" presName="composite" presStyleCnt="0"/>
      <dgm:spPr/>
    </dgm:pt>
    <dgm:pt modelId="{DD93038B-51C1-43CD-A517-0BB5B643C9F1}" type="pres">
      <dgm:prSet presAssocID="{D8EB8242-5168-45CC-A871-BC6C4E17A586}" presName="bentUpArrow1" presStyleLbl="alignImgPlace1" presStyleIdx="0" presStyleCnt="2"/>
      <dgm:spPr/>
    </dgm:pt>
    <dgm:pt modelId="{8F0C2261-C08F-4C1A-986A-B4BECA37AA29}" type="pres">
      <dgm:prSet presAssocID="{D8EB8242-5168-45CC-A871-BC6C4E17A586}" presName="ParentText" presStyleLbl="node1" presStyleIdx="0" presStyleCnt="3">
        <dgm:presLayoutVars>
          <dgm:chMax val="1"/>
          <dgm:chPref val="1"/>
          <dgm:bulletEnabled val="1"/>
        </dgm:presLayoutVars>
      </dgm:prSet>
      <dgm:spPr/>
    </dgm:pt>
    <dgm:pt modelId="{672D16B5-CA7B-414D-82F6-B608D0F05A02}" type="pres">
      <dgm:prSet presAssocID="{D8EB8242-5168-45CC-A871-BC6C4E17A586}" presName="ChildText" presStyleLbl="revTx" presStyleIdx="0" presStyleCnt="2">
        <dgm:presLayoutVars>
          <dgm:chMax val="0"/>
          <dgm:chPref val="0"/>
          <dgm:bulletEnabled val="1"/>
        </dgm:presLayoutVars>
      </dgm:prSet>
      <dgm:spPr/>
    </dgm:pt>
    <dgm:pt modelId="{638DC890-F4E5-4F14-9AE5-35197DC84C3E}" type="pres">
      <dgm:prSet presAssocID="{1FFDA390-2287-457A-A9F5-1E9C1BF009E0}" presName="sibTrans" presStyleCnt="0"/>
      <dgm:spPr/>
    </dgm:pt>
    <dgm:pt modelId="{1CCA5E68-D63C-48A2-A972-F59E5EDB988D}" type="pres">
      <dgm:prSet presAssocID="{2D770B9F-F744-4C20-A475-5EC581D65AFD}" presName="composite" presStyleCnt="0"/>
      <dgm:spPr/>
    </dgm:pt>
    <dgm:pt modelId="{B36773D7-B8BD-42EC-B6B0-BC7432B34042}" type="pres">
      <dgm:prSet presAssocID="{2D770B9F-F744-4C20-A475-5EC581D65AFD}" presName="bentUpArrow1" presStyleLbl="alignImgPlace1" presStyleIdx="1" presStyleCnt="2"/>
      <dgm:spPr/>
    </dgm:pt>
    <dgm:pt modelId="{A41D13B2-67FF-42D3-A289-C2C8EB19606A}" type="pres">
      <dgm:prSet presAssocID="{2D770B9F-F744-4C20-A475-5EC581D65AFD}" presName="ParentText" presStyleLbl="node1" presStyleIdx="1" presStyleCnt="3">
        <dgm:presLayoutVars>
          <dgm:chMax val="1"/>
          <dgm:chPref val="1"/>
          <dgm:bulletEnabled val="1"/>
        </dgm:presLayoutVars>
      </dgm:prSet>
      <dgm:spPr/>
    </dgm:pt>
    <dgm:pt modelId="{5B09F371-ED8D-4E5A-9E49-80FA199613B6}" type="pres">
      <dgm:prSet presAssocID="{2D770B9F-F744-4C20-A475-5EC581D65AFD}" presName="ChildText" presStyleLbl="revTx" presStyleIdx="1" presStyleCnt="2">
        <dgm:presLayoutVars>
          <dgm:chMax val="0"/>
          <dgm:chPref val="0"/>
          <dgm:bulletEnabled val="1"/>
        </dgm:presLayoutVars>
      </dgm:prSet>
      <dgm:spPr/>
    </dgm:pt>
    <dgm:pt modelId="{E7C1FAEC-9488-47CC-AC96-93A524DBF4CA}" type="pres">
      <dgm:prSet presAssocID="{B2285264-3706-425E-A503-C10045585495}" presName="sibTrans" presStyleCnt="0"/>
      <dgm:spPr/>
    </dgm:pt>
    <dgm:pt modelId="{F945A1F7-18A2-451A-8987-17623F359DF6}" type="pres">
      <dgm:prSet presAssocID="{D6CF11A2-BD3C-4D6C-AFFE-C84C8D30440E}" presName="composite" presStyleCnt="0"/>
      <dgm:spPr/>
    </dgm:pt>
    <dgm:pt modelId="{C32B0BDB-B00D-4840-A051-49C12F296370}" type="pres">
      <dgm:prSet presAssocID="{D6CF11A2-BD3C-4D6C-AFFE-C84C8D30440E}" presName="ParentText" presStyleLbl="node1" presStyleIdx="2" presStyleCnt="3">
        <dgm:presLayoutVars>
          <dgm:chMax val="1"/>
          <dgm:chPref val="1"/>
          <dgm:bulletEnabled val="1"/>
        </dgm:presLayoutVars>
      </dgm:prSet>
      <dgm:spPr/>
    </dgm:pt>
  </dgm:ptLst>
  <dgm:cxnLst>
    <dgm:cxn modelId="{5533C655-C9F3-4407-9421-763EEF0AAA3D}" srcId="{30FDC8A5-49E1-48FE-8B00-8A3607FA17BC}" destId="{D6CF11A2-BD3C-4D6C-AFFE-C84C8D30440E}" srcOrd="2" destOrd="0" parTransId="{2CDF8C42-C3DB-43AF-AF23-06146C5A8637}" sibTransId="{C7C058F1-64F2-43A5-B3A2-02C0A979264A}"/>
    <dgm:cxn modelId="{C8A9A65A-8FA2-4FC1-9DA8-DDF19309A64E}" type="presOf" srcId="{D6CF11A2-BD3C-4D6C-AFFE-C84C8D30440E}" destId="{C32B0BDB-B00D-4840-A051-49C12F296370}" srcOrd="0" destOrd="0" presId="urn:microsoft.com/office/officeart/2005/8/layout/StepDownProcess"/>
    <dgm:cxn modelId="{02FC8A7B-9AEA-4C0F-9E6B-16C0E89ED490}" type="presOf" srcId="{2D770B9F-F744-4C20-A475-5EC581D65AFD}" destId="{A41D13B2-67FF-42D3-A289-C2C8EB19606A}" srcOrd="0" destOrd="0" presId="urn:microsoft.com/office/officeart/2005/8/layout/StepDownProcess"/>
    <dgm:cxn modelId="{B9C61CA2-3725-4A21-9FA9-5C4ED2689200}" type="presOf" srcId="{D8EB8242-5168-45CC-A871-BC6C4E17A586}" destId="{8F0C2261-C08F-4C1A-986A-B4BECA37AA29}" srcOrd="0" destOrd="0" presId="urn:microsoft.com/office/officeart/2005/8/layout/StepDownProcess"/>
    <dgm:cxn modelId="{C15CBEAC-3A78-492C-B9F8-2603351D5C2D}" srcId="{30FDC8A5-49E1-48FE-8B00-8A3607FA17BC}" destId="{D8EB8242-5168-45CC-A871-BC6C4E17A586}" srcOrd="0" destOrd="0" parTransId="{DA9337B6-7E01-4156-8CB2-55F5AC6CC5BE}" sibTransId="{1FFDA390-2287-457A-A9F5-1E9C1BF009E0}"/>
    <dgm:cxn modelId="{ED1FE7D2-2CD8-4792-9C00-506F03CEF324}" srcId="{30FDC8A5-49E1-48FE-8B00-8A3607FA17BC}" destId="{2D770B9F-F744-4C20-A475-5EC581D65AFD}" srcOrd="1" destOrd="0" parTransId="{0B71EFB6-188B-4B1E-8916-51D465BAD1FA}" sibTransId="{B2285264-3706-425E-A503-C10045585495}"/>
    <dgm:cxn modelId="{0B89BFD4-AFCF-4FC8-8BA3-10E6788C0689}" type="presOf" srcId="{30FDC8A5-49E1-48FE-8B00-8A3607FA17BC}" destId="{AF5FA02D-3CB9-4CDA-A25F-5C354BAAFA73}" srcOrd="0" destOrd="0" presId="urn:microsoft.com/office/officeart/2005/8/layout/StepDownProcess"/>
    <dgm:cxn modelId="{6CDBF9E1-10C8-455E-B948-ABA3C71613AB}" type="presParOf" srcId="{AF5FA02D-3CB9-4CDA-A25F-5C354BAAFA73}" destId="{30162956-1E3F-4C7D-B410-4A47D81BAA4D}" srcOrd="0" destOrd="0" presId="urn:microsoft.com/office/officeart/2005/8/layout/StepDownProcess"/>
    <dgm:cxn modelId="{4AF247F8-85C3-44E2-9768-ED43FC498318}" type="presParOf" srcId="{30162956-1E3F-4C7D-B410-4A47D81BAA4D}" destId="{DD93038B-51C1-43CD-A517-0BB5B643C9F1}" srcOrd="0" destOrd="0" presId="urn:microsoft.com/office/officeart/2005/8/layout/StepDownProcess"/>
    <dgm:cxn modelId="{91B48880-132D-4FFA-AC11-7D5456DE189D}" type="presParOf" srcId="{30162956-1E3F-4C7D-B410-4A47D81BAA4D}" destId="{8F0C2261-C08F-4C1A-986A-B4BECA37AA29}" srcOrd="1" destOrd="0" presId="urn:microsoft.com/office/officeart/2005/8/layout/StepDownProcess"/>
    <dgm:cxn modelId="{A3C17F39-1164-43E6-8749-CBC5867FD08F}" type="presParOf" srcId="{30162956-1E3F-4C7D-B410-4A47D81BAA4D}" destId="{672D16B5-CA7B-414D-82F6-B608D0F05A02}" srcOrd="2" destOrd="0" presId="urn:microsoft.com/office/officeart/2005/8/layout/StepDownProcess"/>
    <dgm:cxn modelId="{30F732B5-94E9-4F91-ABFE-EE3591EFF9EB}" type="presParOf" srcId="{AF5FA02D-3CB9-4CDA-A25F-5C354BAAFA73}" destId="{638DC890-F4E5-4F14-9AE5-35197DC84C3E}" srcOrd="1" destOrd="0" presId="urn:microsoft.com/office/officeart/2005/8/layout/StepDownProcess"/>
    <dgm:cxn modelId="{DC29BFA2-ED52-4F57-9BE8-0FFC2E0EB192}" type="presParOf" srcId="{AF5FA02D-3CB9-4CDA-A25F-5C354BAAFA73}" destId="{1CCA5E68-D63C-48A2-A972-F59E5EDB988D}" srcOrd="2" destOrd="0" presId="urn:microsoft.com/office/officeart/2005/8/layout/StepDownProcess"/>
    <dgm:cxn modelId="{9BB40035-E671-448F-9DE9-786DCD778408}" type="presParOf" srcId="{1CCA5E68-D63C-48A2-A972-F59E5EDB988D}" destId="{B36773D7-B8BD-42EC-B6B0-BC7432B34042}" srcOrd="0" destOrd="0" presId="urn:microsoft.com/office/officeart/2005/8/layout/StepDownProcess"/>
    <dgm:cxn modelId="{8B993625-A973-49E8-9BC3-F45F47308CF3}" type="presParOf" srcId="{1CCA5E68-D63C-48A2-A972-F59E5EDB988D}" destId="{A41D13B2-67FF-42D3-A289-C2C8EB19606A}" srcOrd="1" destOrd="0" presId="urn:microsoft.com/office/officeart/2005/8/layout/StepDownProcess"/>
    <dgm:cxn modelId="{5A6359F7-350E-49CC-A633-C21A90EACA2D}" type="presParOf" srcId="{1CCA5E68-D63C-48A2-A972-F59E5EDB988D}" destId="{5B09F371-ED8D-4E5A-9E49-80FA199613B6}" srcOrd="2" destOrd="0" presId="urn:microsoft.com/office/officeart/2005/8/layout/StepDownProcess"/>
    <dgm:cxn modelId="{9723DCEA-54C4-4DC4-8AAC-A9C453CA360A}" type="presParOf" srcId="{AF5FA02D-3CB9-4CDA-A25F-5C354BAAFA73}" destId="{E7C1FAEC-9488-47CC-AC96-93A524DBF4CA}" srcOrd="3" destOrd="0" presId="urn:microsoft.com/office/officeart/2005/8/layout/StepDownProcess"/>
    <dgm:cxn modelId="{926A4FDF-69B3-4C03-A247-86307A0D9E06}" type="presParOf" srcId="{AF5FA02D-3CB9-4CDA-A25F-5C354BAAFA73}" destId="{F945A1F7-18A2-451A-8987-17623F359DF6}" srcOrd="4" destOrd="0" presId="urn:microsoft.com/office/officeart/2005/8/layout/StepDownProcess"/>
    <dgm:cxn modelId="{CFDFE102-49BA-4648-8EC6-A44AE8DBA171}" type="presParOf" srcId="{F945A1F7-18A2-451A-8987-17623F359DF6}" destId="{C32B0BDB-B00D-4840-A051-49C12F296370}" srcOrd="0" destOrd="0" presId="urn:microsoft.com/office/officeart/2005/8/layout/StepDown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35BAB2E-3D07-4A8B-A9CB-FAA93C42C66E}" type="doc">
      <dgm:prSet loTypeId="urn:microsoft.com/office/officeart/2008/layout/PictureStrips" loCatId="picture" qsTypeId="urn:microsoft.com/office/officeart/2005/8/quickstyle/simple1#3" qsCatId="simple" csTypeId="urn:microsoft.com/office/officeart/2005/8/colors/accent1_2#4" csCatId="accent1" phldr="1"/>
      <dgm:spPr/>
      <dgm:t>
        <a:bodyPr/>
        <a:lstStyle/>
        <a:p>
          <a:endParaRPr lang="en-US"/>
        </a:p>
      </dgm:t>
    </dgm:pt>
    <dgm:pt modelId="{F2F54B74-41C2-4976-80DA-67160D54C004}">
      <dgm:prSet/>
      <dgm:spPr/>
      <dgm:t>
        <a:bodyPr/>
        <a:lstStyle/>
        <a:p>
          <a:pPr algn="just"/>
          <a:r>
            <a:rPr lang="en-US" b="1" dirty="0" err="1">
              <a:latin typeface="+mj-lt"/>
            </a:rPr>
            <a:t>SKKN</a:t>
          </a:r>
          <a:r>
            <a:rPr lang="en-US" b="1" dirty="0">
              <a:latin typeface="+mj-lt"/>
            </a:rPr>
            <a:t> </a:t>
          </a:r>
          <a:r>
            <a:rPr lang="vi-VN" dirty="0">
              <a:latin typeface="+mj-lt"/>
            </a:rPr>
            <a:t>là những tri thức, kỹ năng, kỹ xảo được tác giả tích lũy trong thực tiễn công tác, bằng những hoạt động cụ thể đã khắc phục được những khó khăn mà với những biện pháp thông thường không thể giải quyết được, góp phần nâng cao hiệu quả rõ rệt trong công tác.</a:t>
          </a:r>
          <a:endParaRPr lang="en-US" dirty="0">
            <a:latin typeface="+mj-lt"/>
          </a:endParaRPr>
        </a:p>
      </dgm:t>
    </dgm:pt>
    <dgm:pt modelId="{351D53D3-733C-4AE8-87B5-15FF9163499F}" type="parTrans" cxnId="{92523A9D-F911-4C49-9F7B-9C56BD997F4B}">
      <dgm:prSet/>
      <dgm:spPr/>
      <dgm:t>
        <a:bodyPr/>
        <a:lstStyle/>
        <a:p>
          <a:endParaRPr lang="en-US"/>
        </a:p>
      </dgm:t>
    </dgm:pt>
    <dgm:pt modelId="{A17C7AB3-7CAB-47FF-81C0-494E642624C7}" type="sibTrans" cxnId="{92523A9D-F911-4C49-9F7B-9C56BD997F4B}">
      <dgm:prSet/>
      <dgm:spPr/>
      <dgm:t>
        <a:bodyPr/>
        <a:lstStyle/>
        <a:p>
          <a:endParaRPr lang="en-US"/>
        </a:p>
      </dgm:t>
    </dgm:pt>
    <dgm:pt modelId="{D1FB7BA3-7B89-4EFB-A69C-6AE487CA1709}">
      <dgm:prSet/>
      <dgm:spPr/>
      <dgm:t>
        <a:bodyPr/>
        <a:lstStyle/>
        <a:p>
          <a:pPr algn="just"/>
          <a:r>
            <a:rPr lang="vi-VN" b="1" i="0" dirty="0">
              <a:latin typeface="+mj-lt"/>
            </a:rPr>
            <a:t>Yêu cầu khi viết một SKKN</a:t>
          </a:r>
          <a:r>
            <a:rPr lang="vi-VN" i="0" dirty="0">
              <a:latin typeface="+mj-lt"/>
            </a:rPr>
            <a:t>: Tác giả cần làm rõ “tính mục đích, tính thực tiễn, tính sáng tạo khoa học và khả năng vận dụng, mở rộng SKKN” đó như thế nào?</a:t>
          </a:r>
          <a:endParaRPr lang="en-US" i="0" dirty="0">
            <a:latin typeface="+mj-lt"/>
          </a:endParaRPr>
        </a:p>
      </dgm:t>
    </dgm:pt>
    <dgm:pt modelId="{E9822881-0D72-4412-8D72-3C389DFC366B}" type="parTrans" cxnId="{45A599B8-1B30-43B8-BF17-E8A6226C7D2A}">
      <dgm:prSet/>
      <dgm:spPr/>
      <dgm:t>
        <a:bodyPr/>
        <a:lstStyle/>
        <a:p>
          <a:endParaRPr lang="en-US"/>
        </a:p>
      </dgm:t>
    </dgm:pt>
    <dgm:pt modelId="{2C78A297-5AEB-4AB7-97F4-32BA6AF2E07F}" type="sibTrans" cxnId="{45A599B8-1B30-43B8-BF17-E8A6226C7D2A}">
      <dgm:prSet/>
      <dgm:spPr/>
      <dgm:t>
        <a:bodyPr/>
        <a:lstStyle/>
        <a:p>
          <a:endParaRPr lang="en-US"/>
        </a:p>
      </dgm:t>
    </dgm:pt>
    <dgm:pt modelId="{B19DB001-A8AB-45E5-97CA-6AC0D56BAD37}" type="pres">
      <dgm:prSet presAssocID="{635BAB2E-3D07-4A8B-A9CB-FAA93C42C66E}" presName="Name0" presStyleCnt="0">
        <dgm:presLayoutVars>
          <dgm:dir/>
          <dgm:resizeHandles val="exact"/>
        </dgm:presLayoutVars>
      </dgm:prSet>
      <dgm:spPr/>
    </dgm:pt>
    <dgm:pt modelId="{EF06BE08-B42A-40B7-BA9A-53564475B11B}" type="pres">
      <dgm:prSet presAssocID="{F2F54B74-41C2-4976-80DA-67160D54C004}" presName="composite" presStyleCnt="0"/>
      <dgm:spPr/>
    </dgm:pt>
    <dgm:pt modelId="{E47ADAB6-FCEB-4015-8586-1FE32E8DA11C}" type="pres">
      <dgm:prSet presAssocID="{F2F54B74-41C2-4976-80DA-67160D54C004}" presName="rect1" presStyleLbl="trAlignAcc1" presStyleIdx="0" presStyleCnt="2" custScaleX="112639" custLinFactNeighborX="4703" custLinFactNeighborY="1931">
        <dgm:presLayoutVars>
          <dgm:bulletEnabled val="1"/>
        </dgm:presLayoutVars>
      </dgm:prSet>
      <dgm:spPr/>
    </dgm:pt>
    <dgm:pt modelId="{EF323020-D8C5-4A05-BF7B-C73079A980F2}" type="pres">
      <dgm:prSet presAssocID="{F2F54B74-41C2-4976-80DA-67160D54C004}" presName="rect2" presStyleLbl="fgImgPlace1" presStyleIdx="0" presStyleCnt="2"/>
      <dgm:spPr>
        <a:blipFill rotWithShape="1">
          <a:blip xmlns:r="http://schemas.openxmlformats.org/officeDocument/2006/relationships" r:embed="rId1"/>
          <a:stretch>
            <a:fillRect/>
          </a:stretch>
        </a:blipFill>
      </dgm:spPr>
    </dgm:pt>
    <dgm:pt modelId="{A415EF34-B3B6-4475-9AE0-75976710A95B}" type="pres">
      <dgm:prSet presAssocID="{A17C7AB3-7CAB-47FF-81C0-494E642624C7}" presName="sibTrans" presStyleCnt="0"/>
      <dgm:spPr/>
    </dgm:pt>
    <dgm:pt modelId="{04BB0D42-1918-41D4-ABC9-6A643451691A}" type="pres">
      <dgm:prSet presAssocID="{D1FB7BA3-7B89-4EFB-A69C-6AE487CA1709}" presName="composite" presStyleCnt="0"/>
      <dgm:spPr/>
    </dgm:pt>
    <dgm:pt modelId="{7E78700A-82E3-4E7E-B8C6-03F829D2B8B0}" type="pres">
      <dgm:prSet presAssocID="{D1FB7BA3-7B89-4EFB-A69C-6AE487CA1709}" presName="rect1" presStyleLbl="trAlignAcc1" presStyleIdx="1" presStyleCnt="2" custScaleX="112677" custLinFactNeighborX="6532" custLinFactNeighborY="-490">
        <dgm:presLayoutVars>
          <dgm:bulletEnabled val="1"/>
        </dgm:presLayoutVars>
      </dgm:prSet>
      <dgm:spPr/>
    </dgm:pt>
    <dgm:pt modelId="{23B816E7-D56B-49EB-BD5C-09B2A3D2C4A3}" type="pres">
      <dgm:prSet presAssocID="{D1FB7BA3-7B89-4EFB-A69C-6AE487CA1709}" presName="rect2" presStyleLbl="fgImgPlace1" presStyleIdx="1" presStyleCnt="2"/>
      <dgm:spPr>
        <a:blipFill rotWithShape="1">
          <a:blip xmlns:r="http://schemas.openxmlformats.org/officeDocument/2006/relationships" r:embed="rId2"/>
          <a:stretch>
            <a:fillRect/>
          </a:stretch>
        </a:blipFill>
      </dgm:spPr>
    </dgm:pt>
  </dgm:ptLst>
  <dgm:cxnLst>
    <dgm:cxn modelId="{6B077E24-C27A-4578-845F-1291D74ACA94}" type="presOf" srcId="{635BAB2E-3D07-4A8B-A9CB-FAA93C42C66E}" destId="{B19DB001-A8AB-45E5-97CA-6AC0D56BAD37}" srcOrd="0" destOrd="0" presId="urn:microsoft.com/office/officeart/2008/layout/PictureStrips"/>
    <dgm:cxn modelId="{92523A9D-F911-4C49-9F7B-9C56BD997F4B}" srcId="{635BAB2E-3D07-4A8B-A9CB-FAA93C42C66E}" destId="{F2F54B74-41C2-4976-80DA-67160D54C004}" srcOrd="0" destOrd="0" parTransId="{351D53D3-733C-4AE8-87B5-15FF9163499F}" sibTransId="{A17C7AB3-7CAB-47FF-81C0-494E642624C7}"/>
    <dgm:cxn modelId="{45A599B8-1B30-43B8-BF17-E8A6226C7D2A}" srcId="{635BAB2E-3D07-4A8B-A9CB-FAA93C42C66E}" destId="{D1FB7BA3-7B89-4EFB-A69C-6AE487CA1709}" srcOrd="1" destOrd="0" parTransId="{E9822881-0D72-4412-8D72-3C389DFC366B}" sibTransId="{2C78A297-5AEB-4AB7-97F4-32BA6AF2E07F}"/>
    <dgm:cxn modelId="{BC1730C3-679A-4865-9313-910F664F8661}" type="presOf" srcId="{F2F54B74-41C2-4976-80DA-67160D54C004}" destId="{E47ADAB6-FCEB-4015-8586-1FE32E8DA11C}" srcOrd="0" destOrd="0" presId="urn:microsoft.com/office/officeart/2008/layout/PictureStrips"/>
    <dgm:cxn modelId="{8CBABDE0-D449-4E2B-B456-1B3380FB3777}" type="presOf" srcId="{D1FB7BA3-7B89-4EFB-A69C-6AE487CA1709}" destId="{7E78700A-82E3-4E7E-B8C6-03F829D2B8B0}" srcOrd="0" destOrd="0" presId="urn:microsoft.com/office/officeart/2008/layout/PictureStrips"/>
    <dgm:cxn modelId="{8F02D2ED-76F3-474E-9FF6-2E4937A6CC5B}" type="presParOf" srcId="{B19DB001-A8AB-45E5-97CA-6AC0D56BAD37}" destId="{EF06BE08-B42A-40B7-BA9A-53564475B11B}" srcOrd="0" destOrd="0" presId="urn:microsoft.com/office/officeart/2008/layout/PictureStrips"/>
    <dgm:cxn modelId="{BCDECF2D-9CA3-487E-A487-CD297C53CEB9}" type="presParOf" srcId="{EF06BE08-B42A-40B7-BA9A-53564475B11B}" destId="{E47ADAB6-FCEB-4015-8586-1FE32E8DA11C}" srcOrd="0" destOrd="0" presId="urn:microsoft.com/office/officeart/2008/layout/PictureStrips"/>
    <dgm:cxn modelId="{0956116A-D8BE-4EBF-9B87-11A609E5F004}" type="presParOf" srcId="{EF06BE08-B42A-40B7-BA9A-53564475B11B}" destId="{EF323020-D8C5-4A05-BF7B-C73079A980F2}" srcOrd="1" destOrd="0" presId="urn:microsoft.com/office/officeart/2008/layout/PictureStrips"/>
    <dgm:cxn modelId="{2A2B6D77-D27A-4BA2-93A9-EB59EFD9B21F}" type="presParOf" srcId="{B19DB001-A8AB-45E5-97CA-6AC0D56BAD37}" destId="{A415EF34-B3B6-4475-9AE0-75976710A95B}" srcOrd="1" destOrd="0" presId="urn:microsoft.com/office/officeart/2008/layout/PictureStrips"/>
    <dgm:cxn modelId="{EC6DD662-35DA-43A3-A1FA-FE8A8B17B931}" type="presParOf" srcId="{B19DB001-A8AB-45E5-97CA-6AC0D56BAD37}" destId="{04BB0D42-1918-41D4-ABC9-6A643451691A}" srcOrd="2" destOrd="0" presId="urn:microsoft.com/office/officeart/2008/layout/PictureStrips"/>
    <dgm:cxn modelId="{ACE2B67D-3472-4503-966D-0F2391953A54}" type="presParOf" srcId="{04BB0D42-1918-41D4-ABC9-6A643451691A}" destId="{7E78700A-82E3-4E7E-B8C6-03F829D2B8B0}" srcOrd="0" destOrd="0" presId="urn:microsoft.com/office/officeart/2008/layout/PictureStrips"/>
    <dgm:cxn modelId="{304DE29B-C55C-4C5A-8703-4E7D2AA733BC}" type="presParOf" srcId="{04BB0D42-1918-41D4-ABC9-6A643451691A}" destId="{23B816E7-D56B-49EB-BD5C-09B2A3D2C4A3}" srcOrd="1" destOrd="0" presId="urn:microsoft.com/office/officeart/2008/layout/PictureStrip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30E47EE-DF40-4F75-AB93-237E37784BEF}" type="doc">
      <dgm:prSet loTypeId="urn:microsoft.com/office/officeart/2016/7/layout/RepeatingBendingProcessNew" loCatId="process" qsTypeId="urn:microsoft.com/office/officeart/2005/8/quickstyle/simple4#1" qsCatId="simple" csTypeId="urn:microsoft.com/office/officeart/2005/8/colors/colorful2#1" csCatId="colorful" phldr="1"/>
      <dgm:spPr/>
      <dgm:t>
        <a:bodyPr/>
        <a:lstStyle/>
        <a:p>
          <a:endParaRPr lang="en-US"/>
        </a:p>
      </dgm:t>
    </dgm:pt>
    <dgm:pt modelId="{4C2F97A0-747F-4F72-985C-5667561F4A97}">
      <dgm:prSet custT="1"/>
      <dgm:spPr/>
      <dgm:t>
        <a:bodyPr/>
        <a:lstStyle/>
        <a:p>
          <a:r>
            <a:rPr lang="vi-VN" sz="1600" b="1" dirty="0">
              <a:solidFill>
                <a:srgbClr val="0321B9"/>
              </a:solidFill>
            </a:rPr>
            <a:t>3. Quy trình thực hiện chuẩn hóa (8 bước)</a:t>
          </a:r>
          <a:endParaRPr lang="en-US" sz="1600" dirty="0">
            <a:solidFill>
              <a:srgbClr val="0321B9"/>
            </a:solidFill>
          </a:endParaRPr>
        </a:p>
      </dgm:t>
    </dgm:pt>
    <dgm:pt modelId="{022BC446-BD0A-4A9A-92BD-23F710834F29}" type="parTrans" cxnId="{7B41C481-FA56-405A-A9EC-CB6E35F6C681}">
      <dgm:prSet/>
      <dgm:spPr/>
      <dgm:t>
        <a:bodyPr/>
        <a:lstStyle/>
        <a:p>
          <a:endParaRPr lang="en-US"/>
        </a:p>
      </dgm:t>
    </dgm:pt>
    <dgm:pt modelId="{8B84F4D0-6478-471E-9FBE-C1020E4DD9B1}" type="sibTrans" cxnId="{7B41C481-FA56-405A-A9EC-CB6E35F6C681}">
      <dgm:prSet/>
      <dgm:spPr/>
      <dgm:t>
        <a:bodyPr/>
        <a:lstStyle/>
        <a:p>
          <a:endParaRPr lang="en-US"/>
        </a:p>
      </dgm:t>
    </dgm:pt>
    <dgm:pt modelId="{CF8E1BF7-8D44-4978-845C-18B02F940CCF}">
      <dgm:prSet custT="1"/>
      <dgm:spPr/>
      <dgm:t>
        <a:bodyPr/>
        <a:lstStyle/>
        <a:p>
          <a:r>
            <a:rPr lang="vi-VN" sz="1600" b="1" dirty="0">
              <a:solidFill>
                <a:srgbClr val="0321B9"/>
              </a:solidFill>
            </a:rPr>
            <a:t>Xác định đề tài:</a:t>
          </a:r>
          <a:r>
            <a:rPr lang="vi-VN" sz="1600" b="0" dirty="0">
              <a:solidFill>
                <a:srgbClr val="0321B9"/>
              </a:solidFill>
            </a:rPr>
            <a:t> Tìm ra hạn chế và đề xuất giải pháp thay thế.</a:t>
          </a:r>
          <a:endParaRPr lang="en-US" sz="1600" dirty="0">
            <a:solidFill>
              <a:srgbClr val="0321B9"/>
            </a:solidFill>
          </a:endParaRPr>
        </a:p>
      </dgm:t>
    </dgm:pt>
    <dgm:pt modelId="{71BEEB5C-C69E-4D80-AAA7-95822E78EB40}" type="parTrans" cxnId="{82162ABF-1455-4794-A119-2FBE01D5E633}">
      <dgm:prSet/>
      <dgm:spPr/>
      <dgm:t>
        <a:bodyPr/>
        <a:lstStyle/>
        <a:p>
          <a:endParaRPr lang="en-US"/>
        </a:p>
      </dgm:t>
    </dgm:pt>
    <dgm:pt modelId="{711F6AF7-9DEA-40D8-95CA-10C7D41697CD}" type="sibTrans" cxnId="{82162ABF-1455-4794-A119-2FBE01D5E633}">
      <dgm:prSet/>
      <dgm:spPr/>
      <dgm:t>
        <a:bodyPr/>
        <a:lstStyle/>
        <a:p>
          <a:endParaRPr lang="en-US"/>
        </a:p>
      </dgm:t>
    </dgm:pt>
    <dgm:pt modelId="{9F641208-DCB9-4813-97E7-1A4B3E39C796}">
      <dgm:prSet custT="1"/>
      <dgm:spPr/>
      <dgm:t>
        <a:bodyPr/>
        <a:lstStyle/>
        <a:p>
          <a:r>
            <a:rPr lang="vi-VN" sz="1600" b="1">
              <a:solidFill>
                <a:srgbClr val="0321B9"/>
              </a:solidFill>
            </a:rPr>
            <a:t>Khảo sát văn bản/lý thuyết:</a:t>
          </a:r>
          <a:r>
            <a:rPr lang="vi-VN" sz="1600" b="0">
              <a:solidFill>
                <a:srgbClr val="0321B9"/>
              </a:solidFill>
            </a:rPr>
            <a:t> Tìm hiểu xem giải pháp này đã có ai làm chưa, lý thuyết hỗ trợ là gì.</a:t>
          </a:r>
          <a:endParaRPr lang="en-US" sz="1600">
            <a:solidFill>
              <a:srgbClr val="0321B9"/>
            </a:solidFill>
          </a:endParaRPr>
        </a:p>
      </dgm:t>
    </dgm:pt>
    <dgm:pt modelId="{C0D43D10-117F-41C3-83A0-563E77E33832}" type="parTrans" cxnId="{391E7E19-EA74-48CF-B089-1879736DE464}">
      <dgm:prSet/>
      <dgm:spPr/>
      <dgm:t>
        <a:bodyPr/>
        <a:lstStyle/>
        <a:p>
          <a:endParaRPr lang="en-US"/>
        </a:p>
      </dgm:t>
    </dgm:pt>
    <dgm:pt modelId="{7D5C4FAF-FFCF-45EA-9F11-F38FF4DE572C}" type="sibTrans" cxnId="{391E7E19-EA74-48CF-B089-1879736DE464}">
      <dgm:prSet/>
      <dgm:spPr/>
      <dgm:t>
        <a:bodyPr/>
        <a:lstStyle/>
        <a:p>
          <a:endParaRPr lang="en-US"/>
        </a:p>
      </dgm:t>
    </dgm:pt>
    <dgm:pt modelId="{F5BA02C5-9880-4D03-BB41-32EEB36BFEFA}">
      <dgm:prSet custT="1"/>
      <dgm:spPr/>
      <dgm:t>
        <a:bodyPr/>
        <a:lstStyle/>
        <a:p>
          <a:r>
            <a:rPr lang="vi-VN" sz="1600" b="1" dirty="0">
              <a:solidFill>
                <a:srgbClr val="0321B9"/>
              </a:solidFill>
            </a:rPr>
            <a:t>Thiết kế nghiên cứu:</a:t>
          </a:r>
          <a:r>
            <a:rPr lang="vi-VN" sz="1600" b="0" dirty="0">
              <a:solidFill>
                <a:srgbClr val="0321B9"/>
              </a:solidFill>
            </a:rPr>
            <a:t> Chọn nhóm thực nghiệm và nhóm đối chứng</a:t>
          </a:r>
          <a:endParaRPr lang="en-US" sz="1600" dirty="0">
            <a:solidFill>
              <a:srgbClr val="0321B9"/>
            </a:solidFill>
          </a:endParaRPr>
        </a:p>
      </dgm:t>
    </dgm:pt>
    <dgm:pt modelId="{6630134F-A00A-4166-8BAF-A762C7BD1291}" type="parTrans" cxnId="{E8033C66-4171-406C-A32C-CAA409C20E10}">
      <dgm:prSet/>
      <dgm:spPr/>
      <dgm:t>
        <a:bodyPr/>
        <a:lstStyle/>
        <a:p>
          <a:endParaRPr lang="en-US"/>
        </a:p>
      </dgm:t>
    </dgm:pt>
    <dgm:pt modelId="{C6E1B850-AD5D-462C-ADCB-B4503927D764}" type="sibTrans" cxnId="{E8033C66-4171-406C-A32C-CAA409C20E10}">
      <dgm:prSet/>
      <dgm:spPr/>
      <dgm:t>
        <a:bodyPr/>
        <a:lstStyle/>
        <a:p>
          <a:endParaRPr lang="en-US"/>
        </a:p>
      </dgm:t>
    </dgm:pt>
    <dgm:pt modelId="{8CF24DDE-E7A6-47C9-9CC7-756DC392B4EB}">
      <dgm:prSet custT="1"/>
      <dgm:spPr/>
      <dgm:t>
        <a:bodyPr/>
        <a:lstStyle/>
        <a:p>
          <a:r>
            <a:rPr lang="vi-VN" sz="1600" b="1" dirty="0">
              <a:solidFill>
                <a:srgbClr val="0321B9"/>
              </a:solidFill>
            </a:rPr>
            <a:t>Đo lường:</a:t>
          </a:r>
          <a:r>
            <a:rPr lang="vi-VN" sz="1600" b="0" dirty="0">
              <a:solidFill>
                <a:srgbClr val="0321B9"/>
              </a:solidFill>
            </a:rPr>
            <a:t> Thiết kế các công cụ thu thập dữ liệu</a:t>
          </a:r>
          <a:endParaRPr lang="en-US" sz="1600" dirty="0">
            <a:solidFill>
              <a:srgbClr val="0321B9"/>
            </a:solidFill>
          </a:endParaRPr>
        </a:p>
      </dgm:t>
    </dgm:pt>
    <dgm:pt modelId="{30138299-8A6D-4637-87EE-305B58A394E4}" type="parTrans" cxnId="{CE982C17-7500-48AF-B9B8-96774255DB85}">
      <dgm:prSet/>
      <dgm:spPr/>
      <dgm:t>
        <a:bodyPr/>
        <a:lstStyle/>
        <a:p>
          <a:endParaRPr lang="en-US"/>
        </a:p>
      </dgm:t>
    </dgm:pt>
    <dgm:pt modelId="{14A38787-CEB3-445B-AAEC-91F9042FD361}" type="sibTrans" cxnId="{CE982C17-7500-48AF-B9B8-96774255DB85}">
      <dgm:prSet/>
      <dgm:spPr/>
      <dgm:t>
        <a:bodyPr/>
        <a:lstStyle/>
        <a:p>
          <a:endParaRPr lang="en-US"/>
        </a:p>
      </dgm:t>
    </dgm:pt>
    <dgm:pt modelId="{9EF9A101-13A7-442C-AA3D-BFA3DB0E5131}">
      <dgm:prSet custT="1"/>
      <dgm:spPr/>
      <dgm:t>
        <a:bodyPr/>
        <a:lstStyle/>
        <a:p>
          <a:r>
            <a:rPr lang="vi-VN" sz="1600" b="1" dirty="0">
              <a:solidFill>
                <a:srgbClr val="0321B9"/>
              </a:solidFill>
            </a:rPr>
            <a:t>Thực hiện tác động:</a:t>
          </a:r>
          <a:r>
            <a:rPr lang="vi-VN" sz="1600" b="0" dirty="0">
              <a:solidFill>
                <a:srgbClr val="0321B9"/>
              </a:solidFill>
            </a:rPr>
            <a:t> Tiến hành dạy học theo kế hoạch đã thiết kế.</a:t>
          </a:r>
          <a:endParaRPr lang="en-US" sz="1600" dirty="0">
            <a:solidFill>
              <a:srgbClr val="0321B9"/>
            </a:solidFill>
          </a:endParaRPr>
        </a:p>
      </dgm:t>
    </dgm:pt>
    <dgm:pt modelId="{33BE7827-B022-4AEC-B37C-9B81B9A76E59}" type="parTrans" cxnId="{7F8641B5-404E-4FAD-9E47-91926FA5B439}">
      <dgm:prSet/>
      <dgm:spPr/>
      <dgm:t>
        <a:bodyPr/>
        <a:lstStyle/>
        <a:p>
          <a:endParaRPr lang="en-US"/>
        </a:p>
      </dgm:t>
    </dgm:pt>
    <dgm:pt modelId="{7D9FC39F-F0CE-4E6A-9D41-31331473DD19}" type="sibTrans" cxnId="{7F8641B5-404E-4FAD-9E47-91926FA5B439}">
      <dgm:prSet/>
      <dgm:spPr/>
      <dgm:t>
        <a:bodyPr/>
        <a:lstStyle/>
        <a:p>
          <a:endParaRPr lang="en-US"/>
        </a:p>
      </dgm:t>
    </dgm:pt>
    <dgm:pt modelId="{0494161C-4E72-4615-A153-A873A7EDFEC6}">
      <dgm:prSet custT="1"/>
      <dgm:spPr/>
      <dgm:t>
        <a:bodyPr/>
        <a:lstStyle/>
        <a:p>
          <a:r>
            <a:rPr lang="vi-VN" sz="1600" b="1" dirty="0">
              <a:solidFill>
                <a:srgbClr val="0321B9"/>
              </a:solidFill>
            </a:rPr>
            <a:t>Thu thập dữ liệu:</a:t>
          </a:r>
          <a:r>
            <a:rPr lang="vi-VN" sz="1600" b="0" dirty="0">
              <a:solidFill>
                <a:srgbClr val="0321B9"/>
              </a:solidFill>
            </a:rPr>
            <a:t> Ghi nhận điểm số, kết quả từ các nhóm đối tượng.</a:t>
          </a:r>
          <a:endParaRPr lang="en-US" sz="1600" dirty="0">
            <a:solidFill>
              <a:srgbClr val="0321B9"/>
            </a:solidFill>
          </a:endParaRPr>
        </a:p>
      </dgm:t>
    </dgm:pt>
    <dgm:pt modelId="{0F362925-623A-4B48-9650-7D8136A8E852}" type="parTrans" cxnId="{E7F8D410-536B-4CF2-8ED1-784DD7150152}">
      <dgm:prSet/>
      <dgm:spPr/>
      <dgm:t>
        <a:bodyPr/>
        <a:lstStyle/>
        <a:p>
          <a:endParaRPr lang="en-US"/>
        </a:p>
      </dgm:t>
    </dgm:pt>
    <dgm:pt modelId="{055A11C9-9B07-45FB-A801-C42FD6ABF99C}" type="sibTrans" cxnId="{E7F8D410-536B-4CF2-8ED1-784DD7150152}">
      <dgm:prSet/>
      <dgm:spPr/>
      <dgm:t>
        <a:bodyPr/>
        <a:lstStyle/>
        <a:p>
          <a:endParaRPr lang="en-US"/>
        </a:p>
      </dgm:t>
    </dgm:pt>
    <dgm:pt modelId="{859F39C4-BF82-4FD9-A05D-64CE8C71612E}">
      <dgm:prSet custT="1"/>
      <dgm:spPr/>
      <dgm:t>
        <a:bodyPr/>
        <a:lstStyle/>
        <a:p>
          <a:r>
            <a:rPr lang="vi-VN" sz="1600" b="1" dirty="0">
              <a:solidFill>
                <a:srgbClr val="0321B9"/>
              </a:solidFill>
            </a:rPr>
            <a:t>Phân tích dữ liệu:</a:t>
          </a:r>
          <a:r>
            <a:rPr lang="vi-VN" sz="1600" b="0" dirty="0">
              <a:solidFill>
                <a:srgbClr val="0321B9"/>
              </a:solidFill>
            </a:rPr>
            <a:t> Sử dụng các công cụ thống kê (như kiểm định T-test, hệ số tương quan, độ lệch chuẩn)</a:t>
          </a:r>
          <a:endParaRPr lang="en-US" sz="1600" dirty="0">
            <a:solidFill>
              <a:srgbClr val="0321B9"/>
            </a:solidFill>
          </a:endParaRPr>
        </a:p>
      </dgm:t>
    </dgm:pt>
    <dgm:pt modelId="{3913D464-56BB-428D-8EEF-AB1D47C584B0}" type="parTrans" cxnId="{1E09CFCC-B51F-4D49-BC57-DC830CCFA74F}">
      <dgm:prSet/>
      <dgm:spPr/>
      <dgm:t>
        <a:bodyPr/>
        <a:lstStyle/>
        <a:p>
          <a:endParaRPr lang="en-US"/>
        </a:p>
      </dgm:t>
    </dgm:pt>
    <dgm:pt modelId="{530E1F65-7285-4F4E-8D6D-7C8EE4953B77}" type="sibTrans" cxnId="{1E09CFCC-B51F-4D49-BC57-DC830CCFA74F}">
      <dgm:prSet/>
      <dgm:spPr/>
      <dgm:t>
        <a:bodyPr/>
        <a:lstStyle/>
        <a:p>
          <a:endParaRPr lang="en-US"/>
        </a:p>
      </dgm:t>
    </dgm:pt>
    <dgm:pt modelId="{19DD5781-1863-4A6D-8A4B-A7CE3FF4B1FA}">
      <dgm:prSet custT="1"/>
      <dgm:spPr/>
      <dgm:t>
        <a:bodyPr/>
        <a:lstStyle/>
        <a:p>
          <a:r>
            <a:rPr lang="vi-VN" sz="1600" b="1" dirty="0">
              <a:solidFill>
                <a:srgbClr val="0321B9"/>
              </a:solidFill>
            </a:rPr>
            <a:t>Báo cáo:</a:t>
          </a:r>
          <a:r>
            <a:rPr lang="vi-VN" sz="1600" b="0" dirty="0">
              <a:solidFill>
                <a:srgbClr val="0321B9"/>
              </a:solidFill>
            </a:rPr>
            <a:t> Viết báo cáo khoa học theo cấu trúc quy định để nghiệm thu.</a:t>
          </a:r>
          <a:endParaRPr lang="en-US" sz="1600" dirty="0">
            <a:solidFill>
              <a:srgbClr val="0321B9"/>
            </a:solidFill>
          </a:endParaRPr>
        </a:p>
      </dgm:t>
    </dgm:pt>
    <dgm:pt modelId="{A20E4F8E-B881-4C02-A294-A59E66C61399}" type="parTrans" cxnId="{8F23E065-513A-495F-A1B6-0E41608A44F8}">
      <dgm:prSet/>
      <dgm:spPr/>
      <dgm:t>
        <a:bodyPr/>
        <a:lstStyle/>
        <a:p>
          <a:endParaRPr lang="en-US"/>
        </a:p>
      </dgm:t>
    </dgm:pt>
    <dgm:pt modelId="{701DFC44-A8C7-46A3-BDA9-D86E1B86AA53}" type="sibTrans" cxnId="{8F23E065-513A-495F-A1B6-0E41608A44F8}">
      <dgm:prSet/>
      <dgm:spPr/>
      <dgm:t>
        <a:bodyPr/>
        <a:lstStyle/>
        <a:p>
          <a:endParaRPr lang="en-US"/>
        </a:p>
      </dgm:t>
    </dgm:pt>
    <dgm:pt modelId="{535CEBCF-3043-4E1F-BB0E-C15B0738581E}" type="pres">
      <dgm:prSet presAssocID="{F30E47EE-DF40-4F75-AB93-237E37784BEF}" presName="Name0" presStyleCnt="0">
        <dgm:presLayoutVars>
          <dgm:dir/>
          <dgm:resizeHandles val="exact"/>
        </dgm:presLayoutVars>
      </dgm:prSet>
      <dgm:spPr/>
    </dgm:pt>
    <dgm:pt modelId="{F26AFD90-4012-4BF1-AFF6-171415D32444}" type="pres">
      <dgm:prSet presAssocID="{4C2F97A0-747F-4F72-985C-5667561F4A97}" presName="node" presStyleLbl="node1" presStyleIdx="0" presStyleCnt="9">
        <dgm:presLayoutVars>
          <dgm:bulletEnabled val="1"/>
        </dgm:presLayoutVars>
      </dgm:prSet>
      <dgm:spPr/>
    </dgm:pt>
    <dgm:pt modelId="{21D43D55-9A2D-4AA9-9D91-589A7DBD2EE3}" type="pres">
      <dgm:prSet presAssocID="{8B84F4D0-6478-471E-9FBE-C1020E4DD9B1}" presName="sibTrans" presStyleLbl="sibTrans1D1" presStyleIdx="0" presStyleCnt="8"/>
      <dgm:spPr/>
    </dgm:pt>
    <dgm:pt modelId="{D382CEE3-90EC-4439-85B2-63E7FC5854EC}" type="pres">
      <dgm:prSet presAssocID="{8B84F4D0-6478-471E-9FBE-C1020E4DD9B1}" presName="connectorText" presStyleLbl="sibTrans1D1" presStyleIdx="0" presStyleCnt="8"/>
      <dgm:spPr/>
    </dgm:pt>
    <dgm:pt modelId="{CD493515-3397-40FC-A84C-AF722B30115B}" type="pres">
      <dgm:prSet presAssocID="{CF8E1BF7-8D44-4978-845C-18B02F940CCF}" presName="node" presStyleLbl="node1" presStyleIdx="1" presStyleCnt="9">
        <dgm:presLayoutVars>
          <dgm:bulletEnabled val="1"/>
        </dgm:presLayoutVars>
      </dgm:prSet>
      <dgm:spPr/>
    </dgm:pt>
    <dgm:pt modelId="{48EA17CC-CE3D-4CC9-80DC-97C5B9998159}" type="pres">
      <dgm:prSet presAssocID="{711F6AF7-9DEA-40D8-95CA-10C7D41697CD}" presName="sibTrans" presStyleLbl="sibTrans1D1" presStyleIdx="1" presStyleCnt="8"/>
      <dgm:spPr/>
    </dgm:pt>
    <dgm:pt modelId="{00F0BD1D-D512-418E-BAC1-7484E7FA58A0}" type="pres">
      <dgm:prSet presAssocID="{711F6AF7-9DEA-40D8-95CA-10C7D41697CD}" presName="connectorText" presStyleLbl="sibTrans1D1" presStyleIdx="1" presStyleCnt="8"/>
      <dgm:spPr/>
    </dgm:pt>
    <dgm:pt modelId="{7DCD78EF-7DFB-4262-8257-5C2037473AD3}" type="pres">
      <dgm:prSet presAssocID="{9F641208-DCB9-4813-97E7-1A4B3E39C796}" presName="node" presStyleLbl="node1" presStyleIdx="2" presStyleCnt="9">
        <dgm:presLayoutVars>
          <dgm:bulletEnabled val="1"/>
        </dgm:presLayoutVars>
      </dgm:prSet>
      <dgm:spPr/>
    </dgm:pt>
    <dgm:pt modelId="{8FC37B64-6FA6-4B6E-A5F2-39CF5115E177}" type="pres">
      <dgm:prSet presAssocID="{7D5C4FAF-FFCF-45EA-9F11-F38FF4DE572C}" presName="sibTrans" presStyleLbl="sibTrans1D1" presStyleIdx="2" presStyleCnt="8"/>
      <dgm:spPr/>
    </dgm:pt>
    <dgm:pt modelId="{A4791E54-2586-459C-BF3F-5F092500CB7D}" type="pres">
      <dgm:prSet presAssocID="{7D5C4FAF-FFCF-45EA-9F11-F38FF4DE572C}" presName="connectorText" presStyleLbl="sibTrans1D1" presStyleIdx="2" presStyleCnt="8"/>
      <dgm:spPr/>
    </dgm:pt>
    <dgm:pt modelId="{CC60A5D4-842B-4A65-BA4E-4135B9FDAE65}" type="pres">
      <dgm:prSet presAssocID="{F5BA02C5-9880-4D03-BB41-32EEB36BFEFA}" presName="node" presStyleLbl="node1" presStyleIdx="3" presStyleCnt="9">
        <dgm:presLayoutVars>
          <dgm:bulletEnabled val="1"/>
        </dgm:presLayoutVars>
      </dgm:prSet>
      <dgm:spPr/>
    </dgm:pt>
    <dgm:pt modelId="{4DFC0789-65C1-4BDF-B5FE-76333A67AD0C}" type="pres">
      <dgm:prSet presAssocID="{C6E1B850-AD5D-462C-ADCB-B4503927D764}" presName="sibTrans" presStyleLbl="sibTrans1D1" presStyleIdx="3" presStyleCnt="8"/>
      <dgm:spPr/>
    </dgm:pt>
    <dgm:pt modelId="{6D9DF9A3-0C02-4C5C-A325-EA4F7FF46054}" type="pres">
      <dgm:prSet presAssocID="{C6E1B850-AD5D-462C-ADCB-B4503927D764}" presName="connectorText" presStyleLbl="sibTrans1D1" presStyleIdx="3" presStyleCnt="8"/>
      <dgm:spPr/>
    </dgm:pt>
    <dgm:pt modelId="{9F578821-C2B0-450B-81EB-959C437879B8}" type="pres">
      <dgm:prSet presAssocID="{8CF24DDE-E7A6-47C9-9CC7-756DC392B4EB}" presName="node" presStyleLbl="node1" presStyleIdx="4" presStyleCnt="9">
        <dgm:presLayoutVars>
          <dgm:bulletEnabled val="1"/>
        </dgm:presLayoutVars>
      </dgm:prSet>
      <dgm:spPr/>
    </dgm:pt>
    <dgm:pt modelId="{ECC0C11A-D645-413B-9D51-1EBCF621E31B}" type="pres">
      <dgm:prSet presAssocID="{14A38787-CEB3-445B-AAEC-91F9042FD361}" presName="sibTrans" presStyleLbl="sibTrans1D1" presStyleIdx="4" presStyleCnt="8"/>
      <dgm:spPr/>
    </dgm:pt>
    <dgm:pt modelId="{C6706569-E896-4578-BD69-4B5C6BC677FD}" type="pres">
      <dgm:prSet presAssocID="{14A38787-CEB3-445B-AAEC-91F9042FD361}" presName="connectorText" presStyleLbl="sibTrans1D1" presStyleIdx="4" presStyleCnt="8"/>
      <dgm:spPr/>
    </dgm:pt>
    <dgm:pt modelId="{3B9B513E-52BF-4C3F-BC40-995CD37E6C9F}" type="pres">
      <dgm:prSet presAssocID="{9EF9A101-13A7-442C-AA3D-BFA3DB0E5131}" presName="node" presStyleLbl="node1" presStyleIdx="5" presStyleCnt="9">
        <dgm:presLayoutVars>
          <dgm:bulletEnabled val="1"/>
        </dgm:presLayoutVars>
      </dgm:prSet>
      <dgm:spPr/>
    </dgm:pt>
    <dgm:pt modelId="{46557FF5-08DB-4090-8442-96126CE33BB5}" type="pres">
      <dgm:prSet presAssocID="{7D9FC39F-F0CE-4E6A-9D41-31331473DD19}" presName="sibTrans" presStyleLbl="sibTrans1D1" presStyleIdx="5" presStyleCnt="8"/>
      <dgm:spPr/>
    </dgm:pt>
    <dgm:pt modelId="{71A4300C-677F-477D-BA95-DD81BFB7B50F}" type="pres">
      <dgm:prSet presAssocID="{7D9FC39F-F0CE-4E6A-9D41-31331473DD19}" presName="connectorText" presStyleLbl="sibTrans1D1" presStyleIdx="5" presStyleCnt="8"/>
      <dgm:spPr/>
    </dgm:pt>
    <dgm:pt modelId="{8C0C1312-453D-48F1-83C8-9ACC21AA7FD4}" type="pres">
      <dgm:prSet presAssocID="{0494161C-4E72-4615-A153-A873A7EDFEC6}" presName="node" presStyleLbl="node1" presStyleIdx="6" presStyleCnt="9">
        <dgm:presLayoutVars>
          <dgm:bulletEnabled val="1"/>
        </dgm:presLayoutVars>
      </dgm:prSet>
      <dgm:spPr/>
    </dgm:pt>
    <dgm:pt modelId="{7E181C8F-19FA-4FB0-8D82-217F445CA5C5}" type="pres">
      <dgm:prSet presAssocID="{055A11C9-9B07-45FB-A801-C42FD6ABF99C}" presName="sibTrans" presStyleLbl="sibTrans1D1" presStyleIdx="6" presStyleCnt="8"/>
      <dgm:spPr/>
    </dgm:pt>
    <dgm:pt modelId="{59464131-B50D-4AF2-9BE3-81B6A51CD105}" type="pres">
      <dgm:prSet presAssocID="{055A11C9-9B07-45FB-A801-C42FD6ABF99C}" presName="connectorText" presStyleLbl="sibTrans1D1" presStyleIdx="6" presStyleCnt="8"/>
      <dgm:spPr/>
    </dgm:pt>
    <dgm:pt modelId="{56788B78-2F57-4664-A267-0E2987BFF386}" type="pres">
      <dgm:prSet presAssocID="{859F39C4-BF82-4FD9-A05D-64CE8C71612E}" presName="node" presStyleLbl="node1" presStyleIdx="7" presStyleCnt="9">
        <dgm:presLayoutVars>
          <dgm:bulletEnabled val="1"/>
        </dgm:presLayoutVars>
      </dgm:prSet>
      <dgm:spPr/>
    </dgm:pt>
    <dgm:pt modelId="{E58F5D1F-09A9-43CA-8BE3-E8114AC3C7BF}" type="pres">
      <dgm:prSet presAssocID="{530E1F65-7285-4F4E-8D6D-7C8EE4953B77}" presName="sibTrans" presStyleLbl="sibTrans1D1" presStyleIdx="7" presStyleCnt="8"/>
      <dgm:spPr/>
    </dgm:pt>
    <dgm:pt modelId="{E063FF26-11F0-49BC-83EB-E0E278E041F3}" type="pres">
      <dgm:prSet presAssocID="{530E1F65-7285-4F4E-8D6D-7C8EE4953B77}" presName="connectorText" presStyleLbl="sibTrans1D1" presStyleIdx="7" presStyleCnt="8"/>
      <dgm:spPr/>
    </dgm:pt>
    <dgm:pt modelId="{3101CF70-E308-49CB-A3E2-52EEF183CFB4}" type="pres">
      <dgm:prSet presAssocID="{19DD5781-1863-4A6D-8A4B-A7CE3FF4B1FA}" presName="node" presStyleLbl="node1" presStyleIdx="8" presStyleCnt="9">
        <dgm:presLayoutVars>
          <dgm:bulletEnabled val="1"/>
        </dgm:presLayoutVars>
      </dgm:prSet>
      <dgm:spPr/>
    </dgm:pt>
  </dgm:ptLst>
  <dgm:cxnLst>
    <dgm:cxn modelId="{A6067B09-CFA1-4DB2-9685-802AED2B1CE9}" type="presOf" srcId="{8B84F4D0-6478-471E-9FBE-C1020E4DD9B1}" destId="{D382CEE3-90EC-4439-85B2-63E7FC5854EC}" srcOrd="1" destOrd="0" presId="urn:microsoft.com/office/officeart/2016/7/layout/RepeatingBendingProcessNew"/>
    <dgm:cxn modelId="{A39D380B-43D4-461C-801B-BF490D40954D}" type="presOf" srcId="{9EF9A101-13A7-442C-AA3D-BFA3DB0E5131}" destId="{3B9B513E-52BF-4C3F-BC40-995CD37E6C9F}" srcOrd="0" destOrd="0" presId="urn:microsoft.com/office/officeart/2016/7/layout/RepeatingBendingProcessNew"/>
    <dgm:cxn modelId="{FC6C6F0F-8A32-4841-A616-96DC1AA90FEF}" type="presOf" srcId="{C6E1B850-AD5D-462C-ADCB-B4503927D764}" destId="{4DFC0789-65C1-4BDF-B5FE-76333A67AD0C}" srcOrd="0" destOrd="0" presId="urn:microsoft.com/office/officeart/2016/7/layout/RepeatingBendingProcessNew"/>
    <dgm:cxn modelId="{E7F8D410-536B-4CF2-8ED1-784DD7150152}" srcId="{F30E47EE-DF40-4F75-AB93-237E37784BEF}" destId="{0494161C-4E72-4615-A153-A873A7EDFEC6}" srcOrd="6" destOrd="0" parTransId="{0F362925-623A-4B48-9650-7D8136A8E852}" sibTransId="{055A11C9-9B07-45FB-A801-C42FD6ABF99C}"/>
    <dgm:cxn modelId="{CE982C17-7500-48AF-B9B8-96774255DB85}" srcId="{F30E47EE-DF40-4F75-AB93-237E37784BEF}" destId="{8CF24DDE-E7A6-47C9-9CC7-756DC392B4EB}" srcOrd="4" destOrd="0" parTransId="{30138299-8A6D-4637-87EE-305B58A394E4}" sibTransId="{14A38787-CEB3-445B-AAEC-91F9042FD361}"/>
    <dgm:cxn modelId="{391E7E19-EA74-48CF-B089-1879736DE464}" srcId="{F30E47EE-DF40-4F75-AB93-237E37784BEF}" destId="{9F641208-DCB9-4813-97E7-1A4B3E39C796}" srcOrd="2" destOrd="0" parTransId="{C0D43D10-117F-41C3-83A0-563E77E33832}" sibTransId="{7D5C4FAF-FFCF-45EA-9F11-F38FF4DE572C}"/>
    <dgm:cxn modelId="{99445A24-25AC-4621-9012-6DFA3CC9EBDD}" type="presOf" srcId="{14A38787-CEB3-445B-AAEC-91F9042FD361}" destId="{ECC0C11A-D645-413B-9D51-1EBCF621E31B}" srcOrd="0" destOrd="0" presId="urn:microsoft.com/office/officeart/2016/7/layout/RepeatingBendingProcessNew"/>
    <dgm:cxn modelId="{C8E8C831-7E9B-4004-9640-EE488AD1B28E}" type="presOf" srcId="{14A38787-CEB3-445B-AAEC-91F9042FD361}" destId="{C6706569-E896-4578-BD69-4B5C6BC677FD}" srcOrd="1" destOrd="0" presId="urn:microsoft.com/office/officeart/2016/7/layout/RepeatingBendingProcessNew"/>
    <dgm:cxn modelId="{8F23E065-513A-495F-A1B6-0E41608A44F8}" srcId="{F30E47EE-DF40-4F75-AB93-237E37784BEF}" destId="{19DD5781-1863-4A6D-8A4B-A7CE3FF4B1FA}" srcOrd="8" destOrd="0" parTransId="{A20E4F8E-B881-4C02-A294-A59E66C61399}" sibTransId="{701DFC44-A8C7-46A3-BDA9-D86E1B86AA53}"/>
    <dgm:cxn modelId="{E8033C66-4171-406C-A32C-CAA409C20E10}" srcId="{F30E47EE-DF40-4F75-AB93-237E37784BEF}" destId="{F5BA02C5-9880-4D03-BB41-32EEB36BFEFA}" srcOrd="3" destOrd="0" parTransId="{6630134F-A00A-4166-8BAF-A762C7BD1291}" sibTransId="{C6E1B850-AD5D-462C-ADCB-B4503927D764}"/>
    <dgm:cxn modelId="{B2B0034D-023D-4D20-9E61-1F648EFAB0BC}" type="presOf" srcId="{530E1F65-7285-4F4E-8D6D-7C8EE4953B77}" destId="{E063FF26-11F0-49BC-83EB-E0E278E041F3}" srcOrd="1" destOrd="0" presId="urn:microsoft.com/office/officeart/2016/7/layout/RepeatingBendingProcessNew"/>
    <dgm:cxn modelId="{93FA5C6E-E591-40AB-81D9-2F1DAE80DC9B}" type="presOf" srcId="{859F39C4-BF82-4FD9-A05D-64CE8C71612E}" destId="{56788B78-2F57-4664-A267-0E2987BFF386}" srcOrd="0" destOrd="0" presId="urn:microsoft.com/office/officeart/2016/7/layout/RepeatingBendingProcessNew"/>
    <dgm:cxn modelId="{15229D74-7EB2-4AD1-9683-831001DFC26F}" type="presOf" srcId="{C6E1B850-AD5D-462C-ADCB-B4503927D764}" destId="{6D9DF9A3-0C02-4C5C-A325-EA4F7FF46054}" srcOrd="1" destOrd="0" presId="urn:microsoft.com/office/officeart/2016/7/layout/RepeatingBendingProcessNew"/>
    <dgm:cxn modelId="{91E3557B-9DCC-4376-943E-D7A7BEC7B252}" type="presOf" srcId="{711F6AF7-9DEA-40D8-95CA-10C7D41697CD}" destId="{48EA17CC-CE3D-4CC9-80DC-97C5B9998159}" srcOrd="0" destOrd="0" presId="urn:microsoft.com/office/officeart/2016/7/layout/RepeatingBendingProcessNew"/>
    <dgm:cxn modelId="{E3727B7D-1E80-4364-BB13-F8A7D77A252C}" type="presOf" srcId="{711F6AF7-9DEA-40D8-95CA-10C7D41697CD}" destId="{00F0BD1D-D512-418E-BAC1-7484E7FA58A0}" srcOrd="1" destOrd="0" presId="urn:microsoft.com/office/officeart/2016/7/layout/RepeatingBendingProcessNew"/>
    <dgm:cxn modelId="{88F1AD7E-8872-42AA-9419-4E40DE7F410C}" type="presOf" srcId="{0494161C-4E72-4615-A153-A873A7EDFEC6}" destId="{8C0C1312-453D-48F1-83C8-9ACC21AA7FD4}" srcOrd="0" destOrd="0" presId="urn:microsoft.com/office/officeart/2016/7/layout/RepeatingBendingProcessNew"/>
    <dgm:cxn modelId="{7B41C481-FA56-405A-A9EC-CB6E35F6C681}" srcId="{F30E47EE-DF40-4F75-AB93-237E37784BEF}" destId="{4C2F97A0-747F-4F72-985C-5667561F4A97}" srcOrd="0" destOrd="0" parTransId="{022BC446-BD0A-4A9A-92BD-23F710834F29}" sibTransId="{8B84F4D0-6478-471E-9FBE-C1020E4DD9B1}"/>
    <dgm:cxn modelId="{22C2EF83-B4A4-4F07-8659-3273A6251866}" type="presOf" srcId="{055A11C9-9B07-45FB-A801-C42FD6ABF99C}" destId="{59464131-B50D-4AF2-9BE3-81B6A51CD105}" srcOrd="1" destOrd="0" presId="urn:microsoft.com/office/officeart/2016/7/layout/RepeatingBendingProcessNew"/>
    <dgm:cxn modelId="{633AB484-1273-410E-B27E-991C5F6D1E8C}" type="presOf" srcId="{7D5C4FAF-FFCF-45EA-9F11-F38FF4DE572C}" destId="{A4791E54-2586-459C-BF3F-5F092500CB7D}" srcOrd="1" destOrd="0" presId="urn:microsoft.com/office/officeart/2016/7/layout/RepeatingBendingProcessNew"/>
    <dgm:cxn modelId="{BCF9B88E-5C46-43CC-9582-9F26D5A6D20F}" type="presOf" srcId="{F30E47EE-DF40-4F75-AB93-237E37784BEF}" destId="{535CEBCF-3043-4E1F-BB0E-C15B0738581E}" srcOrd="0" destOrd="0" presId="urn:microsoft.com/office/officeart/2016/7/layout/RepeatingBendingProcessNew"/>
    <dgm:cxn modelId="{07ED0697-FCF7-4D48-AC4A-D868C7DED139}" type="presOf" srcId="{8CF24DDE-E7A6-47C9-9CC7-756DC392B4EB}" destId="{9F578821-C2B0-450B-81EB-959C437879B8}" srcOrd="0" destOrd="0" presId="urn:microsoft.com/office/officeart/2016/7/layout/RepeatingBendingProcessNew"/>
    <dgm:cxn modelId="{47678B9E-0D31-4CF7-92DF-2A7EA6EECB18}" type="presOf" srcId="{F5BA02C5-9880-4D03-BB41-32EEB36BFEFA}" destId="{CC60A5D4-842B-4A65-BA4E-4135B9FDAE65}" srcOrd="0" destOrd="0" presId="urn:microsoft.com/office/officeart/2016/7/layout/RepeatingBendingProcessNew"/>
    <dgm:cxn modelId="{5DF6DDA5-DFC0-448B-9A4F-B33E72F99DE5}" type="presOf" srcId="{7D9FC39F-F0CE-4E6A-9D41-31331473DD19}" destId="{71A4300C-677F-477D-BA95-DD81BFB7B50F}" srcOrd="1" destOrd="0" presId="urn:microsoft.com/office/officeart/2016/7/layout/RepeatingBendingProcessNew"/>
    <dgm:cxn modelId="{14F40DAE-07AC-448D-B805-E09505B3EA4E}" type="presOf" srcId="{7D9FC39F-F0CE-4E6A-9D41-31331473DD19}" destId="{46557FF5-08DB-4090-8442-96126CE33BB5}" srcOrd="0" destOrd="0" presId="urn:microsoft.com/office/officeart/2016/7/layout/RepeatingBendingProcessNew"/>
    <dgm:cxn modelId="{10DA7FAE-E7AA-4C64-8733-6E8465B631F7}" type="presOf" srcId="{CF8E1BF7-8D44-4978-845C-18B02F940CCF}" destId="{CD493515-3397-40FC-A84C-AF722B30115B}" srcOrd="0" destOrd="0" presId="urn:microsoft.com/office/officeart/2016/7/layout/RepeatingBendingProcessNew"/>
    <dgm:cxn modelId="{7F8641B5-404E-4FAD-9E47-91926FA5B439}" srcId="{F30E47EE-DF40-4F75-AB93-237E37784BEF}" destId="{9EF9A101-13A7-442C-AA3D-BFA3DB0E5131}" srcOrd="5" destOrd="0" parTransId="{33BE7827-B022-4AEC-B37C-9B81B9A76E59}" sibTransId="{7D9FC39F-F0CE-4E6A-9D41-31331473DD19}"/>
    <dgm:cxn modelId="{9E3CA8B8-52B6-4675-903F-8469FF458030}" type="presOf" srcId="{8B84F4D0-6478-471E-9FBE-C1020E4DD9B1}" destId="{21D43D55-9A2D-4AA9-9D91-589A7DBD2EE3}" srcOrd="0" destOrd="0" presId="urn:microsoft.com/office/officeart/2016/7/layout/RepeatingBendingProcessNew"/>
    <dgm:cxn modelId="{82162ABF-1455-4794-A119-2FBE01D5E633}" srcId="{F30E47EE-DF40-4F75-AB93-237E37784BEF}" destId="{CF8E1BF7-8D44-4978-845C-18B02F940CCF}" srcOrd="1" destOrd="0" parTransId="{71BEEB5C-C69E-4D80-AAA7-95822E78EB40}" sibTransId="{711F6AF7-9DEA-40D8-95CA-10C7D41697CD}"/>
    <dgm:cxn modelId="{1E09CFCC-B51F-4D49-BC57-DC830CCFA74F}" srcId="{F30E47EE-DF40-4F75-AB93-237E37784BEF}" destId="{859F39C4-BF82-4FD9-A05D-64CE8C71612E}" srcOrd="7" destOrd="0" parTransId="{3913D464-56BB-428D-8EEF-AB1D47C584B0}" sibTransId="{530E1F65-7285-4F4E-8D6D-7C8EE4953B77}"/>
    <dgm:cxn modelId="{9A1286CE-65C0-4983-86E6-48BCACFC5822}" type="presOf" srcId="{9F641208-DCB9-4813-97E7-1A4B3E39C796}" destId="{7DCD78EF-7DFB-4262-8257-5C2037473AD3}" srcOrd="0" destOrd="0" presId="urn:microsoft.com/office/officeart/2016/7/layout/RepeatingBendingProcessNew"/>
    <dgm:cxn modelId="{C867E6CE-01C8-4581-969D-97D6093C9D60}" type="presOf" srcId="{7D5C4FAF-FFCF-45EA-9F11-F38FF4DE572C}" destId="{8FC37B64-6FA6-4B6E-A5F2-39CF5115E177}" srcOrd="0" destOrd="0" presId="urn:microsoft.com/office/officeart/2016/7/layout/RepeatingBendingProcessNew"/>
    <dgm:cxn modelId="{DD26DFD5-885B-4643-A8FF-70DE1D8435D3}" type="presOf" srcId="{4C2F97A0-747F-4F72-985C-5667561F4A97}" destId="{F26AFD90-4012-4BF1-AFF6-171415D32444}" srcOrd="0" destOrd="0" presId="urn:microsoft.com/office/officeart/2016/7/layout/RepeatingBendingProcessNew"/>
    <dgm:cxn modelId="{E5BAA0EA-5FF0-4E1B-A9B5-CE30AE43247C}" type="presOf" srcId="{530E1F65-7285-4F4E-8D6D-7C8EE4953B77}" destId="{E58F5D1F-09A9-43CA-8BE3-E8114AC3C7BF}" srcOrd="0" destOrd="0" presId="urn:microsoft.com/office/officeart/2016/7/layout/RepeatingBendingProcessNew"/>
    <dgm:cxn modelId="{81E732EE-B4BB-4398-BDC5-6ABAE663FB3A}" type="presOf" srcId="{19DD5781-1863-4A6D-8A4B-A7CE3FF4B1FA}" destId="{3101CF70-E308-49CB-A3E2-52EEF183CFB4}" srcOrd="0" destOrd="0" presId="urn:microsoft.com/office/officeart/2016/7/layout/RepeatingBendingProcessNew"/>
    <dgm:cxn modelId="{C44416FD-B2B2-4016-A002-6C11D70941AD}" type="presOf" srcId="{055A11C9-9B07-45FB-A801-C42FD6ABF99C}" destId="{7E181C8F-19FA-4FB0-8D82-217F445CA5C5}" srcOrd="0" destOrd="0" presId="urn:microsoft.com/office/officeart/2016/7/layout/RepeatingBendingProcessNew"/>
    <dgm:cxn modelId="{D1EC8127-CF02-4076-BEC2-8E977B662251}" type="presParOf" srcId="{535CEBCF-3043-4E1F-BB0E-C15B0738581E}" destId="{F26AFD90-4012-4BF1-AFF6-171415D32444}" srcOrd="0" destOrd="0" presId="urn:microsoft.com/office/officeart/2016/7/layout/RepeatingBendingProcessNew"/>
    <dgm:cxn modelId="{96B8E574-7419-4D0F-8013-927DBC98426E}" type="presParOf" srcId="{535CEBCF-3043-4E1F-BB0E-C15B0738581E}" destId="{21D43D55-9A2D-4AA9-9D91-589A7DBD2EE3}" srcOrd="1" destOrd="0" presId="urn:microsoft.com/office/officeart/2016/7/layout/RepeatingBendingProcessNew"/>
    <dgm:cxn modelId="{4096C36C-0803-496C-B7F3-3BFE368DF337}" type="presParOf" srcId="{21D43D55-9A2D-4AA9-9D91-589A7DBD2EE3}" destId="{D382CEE3-90EC-4439-85B2-63E7FC5854EC}" srcOrd="0" destOrd="0" presId="urn:microsoft.com/office/officeart/2016/7/layout/RepeatingBendingProcessNew"/>
    <dgm:cxn modelId="{040AD29A-BB07-4A4D-A52A-E07A3D497FD6}" type="presParOf" srcId="{535CEBCF-3043-4E1F-BB0E-C15B0738581E}" destId="{CD493515-3397-40FC-A84C-AF722B30115B}" srcOrd="2" destOrd="0" presId="urn:microsoft.com/office/officeart/2016/7/layout/RepeatingBendingProcessNew"/>
    <dgm:cxn modelId="{D784EC07-6783-4D6D-AAD5-8BC3A77E6F5D}" type="presParOf" srcId="{535CEBCF-3043-4E1F-BB0E-C15B0738581E}" destId="{48EA17CC-CE3D-4CC9-80DC-97C5B9998159}" srcOrd="3" destOrd="0" presId="urn:microsoft.com/office/officeart/2016/7/layout/RepeatingBendingProcessNew"/>
    <dgm:cxn modelId="{F91D491F-4836-4C4E-AD9A-B88E1B8C3068}" type="presParOf" srcId="{48EA17CC-CE3D-4CC9-80DC-97C5B9998159}" destId="{00F0BD1D-D512-418E-BAC1-7484E7FA58A0}" srcOrd="0" destOrd="0" presId="urn:microsoft.com/office/officeart/2016/7/layout/RepeatingBendingProcessNew"/>
    <dgm:cxn modelId="{2948A1F5-8DF7-4616-9635-C09BEADCF648}" type="presParOf" srcId="{535CEBCF-3043-4E1F-BB0E-C15B0738581E}" destId="{7DCD78EF-7DFB-4262-8257-5C2037473AD3}" srcOrd="4" destOrd="0" presId="urn:microsoft.com/office/officeart/2016/7/layout/RepeatingBendingProcessNew"/>
    <dgm:cxn modelId="{A2BF59C9-2BA8-4C44-B64E-4A083FD5571C}" type="presParOf" srcId="{535CEBCF-3043-4E1F-BB0E-C15B0738581E}" destId="{8FC37B64-6FA6-4B6E-A5F2-39CF5115E177}" srcOrd="5" destOrd="0" presId="urn:microsoft.com/office/officeart/2016/7/layout/RepeatingBendingProcessNew"/>
    <dgm:cxn modelId="{B291785F-9A82-49BE-B248-BB42AFD0CC6D}" type="presParOf" srcId="{8FC37B64-6FA6-4B6E-A5F2-39CF5115E177}" destId="{A4791E54-2586-459C-BF3F-5F092500CB7D}" srcOrd="0" destOrd="0" presId="urn:microsoft.com/office/officeart/2016/7/layout/RepeatingBendingProcessNew"/>
    <dgm:cxn modelId="{0C1C1721-229C-43BA-B522-622B8C7BBD80}" type="presParOf" srcId="{535CEBCF-3043-4E1F-BB0E-C15B0738581E}" destId="{CC60A5D4-842B-4A65-BA4E-4135B9FDAE65}" srcOrd="6" destOrd="0" presId="urn:microsoft.com/office/officeart/2016/7/layout/RepeatingBendingProcessNew"/>
    <dgm:cxn modelId="{4AFE1A5E-D993-4157-A639-EBEEC04E3917}" type="presParOf" srcId="{535CEBCF-3043-4E1F-BB0E-C15B0738581E}" destId="{4DFC0789-65C1-4BDF-B5FE-76333A67AD0C}" srcOrd="7" destOrd="0" presId="urn:microsoft.com/office/officeart/2016/7/layout/RepeatingBendingProcessNew"/>
    <dgm:cxn modelId="{FE425E89-C370-4949-BF7B-4EC4BE7D3278}" type="presParOf" srcId="{4DFC0789-65C1-4BDF-B5FE-76333A67AD0C}" destId="{6D9DF9A3-0C02-4C5C-A325-EA4F7FF46054}" srcOrd="0" destOrd="0" presId="urn:microsoft.com/office/officeart/2016/7/layout/RepeatingBendingProcessNew"/>
    <dgm:cxn modelId="{8D0C7237-13E6-4C67-B49A-BEA22C461EAC}" type="presParOf" srcId="{535CEBCF-3043-4E1F-BB0E-C15B0738581E}" destId="{9F578821-C2B0-450B-81EB-959C437879B8}" srcOrd="8" destOrd="0" presId="urn:microsoft.com/office/officeart/2016/7/layout/RepeatingBendingProcessNew"/>
    <dgm:cxn modelId="{EAE249D8-0AD4-435F-A49A-11AF7D0143B9}" type="presParOf" srcId="{535CEBCF-3043-4E1F-BB0E-C15B0738581E}" destId="{ECC0C11A-D645-413B-9D51-1EBCF621E31B}" srcOrd="9" destOrd="0" presId="urn:microsoft.com/office/officeart/2016/7/layout/RepeatingBendingProcessNew"/>
    <dgm:cxn modelId="{29BA7B88-A59A-4BEA-8884-9173AAA80F06}" type="presParOf" srcId="{ECC0C11A-D645-413B-9D51-1EBCF621E31B}" destId="{C6706569-E896-4578-BD69-4B5C6BC677FD}" srcOrd="0" destOrd="0" presId="urn:microsoft.com/office/officeart/2016/7/layout/RepeatingBendingProcessNew"/>
    <dgm:cxn modelId="{112A77A2-0E0F-48D9-8338-52DDFE10B9BA}" type="presParOf" srcId="{535CEBCF-3043-4E1F-BB0E-C15B0738581E}" destId="{3B9B513E-52BF-4C3F-BC40-995CD37E6C9F}" srcOrd="10" destOrd="0" presId="urn:microsoft.com/office/officeart/2016/7/layout/RepeatingBendingProcessNew"/>
    <dgm:cxn modelId="{94751889-817E-47F6-A1BB-455D7CF7FFF3}" type="presParOf" srcId="{535CEBCF-3043-4E1F-BB0E-C15B0738581E}" destId="{46557FF5-08DB-4090-8442-96126CE33BB5}" srcOrd="11" destOrd="0" presId="urn:microsoft.com/office/officeart/2016/7/layout/RepeatingBendingProcessNew"/>
    <dgm:cxn modelId="{18D32CE7-EDEB-4777-A1A7-26E46D255A1E}" type="presParOf" srcId="{46557FF5-08DB-4090-8442-96126CE33BB5}" destId="{71A4300C-677F-477D-BA95-DD81BFB7B50F}" srcOrd="0" destOrd="0" presId="urn:microsoft.com/office/officeart/2016/7/layout/RepeatingBendingProcessNew"/>
    <dgm:cxn modelId="{D7DD8E9D-4456-425E-8CF6-1DAC6DB0EECD}" type="presParOf" srcId="{535CEBCF-3043-4E1F-BB0E-C15B0738581E}" destId="{8C0C1312-453D-48F1-83C8-9ACC21AA7FD4}" srcOrd="12" destOrd="0" presId="urn:microsoft.com/office/officeart/2016/7/layout/RepeatingBendingProcessNew"/>
    <dgm:cxn modelId="{4D587F06-C098-4FD7-A6FB-BAFBFBF1ACAE}" type="presParOf" srcId="{535CEBCF-3043-4E1F-BB0E-C15B0738581E}" destId="{7E181C8F-19FA-4FB0-8D82-217F445CA5C5}" srcOrd="13" destOrd="0" presId="urn:microsoft.com/office/officeart/2016/7/layout/RepeatingBendingProcessNew"/>
    <dgm:cxn modelId="{76EBE8FD-B9C1-4C58-8CF3-9504C820F116}" type="presParOf" srcId="{7E181C8F-19FA-4FB0-8D82-217F445CA5C5}" destId="{59464131-B50D-4AF2-9BE3-81B6A51CD105}" srcOrd="0" destOrd="0" presId="urn:microsoft.com/office/officeart/2016/7/layout/RepeatingBendingProcessNew"/>
    <dgm:cxn modelId="{CC56B93A-1419-4322-B9C9-765AB9E5A552}" type="presParOf" srcId="{535CEBCF-3043-4E1F-BB0E-C15B0738581E}" destId="{56788B78-2F57-4664-A267-0E2987BFF386}" srcOrd="14" destOrd="0" presId="urn:microsoft.com/office/officeart/2016/7/layout/RepeatingBendingProcessNew"/>
    <dgm:cxn modelId="{D2E63C63-0B15-443C-8CA8-8EB7864384DC}" type="presParOf" srcId="{535CEBCF-3043-4E1F-BB0E-C15B0738581E}" destId="{E58F5D1F-09A9-43CA-8BE3-E8114AC3C7BF}" srcOrd="15" destOrd="0" presId="urn:microsoft.com/office/officeart/2016/7/layout/RepeatingBendingProcessNew"/>
    <dgm:cxn modelId="{B8AD7415-4195-431E-9A05-1749E0FFD959}" type="presParOf" srcId="{E58F5D1F-09A9-43CA-8BE3-E8114AC3C7BF}" destId="{E063FF26-11F0-49BC-83EB-E0E278E041F3}" srcOrd="0" destOrd="0" presId="urn:microsoft.com/office/officeart/2016/7/layout/RepeatingBendingProcessNew"/>
    <dgm:cxn modelId="{4B0CDF2F-D6CD-4429-BAB9-31E1AAE67E70}" type="presParOf" srcId="{535CEBCF-3043-4E1F-BB0E-C15B0738581E}" destId="{3101CF70-E308-49CB-A3E2-52EEF183CFB4}" srcOrd="16" destOrd="0" presId="urn:microsoft.com/office/officeart/2016/7/layout/RepeatingBendingProcessNew"/>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3FBA14E-E77B-4116-9182-604622289897}" type="doc">
      <dgm:prSet loTypeId="urn:microsoft.com/office/officeart/2005/8/layout/vList6" loCatId="list" qsTypeId="urn:microsoft.com/office/officeart/2005/8/quickstyle/simple1#4" qsCatId="simple" csTypeId="urn:microsoft.com/office/officeart/2005/8/colors/accent1_2#5" csCatId="accent1" phldr="1"/>
      <dgm:spPr/>
      <dgm:t>
        <a:bodyPr/>
        <a:lstStyle/>
        <a:p>
          <a:endParaRPr lang="en-US"/>
        </a:p>
      </dgm:t>
    </dgm:pt>
    <dgm:pt modelId="{91D27DC8-2965-48A2-B5C4-5EB5DCAC4045}">
      <dgm:prSet phldrT="[Text]"/>
      <dgm:spPr>
        <a:solidFill>
          <a:srgbClr val="0070C0"/>
        </a:solidFill>
      </dgm:spPr>
      <dgm:t>
        <a:bodyPr/>
        <a:lstStyle/>
        <a:p>
          <a:pPr>
            <a:lnSpc>
              <a:spcPts val="3000"/>
            </a:lnSpc>
            <a:spcAft>
              <a:spcPts val="0"/>
            </a:spcAft>
          </a:pPr>
          <a:r>
            <a:rPr lang="en-US"/>
            <a:t>Phần </a:t>
          </a:r>
        </a:p>
        <a:p>
          <a:pPr>
            <a:lnSpc>
              <a:spcPts val="3000"/>
            </a:lnSpc>
            <a:spcAft>
              <a:spcPts val="0"/>
            </a:spcAft>
          </a:pPr>
          <a:r>
            <a:rPr lang="en-US"/>
            <a:t>mở đầu</a:t>
          </a:r>
        </a:p>
      </dgm:t>
    </dgm:pt>
    <dgm:pt modelId="{7A3649FC-A078-4A97-8F3D-CFC39C66C54F}" type="parTrans" cxnId="{C889D31F-61CF-4B90-A187-D6D0AAE478F4}">
      <dgm:prSet/>
      <dgm:spPr/>
      <dgm:t>
        <a:bodyPr/>
        <a:lstStyle/>
        <a:p>
          <a:endParaRPr lang="en-US"/>
        </a:p>
      </dgm:t>
    </dgm:pt>
    <dgm:pt modelId="{E288047E-B991-4ECA-BBC4-E2876A00A1A6}" type="sibTrans" cxnId="{C889D31F-61CF-4B90-A187-D6D0AAE478F4}">
      <dgm:prSet/>
      <dgm:spPr/>
      <dgm:t>
        <a:bodyPr/>
        <a:lstStyle/>
        <a:p>
          <a:endParaRPr lang="en-US"/>
        </a:p>
      </dgm:t>
    </dgm:pt>
    <dgm:pt modelId="{E014256B-0488-4A50-A050-63E4B34F2482}">
      <dgm:prSet phldrT="[Text]" custT="1"/>
      <dgm:spPr/>
      <dgm:t>
        <a:bodyPr/>
        <a:lstStyle/>
        <a:p>
          <a:r>
            <a:rPr lang="en-US" sz="2400">
              <a:solidFill>
                <a:srgbClr val="FF0000"/>
              </a:solidFill>
            </a:rPr>
            <a:t>Điểm mới của đề tài</a:t>
          </a:r>
        </a:p>
      </dgm:t>
    </dgm:pt>
    <dgm:pt modelId="{066637C1-C86C-4041-A7FC-D398C2F6140F}" type="parTrans" cxnId="{C848C69F-3300-45F3-99A1-A683A63A11AF}">
      <dgm:prSet/>
      <dgm:spPr/>
      <dgm:t>
        <a:bodyPr/>
        <a:lstStyle/>
        <a:p>
          <a:endParaRPr lang="en-US"/>
        </a:p>
      </dgm:t>
    </dgm:pt>
    <dgm:pt modelId="{D2EDEA57-3946-4CA6-9CB9-6BD6F1E7E6B3}" type="sibTrans" cxnId="{C848C69F-3300-45F3-99A1-A683A63A11AF}">
      <dgm:prSet/>
      <dgm:spPr/>
      <dgm:t>
        <a:bodyPr/>
        <a:lstStyle/>
        <a:p>
          <a:endParaRPr lang="en-US"/>
        </a:p>
      </dgm:t>
    </dgm:pt>
    <dgm:pt modelId="{7693B6BD-1303-4B1A-B9C7-2F3DA666D1BB}">
      <dgm:prSet phldrT="[Text]"/>
      <dgm:spPr>
        <a:solidFill>
          <a:schemeClr val="accent2">
            <a:lumMod val="75000"/>
          </a:schemeClr>
        </a:solidFill>
      </dgm:spPr>
      <dgm:t>
        <a:bodyPr/>
        <a:lstStyle/>
        <a:p>
          <a:pPr>
            <a:lnSpc>
              <a:spcPts val="3400"/>
            </a:lnSpc>
            <a:spcAft>
              <a:spcPts val="0"/>
            </a:spcAft>
          </a:pPr>
          <a:r>
            <a:rPr lang="en-US"/>
            <a:t>Phần </a:t>
          </a:r>
        </a:p>
        <a:p>
          <a:pPr>
            <a:lnSpc>
              <a:spcPts val="3400"/>
            </a:lnSpc>
            <a:spcAft>
              <a:spcPts val="0"/>
            </a:spcAft>
          </a:pPr>
          <a:r>
            <a:rPr lang="en-US"/>
            <a:t>nội dung</a:t>
          </a:r>
        </a:p>
      </dgm:t>
    </dgm:pt>
    <dgm:pt modelId="{36EB750C-B8D2-4811-AFEC-E739D24BEE8D}" type="parTrans" cxnId="{14AC30C4-2A17-4250-9596-49E94908032D}">
      <dgm:prSet/>
      <dgm:spPr/>
      <dgm:t>
        <a:bodyPr/>
        <a:lstStyle/>
        <a:p>
          <a:endParaRPr lang="en-US"/>
        </a:p>
      </dgm:t>
    </dgm:pt>
    <dgm:pt modelId="{CA2AFA2C-840E-4E3C-AB7C-D6FAB0F23976}" type="sibTrans" cxnId="{14AC30C4-2A17-4250-9596-49E94908032D}">
      <dgm:prSet/>
      <dgm:spPr/>
      <dgm:t>
        <a:bodyPr/>
        <a:lstStyle/>
        <a:p>
          <a:endParaRPr lang="en-US"/>
        </a:p>
      </dgm:t>
    </dgm:pt>
    <dgm:pt modelId="{E3BDC4DD-9B8C-4A9B-87C8-11E66FEF37DF}">
      <dgm:prSet phldrT="[Text]" custT="1"/>
      <dgm:spPr>
        <a:solidFill>
          <a:schemeClr val="accent6">
            <a:lumMod val="20000"/>
            <a:lumOff val="80000"/>
            <a:alpha val="90000"/>
          </a:schemeClr>
        </a:solidFill>
      </dgm:spPr>
      <dgm:t>
        <a:bodyPr/>
        <a:lstStyle/>
        <a:p>
          <a:r>
            <a:rPr lang="en-US" sz="1800">
              <a:solidFill>
                <a:schemeClr val="tx2"/>
              </a:solidFill>
            </a:rPr>
            <a:t>Cơ sở lý luận </a:t>
          </a:r>
          <a:r>
            <a:rPr lang="en-US" sz="1800" i="1">
              <a:solidFill>
                <a:schemeClr val="tx2"/>
              </a:solidFill>
            </a:rPr>
            <a:t>(Trong một số trường hợp có thể lược bỏ nội dung này)</a:t>
          </a:r>
          <a:endParaRPr lang="en-US" sz="1800">
            <a:solidFill>
              <a:schemeClr val="tx2"/>
            </a:solidFill>
          </a:endParaRPr>
        </a:p>
      </dgm:t>
    </dgm:pt>
    <dgm:pt modelId="{8FE2267E-2778-4E28-AC7C-BD1CF74B44AE}" type="parTrans" cxnId="{CE7F3BB0-4608-48DB-860F-8ECFC5833139}">
      <dgm:prSet/>
      <dgm:spPr/>
      <dgm:t>
        <a:bodyPr/>
        <a:lstStyle/>
        <a:p>
          <a:endParaRPr lang="en-US"/>
        </a:p>
      </dgm:t>
    </dgm:pt>
    <dgm:pt modelId="{BB569741-DB6A-4ECD-8221-B42431D82FC1}" type="sibTrans" cxnId="{CE7F3BB0-4608-48DB-860F-8ECFC5833139}">
      <dgm:prSet/>
      <dgm:spPr/>
      <dgm:t>
        <a:bodyPr/>
        <a:lstStyle/>
        <a:p>
          <a:endParaRPr lang="en-US"/>
        </a:p>
      </dgm:t>
    </dgm:pt>
    <dgm:pt modelId="{C653B582-23B0-42BA-9E6D-55FC7C2E3E67}">
      <dgm:prSet phldrT="[Text]" custT="1"/>
      <dgm:spPr>
        <a:solidFill>
          <a:schemeClr val="accent6">
            <a:lumMod val="20000"/>
            <a:lumOff val="80000"/>
            <a:alpha val="90000"/>
          </a:schemeClr>
        </a:solidFill>
      </dgm:spPr>
      <dgm:t>
        <a:bodyPr/>
        <a:lstStyle/>
        <a:p>
          <a:r>
            <a:rPr lang="en-US" sz="1800">
              <a:solidFill>
                <a:schemeClr val="tx2"/>
              </a:solidFill>
            </a:rPr>
            <a:t>Thực trạng của đề tài</a:t>
          </a:r>
        </a:p>
      </dgm:t>
    </dgm:pt>
    <dgm:pt modelId="{C72E0DD3-F4B6-4A64-B980-AF503EF7CFE0}" type="parTrans" cxnId="{9745AAEC-DD67-4E64-AD8C-35B3BD991532}">
      <dgm:prSet/>
      <dgm:spPr/>
      <dgm:t>
        <a:bodyPr/>
        <a:lstStyle/>
        <a:p>
          <a:endParaRPr lang="en-US"/>
        </a:p>
      </dgm:t>
    </dgm:pt>
    <dgm:pt modelId="{D963D266-E0B3-4A58-AF5C-52717D75C5A3}" type="sibTrans" cxnId="{9745AAEC-DD67-4E64-AD8C-35B3BD991532}">
      <dgm:prSet/>
      <dgm:spPr/>
      <dgm:t>
        <a:bodyPr/>
        <a:lstStyle/>
        <a:p>
          <a:endParaRPr lang="en-US"/>
        </a:p>
      </dgm:t>
    </dgm:pt>
    <dgm:pt modelId="{011DD39A-60D7-4F2D-AD59-4957848E2120}">
      <dgm:prSet phldrT="[Text]" custT="1"/>
      <dgm:spPr/>
      <dgm:t>
        <a:bodyPr/>
        <a:lstStyle/>
        <a:p>
          <a:r>
            <a:rPr lang="en-US" sz="2400">
              <a:solidFill>
                <a:srgbClr val="FF0000"/>
              </a:solidFill>
            </a:rPr>
            <a:t>Lí do chọn đề tài</a:t>
          </a:r>
        </a:p>
      </dgm:t>
    </dgm:pt>
    <dgm:pt modelId="{E1F990DA-17D6-4711-BE95-7BEF6E91D7AA}" type="parTrans" cxnId="{22715111-58BF-4AF8-B165-65EE64F4601F}">
      <dgm:prSet/>
      <dgm:spPr/>
      <dgm:t>
        <a:bodyPr/>
        <a:lstStyle/>
        <a:p>
          <a:endParaRPr lang="en-US"/>
        </a:p>
      </dgm:t>
    </dgm:pt>
    <dgm:pt modelId="{362FF3FD-5631-4E39-A4AA-06626D262F82}" type="sibTrans" cxnId="{22715111-58BF-4AF8-B165-65EE64F4601F}">
      <dgm:prSet/>
      <dgm:spPr/>
      <dgm:t>
        <a:bodyPr/>
        <a:lstStyle/>
        <a:p>
          <a:endParaRPr lang="en-US"/>
        </a:p>
      </dgm:t>
    </dgm:pt>
    <dgm:pt modelId="{F1992E92-37A0-4178-B80C-3AA6C1F1365E}">
      <dgm:prSet phldrT="[Text]" custT="1"/>
      <dgm:spPr>
        <a:solidFill>
          <a:schemeClr val="accent6">
            <a:lumMod val="20000"/>
            <a:lumOff val="80000"/>
            <a:alpha val="90000"/>
          </a:schemeClr>
        </a:solidFill>
      </dgm:spPr>
      <dgm:t>
        <a:bodyPr/>
        <a:lstStyle/>
        <a:p>
          <a:r>
            <a:rPr lang="en-US" sz="1800">
              <a:solidFill>
                <a:schemeClr val="tx2"/>
              </a:solidFill>
            </a:rPr>
            <a:t>Các biện pháp đã tiến hành để giải quyết vấn đề</a:t>
          </a:r>
        </a:p>
      </dgm:t>
    </dgm:pt>
    <dgm:pt modelId="{572A4317-C4B3-446D-B2E1-0FDD0C17CCE5}" type="parTrans" cxnId="{055501C4-F8AB-4B92-914C-7670E1BB0598}">
      <dgm:prSet/>
      <dgm:spPr/>
      <dgm:t>
        <a:bodyPr/>
        <a:lstStyle/>
        <a:p>
          <a:endParaRPr lang="en-US"/>
        </a:p>
      </dgm:t>
    </dgm:pt>
    <dgm:pt modelId="{C2E996F5-7D7B-41E6-A8E8-C37FD66F36CE}" type="sibTrans" cxnId="{055501C4-F8AB-4B92-914C-7670E1BB0598}">
      <dgm:prSet/>
      <dgm:spPr/>
      <dgm:t>
        <a:bodyPr/>
        <a:lstStyle/>
        <a:p>
          <a:endParaRPr lang="en-US"/>
        </a:p>
      </dgm:t>
    </dgm:pt>
    <dgm:pt modelId="{6DE3E1D9-5661-4128-8C0A-0F5956D80930}">
      <dgm:prSet phldrT="[Text]" custT="1"/>
      <dgm:spPr>
        <a:solidFill>
          <a:schemeClr val="accent6">
            <a:lumMod val="20000"/>
            <a:lumOff val="80000"/>
            <a:alpha val="90000"/>
          </a:schemeClr>
        </a:solidFill>
      </dgm:spPr>
      <dgm:t>
        <a:bodyPr/>
        <a:lstStyle/>
        <a:p>
          <a:r>
            <a:rPr lang="en-US" sz="1800">
              <a:solidFill>
                <a:schemeClr val="tx2"/>
              </a:solidFill>
            </a:rPr>
            <a:t>Hiệu quả của đề tài</a:t>
          </a:r>
        </a:p>
      </dgm:t>
    </dgm:pt>
    <dgm:pt modelId="{9A9F7FFD-9346-493B-924D-F43EDAB66E04}" type="parTrans" cxnId="{CBD527B8-B3C3-419B-9FC3-AE5CF6AA89F8}">
      <dgm:prSet/>
      <dgm:spPr/>
      <dgm:t>
        <a:bodyPr/>
        <a:lstStyle/>
        <a:p>
          <a:endParaRPr lang="en-US"/>
        </a:p>
      </dgm:t>
    </dgm:pt>
    <dgm:pt modelId="{73BD08AF-16C1-47AE-B83D-9323B66FAE31}" type="sibTrans" cxnId="{CBD527B8-B3C3-419B-9FC3-AE5CF6AA89F8}">
      <dgm:prSet/>
      <dgm:spPr/>
      <dgm:t>
        <a:bodyPr/>
        <a:lstStyle/>
        <a:p>
          <a:endParaRPr lang="en-US"/>
        </a:p>
      </dgm:t>
    </dgm:pt>
    <dgm:pt modelId="{4807DCB0-17EF-4373-A16D-C93CA80DB4D3}">
      <dgm:prSet phldrT="[Text]"/>
      <dgm:spPr>
        <a:solidFill>
          <a:srgbClr val="FFC000">
            <a:alpha val="90000"/>
          </a:srgbClr>
        </a:solidFill>
      </dgm:spPr>
      <dgm:t>
        <a:bodyPr/>
        <a:lstStyle/>
        <a:p>
          <a:pPr>
            <a:lnSpc>
              <a:spcPts val="3600"/>
            </a:lnSpc>
            <a:spcAft>
              <a:spcPts val="0"/>
            </a:spcAft>
          </a:pPr>
          <a:r>
            <a:rPr lang="en-US">
              <a:solidFill>
                <a:srgbClr val="000000"/>
              </a:solidFill>
            </a:rPr>
            <a:t>Phần </a:t>
          </a:r>
        </a:p>
        <a:p>
          <a:pPr>
            <a:lnSpc>
              <a:spcPts val="3600"/>
            </a:lnSpc>
            <a:spcAft>
              <a:spcPts val="0"/>
            </a:spcAft>
          </a:pPr>
          <a:r>
            <a:rPr lang="en-US">
              <a:solidFill>
                <a:srgbClr val="000000"/>
              </a:solidFill>
            </a:rPr>
            <a:t>kết luận</a:t>
          </a:r>
        </a:p>
      </dgm:t>
    </dgm:pt>
    <dgm:pt modelId="{3BDF7AB6-ECF7-45C2-A0A1-2C7C4EA30B89}" type="parTrans" cxnId="{2E89DE87-B7DC-4DFE-BDEF-914F3176F6B5}">
      <dgm:prSet/>
      <dgm:spPr/>
      <dgm:t>
        <a:bodyPr/>
        <a:lstStyle/>
        <a:p>
          <a:endParaRPr lang="en-US"/>
        </a:p>
      </dgm:t>
    </dgm:pt>
    <dgm:pt modelId="{6696863B-9604-4FB7-A35E-FB9BFD9B217B}" type="sibTrans" cxnId="{2E89DE87-B7DC-4DFE-BDEF-914F3176F6B5}">
      <dgm:prSet/>
      <dgm:spPr/>
      <dgm:t>
        <a:bodyPr/>
        <a:lstStyle/>
        <a:p>
          <a:endParaRPr lang="en-US"/>
        </a:p>
      </dgm:t>
    </dgm:pt>
    <dgm:pt modelId="{AF36FCD7-8382-4198-B92F-1D59333E0091}">
      <dgm:prSet phldrT="[Text]" custT="1"/>
      <dgm:spPr>
        <a:solidFill>
          <a:schemeClr val="accent6">
            <a:lumMod val="20000"/>
            <a:lumOff val="80000"/>
            <a:alpha val="90000"/>
          </a:schemeClr>
        </a:solidFill>
      </dgm:spPr>
      <dgm:t>
        <a:bodyPr/>
        <a:lstStyle/>
        <a:p>
          <a:pPr marL="57150" indent="0" defTabSz="488950">
            <a:lnSpc>
              <a:spcPct val="90000"/>
            </a:lnSpc>
            <a:spcBef>
              <a:spcPct val="0"/>
            </a:spcBef>
            <a:spcAft>
              <a:spcPct val="15000"/>
            </a:spcAft>
            <a:buNone/>
          </a:pPr>
          <a:r>
            <a:rPr lang="vi-VN" sz="2000"/>
            <a:t>Những đóng góp của đề tài.</a:t>
          </a:r>
          <a:endParaRPr lang="en-US" sz="2000">
            <a:solidFill>
              <a:srgbClr val="996600"/>
            </a:solidFill>
          </a:endParaRPr>
        </a:p>
      </dgm:t>
    </dgm:pt>
    <dgm:pt modelId="{B2227DEB-7644-4BA5-9AD3-1833863DDDAA}" type="parTrans" cxnId="{9894C669-BD91-4D18-A50F-9A1E17CE9B12}">
      <dgm:prSet/>
      <dgm:spPr/>
      <dgm:t>
        <a:bodyPr/>
        <a:lstStyle/>
        <a:p>
          <a:endParaRPr lang="en-US"/>
        </a:p>
      </dgm:t>
    </dgm:pt>
    <dgm:pt modelId="{99A94BDF-551C-4451-ACC4-FB8BF08419FC}" type="sibTrans" cxnId="{9894C669-BD91-4D18-A50F-9A1E17CE9B12}">
      <dgm:prSet/>
      <dgm:spPr/>
      <dgm:t>
        <a:bodyPr/>
        <a:lstStyle/>
        <a:p>
          <a:endParaRPr lang="en-US"/>
        </a:p>
      </dgm:t>
    </dgm:pt>
    <dgm:pt modelId="{1F9547E1-7DAB-41BC-811E-EAB1EAE08139}">
      <dgm:prSet phldrT="[Text]" custT="1"/>
      <dgm:spPr>
        <a:solidFill>
          <a:schemeClr val="accent6">
            <a:lumMod val="20000"/>
            <a:lumOff val="80000"/>
            <a:alpha val="90000"/>
          </a:schemeClr>
        </a:solidFill>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n-US" sz="2000"/>
            <a:t> </a:t>
          </a:r>
          <a:r>
            <a:rPr lang="vi-VN" sz="2000"/>
            <a:t>Những vấn đề đã được giải quyết.</a:t>
          </a:r>
          <a:endParaRPr lang="en-US" sz="2000">
            <a:solidFill>
              <a:srgbClr val="996600"/>
            </a:solidFill>
          </a:endParaRPr>
        </a:p>
      </dgm:t>
    </dgm:pt>
    <dgm:pt modelId="{B8827486-86B5-48B1-B717-86EB31651987}" type="parTrans" cxnId="{1D15A375-19A7-4D5E-B03E-D1A07B8A4883}">
      <dgm:prSet/>
      <dgm:spPr/>
      <dgm:t>
        <a:bodyPr/>
        <a:lstStyle/>
        <a:p>
          <a:endParaRPr lang="en-US"/>
        </a:p>
      </dgm:t>
    </dgm:pt>
    <dgm:pt modelId="{F22B7583-121E-467D-B17F-177DD03A294C}" type="sibTrans" cxnId="{1D15A375-19A7-4D5E-B03E-D1A07B8A4883}">
      <dgm:prSet/>
      <dgm:spPr/>
      <dgm:t>
        <a:bodyPr/>
        <a:lstStyle/>
        <a:p>
          <a:endParaRPr lang="en-US"/>
        </a:p>
      </dgm:t>
    </dgm:pt>
    <dgm:pt modelId="{8003409C-F90E-4D9B-BB74-0E16EF814563}">
      <dgm:prSet phldrT="[Text]" custT="1"/>
      <dgm:spPr>
        <a:solidFill>
          <a:schemeClr val="accent6">
            <a:lumMod val="20000"/>
            <a:lumOff val="80000"/>
            <a:alpha val="90000"/>
          </a:schemeClr>
        </a:solidFill>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n-US" sz="2000"/>
            <a:t> </a:t>
          </a:r>
          <a:r>
            <a:rPr lang="vi-VN" sz="2000"/>
            <a:t>Những vấn đề chưa được giải quyết. Vì sao?</a:t>
          </a:r>
          <a:r>
            <a:rPr lang="en-US" sz="2000"/>
            <a:t>          Hướng </a:t>
          </a:r>
          <a:r>
            <a:rPr lang="vi-VN" sz="2000"/>
            <a:t>phát triển của đề tài</a:t>
          </a:r>
          <a:endParaRPr lang="en-US" sz="2000">
            <a:solidFill>
              <a:srgbClr val="996600"/>
            </a:solidFill>
          </a:endParaRPr>
        </a:p>
      </dgm:t>
    </dgm:pt>
    <dgm:pt modelId="{C84BE0F1-718E-4520-AAA1-C25C7083CAD5}" type="parTrans" cxnId="{0071A309-8E37-4E57-85AF-F3A82A7ADBDE}">
      <dgm:prSet/>
      <dgm:spPr/>
      <dgm:t>
        <a:bodyPr/>
        <a:lstStyle/>
        <a:p>
          <a:endParaRPr lang="en-US"/>
        </a:p>
      </dgm:t>
    </dgm:pt>
    <dgm:pt modelId="{2642C690-5116-4AE0-8F68-5EBC2D30F3BA}" type="sibTrans" cxnId="{0071A309-8E37-4E57-85AF-F3A82A7ADBDE}">
      <dgm:prSet/>
      <dgm:spPr/>
      <dgm:t>
        <a:bodyPr/>
        <a:lstStyle/>
        <a:p>
          <a:endParaRPr lang="en-US"/>
        </a:p>
      </dgm:t>
    </dgm:pt>
    <dgm:pt modelId="{94373F1C-2DAB-45F2-8267-32C2D5E865C4}" type="pres">
      <dgm:prSet presAssocID="{93FBA14E-E77B-4116-9182-604622289897}" presName="Name0" presStyleCnt="0">
        <dgm:presLayoutVars>
          <dgm:dir/>
          <dgm:animLvl val="lvl"/>
          <dgm:resizeHandles/>
        </dgm:presLayoutVars>
      </dgm:prSet>
      <dgm:spPr/>
    </dgm:pt>
    <dgm:pt modelId="{3F867CA3-F25D-478D-B2BE-6D0B4374E161}" type="pres">
      <dgm:prSet presAssocID="{91D27DC8-2965-48A2-B5C4-5EB5DCAC4045}" presName="linNode" presStyleCnt="0"/>
      <dgm:spPr/>
    </dgm:pt>
    <dgm:pt modelId="{37555581-8BFE-408E-ACD8-1C26DDD2B07E}" type="pres">
      <dgm:prSet presAssocID="{91D27DC8-2965-48A2-B5C4-5EB5DCAC4045}" presName="parentShp" presStyleLbl="node1" presStyleIdx="0" presStyleCnt="3" custScaleX="57210" custScaleY="73306" custLinFactNeighborX="-3220" custLinFactNeighborY="-60">
        <dgm:presLayoutVars>
          <dgm:bulletEnabled val="1"/>
        </dgm:presLayoutVars>
      </dgm:prSet>
      <dgm:spPr/>
    </dgm:pt>
    <dgm:pt modelId="{4F37DCD4-C3F7-4F6A-B299-C44FF9003D76}" type="pres">
      <dgm:prSet presAssocID="{91D27DC8-2965-48A2-B5C4-5EB5DCAC4045}" presName="childShp" presStyleLbl="bgAccFollowNode1" presStyleIdx="0" presStyleCnt="3" custScaleX="110426" custScaleY="60227" custLinFactNeighborX="2232">
        <dgm:presLayoutVars>
          <dgm:bulletEnabled val="1"/>
        </dgm:presLayoutVars>
      </dgm:prSet>
      <dgm:spPr/>
    </dgm:pt>
    <dgm:pt modelId="{2FF08EA7-AB63-4737-9E2E-D91B51C61AFD}" type="pres">
      <dgm:prSet presAssocID="{E288047E-B991-4ECA-BBC4-E2876A00A1A6}" presName="spacing" presStyleCnt="0"/>
      <dgm:spPr/>
    </dgm:pt>
    <dgm:pt modelId="{311F460C-0455-4F34-AC0C-FE4AED993A70}" type="pres">
      <dgm:prSet presAssocID="{7693B6BD-1303-4B1A-B9C7-2F3DA666D1BB}" presName="linNode" presStyleCnt="0"/>
      <dgm:spPr/>
    </dgm:pt>
    <dgm:pt modelId="{90FA0EFA-D530-429C-912D-748C6DF194E6}" type="pres">
      <dgm:prSet presAssocID="{7693B6BD-1303-4B1A-B9C7-2F3DA666D1BB}" presName="parentShp" presStyleLbl="node1" presStyleIdx="1" presStyleCnt="3" custScaleX="57539" custScaleY="69650" custLinFactNeighborX="-244" custLinFactNeighborY="-3635">
        <dgm:presLayoutVars>
          <dgm:bulletEnabled val="1"/>
        </dgm:presLayoutVars>
      </dgm:prSet>
      <dgm:spPr/>
    </dgm:pt>
    <dgm:pt modelId="{AA9A76BB-DE2B-4E45-AB16-AE5996193478}" type="pres">
      <dgm:prSet presAssocID="{7693B6BD-1303-4B1A-B9C7-2F3DA666D1BB}" presName="childShp" presStyleLbl="bgAccFollowNode1" presStyleIdx="1" presStyleCnt="3" custScaleX="119134" custScaleY="96001" custLinFactNeighborX="6697" custLinFactNeighborY="48">
        <dgm:presLayoutVars>
          <dgm:bulletEnabled val="1"/>
        </dgm:presLayoutVars>
      </dgm:prSet>
      <dgm:spPr/>
    </dgm:pt>
    <dgm:pt modelId="{7D57EDD3-F91D-43C2-9647-C6EEA976CF4C}" type="pres">
      <dgm:prSet presAssocID="{CA2AFA2C-840E-4E3C-AB7C-D6FAB0F23976}" presName="spacing" presStyleCnt="0"/>
      <dgm:spPr/>
    </dgm:pt>
    <dgm:pt modelId="{FC8471EB-3D5B-49D3-8278-2EA3F391C2D1}" type="pres">
      <dgm:prSet presAssocID="{4807DCB0-17EF-4373-A16D-C93CA80DB4D3}" presName="linNode" presStyleCnt="0"/>
      <dgm:spPr/>
    </dgm:pt>
    <dgm:pt modelId="{DA9438E8-C02D-47AB-88C4-0464A184AD3E}" type="pres">
      <dgm:prSet presAssocID="{4807DCB0-17EF-4373-A16D-C93CA80DB4D3}" presName="parentShp" presStyleLbl="node1" presStyleIdx="2" presStyleCnt="3" custScaleX="59735" custScaleY="74164" custLinFactNeighborX="1013" custLinFactNeighborY="-5494">
        <dgm:presLayoutVars>
          <dgm:bulletEnabled val="1"/>
        </dgm:presLayoutVars>
      </dgm:prSet>
      <dgm:spPr/>
    </dgm:pt>
    <dgm:pt modelId="{CC50CDAE-C081-41EF-9A4B-CF811C6B0BA8}" type="pres">
      <dgm:prSet presAssocID="{4807DCB0-17EF-4373-A16D-C93CA80DB4D3}" presName="childShp" presStyleLbl="bgAccFollowNode1" presStyleIdx="2" presStyleCnt="3" custScaleX="120340" custScaleY="113825" custLinFactNeighborX="4412" custLinFactNeighborY="72">
        <dgm:presLayoutVars>
          <dgm:bulletEnabled val="1"/>
        </dgm:presLayoutVars>
      </dgm:prSet>
      <dgm:spPr/>
    </dgm:pt>
  </dgm:ptLst>
  <dgm:cxnLst>
    <dgm:cxn modelId="{0C1A0909-7F5A-4999-B090-AD53DEF46662}" type="presOf" srcId="{8003409C-F90E-4D9B-BB74-0E16EF814563}" destId="{CC50CDAE-C081-41EF-9A4B-CF811C6B0BA8}" srcOrd="0" destOrd="2" presId="urn:microsoft.com/office/officeart/2005/8/layout/vList6"/>
    <dgm:cxn modelId="{0071A309-8E37-4E57-85AF-F3A82A7ADBDE}" srcId="{4807DCB0-17EF-4373-A16D-C93CA80DB4D3}" destId="{8003409C-F90E-4D9B-BB74-0E16EF814563}" srcOrd="2" destOrd="0" parTransId="{C84BE0F1-718E-4520-AAA1-C25C7083CAD5}" sibTransId="{2642C690-5116-4AE0-8F68-5EBC2D30F3BA}"/>
    <dgm:cxn modelId="{22715111-58BF-4AF8-B165-65EE64F4601F}" srcId="{91D27DC8-2965-48A2-B5C4-5EB5DCAC4045}" destId="{011DD39A-60D7-4F2D-AD59-4957848E2120}" srcOrd="0" destOrd="0" parTransId="{E1F990DA-17D6-4711-BE95-7BEF6E91D7AA}" sibTransId="{362FF3FD-5631-4E39-A4AA-06626D262F82}"/>
    <dgm:cxn modelId="{C889D31F-61CF-4B90-A187-D6D0AAE478F4}" srcId="{93FBA14E-E77B-4116-9182-604622289897}" destId="{91D27DC8-2965-48A2-B5C4-5EB5DCAC4045}" srcOrd="0" destOrd="0" parTransId="{7A3649FC-A078-4A97-8F3D-CFC39C66C54F}" sibTransId="{E288047E-B991-4ECA-BBC4-E2876A00A1A6}"/>
    <dgm:cxn modelId="{51D4BE2B-0CA5-4A43-ABE0-DF1D7B34FB13}" type="presOf" srcId="{011DD39A-60D7-4F2D-AD59-4957848E2120}" destId="{4F37DCD4-C3F7-4F6A-B299-C44FF9003D76}" srcOrd="0" destOrd="0" presId="urn:microsoft.com/office/officeart/2005/8/layout/vList6"/>
    <dgm:cxn modelId="{51AC115E-C03A-4B7F-9007-8F9F4F32DD23}" type="presOf" srcId="{E3BDC4DD-9B8C-4A9B-87C8-11E66FEF37DF}" destId="{AA9A76BB-DE2B-4E45-AB16-AE5996193478}" srcOrd="0" destOrd="0" presId="urn:microsoft.com/office/officeart/2005/8/layout/vList6"/>
    <dgm:cxn modelId="{4BDB1E65-BAD9-460B-8FF6-DC4CF2406CF4}" type="presOf" srcId="{6DE3E1D9-5661-4128-8C0A-0F5956D80930}" destId="{AA9A76BB-DE2B-4E45-AB16-AE5996193478}" srcOrd="0" destOrd="3" presId="urn:microsoft.com/office/officeart/2005/8/layout/vList6"/>
    <dgm:cxn modelId="{51F50369-1D37-4D4F-89F9-46F1A2FF7FC8}" type="presOf" srcId="{93FBA14E-E77B-4116-9182-604622289897}" destId="{94373F1C-2DAB-45F2-8267-32C2D5E865C4}" srcOrd="0" destOrd="0" presId="urn:microsoft.com/office/officeart/2005/8/layout/vList6"/>
    <dgm:cxn modelId="{9894C669-BD91-4D18-A50F-9A1E17CE9B12}" srcId="{4807DCB0-17EF-4373-A16D-C93CA80DB4D3}" destId="{AF36FCD7-8382-4198-B92F-1D59333E0091}" srcOrd="0" destOrd="0" parTransId="{B2227DEB-7644-4BA5-9AD3-1833863DDDAA}" sibTransId="{99A94BDF-551C-4451-ACC4-FB8BF08419FC}"/>
    <dgm:cxn modelId="{7315F44C-78CB-4FDB-8355-9B78DB964640}" type="presOf" srcId="{91D27DC8-2965-48A2-B5C4-5EB5DCAC4045}" destId="{37555581-8BFE-408E-ACD8-1C26DDD2B07E}" srcOrd="0" destOrd="0" presId="urn:microsoft.com/office/officeart/2005/8/layout/vList6"/>
    <dgm:cxn modelId="{1D15A375-19A7-4D5E-B03E-D1A07B8A4883}" srcId="{4807DCB0-17EF-4373-A16D-C93CA80DB4D3}" destId="{1F9547E1-7DAB-41BC-811E-EAB1EAE08139}" srcOrd="1" destOrd="0" parTransId="{B8827486-86B5-48B1-B717-86EB31651987}" sibTransId="{F22B7583-121E-467D-B17F-177DD03A294C}"/>
    <dgm:cxn modelId="{CC472376-9B0E-4E81-9C61-F70BF68B8142}" type="presOf" srcId="{1F9547E1-7DAB-41BC-811E-EAB1EAE08139}" destId="{CC50CDAE-C081-41EF-9A4B-CF811C6B0BA8}" srcOrd="0" destOrd="1" presId="urn:microsoft.com/office/officeart/2005/8/layout/vList6"/>
    <dgm:cxn modelId="{9D57A356-910E-42E0-A495-7EF826514438}" type="presOf" srcId="{7693B6BD-1303-4B1A-B9C7-2F3DA666D1BB}" destId="{90FA0EFA-D530-429C-912D-748C6DF194E6}" srcOrd="0" destOrd="0" presId="urn:microsoft.com/office/officeart/2005/8/layout/vList6"/>
    <dgm:cxn modelId="{AD1BB17D-F9C1-4FA8-9810-704D9FE02C25}" type="presOf" srcId="{AF36FCD7-8382-4198-B92F-1D59333E0091}" destId="{CC50CDAE-C081-41EF-9A4B-CF811C6B0BA8}" srcOrd="0" destOrd="0" presId="urn:microsoft.com/office/officeart/2005/8/layout/vList6"/>
    <dgm:cxn modelId="{2E89DE87-B7DC-4DFE-BDEF-914F3176F6B5}" srcId="{93FBA14E-E77B-4116-9182-604622289897}" destId="{4807DCB0-17EF-4373-A16D-C93CA80DB4D3}" srcOrd="2" destOrd="0" parTransId="{3BDF7AB6-ECF7-45C2-A0A1-2C7C4EA30B89}" sibTransId="{6696863B-9604-4FB7-A35E-FB9BFD9B217B}"/>
    <dgm:cxn modelId="{C848C69F-3300-45F3-99A1-A683A63A11AF}" srcId="{91D27DC8-2965-48A2-B5C4-5EB5DCAC4045}" destId="{E014256B-0488-4A50-A050-63E4B34F2482}" srcOrd="1" destOrd="0" parTransId="{066637C1-C86C-4041-A7FC-D398C2F6140F}" sibTransId="{D2EDEA57-3946-4CA6-9CB9-6BD6F1E7E6B3}"/>
    <dgm:cxn modelId="{F4BEF0A5-16C0-415C-A09C-4296E4DD081C}" type="presOf" srcId="{4807DCB0-17EF-4373-A16D-C93CA80DB4D3}" destId="{DA9438E8-C02D-47AB-88C4-0464A184AD3E}" srcOrd="0" destOrd="0" presId="urn:microsoft.com/office/officeart/2005/8/layout/vList6"/>
    <dgm:cxn modelId="{CE7F3BB0-4608-48DB-860F-8ECFC5833139}" srcId="{7693B6BD-1303-4B1A-B9C7-2F3DA666D1BB}" destId="{E3BDC4DD-9B8C-4A9B-87C8-11E66FEF37DF}" srcOrd="0" destOrd="0" parTransId="{8FE2267E-2778-4E28-AC7C-BD1CF74B44AE}" sibTransId="{BB569741-DB6A-4ECD-8221-B42431D82FC1}"/>
    <dgm:cxn modelId="{CBD527B8-B3C3-419B-9FC3-AE5CF6AA89F8}" srcId="{7693B6BD-1303-4B1A-B9C7-2F3DA666D1BB}" destId="{6DE3E1D9-5661-4128-8C0A-0F5956D80930}" srcOrd="3" destOrd="0" parTransId="{9A9F7FFD-9346-493B-924D-F43EDAB66E04}" sibTransId="{73BD08AF-16C1-47AE-B83D-9323B66FAE31}"/>
    <dgm:cxn modelId="{055501C4-F8AB-4B92-914C-7670E1BB0598}" srcId="{7693B6BD-1303-4B1A-B9C7-2F3DA666D1BB}" destId="{F1992E92-37A0-4178-B80C-3AA6C1F1365E}" srcOrd="2" destOrd="0" parTransId="{572A4317-C4B3-446D-B2E1-0FDD0C17CCE5}" sibTransId="{C2E996F5-7D7B-41E6-A8E8-C37FD66F36CE}"/>
    <dgm:cxn modelId="{14AC30C4-2A17-4250-9596-49E94908032D}" srcId="{93FBA14E-E77B-4116-9182-604622289897}" destId="{7693B6BD-1303-4B1A-B9C7-2F3DA666D1BB}" srcOrd="1" destOrd="0" parTransId="{36EB750C-B8D2-4811-AFEC-E739D24BEE8D}" sibTransId="{CA2AFA2C-840E-4E3C-AB7C-D6FAB0F23976}"/>
    <dgm:cxn modelId="{2A454CC7-3DA3-4A7B-AC04-8923ED7B824B}" type="presOf" srcId="{E014256B-0488-4A50-A050-63E4B34F2482}" destId="{4F37DCD4-C3F7-4F6A-B299-C44FF9003D76}" srcOrd="0" destOrd="1" presId="urn:microsoft.com/office/officeart/2005/8/layout/vList6"/>
    <dgm:cxn modelId="{409F45C8-C2BB-473D-9515-48B5A0F7E5DB}" type="presOf" srcId="{F1992E92-37A0-4178-B80C-3AA6C1F1365E}" destId="{AA9A76BB-DE2B-4E45-AB16-AE5996193478}" srcOrd="0" destOrd="2" presId="urn:microsoft.com/office/officeart/2005/8/layout/vList6"/>
    <dgm:cxn modelId="{69449CC8-443A-4ABE-BAA8-40F6ECF3A724}" type="presOf" srcId="{C653B582-23B0-42BA-9E6D-55FC7C2E3E67}" destId="{AA9A76BB-DE2B-4E45-AB16-AE5996193478}" srcOrd="0" destOrd="1" presId="urn:microsoft.com/office/officeart/2005/8/layout/vList6"/>
    <dgm:cxn modelId="{9745AAEC-DD67-4E64-AD8C-35B3BD991532}" srcId="{7693B6BD-1303-4B1A-B9C7-2F3DA666D1BB}" destId="{C653B582-23B0-42BA-9E6D-55FC7C2E3E67}" srcOrd="1" destOrd="0" parTransId="{C72E0DD3-F4B6-4A64-B980-AF503EF7CFE0}" sibTransId="{D963D266-E0B3-4A58-AF5C-52717D75C5A3}"/>
    <dgm:cxn modelId="{49914E0B-9DCC-4857-B323-63D6929072F5}" type="presParOf" srcId="{94373F1C-2DAB-45F2-8267-32C2D5E865C4}" destId="{3F867CA3-F25D-478D-B2BE-6D0B4374E161}" srcOrd="0" destOrd="0" presId="urn:microsoft.com/office/officeart/2005/8/layout/vList6"/>
    <dgm:cxn modelId="{3FB6E59A-37CE-4764-908D-DFB33141F485}" type="presParOf" srcId="{3F867CA3-F25D-478D-B2BE-6D0B4374E161}" destId="{37555581-8BFE-408E-ACD8-1C26DDD2B07E}" srcOrd="0" destOrd="0" presId="urn:microsoft.com/office/officeart/2005/8/layout/vList6"/>
    <dgm:cxn modelId="{4E6AF771-7512-467E-9CF6-3DE84C14B09F}" type="presParOf" srcId="{3F867CA3-F25D-478D-B2BE-6D0B4374E161}" destId="{4F37DCD4-C3F7-4F6A-B299-C44FF9003D76}" srcOrd="1" destOrd="0" presId="urn:microsoft.com/office/officeart/2005/8/layout/vList6"/>
    <dgm:cxn modelId="{7B3C08C8-EDA6-462F-A6FE-EA53C5F57F46}" type="presParOf" srcId="{94373F1C-2DAB-45F2-8267-32C2D5E865C4}" destId="{2FF08EA7-AB63-4737-9E2E-D91B51C61AFD}" srcOrd="1" destOrd="0" presId="urn:microsoft.com/office/officeart/2005/8/layout/vList6"/>
    <dgm:cxn modelId="{43A99681-A71D-4E60-A923-8200382782DF}" type="presParOf" srcId="{94373F1C-2DAB-45F2-8267-32C2D5E865C4}" destId="{311F460C-0455-4F34-AC0C-FE4AED993A70}" srcOrd="2" destOrd="0" presId="urn:microsoft.com/office/officeart/2005/8/layout/vList6"/>
    <dgm:cxn modelId="{B0FB0C8F-6B30-47E6-AA1D-8554083BF477}" type="presParOf" srcId="{311F460C-0455-4F34-AC0C-FE4AED993A70}" destId="{90FA0EFA-D530-429C-912D-748C6DF194E6}" srcOrd="0" destOrd="0" presId="urn:microsoft.com/office/officeart/2005/8/layout/vList6"/>
    <dgm:cxn modelId="{C1297E88-B62A-4458-ABA6-2245ACAA9E84}" type="presParOf" srcId="{311F460C-0455-4F34-AC0C-FE4AED993A70}" destId="{AA9A76BB-DE2B-4E45-AB16-AE5996193478}" srcOrd="1" destOrd="0" presId="urn:microsoft.com/office/officeart/2005/8/layout/vList6"/>
    <dgm:cxn modelId="{D513744E-BE82-4B10-B675-AA395122798C}" type="presParOf" srcId="{94373F1C-2DAB-45F2-8267-32C2D5E865C4}" destId="{7D57EDD3-F91D-43C2-9647-C6EEA976CF4C}" srcOrd="3" destOrd="0" presId="urn:microsoft.com/office/officeart/2005/8/layout/vList6"/>
    <dgm:cxn modelId="{4E44E272-7812-4F65-8335-B261A89DA94B}" type="presParOf" srcId="{94373F1C-2DAB-45F2-8267-32C2D5E865C4}" destId="{FC8471EB-3D5B-49D3-8278-2EA3F391C2D1}" srcOrd="4" destOrd="0" presId="urn:microsoft.com/office/officeart/2005/8/layout/vList6"/>
    <dgm:cxn modelId="{176FC558-9285-48C1-9C68-15BF2930F5C7}" type="presParOf" srcId="{FC8471EB-3D5B-49D3-8278-2EA3F391C2D1}" destId="{DA9438E8-C02D-47AB-88C4-0464A184AD3E}" srcOrd="0" destOrd="0" presId="urn:microsoft.com/office/officeart/2005/8/layout/vList6"/>
    <dgm:cxn modelId="{DC6A0494-0B55-4882-BE55-E62E3E528FF3}" type="presParOf" srcId="{FC8471EB-3D5B-49D3-8278-2EA3F391C2D1}" destId="{CC50CDAE-C081-41EF-9A4B-CF811C6B0BA8}"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EBA156BF-CE19-42C7-A788-489A78D99117}" type="doc">
      <dgm:prSet loTypeId="urn:microsoft.com/office/officeart/2005/8/layout/chevron2" loCatId="list" qsTypeId="urn:microsoft.com/office/officeart/2005/8/quickstyle/simple1#5" qsCatId="simple" csTypeId="urn:microsoft.com/office/officeart/2005/8/colors/accent1_2#6" csCatId="accent1" phldr="1"/>
      <dgm:spPr/>
      <dgm:t>
        <a:bodyPr/>
        <a:lstStyle/>
        <a:p>
          <a:endParaRPr lang="en-US"/>
        </a:p>
      </dgm:t>
    </dgm:pt>
    <dgm:pt modelId="{F51533D3-1F0B-4A16-9E88-DAA7F5B3BC73}">
      <dgm:prSet phldrT="[Text]" custT="1"/>
      <dgm:spPr/>
      <dgm:t>
        <a:bodyPr/>
        <a:lstStyle/>
        <a:p>
          <a:r>
            <a:rPr lang="en-US" sz="2400">
              <a:latin typeface="Arial Unicode MS" panose="020B0604020202020204" pitchFamily="34" charset="-128"/>
              <a:ea typeface="Arial Unicode MS" panose="020B0604020202020204" pitchFamily="34" charset="-128"/>
              <a:cs typeface="Arial Unicode MS" panose="020B0604020202020204" pitchFamily="34" charset="-128"/>
            </a:rPr>
            <a:t>Hướng dẫn các bước</a:t>
          </a:r>
        </a:p>
      </dgm:t>
    </dgm:pt>
    <dgm:pt modelId="{1D1AD853-404E-4852-BD32-E4CA05B8FD02}" type="parTrans" cxnId="{A59822F2-6734-47DF-8C55-8E293EEF31D3}">
      <dgm:prSet/>
      <dgm:spPr/>
      <dgm:t>
        <a:bodyPr/>
        <a:lstStyle/>
        <a:p>
          <a:endParaRPr lang="en-US"/>
        </a:p>
      </dgm:t>
    </dgm:pt>
    <dgm:pt modelId="{57DA54C4-F97D-4F87-B06A-E11A40B64877}" type="sibTrans" cxnId="{A59822F2-6734-47DF-8C55-8E293EEF31D3}">
      <dgm:prSet/>
      <dgm:spPr/>
      <dgm:t>
        <a:bodyPr/>
        <a:lstStyle/>
        <a:p>
          <a:endParaRPr lang="en-US"/>
        </a:p>
      </dgm:t>
    </dgm:pt>
    <dgm:pt modelId="{2BBDE115-E731-4AE3-81DD-BBD2AE82E2F3}">
      <dgm:prSet phldrT="[Text]" custT="1"/>
      <dgm:spPr/>
      <dgm:t>
        <a:bodyPr/>
        <a:lstStyle/>
        <a:p>
          <a:r>
            <a:rPr lang="en-US" sz="2400">
              <a:solidFill>
                <a:srgbClr val="996600"/>
              </a:solidFill>
              <a:latin typeface="Arial Unicode MS" panose="020B0604020202020204" pitchFamily="34" charset="-128"/>
              <a:ea typeface="Arial Unicode MS" panose="020B0604020202020204" pitchFamily="34" charset="-128"/>
              <a:cs typeface="Arial Unicode MS" panose="020B0604020202020204" pitchFamily="34" charset="-128"/>
            </a:rPr>
            <a:t>Chi tiết từng bước để GV/CBQL có thể viết được SK</a:t>
          </a:r>
        </a:p>
      </dgm:t>
    </dgm:pt>
    <dgm:pt modelId="{BA2AB8B6-484D-4341-89DF-A4449D5FF0C3}" type="parTrans" cxnId="{29079F4B-D991-4C1F-9943-0C9E647F5ECE}">
      <dgm:prSet/>
      <dgm:spPr/>
      <dgm:t>
        <a:bodyPr/>
        <a:lstStyle/>
        <a:p>
          <a:endParaRPr lang="en-US"/>
        </a:p>
      </dgm:t>
    </dgm:pt>
    <dgm:pt modelId="{3D51D147-BD13-47F3-ACEF-3C1029EDD7D5}" type="sibTrans" cxnId="{29079F4B-D991-4C1F-9943-0C9E647F5ECE}">
      <dgm:prSet/>
      <dgm:spPr/>
      <dgm:t>
        <a:bodyPr/>
        <a:lstStyle/>
        <a:p>
          <a:endParaRPr lang="en-US"/>
        </a:p>
      </dgm:t>
    </dgm:pt>
    <dgm:pt modelId="{51332A97-5D54-49C2-8584-FB7BF592AF52}">
      <dgm:prSet phldrT="[Text]" custT="1"/>
      <dgm:spPr/>
      <dgm:t>
        <a:bodyPr/>
        <a:lstStyle/>
        <a:p>
          <a:r>
            <a:rPr lang="en-US" sz="2400" dirty="0" err="1">
              <a:latin typeface="Arial Unicode MS" panose="020B0604020202020204" pitchFamily="34" charset="-128"/>
              <a:ea typeface="Arial Unicode MS" panose="020B0604020202020204" pitchFamily="34" charset="-128"/>
              <a:cs typeface="Arial Unicode MS" panose="020B0604020202020204" pitchFamily="34" charset="-128"/>
            </a:rPr>
            <a:t>Ví</a:t>
          </a:r>
          <a:r>
            <a:rPr lang="en-US" sz="2400" dirty="0">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dirty="0" err="1">
              <a:latin typeface="Arial Unicode MS" panose="020B0604020202020204" pitchFamily="34" charset="-128"/>
              <a:ea typeface="Arial Unicode MS" panose="020B0604020202020204" pitchFamily="34" charset="-128"/>
              <a:cs typeface="Arial Unicode MS" panose="020B0604020202020204" pitchFamily="34" charset="-128"/>
            </a:rPr>
            <a:t>dụ</a:t>
          </a:r>
          <a:endParaRPr lang="en-US" sz="2400" dirty="0">
            <a:latin typeface="Arial Unicode MS" panose="020B0604020202020204" pitchFamily="34" charset="-128"/>
            <a:ea typeface="Arial Unicode MS" panose="020B0604020202020204" pitchFamily="34" charset="-128"/>
            <a:cs typeface="Arial Unicode MS" panose="020B0604020202020204" pitchFamily="34" charset="-128"/>
          </a:endParaRPr>
        </a:p>
      </dgm:t>
    </dgm:pt>
    <dgm:pt modelId="{F32C86BD-E63B-4704-88C9-257541891FEC}" type="parTrans" cxnId="{28FE9A2D-E01F-43FC-BA24-49F1B53D4FC3}">
      <dgm:prSet/>
      <dgm:spPr/>
      <dgm:t>
        <a:bodyPr/>
        <a:lstStyle/>
        <a:p>
          <a:endParaRPr lang="en-US"/>
        </a:p>
      </dgm:t>
    </dgm:pt>
    <dgm:pt modelId="{E9DD78BC-BF3B-4B84-A2FB-A55370C2EC83}" type="sibTrans" cxnId="{28FE9A2D-E01F-43FC-BA24-49F1B53D4FC3}">
      <dgm:prSet/>
      <dgm:spPr/>
      <dgm:t>
        <a:bodyPr/>
        <a:lstStyle/>
        <a:p>
          <a:endParaRPr lang="en-US"/>
        </a:p>
      </dgm:t>
    </dgm:pt>
    <dgm:pt modelId="{2720EF94-8227-4287-82D5-B3095DFE4C4F}">
      <dgm:prSet phldrT="[Text]" custT="1"/>
      <dgm:spPr/>
      <dgm:t>
        <a:bodyPr/>
        <a:lstStyle/>
        <a:p>
          <a:r>
            <a:rPr lang="en-US" sz="2400">
              <a:solidFill>
                <a:srgbClr val="FF0000"/>
              </a:solidFill>
              <a:latin typeface="Arial Unicode MS" panose="020B0604020202020204" pitchFamily="34" charset="-128"/>
              <a:ea typeface="Arial Unicode MS" panose="020B0604020202020204" pitchFamily="34" charset="-128"/>
              <a:cs typeface="Arial Unicode MS" panose="020B0604020202020204" pitchFamily="34" charset="-128"/>
            </a:rPr>
            <a:t>Có ví dụ minh hoạ để Gv/CBQL hiểu rõ cách viết SK</a:t>
          </a:r>
        </a:p>
      </dgm:t>
    </dgm:pt>
    <dgm:pt modelId="{D1A2CEF6-D879-46C5-BAFF-EF1B6BF1ABA5}" type="parTrans" cxnId="{1AD4677C-9FE7-4A8B-80CB-FC3702D22B46}">
      <dgm:prSet/>
      <dgm:spPr/>
      <dgm:t>
        <a:bodyPr/>
        <a:lstStyle/>
        <a:p>
          <a:endParaRPr lang="en-US"/>
        </a:p>
      </dgm:t>
    </dgm:pt>
    <dgm:pt modelId="{E4F72EE6-8F88-43E0-801C-F1F930BCC09E}" type="sibTrans" cxnId="{1AD4677C-9FE7-4A8B-80CB-FC3702D22B46}">
      <dgm:prSet/>
      <dgm:spPr/>
      <dgm:t>
        <a:bodyPr/>
        <a:lstStyle/>
        <a:p>
          <a:endParaRPr lang="en-US"/>
        </a:p>
      </dgm:t>
    </dgm:pt>
    <dgm:pt modelId="{101A2A77-4E19-48C7-823C-9FA41C01CC50}">
      <dgm:prSet phldrT="[Text]" custT="1"/>
      <dgm:spPr/>
      <dgm:t>
        <a:bodyPr/>
        <a:lstStyle/>
        <a:p>
          <a:r>
            <a:rPr lang="en-US" sz="2400">
              <a:latin typeface="Arial Unicode MS" panose="020B0604020202020204" pitchFamily="34" charset="-128"/>
              <a:ea typeface="Arial Unicode MS" panose="020B0604020202020204" pitchFamily="34" charset="-128"/>
              <a:cs typeface="Arial Unicode MS" panose="020B0604020202020204" pitchFamily="34" charset="-128"/>
            </a:rPr>
            <a:t>Thực hành</a:t>
          </a:r>
        </a:p>
      </dgm:t>
    </dgm:pt>
    <dgm:pt modelId="{95E85F12-BA5B-4125-AC5C-FC10A8BF5465}" type="parTrans" cxnId="{31FC20C6-F741-447D-9917-009C0650D412}">
      <dgm:prSet/>
      <dgm:spPr/>
      <dgm:t>
        <a:bodyPr/>
        <a:lstStyle/>
        <a:p>
          <a:endParaRPr lang="en-US"/>
        </a:p>
      </dgm:t>
    </dgm:pt>
    <dgm:pt modelId="{8B9A11A3-6D60-4FBF-BB9C-757CA4EF916B}" type="sibTrans" cxnId="{31FC20C6-F741-447D-9917-009C0650D412}">
      <dgm:prSet/>
      <dgm:spPr/>
      <dgm:t>
        <a:bodyPr/>
        <a:lstStyle/>
        <a:p>
          <a:endParaRPr lang="en-US"/>
        </a:p>
      </dgm:t>
    </dgm:pt>
    <dgm:pt modelId="{4E477DF4-3F84-45D2-97FD-81DB1186029B}">
      <dgm:prSet phldrT="[Text]" custT="1"/>
      <dgm:spPr/>
      <dgm:t>
        <a:bodyPr/>
        <a:lstStyle/>
        <a:p>
          <a:r>
            <a:rPr lang="en-US" sz="2400">
              <a:solidFill>
                <a:srgbClr val="0070C0"/>
              </a:solidFill>
              <a:latin typeface="Arial Unicode MS" panose="020B0604020202020204" pitchFamily="34" charset="-128"/>
              <a:ea typeface="Arial Unicode MS" panose="020B0604020202020204" pitchFamily="34" charset="-128"/>
              <a:cs typeface="Arial Unicode MS" panose="020B0604020202020204" pitchFamily="34" charset="-128"/>
            </a:rPr>
            <a:t>GV/CBQL vận dụng để thực hành tại lớp các nội dung trọng tâm</a:t>
          </a:r>
        </a:p>
      </dgm:t>
    </dgm:pt>
    <dgm:pt modelId="{BA8C94BF-4078-4C6F-998A-480DA897542E}" type="parTrans" cxnId="{C8BE7D76-E2CA-451A-A8FD-7B00893D5210}">
      <dgm:prSet/>
      <dgm:spPr/>
      <dgm:t>
        <a:bodyPr/>
        <a:lstStyle/>
        <a:p>
          <a:endParaRPr lang="en-US"/>
        </a:p>
      </dgm:t>
    </dgm:pt>
    <dgm:pt modelId="{33DCC8E0-45C4-42D6-980C-86DB7D92F570}" type="sibTrans" cxnId="{C8BE7D76-E2CA-451A-A8FD-7B00893D5210}">
      <dgm:prSet/>
      <dgm:spPr/>
      <dgm:t>
        <a:bodyPr/>
        <a:lstStyle/>
        <a:p>
          <a:endParaRPr lang="en-US"/>
        </a:p>
      </dgm:t>
    </dgm:pt>
    <dgm:pt modelId="{A949EBEE-D6FD-4CD9-B5AA-D7472CDA40B5}" type="pres">
      <dgm:prSet presAssocID="{EBA156BF-CE19-42C7-A788-489A78D99117}" presName="linearFlow" presStyleCnt="0">
        <dgm:presLayoutVars>
          <dgm:dir/>
          <dgm:animLvl val="lvl"/>
          <dgm:resizeHandles val="exact"/>
        </dgm:presLayoutVars>
      </dgm:prSet>
      <dgm:spPr/>
    </dgm:pt>
    <dgm:pt modelId="{F33FA9EE-9ABC-4B4D-A426-0D1BFAF77DE1}" type="pres">
      <dgm:prSet presAssocID="{F51533D3-1F0B-4A16-9E88-DAA7F5B3BC73}" presName="composite" presStyleCnt="0"/>
      <dgm:spPr/>
    </dgm:pt>
    <dgm:pt modelId="{AE8D7D86-4B14-4840-91C6-622831DF37DE}" type="pres">
      <dgm:prSet presAssocID="{F51533D3-1F0B-4A16-9E88-DAA7F5B3BC73}" presName="parentText" presStyleLbl="alignNode1" presStyleIdx="0" presStyleCnt="3">
        <dgm:presLayoutVars>
          <dgm:chMax val="1"/>
          <dgm:bulletEnabled val="1"/>
        </dgm:presLayoutVars>
      </dgm:prSet>
      <dgm:spPr/>
    </dgm:pt>
    <dgm:pt modelId="{366D65FA-F7DA-45CA-A8E7-67EEE7D5D39E}" type="pres">
      <dgm:prSet presAssocID="{F51533D3-1F0B-4A16-9E88-DAA7F5B3BC73}" presName="descendantText" presStyleLbl="alignAcc1" presStyleIdx="0" presStyleCnt="3">
        <dgm:presLayoutVars>
          <dgm:bulletEnabled val="1"/>
        </dgm:presLayoutVars>
      </dgm:prSet>
      <dgm:spPr/>
    </dgm:pt>
    <dgm:pt modelId="{56F734C6-962C-4B3A-82B0-A5B4AB6BEDF9}" type="pres">
      <dgm:prSet presAssocID="{57DA54C4-F97D-4F87-B06A-E11A40B64877}" presName="sp" presStyleCnt="0"/>
      <dgm:spPr/>
    </dgm:pt>
    <dgm:pt modelId="{41A9181C-8893-490F-A05A-B76F1B51F4D5}" type="pres">
      <dgm:prSet presAssocID="{51332A97-5D54-49C2-8584-FB7BF592AF52}" presName="composite" presStyleCnt="0"/>
      <dgm:spPr/>
    </dgm:pt>
    <dgm:pt modelId="{4DECF747-11D7-48A4-B135-5693A3F34565}" type="pres">
      <dgm:prSet presAssocID="{51332A97-5D54-49C2-8584-FB7BF592AF52}" presName="parentText" presStyleLbl="alignNode1" presStyleIdx="1" presStyleCnt="3">
        <dgm:presLayoutVars>
          <dgm:chMax val="1"/>
          <dgm:bulletEnabled val="1"/>
        </dgm:presLayoutVars>
      </dgm:prSet>
      <dgm:spPr/>
    </dgm:pt>
    <dgm:pt modelId="{54B95EA5-7320-4EBD-96B4-885F735F6BDC}" type="pres">
      <dgm:prSet presAssocID="{51332A97-5D54-49C2-8584-FB7BF592AF52}" presName="descendantText" presStyleLbl="alignAcc1" presStyleIdx="1" presStyleCnt="3" custLinFactNeighborX="422" custLinFactNeighborY="-903">
        <dgm:presLayoutVars>
          <dgm:bulletEnabled val="1"/>
        </dgm:presLayoutVars>
      </dgm:prSet>
      <dgm:spPr/>
    </dgm:pt>
    <dgm:pt modelId="{82F37494-63F0-453B-B457-C4871F1567A1}" type="pres">
      <dgm:prSet presAssocID="{E9DD78BC-BF3B-4B84-A2FB-A55370C2EC83}" presName="sp" presStyleCnt="0"/>
      <dgm:spPr/>
    </dgm:pt>
    <dgm:pt modelId="{001D1E8F-54C3-4051-94E8-D5C9C76CA21E}" type="pres">
      <dgm:prSet presAssocID="{101A2A77-4E19-48C7-823C-9FA41C01CC50}" presName="composite" presStyleCnt="0"/>
      <dgm:spPr/>
    </dgm:pt>
    <dgm:pt modelId="{BBB077F8-E1F9-4E91-A742-181EE982E13D}" type="pres">
      <dgm:prSet presAssocID="{101A2A77-4E19-48C7-823C-9FA41C01CC50}" presName="parentText" presStyleLbl="alignNode1" presStyleIdx="2" presStyleCnt="3">
        <dgm:presLayoutVars>
          <dgm:chMax val="1"/>
          <dgm:bulletEnabled val="1"/>
        </dgm:presLayoutVars>
      </dgm:prSet>
      <dgm:spPr/>
    </dgm:pt>
    <dgm:pt modelId="{2ECBC7B5-EF94-4A09-8846-70056DFC55C2}" type="pres">
      <dgm:prSet presAssocID="{101A2A77-4E19-48C7-823C-9FA41C01CC50}" presName="descendantText" presStyleLbl="alignAcc1" presStyleIdx="2" presStyleCnt="3">
        <dgm:presLayoutVars>
          <dgm:bulletEnabled val="1"/>
        </dgm:presLayoutVars>
      </dgm:prSet>
      <dgm:spPr/>
    </dgm:pt>
  </dgm:ptLst>
  <dgm:cxnLst>
    <dgm:cxn modelId="{46B05600-C7A4-4308-B476-8370DD014069}" type="presOf" srcId="{4E477DF4-3F84-45D2-97FD-81DB1186029B}" destId="{2ECBC7B5-EF94-4A09-8846-70056DFC55C2}" srcOrd="0" destOrd="0" presId="urn:microsoft.com/office/officeart/2005/8/layout/chevron2"/>
    <dgm:cxn modelId="{E448BF0E-C354-49D0-96C5-627E5116CC2F}" type="presOf" srcId="{EBA156BF-CE19-42C7-A788-489A78D99117}" destId="{A949EBEE-D6FD-4CD9-B5AA-D7472CDA40B5}" srcOrd="0" destOrd="0" presId="urn:microsoft.com/office/officeart/2005/8/layout/chevron2"/>
    <dgm:cxn modelId="{54C77018-2329-4FCB-A4AE-D89A76A8D856}" type="presOf" srcId="{2720EF94-8227-4287-82D5-B3095DFE4C4F}" destId="{54B95EA5-7320-4EBD-96B4-885F735F6BDC}" srcOrd="0" destOrd="0" presId="urn:microsoft.com/office/officeart/2005/8/layout/chevron2"/>
    <dgm:cxn modelId="{E7675B2B-5479-4D76-AA8D-ED65FAFD475C}" type="presOf" srcId="{F51533D3-1F0B-4A16-9E88-DAA7F5B3BC73}" destId="{AE8D7D86-4B14-4840-91C6-622831DF37DE}" srcOrd="0" destOrd="0" presId="urn:microsoft.com/office/officeart/2005/8/layout/chevron2"/>
    <dgm:cxn modelId="{28FE9A2D-E01F-43FC-BA24-49F1B53D4FC3}" srcId="{EBA156BF-CE19-42C7-A788-489A78D99117}" destId="{51332A97-5D54-49C2-8584-FB7BF592AF52}" srcOrd="1" destOrd="0" parTransId="{F32C86BD-E63B-4704-88C9-257541891FEC}" sibTransId="{E9DD78BC-BF3B-4B84-A2FB-A55370C2EC83}"/>
    <dgm:cxn modelId="{29079F4B-D991-4C1F-9943-0C9E647F5ECE}" srcId="{F51533D3-1F0B-4A16-9E88-DAA7F5B3BC73}" destId="{2BBDE115-E731-4AE3-81DD-BBD2AE82E2F3}" srcOrd="0" destOrd="0" parTransId="{BA2AB8B6-484D-4341-89DF-A4449D5FF0C3}" sibTransId="{3D51D147-BD13-47F3-ACEF-3C1029EDD7D5}"/>
    <dgm:cxn modelId="{C8BE7D76-E2CA-451A-A8FD-7B00893D5210}" srcId="{101A2A77-4E19-48C7-823C-9FA41C01CC50}" destId="{4E477DF4-3F84-45D2-97FD-81DB1186029B}" srcOrd="0" destOrd="0" parTransId="{BA8C94BF-4078-4C6F-998A-480DA897542E}" sibTransId="{33DCC8E0-45C4-42D6-980C-86DB7D92F570}"/>
    <dgm:cxn modelId="{1AD4677C-9FE7-4A8B-80CB-FC3702D22B46}" srcId="{51332A97-5D54-49C2-8584-FB7BF592AF52}" destId="{2720EF94-8227-4287-82D5-B3095DFE4C4F}" srcOrd="0" destOrd="0" parTransId="{D1A2CEF6-D879-46C5-BAFF-EF1B6BF1ABA5}" sibTransId="{E4F72EE6-8F88-43E0-801C-F1F930BCC09E}"/>
    <dgm:cxn modelId="{6EF82A8C-3C8B-4415-B830-11042004B862}" type="presOf" srcId="{101A2A77-4E19-48C7-823C-9FA41C01CC50}" destId="{BBB077F8-E1F9-4E91-A742-181EE982E13D}" srcOrd="0" destOrd="0" presId="urn:microsoft.com/office/officeart/2005/8/layout/chevron2"/>
    <dgm:cxn modelId="{31FC20C6-F741-447D-9917-009C0650D412}" srcId="{EBA156BF-CE19-42C7-A788-489A78D99117}" destId="{101A2A77-4E19-48C7-823C-9FA41C01CC50}" srcOrd="2" destOrd="0" parTransId="{95E85F12-BA5B-4125-AC5C-FC10A8BF5465}" sibTransId="{8B9A11A3-6D60-4FBF-BB9C-757CA4EF916B}"/>
    <dgm:cxn modelId="{642390D7-6686-4704-BFC8-65CA9E9DE013}" type="presOf" srcId="{2BBDE115-E731-4AE3-81DD-BBD2AE82E2F3}" destId="{366D65FA-F7DA-45CA-A8E7-67EEE7D5D39E}" srcOrd="0" destOrd="0" presId="urn:microsoft.com/office/officeart/2005/8/layout/chevron2"/>
    <dgm:cxn modelId="{A59822F2-6734-47DF-8C55-8E293EEF31D3}" srcId="{EBA156BF-CE19-42C7-A788-489A78D99117}" destId="{F51533D3-1F0B-4A16-9E88-DAA7F5B3BC73}" srcOrd="0" destOrd="0" parTransId="{1D1AD853-404E-4852-BD32-E4CA05B8FD02}" sibTransId="{57DA54C4-F97D-4F87-B06A-E11A40B64877}"/>
    <dgm:cxn modelId="{145362F7-A7C8-4114-95AE-E40E39C6FF26}" type="presOf" srcId="{51332A97-5D54-49C2-8584-FB7BF592AF52}" destId="{4DECF747-11D7-48A4-B135-5693A3F34565}" srcOrd="0" destOrd="0" presId="urn:microsoft.com/office/officeart/2005/8/layout/chevron2"/>
    <dgm:cxn modelId="{107382AE-CD05-4E82-8F6B-6F273FEFB2BF}" type="presParOf" srcId="{A949EBEE-D6FD-4CD9-B5AA-D7472CDA40B5}" destId="{F33FA9EE-9ABC-4B4D-A426-0D1BFAF77DE1}" srcOrd="0" destOrd="0" presId="urn:microsoft.com/office/officeart/2005/8/layout/chevron2"/>
    <dgm:cxn modelId="{A3A50B10-1394-4D79-9FF1-10A65983DD86}" type="presParOf" srcId="{F33FA9EE-9ABC-4B4D-A426-0D1BFAF77DE1}" destId="{AE8D7D86-4B14-4840-91C6-622831DF37DE}" srcOrd="0" destOrd="0" presId="urn:microsoft.com/office/officeart/2005/8/layout/chevron2"/>
    <dgm:cxn modelId="{DBE88C70-9CF9-4474-AB4D-302FD3210D62}" type="presParOf" srcId="{F33FA9EE-9ABC-4B4D-A426-0D1BFAF77DE1}" destId="{366D65FA-F7DA-45CA-A8E7-67EEE7D5D39E}" srcOrd="1" destOrd="0" presId="urn:microsoft.com/office/officeart/2005/8/layout/chevron2"/>
    <dgm:cxn modelId="{45E8D3DA-EB88-4D6A-B576-A1CD7A4F93CE}" type="presParOf" srcId="{A949EBEE-D6FD-4CD9-B5AA-D7472CDA40B5}" destId="{56F734C6-962C-4B3A-82B0-A5B4AB6BEDF9}" srcOrd="1" destOrd="0" presId="urn:microsoft.com/office/officeart/2005/8/layout/chevron2"/>
    <dgm:cxn modelId="{41BAA0BD-C85A-44A8-9D20-5C56B5110048}" type="presParOf" srcId="{A949EBEE-D6FD-4CD9-B5AA-D7472CDA40B5}" destId="{41A9181C-8893-490F-A05A-B76F1B51F4D5}" srcOrd="2" destOrd="0" presId="urn:microsoft.com/office/officeart/2005/8/layout/chevron2"/>
    <dgm:cxn modelId="{552D5112-56CE-41FE-B1CA-EE5973F07C95}" type="presParOf" srcId="{41A9181C-8893-490F-A05A-B76F1B51F4D5}" destId="{4DECF747-11D7-48A4-B135-5693A3F34565}" srcOrd="0" destOrd="0" presId="urn:microsoft.com/office/officeart/2005/8/layout/chevron2"/>
    <dgm:cxn modelId="{94F7FDF1-7AAE-420C-A7DF-439C520CBF4E}" type="presParOf" srcId="{41A9181C-8893-490F-A05A-B76F1B51F4D5}" destId="{54B95EA5-7320-4EBD-96B4-885F735F6BDC}" srcOrd="1" destOrd="0" presId="urn:microsoft.com/office/officeart/2005/8/layout/chevron2"/>
    <dgm:cxn modelId="{AED97B58-6F81-4175-AC76-F5CAAC770DF3}" type="presParOf" srcId="{A949EBEE-D6FD-4CD9-B5AA-D7472CDA40B5}" destId="{82F37494-63F0-453B-B457-C4871F1567A1}" srcOrd="3" destOrd="0" presId="urn:microsoft.com/office/officeart/2005/8/layout/chevron2"/>
    <dgm:cxn modelId="{31C69201-B3EF-4918-BAEA-404A5FAEEF6F}" type="presParOf" srcId="{A949EBEE-D6FD-4CD9-B5AA-D7472CDA40B5}" destId="{001D1E8F-54C3-4051-94E8-D5C9C76CA21E}" srcOrd="4" destOrd="0" presId="urn:microsoft.com/office/officeart/2005/8/layout/chevron2"/>
    <dgm:cxn modelId="{E943AA90-CE97-4EF2-8974-0FECC3480773}" type="presParOf" srcId="{001D1E8F-54C3-4051-94E8-D5C9C76CA21E}" destId="{BBB077F8-E1F9-4E91-A742-181EE982E13D}" srcOrd="0" destOrd="0" presId="urn:microsoft.com/office/officeart/2005/8/layout/chevron2"/>
    <dgm:cxn modelId="{E4641E1D-421F-483A-8B1D-E33CB0A04705}" type="presParOf" srcId="{001D1E8F-54C3-4051-94E8-D5C9C76CA21E}" destId="{2ECBC7B5-EF94-4A09-8846-70056DFC55C2}"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E0341390-E3CF-4B1C-A2E7-0134039AEC2F}" type="doc">
      <dgm:prSet loTypeId="urn:microsoft.com/office/officeart/2005/8/layout/list1" loCatId="list" qsTypeId="urn:microsoft.com/office/officeart/2005/8/quickstyle/simple1#6" qsCatId="simple" csTypeId="urn:microsoft.com/office/officeart/2005/8/colors/accent1_2#7" csCatId="accent1" phldr="1"/>
      <dgm:spPr/>
      <dgm:t>
        <a:bodyPr/>
        <a:lstStyle/>
        <a:p>
          <a:endParaRPr lang="en-US"/>
        </a:p>
      </dgm:t>
    </dgm:pt>
    <dgm:pt modelId="{7DB8D0B4-A778-4B4B-BB31-8FDF0BB0F30D}">
      <dgm:prSet phldrT="[Text]" custT="1"/>
      <dgm:spPr/>
      <dgm:t>
        <a:bodyPr/>
        <a:lstStyle/>
        <a:p>
          <a:r>
            <a:rPr lang="en-US" sz="2400">
              <a:solidFill>
                <a:srgbClr val="002060"/>
              </a:solidFill>
            </a:rPr>
            <a:t>Xác định tên sáng kiến</a:t>
          </a:r>
        </a:p>
      </dgm:t>
    </dgm:pt>
    <dgm:pt modelId="{FBCB65DF-ED13-45A7-99EF-8DD5E71E55A4}" type="parTrans" cxnId="{7FE4A41F-B387-45B1-B343-785CF1AEC43C}">
      <dgm:prSet/>
      <dgm:spPr/>
      <dgm:t>
        <a:bodyPr/>
        <a:lstStyle/>
        <a:p>
          <a:endParaRPr lang="en-US"/>
        </a:p>
      </dgm:t>
    </dgm:pt>
    <dgm:pt modelId="{C6DD6357-2712-49E1-9426-1F50F8E8E823}" type="sibTrans" cxnId="{7FE4A41F-B387-45B1-B343-785CF1AEC43C}">
      <dgm:prSet/>
      <dgm:spPr/>
      <dgm:t>
        <a:bodyPr/>
        <a:lstStyle/>
        <a:p>
          <a:endParaRPr lang="en-US"/>
        </a:p>
      </dgm:t>
    </dgm:pt>
    <dgm:pt modelId="{C2E66852-2043-4525-A28F-AAE53A7C989B}">
      <dgm:prSet phldrT="[Text]" custT="1"/>
      <dgm:spPr/>
      <dgm:t>
        <a:bodyPr/>
        <a:lstStyle/>
        <a:p>
          <a:r>
            <a:rPr lang="en-US" sz="2400">
              <a:solidFill>
                <a:srgbClr val="002060"/>
              </a:solidFill>
            </a:rPr>
            <a:t>Phần mở đầu</a:t>
          </a:r>
        </a:p>
      </dgm:t>
    </dgm:pt>
    <dgm:pt modelId="{67AE91D3-7FED-4BA7-B265-4CBBF9D2778F}" type="parTrans" cxnId="{C599A734-47C6-4AB6-AFCC-21CED7C3ED4C}">
      <dgm:prSet/>
      <dgm:spPr/>
      <dgm:t>
        <a:bodyPr/>
        <a:lstStyle/>
        <a:p>
          <a:endParaRPr lang="en-US"/>
        </a:p>
      </dgm:t>
    </dgm:pt>
    <dgm:pt modelId="{FED37661-E3B6-4D64-A226-FF9D288E9BB2}" type="sibTrans" cxnId="{C599A734-47C6-4AB6-AFCC-21CED7C3ED4C}">
      <dgm:prSet/>
      <dgm:spPr/>
      <dgm:t>
        <a:bodyPr/>
        <a:lstStyle/>
        <a:p>
          <a:endParaRPr lang="en-US"/>
        </a:p>
      </dgm:t>
    </dgm:pt>
    <dgm:pt modelId="{BEF278ED-D0A9-4C79-86A5-BD3FF78D88EC}">
      <dgm:prSet phldrT="[Text]" custT="1"/>
      <dgm:spPr/>
      <dgm:t>
        <a:bodyPr/>
        <a:lstStyle/>
        <a:p>
          <a:r>
            <a:rPr lang="en-US" sz="2400">
              <a:solidFill>
                <a:srgbClr val="002060"/>
              </a:solidFill>
            </a:rPr>
            <a:t>Phần nội dung</a:t>
          </a:r>
        </a:p>
      </dgm:t>
    </dgm:pt>
    <dgm:pt modelId="{6E699E25-98BB-45E6-86A9-1CAF03534880}" type="parTrans" cxnId="{1EF27A37-4E25-471A-948D-F19DF5A1F8E1}">
      <dgm:prSet/>
      <dgm:spPr/>
      <dgm:t>
        <a:bodyPr/>
        <a:lstStyle/>
        <a:p>
          <a:endParaRPr lang="en-US"/>
        </a:p>
      </dgm:t>
    </dgm:pt>
    <dgm:pt modelId="{D7C1AB40-C682-4FDA-AB19-9DA72B6168A8}" type="sibTrans" cxnId="{1EF27A37-4E25-471A-948D-F19DF5A1F8E1}">
      <dgm:prSet/>
      <dgm:spPr/>
      <dgm:t>
        <a:bodyPr/>
        <a:lstStyle/>
        <a:p>
          <a:endParaRPr lang="en-US"/>
        </a:p>
      </dgm:t>
    </dgm:pt>
    <dgm:pt modelId="{F3077513-AD84-420B-8408-7E510FE82E24}">
      <dgm:prSet phldrT="[Text]" custT="1"/>
      <dgm:spPr/>
      <dgm:t>
        <a:bodyPr/>
        <a:lstStyle/>
        <a:p>
          <a:r>
            <a:rPr lang="en-US" sz="2400">
              <a:solidFill>
                <a:srgbClr val="002060"/>
              </a:solidFill>
            </a:rPr>
            <a:t>Phần kết luận</a:t>
          </a:r>
        </a:p>
      </dgm:t>
    </dgm:pt>
    <dgm:pt modelId="{0DC11845-4630-41A0-A67F-9EDB8DFE5F13}" type="parTrans" cxnId="{2B62E967-9A63-46B9-A263-4352D037474A}">
      <dgm:prSet/>
      <dgm:spPr/>
      <dgm:t>
        <a:bodyPr/>
        <a:lstStyle/>
        <a:p>
          <a:endParaRPr lang="en-US"/>
        </a:p>
      </dgm:t>
    </dgm:pt>
    <dgm:pt modelId="{A64CB1C1-6D68-42CF-9899-8A098C1732F7}" type="sibTrans" cxnId="{2B62E967-9A63-46B9-A263-4352D037474A}">
      <dgm:prSet/>
      <dgm:spPr/>
      <dgm:t>
        <a:bodyPr/>
        <a:lstStyle/>
        <a:p>
          <a:endParaRPr lang="en-US"/>
        </a:p>
      </dgm:t>
    </dgm:pt>
    <dgm:pt modelId="{02EEFA92-5767-41FC-8781-AFFE7E9123BC}">
      <dgm:prSet phldrT="[Text]" custT="1"/>
      <dgm:spPr/>
      <dgm:t>
        <a:bodyPr/>
        <a:lstStyle/>
        <a:p>
          <a:r>
            <a:rPr lang="en-US" sz="2400">
              <a:solidFill>
                <a:srgbClr val="002060"/>
              </a:solidFill>
            </a:rPr>
            <a:t>Tài liệu tham khảo và các Phụ lục</a:t>
          </a:r>
        </a:p>
      </dgm:t>
    </dgm:pt>
    <dgm:pt modelId="{98AEB416-3096-48AE-B44F-C6DCEBC0F271}" type="parTrans" cxnId="{9F565E9C-77A7-4C50-97EA-B0E75F6DD45B}">
      <dgm:prSet/>
      <dgm:spPr/>
      <dgm:t>
        <a:bodyPr/>
        <a:lstStyle/>
        <a:p>
          <a:endParaRPr lang="en-US"/>
        </a:p>
      </dgm:t>
    </dgm:pt>
    <dgm:pt modelId="{91193A6E-7853-411A-B30E-45D4F9E370E1}" type="sibTrans" cxnId="{9F565E9C-77A7-4C50-97EA-B0E75F6DD45B}">
      <dgm:prSet/>
      <dgm:spPr/>
      <dgm:t>
        <a:bodyPr/>
        <a:lstStyle/>
        <a:p>
          <a:endParaRPr lang="en-US"/>
        </a:p>
      </dgm:t>
    </dgm:pt>
    <dgm:pt modelId="{9E07B511-B12F-411E-9E96-4A6FB80F6358}" type="pres">
      <dgm:prSet presAssocID="{E0341390-E3CF-4B1C-A2E7-0134039AEC2F}" presName="linear" presStyleCnt="0">
        <dgm:presLayoutVars>
          <dgm:dir/>
          <dgm:animLvl val="lvl"/>
          <dgm:resizeHandles val="exact"/>
        </dgm:presLayoutVars>
      </dgm:prSet>
      <dgm:spPr/>
    </dgm:pt>
    <dgm:pt modelId="{0C86E7B5-079D-46DC-8793-63A92B703EAF}" type="pres">
      <dgm:prSet presAssocID="{7DB8D0B4-A778-4B4B-BB31-8FDF0BB0F30D}" presName="parentLin" presStyleCnt="0"/>
      <dgm:spPr/>
    </dgm:pt>
    <dgm:pt modelId="{BC6EB667-91D3-4826-815E-960F98D7A9DA}" type="pres">
      <dgm:prSet presAssocID="{7DB8D0B4-A778-4B4B-BB31-8FDF0BB0F30D}" presName="parentLeftMargin" presStyleLbl="node1" presStyleIdx="0" presStyleCnt="5"/>
      <dgm:spPr/>
    </dgm:pt>
    <dgm:pt modelId="{1127CECC-A05C-4457-8356-1EF498E962FE}" type="pres">
      <dgm:prSet presAssocID="{7DB8D0B4-A778-4B4B-BB31-8FDF0BB0F30D}" presName="parentText" presStyleLbl="node1" presStyleIdx="0" presStyleCnt="5">
        <dgm:presLayoutVars>
          <dgm:chMax val="0"/>
          <dgm:bulletEnabled val="1"/>
        </dgm:presLayoutVars>
      </dgm:prSet>
      <dgm:spPr/>
    </dgm:pt>
    <dgm:pt modelId="{59B40674-0CD5-42B9-B460-0138B162DED8}" type="pres">
      <dgm:prSet presAssocID="{7DB8D0B4-A778-4B4B-BB31-8FDF0BB0F30D}" presName="negativeSpace" presStyleCnt="0"/>
      <dgm:spPr/>
    </dgm:pt>
    <dgm:pt modelId="{56BD282B-C792-4D87-88BC-3B7D15E23189}" type="pres">
      <dgm:prSet presAssocID="{7DB8D0B4-A778-4B4B-BB31-8FDF0BB0F30D}" presName="childText" presStyleLbl="conFgAcc1" presStyleIdx="0" presStyleCnt="5">
        <dgm:presLayoutVars>
          <dgm:bulletEnabled val="1"/>
        </dgm:presLayoutVars>
      </dgm:prSet>
      <dgm:spPr/>
    </dgm:pt>
    <dgm:pt modelId="{60455180-44B0-42E5-9242-18503B506D9E}" type="pres">
      <dgm:prSet presAssocID="{C6DD6357-2712-49E1-9426-1F50F8E8E823}" presName="spaceBetweenRectangles" presStyleCnt="0"/>
      <dgm:spPr/>
    </dgm:pt>
    <dgm:pt modelId="{A5FD1C1F-5D4F-4E46-9DC3-8AB6476BB471}" type="pres">
      <dgm:prSet presAssocID="{C2E66852-2043-4525-A28F-AAE53A7C989B}" presName="parentLin" presStyleCnt="0"/>
      <dgm:spPr/>
    </dgm:pt>
    <dgm:pt modelId="{749B3635-BEA9-43BF-96F9-4AB25DC4CF1F}" type="pres">
      <dgm:prSet presAssocID="{C2E66852-2043-4525-A28F-AAE53A7C989B}" presName="parentLeftMargin" presStyleLbl="node1" presStyleIdx="0" presStyleCnt="5"/>
      <dgm:spPr/>
    </dgm:pt>
    <dgm:pt modelId="{0AB52607-E2BA-4BC8-B674-E997A689872D}" type="pres">
      <dgm:prSet presAssocID="{C2E66852-2043-4525-A28F-AAE53A7C989B}" presName="parentText" presStyleLbl="node1" presStyleIdx="1" presStyleCnt="5">
        <dgm:presLayoutVars>
          <dgm:chMax val="0"/>
          <dgm:bulletEnabled val="1"/>
        </dgm:presLayoutVars>
      </dgm:prSet>
      <dgm:spPr/>
    </dgm:pt>
    <dgm:pt modelId="{D7164468-D19E-4283-88D0-E0667F6A62DD}" type="pres">
      <dgm:prSet presAssocID="{C2E66852-2043-4525-A28F-AAE53A7C989B}" presName="negativeSpace" presStyleCnt="0"/>
      <dgm:spPr/>
    </dgm:pt>
    <dgm:pt modelId="{F9843611-2B86-4A2F-9060-1D4BF6072F90}" type="pres">
      <dgm:prSet presAssocID="{C2E66852-2043-4525-A28F-AAE53A7C989B}" presName="childText" presStyleLbl="conFgAcc1" presStyleIdx="1" presStyleCnt="5">
        <dgm:presLayoutVars>
          <dgm:bulletEnabled val="1"/>
        </dgm:presLayoutVars>
      </dgm:prSet>
      <dgm:spPr/>
    </dgm:pt>
    <dgm:pt modelId="{8444526A-B64B-4E7B-9173-5A2BF23DDE1E}" type="pres">
      <dgm:prSet presAssocID="{FED37661-E3B6-4D64-A226-FF9D288E9BB2}" presName="spaceBetweenRectangles" presStyleCnt="0"/>
      <dgm:spPr/>
    </dgm:pt>
    <dgm:pt modelId="{E0B34946-6985-4684-A206-C2017EF0C06D}" type="pres">
      <dgm:prSet presAssocID="{BEF278ED-D0A9-4C79-86A5-BD3FF78D88EC}" presName="parentLin" presStyleCnt="0"/>
      <dgm:spPr/>
    </dgm:pt>
    <dgm:pt modelId="{2F0DA0F6-5660-4507-9D5A-1391749F97B3}" type="pres">
      <dgm:prSet presAssocID="{BEF278ED-D0A9-4C79-86A5-BD3FF78D88EC}" presName="parentLeftMargin" presStyleLbl="node1" presStyleIdx="1" presStyleCnt="5"/>
      <dgm:spPr/>
    </dgm:pt>
    <dgm:pt modelId="{4E98960E-A332-4738-AE65-B642E4F98215}" type="pres">
      <dgm:prSet presAssocID="{BEF278ED-D0A9-4C79-86A5-BD3FF78D88EC}" presName="parentText" presStyleLbl="node1" presStyleIdx="2" presStyleCnt="5">
        <dgm:presLayoutVars>
          <dgm:chMax val="0"/>
          <dgm:bulletEnabled val="1"/>
        </dgm:presLayoutVars>
      </dgm:prSet>
      <dgm:spPr/>
    </dgm:pt>
    <dgm:pt modelId="{C68362CA-F0AA-4DF8-9931-9A0E1DAE304C}" type="pres">
      <dgm:prSet presAssocID="{BEF278ED-D0A9-4C79-86A5-BD3FF78D88EC}" presName="negativeSpace" presStyleCnt="0"/>
      <dgm:spPr/>
    </dgm:pt>
    <dgm:pt modelId="{B749437A-213D-45C3-928F-23706621B6D0}" type="pres">
      <dgm:prSet presAssocID="{BEF278ED-D0A9-4C79-86A5-BD3FF78D88EC}" presName="childText" presStyleLbl="conFgAcc1" presStyleIdx="2" presStyleCnt="5">
        <dgm:presLayoutVars>
          <dgm:bulletEnabled val="1"/>
        </dgm:presLayoutVars>
      </dgm:prSet>
      <dgm:spPr/>
    </dgm:pt>
    <dgm:pt modelId="{E69F0A6A-2618-482F-877F-13FB5B5F3E7C}" type="pres">
      <dgm:prSet presAssocID="{D7C1AB40-C682-4FDA-AB19-9DA72B6168A8}" presName="spaceBetweenRectangles" presStyleCnt="0"/>
      <dgm:spPr/>
    </dgm:pt>
    <dgm:pt modelId="{1A73F1AC-C928-4D6C-81C2-BFB4A7CF413D}" type="pres">
      <dgm:prSet presAssocID="{F3077513-AD84-420B-8408-7E510FE82E24}" presName="parentLin" presStyleCnt="0"/>
      <dgm:spPr/>
    </dgm:pt>
    <dgm:pt modelId="{B2B73CEB-2845-4678-BF5F-7585345B97A1}" type="pres">
      <dgm:prSet presAssocID="{F3077513-AD84-420B-8408-7E510FE82E24}" presName="parentLeftMargin" presStyleLbl="node1" presStyleIdx="2" presStyleCnt="5"/>
      <dgm:spPr/>
    </dgm:pt>
    <dgm:pt modelId="{F8CFDE8C-372F-49F9-9F62-9DA24581F096}" type="pres">
      <dgm:prSet presAssocID="{F3077513-AD84-420B-8408-7E510FE82E24}" presName="parentText" presStyleLbl="node1" presStyleIdx="3" presStyleCnt="5">
        <dgm:presLayoutVars>
          <dgm:chMax val="0"/>
          <dgm:bulletEnabled val="1"/>
        </dgm:presLayoutVars>
      </dgm:prSet>
      <dgm:spPr/>
    </dgm:pt>
    <dgm:pt modelId="{2122D7C8-A00F-4BE8-ABEF-7E3A6F26C7AA}" type="pres">
      <dgm:prSet presAssocID="{F3077513-AD84-420B-8408-7E510FE82E24}" presName="negativeSpace" presStyleCnt="0"/>
      <dgm:spPr/>
    </dgm:pt>
    <dgm:pt modelId="{4F6D483F-177A-444B-904A-8CAEE97B2C18}" type="pres">
      <dgm:prSet presAssocID="{F3077513-AD84-420B-8408-7E510FE82E24}" presName="childText" presStyleLbl="conFgAcc1" presStyleIdx="3" presStyleCnt="5">
        <dgm:presLayoutVars>
          <dgm:bulletEnabled val="1"/>
        </dgm:presLayoutVars>
      </dgm:prSet>
      <dgm:spPr/>
    </dgm:pt>
    <dgm:pt modelId="{B6DC2C26-5734-41B3-B4CB-39DF186D53AE}" type="pres">
      <dgm:prSet presAssocID="{A64CB1C1-6D68-42CF-9899-8A098C1732F7}" presName="spaceBetweenRectangles" presStyleCnt="0"/>
      <dgm:spPr/>
    </dgm:pt>
    <dgm:pt modelId="{1447F41B-441D-4621-BC53-C80113FC02D4}" type="pres">
      <dgm:prSet presAssocID="{02EEFA92-5767-41FC-8781-AFFE7E9123BC}" presName="parentLin" presStyleCnt="0"/>
      <dgm:spPr/>
    </dgm:pt>
    <dgm:pt modelId="{A6B75563-86A4-4633-8881-C3BA9DF7005D}" type="pres">
      <dgm:prSet presAssocID="{02EEFA92-5767-41FC-8781-AFFE7E9123BC}" presName="parentLeftMargin" presStyleLbl="node1" presStyleIdx="3" presStyleCnt="5"/>
      <dgm:spPr/>
    </dgm:pt>
    <dgm:pt modelId="{E85E5D35-4D13-4ABB-8692-4BD716E81C64}" type="pres">
      <dgm:prSet presAssocID="{02EEFA92-5767-41FC-8781-AFFE7E9123BC}" presName="parentText" presStyleLbl="node1" presStyleIdx="4" presStyleCnt="5">
        <dgm:presLayoutVars>
          <dgm:chMax val="0"/>
          <dgm:bulletEnabled val="1"/>
        </dgm:presLayoutVars>
      </dgm:prSet>
      <dgm:spPr/>
    </dgm:pt>
    <dgm:pt modelId="{60568B29-DC9B-4E06-959A-347268AE3CCA}" type="pres">
      <dgm:prSet presAssocID="{02EEFA92-5767-41FC-8781-AFFE7E9123BC}" presName="negativeSpace" presStyleCnt="0"/>
      <dgm:spPr/>
    </dgm:pt>
    <dgm:pt modelId="{0B4D7FC5-1388-4331-A720-BED52F52B731}" type="pres">
      <dgm:prSet presAssocID="{02EEFA92-5767-41FC-8781-AFFE7E9123BC}" presName="childText" presStyleLbl="conFgAcc1" presStyleIdx="4" presStyleCnt="5">
        <dgm:presLayoutVars>
          <dgm:bulletEnabled val="1"/>
        </dgm:presLayoutVars>
      </dgm:prSet>
      <dgm:spPr/>
    </dgm:pt>
  </dgm:ptLst>
  <dgm:cxnLst>
    <dgm:cxn modelId="{C6AA7002-B853-4076-B6BF-CA523A0022D0}" type="presOf" srcId="{BEF278ED-D0A9-4C79-86A5-BD3FF78D88EC}" destId="{2F0DA0F6-5660-4507-9D5A-1391749F97B3}" srcOrd="0" destOrd="0" presId="urn:microsoft.com/office/officeart/2005/8/layout/list1"/>
    <dgm:cxn modelId="{7FE4A41F-B387-45B1-B343-785CF1AEC43C}" srcId="{E0341390-E3CF-4B1C-A2E7-0134039AEC2F}" destId="{7DB8D0B4-A778-4B4B-BB31-8FDF0BB0F30D}" srcOrd="0" destOrd="0" parTransId="{FBCB65DF-ED13-45A7-99EF-8DD5E71E55A4}" sibTransId="{C6DD6357-2712-49E1-9426-1F50F8E8E823}"/>
    <dgm:cxn modelId="{360FC830-5D1D-4974-A088-905D62C61611}" type="presOf" srcId="{E0341390-E3CF-4B1C-A2E7-0134039AEC2F}" destId="{9E07B511-B12F-411E-9E96-4A6FB80F6358}" srcOrd="0" destOrd="0" presId="urn:microsoft.com/office/officeart/2005/8/layout/list1"/>
    <dgm:cxn modelId="{C599A734-47C6-4AB6-AFCC-21CED7C3ED4C}" srcId="{E0341390-E3CF-4B1C-A2E7-0134039AEC2F}" destId="{C2E66852-2043-4525-A28F-AAE53A7C989B}" srcOrd="1" destOrd="0" parTransId="{67AE91D3-7FED-4BA7-B265-4CBBF9D2778F}" sibTransId="{FED37661-E3B6-4D64-A226-FF9D288E9BB2}"/>
    <dgm:cxn modelId="{1EF27A37-4E25-471A-948D-F19DF5A1F8E1}" srcId="{E0341390-E3CF-4B1C-A2E7-0134039AEC2F}" destId="{BEF278ED-D0A9-4C79-86A5-BD3FF78D88EC}" srcOrd="2" destOrd="0" parTransId="{6E699E25-98BB-45E6-86A9-1CAF03534880}" sibTransId="{D7C1AB40-C682-4FDA-AB19-9DA72B6168A8}"/>
    <dgm:cxn modelId="{A174F842-95D2-4EA2-9B5F-5F5DB3A298CB}" type="presOf" srcId="{C2E66852-2043-4525-A28F-AAE53A7C989B}" destId="{749B3635-BEA9-43BF-96F9-4AB25DC4CF1F}" srcOrd="0" destOrd="0" presId="urn:microsoft.com/office/officeart/2005/8/layout/list1"/>
    <dgm:cxn modelId="{F9C2CF67-BE2C-4D7C-9964-59059F32DD07}" type="presOf" srcId="{BEF278ED-D0A9-4C79-86A5-BD3FF78D88EC}" destId="{4E98960E-A332-4738-AE65-B642E4F98215}" srcOrd="1" destOrd="0" presId="urn:microsoft.com/office/officeart/2005/8/layout/list1"/>
    <dgm:cxn modelId="{2B62E967-9A63-46B9-A263-4352D037474A}" srcId="{E0341390-E3CF-4B1C-A2E7-0134039AEC2F}" destId="{F3077513-AD84-420B-8408-7E510FE82E24}" srcOrd="3" destOrd="0" parTransId="{0DC11845-4630-41A0-A67F-9EDB8DFE5F13}" sibTransId="{A64CB1C1-6D68-42CF-9899-8A098C1732F7}"/>
    <dgm:cxn modelId="{FC58B670-6DAD-4ECF-915D-B6948EC49A0A}" type="presOf" srcId="{F3077513-AD84-420B-8408-7E510FE82E24}" destId="{B2B73CEB-2845-4678-BF5F-7585345B97A1}" srcOrd="0" destOrd="0" presId="urn:microsoft.com/office/officeart/2005/8/layout/list1"/>
    <dgm:cxn modelId="{35ED9252-1390-42E7-878A-2957663B75BB}" type="presOf" srcId="{C2E66852-2043-4525-A28F-AAE53A7C989B}" destId="{0AB52607-E2BA-4BC8-B674-E997A689872D}" srcOrd="1" destOrd="0" presId="urn:microsoft.com/office/officeart/2005/8/layout/list1"/>
    <dgm:cxn modelId="{2B259372-7A33-4F5D-B3E1-FBCFECE2B507}" type="presOf" srcId="{F3077513-AD84-420B-8408-7E510FE82E24}" destId="{F8CFDE8C-372F-49F9-9F62-9DA24581F096}" srcOrd="1" destOrd="0" presId="urn:microsoft.com/office/officeart/2005/8/layout/list1"/>
    <dgm:cxn modelId="{255FD373-E20D-4B4F-B31A-3EED6FEF5302}" type="presOf" srcId="{02EEFA92-5767-41FC-8781-AFFE7E9123BC}" destId="{A6B75563-86A4-4633-8881-C3BA9DF7005D}" srcOrd="0" destOrd="0" presId="urn:microsoft.com/office/officeart/2005/8/layout/list1"/>
    <dgm:cxn modelId="{9F565E9C-77A7-4C50-97EA-B0E75F6DD45B}" srcId="{E0341390-E3CF-4B1C-A2E7-0134039AEC2F}" destId="{02EEFA92-5767-41FC-8781-AFFE7E9123BC}" srcOrd="4" destOrd="0" parTransId="{98AEB416-3096-48AE-B44F-C6DCEBC0F271}" sibTransId="{91193A6E-7853-411A-B30E-45D4F9E370E1}"/>
    <dgm:cxn modelId="{A39F54A9-956D-478B-9750-2CF6CD8829CA}" type="presOf" srcId="{7DB8D0B4-A778-4B4B-BB31-8FDF0BB0F30D}" destId="{1127CECC-A05C-4457-8356-1EF498E962FE}" srcOrd="1" destOrd="0" presId="urn:microsoft.com/office/officeart/2005/8/layout/list1"/>
    <dgm:cxn modelId="{E10D2DBF-9EC1-4219-9C51-BCEB3153B8ED}" type="presOf" srcId="{7DB8D0B4-A778-4B4B-BB31-8FDF0BB0F30D}" destId="{BC6EB667-91D3-4826-815E-960F98D7A9DA}" srcOrd="0" destOrd="0" presId="urn:microsoft.com/office/officeart/2005/8/layout/list1"/>
    <dgm:cxn modelId="{749886D9-01BD-47F8-809A-96837442C6BB}" type="presOf" srcId="{02EEFA92-5767-41FC-8781-AFFE7E9123BC}" destId="{E85E5D35-4D13-4ABB-8692-4BD716E81C64}" srcOrd="1" destOrd="0" presId="urn:microsoft.com/office/officeart/2005/8/layout/list1"/>
    <dgm:cxn modelId="{4AE1A572-4CAA-4593-AE22-725A685C1998}" type="presParOf" srcId="{9E07B511-B12F-411E-9E96-4A6FB80F6358}" destId="{0C86E7B5-079D-46DC-8793-63A92B703EAF}" srcOrd="0" destOrd="0" presId="urn:microsoft.com/office/officeart/2005/8/layout/list1"/>
    <dgm:cxn modelId="{EAABAAD0-D64E-491C-B0A0-72DA1A4A3EAB}" type="presParOf" srcId="{0C86E7B5-079D-46DC-8793-63A92B703EAF}" destId="{BC6EB667-91D3-4826-815E-960F98D7A9DA}" srcOrd="0" destOrd="0" presId="urn:microsoft.com/office/officeart/2005/8/layout/list1"/>
    <dgm:cxn modelId="{40E7D593-6CBD-4E0A-8FAB-FEE428E61833}" type="presParOf" srcId="{0C86E7B5-079D-46DC-8793-63A92B703EAF}" destId="{1127CECC-A05C-4457-8356-1EF498E962FE}" srcOrd="1" destOrd="0" presId="urn:microsoft.com/office/officeart/2005/8/layout/list1"/>
    <dgm:cxn modelId="{ECF0B1B1-80E0-4C68-9977-A2D27DCB0B6D}" type="presParOf" srcId="{9E07B511-B12F-411E-9E96-4A6FB80F6358}" destId="{59B40674-0CD5-42B9-B460-0138B162DED8}" srcOrd="1" destOrd="0" presId="urn:microsoft.com/office/officeart/2005/8/layout/list1"/>
    <dgm:cxn modelId="{131F1A3E-9B35-44E3-BCCD-6F4C4CD3E2D2}" type="presParOf" srcId="{9E07B511-B12F-411E-9E96-4A6FB80F6358}" destId="{56BD282B-C792-4D87-88BC-3B7D15E23189}" srcOrd="2" destOrd="0" presId="urn:microsoft.com/office/officeart/2005/8/layout/list1"/>
    <dgm:cxn modelId="{D8A3FD5F-B3B6-46AD-83CC-5CDD13BD6A0F}" type="presParOf" srcId="{9E07B511-B12F-411E-9E96-4A6FB80F6358}" destId="{60455180-44B0-42E5-9242-18503B506D9E}" srcOrd="3" destOrd="0" presId="urn:microsoft.com/office/officeart/2005/8/layout/list1"/>
    <dgm:cxn modelId="{C1028409-EC74-4E5F-A1BA-00A02ED81947}" type="presParOf" srcId="{9E07B511-B12F-411E-9E96-4A6FB80F6358}" destId="{A5FD1C1F-5D4F-4E46-9DC3-8AB6476BB471}" srcOrd="4" destOrd="0" presId="urn:microsoft.com/office/officeart/2005/8/layout/list1"/>
    <dgm:cxn modelId="{826BFF9A-A1EE-4B38-83C4-140127A378C6}" type="presParOf" srcId="{A5FD1C1F-5D4F-4E46-9DC3-8AB6476BB471}" destId="{749B3635-BEA9-43BF-96F9-4AB25DC4CF1F}" srcOrd="0" destOrd="0" presId="urn:microsoft.com/office/officeart/2005/8/layout/list1"/>
    <dgm:cxn modelId="{2212CC93-93D5-4760-B28F-31F1328F0BD8}" type="presParOf" srcId="{A5FD1C1F-5D4F-4E46-9DC3-8AB6476BB471}" destId="{0AB52607-E2BA-4BC8-B674-E997A689872D}" srcOrd="1" destOrd="0" presId="urn:microsoft.com/office/officeart/2005/8/layout/list1"/>
    <dgm:cxn modelId="{0788C2B9-EF69-4645-90ED-C6F339A956C3}" type="presParOf" srcId="{9E07B511-B12F-411E-9E96-4A6FB80F6358}" destId="{D7164468-D19E-4283-88D0-E0667F6A62DD}" srcOrd="5" destOrd="0" presId="urn:microsoft.com/office/officeart/2005/8/layout/list1"/>
    <dgm:cxn modelId="{8ACC286B-31FD-4445-B2B8-841C7A466D9B}" type="presParOf" srcId="{9E07B511-B12F-411E-9E96-4A6FB80F6358}" destId="{F9843611-2B86-4A2F-9060-1D4BF6072F90}" srcOrd="6" destOrd="0" presId="urn:microsoft.com/office/officeart/2005/8/layout/list1"/>
    <dgm:cxn modelId="{544ED435-0F18-4C25-BD84-63399DFBA552}" type="presParOf" srcId="{9E07B511-B12F-411E-9E96-4A6FB80F6358}" destId="{8444526A-B64B-4E7B-9173-5A2BF23DDE1E}" srcOrd="7" destOrd="0" presId="urn:microsoft.com/office/officeart/2005/8/layout/list1"/>
    <dgm:cxn modelId="{5060609D-6A3F-4AC9-8C32-891CF447638C}" type="presParOf" srcId="{9E07B511-B12F-411E-9E96-4A6FB80F6358}" destId="{E0B34946-6985-4684-A206-C2017EF0C06D}" srcOrd="8" destOrd="0" presId="urn:microsoft.com/office/officeart/2005/8/layout/list1"/>
    <dgm:cxn modelId="{B2832FAF-69A2-4FE8-A886-75498847A921}" type="presParOf" srcId="{E0B34946-6985-4684-A206-C2017EF0C06D}" destId="{2F0DA0F6-5660-4507-9D5A-1391749F97B3}" srcOrd="0" destOrd="0" presId="urn:microsoft.com/office/officeart/2005/8/layout/list1"/>
    <dgm:cxn modelId="{9FEDC37F-E86D-4F52-9E45-A272FDC07F2D}" type="presParOf" srcId="{E0B34946-6985-4684-A206-C2017EF0C06D}" destId="{4E98960E-A332-4738-AE65-B642E4F98215}" srcOrd="1" destOrd="0" presId="urn:microsoft.com/office/officeart/2005/8/layout/list1"/>
    <dgm:cxn modelId="{7F710966-AFBD-41E6-8776-A51EDB4D4C5F}" type="presParOf" srcId="{9E07B511-B12F-411E-9E96-4A6FB80F6358}" destId="{C68362CA-F0AA-4DF8-9931-9A0E1DAE304C}" srcOrd="9" destOrd="0" presId="urn:microsoft.com/office/officeart/2005/8/layout/list1"/>
    <dgm:cxn modelId="{C3B34A36-CA85-4B59-995A-AC5E350A312B}" type="presParOf" srcId="{9E07B511-B12F-411E-9E96-4A6FB80F6358}" destId="{B749437A-213D-45C3-928F-23706621B6D0}" srcOrd="10" destOrd="0" presId="urn:microsoft.com/office/officeart/2005/8/layout/list1"/>
    <dgm:cxn modelId="{79E94B07-FAD3-4F76-BC1C-BBE412910EB9}" type="presParOf" srcId="{9E07B511-B12F-411E-9E96-4A6FB80F6358}" destId="{E69F0A6A-2618-482F-877F-13FB5B5F3E7C}" srcOrd="11" destOrd="0" presId="urn:microsoft.com/office/officeart/2005/8/layout/list1"/>
    <dgm:cxn modelId="{1D510AA2-C9BC-4734-AAE5-EC45959EBE21}" type="presParOf" srcId="{9E07B511-B12F-411E-9E96-4A6FB80F6358}" destId="{1A73F1AC-C928-4D6C-81C2-BFB4A7CF413D}" srcOrd="12" destOrd="0" presId="urn:microsoft.com/office/officeart/2005/8/layout/list1"/>
    <dgm:cxn modelId="{9182C345-F81A-485A-9B62-56BBF3A9CD36}" type="presParOf" srcId="{1A73F1AC-C928-4D6C-81C2-BFB4A7CF413D}" destId="{B2B73CEB-2845-4678-BF5F-7585345B97A1}" srcOrd="0" destOrd="0" presId="urn:microsoft.com/office/officeart/2005/8/layout/list1"/>
    <dgm:cxn modelId="{73863B2B-7E8B-4AA7-97C8-637A0C1B0B7F}" type="presParOf" srcId="{1A73F1AC-C928-4D6C-81C2-BFB4A7CF413D}" destId="{F8CFDE8C-372F-49F9-9F62-9DA24581F096}" srcOrd="1" destOrd="0" presId="urn:microsoft.com/office/officeart/2005/8/layout/list1"/>
    <dgm:cxn modelId="{70A21D53-4BBF-4AD4-8C66-8584DE66244C}" type="presParOf" srcId="{9E07B511-B12F-411E-9E96-4A6FB80F6358}" destId="{2122D7C8-A00F-4BE8-ABEF-7E3A6F26C7AA}" srcOrd="13" destOrd="0" presId="urn:microsoft.com/office/officeart/2005/8/layout/list1"/>
    <dgm:cxn modelId="{910842D7-14A5-4CE4-B2EB-93CD33159311}" type="presParOf" srcId="{9E07B511-B12F-411E-9E96-4A6FB80F6358}" destId="{4F6D483F-177A-444B-904A-8CAEE97B2C18}" srcOrd="14" destOrd="0" presId="urn:microsoft.com/office/officeart/2005/8/layout/list1"/>
    <dgm:cxn modelId="{1235D382-BF2B-4E32-8780-A5C0C7E35BBC}" type="presParOf" srcId="{9E07B511-B12F-411E-9E96-4A6FB80F6358}" destId="{B6DC2C26-5734-41B3-B4CB-39DF186D53AE}" srcOrd="15" destOrd="0" presId="urn:microsoft.com/office/officeart/2005/8/layout/list1"/>
    <dgm:cxn modelId="{B873BFE8-C6F7-44F1-BFEF-2212C5C13E28}" type="presParOf" srcId="{9E07B511-B12F-411E-9E96-4A6FB80F6358}" destId="{1447F41B-441D-4621-BC53-C80113FC02D4}" srcOrd="16" destOrd="0" presId="urn:microsoft.com/office/officeart/2005/8/layout/list1"/>
    <dgm:cxn modelId="{B15BD818-93B3-4076-9F96-0D3FC6479CC3}" type="presParOf" srcId="{1447F41B-441D-4621-BC53-C80113FC02D4}" destId="{A6B75563-86A4-4633-8881-C3BA9DF7005D}" srcOrd="0" destOrd="0" presId="urn:microsoft.com/office/officeart/2005/8/layout/list1"/>
    <dgm:cxn modelId="{094D8F42-CE7A-4D8F-91FC-F09891405219}" type="presParOf" srcId="{1447F41B-441D-4621-BC53-C80113FC02D4}" destId="{E85E5D35-4D13-4ABB-8692-4BD716E81C64}" srcOrd="1" destOrd="0" presId="urn:microsoft.com/office/officeart/2005/8/layout/list1"/>
    <dgm:cxn modelId="{98B18630-A506-4E0C-B6AE-77D5F01B9C9F}" type="presParOf" srcId="{9E07B511-B12F-411E-9E96-4A6FB80F6358}" destId="{60568B29-DC9B-4E06-959A-347268AE3CCA}" srcOrd="17" destOrd="0" presId="urn:microsoft.com/office/officeart/2005/8/layout/list1"/>
    <dgm:cxn modelId="{52F71CC6-FA2A-4A51-8ECF-74E9A869B48E}" type="presParOf" srcId="{9E07B511-B12F-411E-9E96-4A6FB80F6358}" destId="{0B4D7FC5-1388-4331-A720-BED52F52B731}" srcOrd="18"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4F9517D6-4BD3-4C2A-BE25-34685EDE1141}" type="doc">
      <dgm:prSet loTypeId="urn:microsoft.com/office/officeart/2008/layout/HorizontalMultiLevelHierarchy" loCatId="hierarchy" qsTypeId="urn:microsoft.com/office/officeart/2005/8/quickstyle/simple1#7" qsCatId="simple" csTypeId="urn:microsoft.com/office/officeart/2005/8/colors/accent1_2#8" csCatId="accent1" phldr="1"/>
      <dgm:spPr/>
      <dgm:t>
        <a:bodyPr/>
        <a:lstStyle/>
        <a:p>
          <a:endParaRPr lang="en-US"/>
        </a:p>
      </dgm:t>
    </dgm:pt>
    <dgm:pt modelId="{F99F9769-27A2-43DB-A0CF-3662A7AA28BD}">
      <dgm:prSet phldrT="[Text]" custT="1"/>
      <dgm:spPr/>
      <dgm:t>
        <a:bodyPr/>
        <a:lstStyle/>
        <a:p>
          <a:r>
            <a:rPr lang="en-US" sz="3200">
              <a:solidFill>
                <a:srgbClr val="FFFF00"/>
              </a:solidFill>
            </a:rPr>
            <a:t>Lý do chọn đề tài</a:t>
          </a:r>
        </a:p>
      </dgm:t>
    </dgm:pt>
    <dgm:pt modelId="{0C0DFA61-8A5A-49E4-B123-4BCB31B2D86C}" type="parTrans" cxnId="{49EDB0C5-177F-4F1E-8F56-4A9C277F26C5}">
      <dgm:prSet/>
      <dgm:spPr/>
      <dgm:t>
        <a:bodyPr/>
        <a:lstStyle/>
        <a:p>
          <a:endParaRPr lang="en-US"/>
        </a:p>
      </dgm:t>
    </dgm:pt>
    <dgm:pt modelId="{155D127C-501D-481A-9FFB-F132654B824E}" type="sibTrans" cxnId="{49EDB0C5-177F-4F1E-8F56-4A9C277F26C5}">
      <dgm:prSet/>
      <dgm:spPr/>
      <dgm:t>
        <a:bodyPr/>
        <a:lstStyle/>
        <a:p>
          <a:endParaRPr lang="en-US"/>
        </a:p>
      </dgm:t>
    </dgm:pt>
    <dgm:pt modelId="{7C7B8524-0D17-431C-BB75-2AC0097249D4}">
      <dgm:prSet phldrT="[Text]" custT="1"/>
      <dgm:spPr>
        <a:solidFill>
          <a:srgbClr val="00B050"/>
        </a:solidFill>
      </dgm:spPr>
      <dgm:t>
        <a:bodyPr/>
        <a:lstStyle/>
        <a:p>
          <a:pPr marL="0" marR="0" lvl="0" indent="0" algn="just" defTabSz="914400" eaLnBrk="1" fontAlgn="auto" latinLnBrk="0" hangingPunct="1">
            <a:lnSpc>
              <a:spcPct val="100000"/>
            </a:lnSpc>
            <a:spcBef>
              <a:spcPts val="0"/>
            </a:spcBef>
            <a:spcAft>
              <a:spcPts val="0"/>
            </a:spcAft>
            <a:buClrTx/>
            <a:buSzTx/>
            <a:buFontTx/>
            <a:buNone/>
            <a:tabLst/>
            <a:defRPr/>
          </a:pPr>
          <a:r>
            <a:rPr lang="en-US" sz="2400" b="1" kern="1200" dirty="0" err="1">
              <a:solidFill>
                <a:schemeClr val="bg1"/>
              </a:solidFill>
              <a:effectLst/>
              <a:latin typeface="Arial" charset="0"/>
              <a:ea typeface="+mn-ea"/>
              <a:cs typeface="+mn-cs"/>
            </a:rPr>
            <a:t>Nêu</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rõ</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vấn</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đề</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trong</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thực</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tiễn</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công</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tác</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mà</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tác</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giả</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đã</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chọn</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để</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viết</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SKKN</a:t>
          </a:r>
          <a:r>
            <a:rPr lang="en-US" sz="2400" b="1" kern="1200" dirty="0">
              <a:solidFill>
                <a:schemeClr val="bg1"/>
              </a:solidFill>
              <a:effectLst/>
              <a:latin typeface="Arial" charset="0"/>
              <a:ea typeface="+mn-ea"/>
              <a:cs typeface="+mn-cs"/>
            </a:rPr>
            <a:t>.</a:t>
          </a:r>
        </a:p>
      </dgm:t>
    </dgm:pt>
    <dgm:pt modelId="{165ECCB2-8131-4A5B-A7B5-CE14BF7C298A}" type="parTrans" cxnId="{F638355A-1022-45C8-BF3C-B0316528FF2F}">
      <dgm:prSet/>
      <dgm:spPr/>
      <dgm:t>
        <a:bodyPr/>
        <a:lstStyle/>
        <a:p>
          <a:endParaRPr lang="en-US"/>
        </a:p>
      </dgm:t>
    </dgm:pt>
    <dgm:pt modelId="{7F0AE02F-A879-4E86-BBD2-131C0EB00CCC}" type="sibTrans" cxnId="{F638355A-1022-45C8-BF3C-B0316528FF2F}">
      <dgm:prSet/>
      <dgm:spPr/>
      <dgm:t>
        <a:bodyPr/>
        <a:lstStyle/>
        <a:p>
          <a:endParaRPr lang="en-US"/>
        </a:p>
      </dgm:t>
    </dgm:pt>
    <dgm:pt modelId="{2370EC3F-3099-48D3-89F0-5B400984B11F}">
      <dgm:prSet phldrT="[Text]" custT="1"/>
      <dgm:spPr>
        <a:solidFill>
          <a:srgbClr val="00B050"/>
        </a:solidFill>
      </dgm:spPr>
      <dgm:t>
        <a:bodyPr/>
        <a:lstStyle/>
        <a:p>
          <a:pPr marL="0" marR="0" lvl="0" indent="0" algn="just" defTabSz="914400" eaLnBrk="1" fontAlgn="auto" latinLnBrk="0" hangingPunct="1">
            <a:lnSpc>
              <a:spcPct val="100000"/>
            </a:lnSpc>
            <a:spcBef>
              <a:spcPts val="0"/>
            </a:spcBef>
            <a:spcAft>
              <a:spcPts val="0"/>
            </a:spcAft>
            <a:buClrTx/>
            <a:buSzTx/>
            <a:buFontTx/>
            <a:buNone/>
            <a:tabLst/>
            <a:defRPr/>
          </a:pPr>
          <a:r>
            <a:rPr lang="en-US" sz="2400" b="1" kern="1200" dirty="0">
              <a:solidFill>
                <a:schemeClr val="bg1"/>
              </a:solidFill>
              <a:effectLst/>
              <a:latin typeface="Arial" charset="0"/>
              <a:ea typeface="+mn-ea"/>
              <a:cs typeface="+mn-cs"/>
            </a:rPr>
            <a:t>Ý </a:t>
          </a:r>
          <a:r>
            <a:rPr lang="en-US" sz="2400" b="1" kern="1200" dirty="0" err="1">
              <a:solidFill>
                <a:schemeClr val="bg1"/>
              </a:solidFill>
              <a:effectLst/>
              <a:latin typeface="Arial" charset="0"/>
              <a:ea typeface="+mn-ea"/>
              <a:cs typeface="+mn-cs"/>
            </a:rPr>
            <a:t>nghĩa</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và</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tác</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dụng</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về</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mặt</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lý</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luận</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của</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vấn</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đề</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đó</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trong</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công</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tác</a:t>
          </a:r>
          <a:r>
            <a:rPr lang="en-US" sz="2400" b="1" kern="1200" dirty="0">
              <a:solidFill>
                <a:schemeClr val="bg1"/>
              </a:solidFill>
              <a:effectLst/>
              <a:latin typeface="Arial" charset="0"/>
              <a:ea typeface="+mn-ea"/>
              <a:cs typeface="+mn-cs"/>
            </a:rPr>
            <a:t>.</a:t>
          </a:r>
        </a:p>
      </dgm:t>
    </dgm:pt>
    <dgm:pt modelId="{0A1EF8DA-B387-477A-B1D5-34F6A5A1C0D0}" type="parTrans" cxnId="{EAC231AD-906E-4196-BA2D-733025E4585F}">
      <dgm:prSet/>
      <dgm:spPr/>
      <dgm:t>
        <a:bodyPr/>
        <a:lstStyle/>
        <a:p>
          <a:endParaRPr lang="en-US"/>
        </a:p>
      </dgm:t>
    </dgm:pt>
    <dgm:pt modelId="{A357DB02-5B53-456E-89D8-DF0D60F562B7}" type="sibTrans" cxnId="{EAC231AD-906E-4196-BA2D-733025E4585F}">
      <dgm:prSet/>
      <dgm:spPr/>
      <dgm:t>
        <a:bodyPr/>
        <a:lstStyle/>
        <a:p>
          <a:endParaRPr lang="en-US"/>
        </a:p>
      </dgm:t>
    </dgm:pt>
    <dgm:pt modelId="{FCD169D8-9D5A-4786-B387-7A2B48434E53}">
      <dgm:prSet phldrT="[Text]" custT="1"/>
      <dgm:spPr>
        <a:solidFill>
          <a:srgbClr val="00B050"/>
        </a:solidFill>
      </dgm:spPr>
      <dgm:t>
        <a:bodyPr/>
        <a:lstStyle/>
        <a:p>
          <a:pPr marL="0" marR="0" lvl="0" indent="0" algn="just" defTabSz="914400" eaLnBrk="1" fontAlgn="auto" latinLnBrk="0" hangingPunct="1">
            <a:lnSpc>
              <a:spcPct val="100000"/>
            </a:lnSpc>
            <a:spcBef>
              <a:spcPts val="0"/>
            </a:spcBef>
            <a:spcAft>
              <a:spcPts val="0"/>
            </a:spcAft>
            <a:buClrTx/>
            <a:buSzTx/>
            <a:buFontTx/>
            <a:buNone/>
            <a:tabLst/>
            <a:defRPr/>
          </a:pPr>
          <a:r>
            <a:rPr lang="en-US" sz="2400" b="1" kern="1200" dirty="0" err="1">
              <a:solidFill>
                <a:schemeClr val="bg1"/>
              </a:solidFill>
              <a:effectLst/>
              <a:latin typeface="Arial" charset="0"/>
              <a:ea typeface="+mn-ea"/>
              <a:cs typeface="+mn-cs"/>
            </a:rPr>
            <a:t>Những</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mâu</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thuẫn</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giữa</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thực</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trạng</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với</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yêu</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cầu</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mới</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đòi</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hỏi</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phải</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được</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giải</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quyết</a:t>
          </a:r>
          <a:r>
            <a:rPr lang="en-US" sz="2400" b="1" kern="1200" dirty="0">
              <a:solidFill>
                <a:schemeClr val="bg1"/>
              </a:solidFill>
              <a:effectLst/>
              <a:latin typeface="Arial" charset="0"/>
              <a:ea typeface="+mn-ea"/>
              <a:cs typeface="+mn-cs"/>
            </a:rPr>
            <a:t>.</a:t>
          </a:r>
        </a:p>
      </dgm:t>
    </dgm:pt>
    <dgm:pt modelId="{D7D76A82-F368-4463-AF5F-7173075EA1E4}" type="parTrans" cxnId="{775AC5F9-B826-441C-B9D1-2CE6FFAA2B6A}">
      <dgm:prSet/>
      <dgm:spPr/>
      <dgm:t>
        <a:bodyPr/>
        <a:lstStyle/>
        <a:p>
          <a:endParaRPr lang="en-US"/>
        </a:p>
      </dgm:t>
    </dgm:pt>
    <dgm:pt modelId="{687767E5-0B33-435C-B85A-BAEC68F84968}" type="sibTrans" cxnId="{775AC5F9-B826-441C-B9D1-2CE6FFAA2B6A}">
      <dgm:prSet/>
      <dgm:spPr/>
      <dgm:t>
        <a:bodyPr/>
        <a:lstStyle/>
        <a:p>
          <a:endParaRPr lang="en-US"/>
        </a:p>
      </dgm:t>
    </dgm:pt>
    <dgm:pt modelId="{F078EB0C-13D7-4DCD-8D0D-54CD458F82C8}">
      <dgm:prSet phldrT="[Text]" custT="1"/>
      <dgm:spPr>
        <a:solidFill>
          <a:srgbClr val="CC3300"/>
        </a:solidFill>
      </dgm:spPr>
      <dgm:t>
        <a:bodyPr/>
        <a:lstStyle/>
        <a:p>
          <a:pPr marL="0" marR="0" lvl="0" indent="0" algn="just" defTabSz="914400" eaLnBrk="1" fontAlgn="auto" latinLnBrk="0" hangingPunct="1">
            <a:lnSpc>
              <a:spcPct val="100000"/>
            </a:lnSpc>
            <a:spcBef>
              <a:spcPts val="0"/>
            </a:spcBef>
            <a:spcAft>
              <a:spcPts val="0"/>
            </a:spcAft>
            <a:buClrTx/>
            <a:buSzTx/>
            <a:buFontTx/>
            <a:buNone/>
            <a:tabLst/>
            <a:defRPr/>
          </a:pPr>
          <a:r>
            <a:rPr lang="en-US" sz="2400" b="1" kern="1200">
              <a:solidFill>
                <a:schemeClr val="bg1"/>
              </a:solidFill>
              <a:effectLst/>
              <a:latin typeface="Arial" charset="0"/>
              <a:ea typeface="+mn-ea"/>
              <a:cs typeface="+mn-cs"/>
            </a:rPr>
            <a:t>Mục tiêu, Nhiệm vụ, đối tượng và phương pháp nghiên cứu</a:t>
          </a:r>
        </a:p>
      </dgm:t>
    </dgm:pt>
    <dgm:pt modelId="{4B44F73C-C84F-404E-9DA1-F6AD7E624782}" type="parTrans" cxnId="{211256E2-2006-4C94-A9E8-75A7A5F829C6}">
      <dgm:prSet/>
      <dgm:spPr/>
      <dgm:t>
        <a:bodyPr/>
        <a:lstStyle/>
        <a:p>
          <a:endParaRPr lang="en-US"/>
        </a:p>
      </dgm:t>
    </dgm:pt>
    <dgm:pt modelId="{61EC0725-0907-4D99-8C1D-D1462CE5DEFD}" type="sibTrans" cxnId="{211256E2-2006-4C94-A9E8-75A7A5F829C6}">
      <dgm:prSet/>
      <dgm:spPr/>
      <dgm:t>
        <a:bodyPr/>
        <a:lstStyle/>
        <a:p>
          <a:endParaRPr lang="en-US"/>
        </a:p>
      </dgm:t>
    </dgm:pt>
    <dgm:pt modelId="{C8A7EBAE-A042-48DD-A4F0-47473A941A40}" type="pres">
      <dgm:prSet presAssocID="{4F9517D6-4BD3-4C2A-BE25-34685EDE1141}" presName="Name0" presStyleCnt="0">
        <dgm:presLayoutVars>
          <dgm:chPref val="1"/>
          <dgm:dir/>
          <dgm:animOne val="branch"/>
          <dgm:animLvl val="lvl"/>
          <dgm:resizeHandles val="exact"/>
        </dgm:presLayoutVars>
      </dgm:prSet>
      <dgm:spPr/>
    </dgm:pt>
    <dgm:pt modelId="{C664FE9C-C3DF-4F45-87B8-3608D91CFF24}" type="pres">
      <dgm:prSet presAssocID="{F99F9769-27A2-43DB-A0CF-3662A7AA28BD}" presName="root1" presStyleCnt="0"/>
      <dgm:spPr/>
    </dgm:pt>
    <dgm:pt modelId="{1C3940C5-ADE6-471F-9B78-41C026808709}" type="pres">
      <dgm:prSet presAssocID="{F99F9769-27A2-43DB-A0CF-3662A7AA28BD}" presName="LevelOneTextNode" presStyleLbl="node0" presStyleIdx="0" presStyleCnt="1">
        <dgm:presLayoutVars>
          <dgm:chPref val="3"/>
        </dgm:presLayoutVars>
      </dgm:prSet>
      <dgm:spPr/>
    </dgm:pt>
    <dgm:pt modelId="{66B8C735-7188-4B5C-8D61-28BE14991512}" type="pres">
      <dgm:prSet presAssocID="{F99F9769-27A2-43DB-A0CF-3662A7AA28BD}" presName="level2hierChild" presStyleCnt="0"/>
      <dgm:spPr/>
    </dgm:pt>
    <dgm:pt modelId="{484263B8-4665-4E10-B6F3-4B1E8750FE38}" type="pres">
      <dgm:prSet presAssocID="{165ECCB2-8131-4A5B-A7B5-CE14BF7C298A}" presName="conn2-1" presStyleLbl="parChTrans1D2" presStyleIdx="0" presStyleCnt="4"/>
      <dgm:spPr/>
    </dgm:pt>
    <dgm:pt modelId="{54BFBD20-2D9A-4B5C-B19C-63212C31FBD2}" type="pres">
      <dgm:prSet presAssocID="{165ECCB2-8131-4A5B-A7B5-CE14BF7C298A}" presName="connTx" presStyleLbl="parChTrans1D2" presStyleIdx="0" presStyleCnt="4"/>
      <dgm:spPr/>
    </dgm:pt>
    <dgm:pt modelId="{31C7FAF4-7A75-4C14-8672-8CE150557597}" type="pres">
      <dgm:prSet presAssocID="{7C7B8524-0D17-431C-BB75-2AC0097249D4}" presName="root2" presStyleCnt="0"/>
      <dgm:spPr/>
    </dgm:pt>
    <dgm:pt modelId="{2015828A-47FF-4DF9-9708-E79A6FF6BB82}" type="pres">
      <dgm:prSet presAssocID="{7C7B8524-0D17-431C-BB75-2AC0097249D4}" presName="LevelTwoTextNode" presStyleLbl="node2" presStyleIdx="0" presStyleCnt="4" custScaleX="229983">
        <dgm:presLayoutVars>
          <dgm:chPref val="3"/>
        </dgm:presLayoutVars>
      </dgm:prSet>
      <dgm:spPr/>
    </dgm:pt>
    <dgm:pt modelId="{DF87477E-D31E-4293-9C87-A532759EA03A}" type="pres">
      <dgm:prSet presAssocID="{7C7B8524-0D17-431C-BB75-2AC0097249D4}" presName="level3hierChild" presStyleCnt="0"/>
      <dgm:spPr/>
    </dgm:pt>
    <dgm:pt modelId="{841B330D-864C-499C-8191-03594DE8D701}" type="pres">
      <dgm:prSet presAssocID="{0A1EF8DA-B387-477A-B1D5-34F6A5A1C0D0}" presName="conn2-1" presStyleLbl="parChTrans1D2" presStyleIdx="1" presStyleCnt="4"/>
      <dgm:spPr/>
    </dgm:pt>
    <dgm:pt modelId="{639CD0FE-29D0-44BE-9248-93F594DD14AA}" type="pres">
      <dgm:prSet presAssocID="{0A1EF8DA-B387-477A-B1D5-34F6A5A1C0D0}" presName="connTx" presStyleLbl="parChTrans1D2" presStyleIdx="1" presStyleCnt="4"/>
      <dgm:spPr/>
    </dgm:pt>
    <dgm:pt modelId="{1C78530F-4E93-44FE-99C4-829F17B630CF}" type="pres">
      <dgm:prSet presAssocID="{2370EC3F-3099-48D3-89F0-5B400984B11F}" presName="root2" presStyleCnt="0"/>
      <dgm:spPr/>
    </dgm:pt>
    <dgm:pt modelId="{38192229-B381-475C-92A0-73934BC993E6}" type="pres">
      <dgm:prSet presAssocID="{2370EC3F-3099-48D3-89F0-5B400984B11F}" presName="LevelTwoTextNode" presStyleLbl="node2" presStyleIdx="1" presStyleCnt="4" custScaleX="231895">
        <dgm:presLayoutVars>
          <dgm:chPref val="3"/>
        </dgm:presLayoutVars>
      </dgm:prSet>
      <dgm:spPr/>
    </dgm:pt>
    <dgm:pt modelId="{306BDCE0-194E-4D04-AFCD-8618B86D4A06}" type="pres">
      <dgm:prSet presAssocID="{2370EC3F-3099-48D3-89F0-5B400984B11F}" presName="level3hierChild" presStyleCnt="0"/>
      <dgm:spPr/>
    </dgm:pt>
    <dgm:pt modelId="{48B88F30-AF15-4C6D-B254-5069926D4610}" type="pres">
      <dgm:prSet presAssocID="{D7D76A82-F368-4463-AF5F-7173075EA1E4}" presName="conn2-1" presStyleLbl="parChTrans1D2" presStyleIdx="2" presStyleCnt="4"/>
      <dgm:spPr/>
    </dgm:pt>
    <dgm:pt modelId="{624D419A-4214-4FBE-AFC0-5241892D3C11}" type="pres">
      <dgm:prSet presAssocID="{D7D76A82-F368-4463-AF5F-7173075EA1E4}" presName="connTx" presStyleLbl="parChTrans1D2" presStyleIdx="2" presStyleCnt="4"/>
      <dgm:spPr/>
    </dgm:pt>
    <dgm:pt modelId="{77DDFB86-A1AB-4544-8649-6F757AE2D5D2}" type="pres">
      <dgm:prSet presAssocID="{FCD169D8-9D5A-4786-B387-7A2B48434E53}" presName="root2" presStyleCnt="0"/>
      <dgm:spPr/>
    </dgm:pt>
    <dgm:pt modelId="{B664A259-FBC9-49D6-9FD0-F940E2D1FB9B}" type="pres">
      <dgm:prSet presAssocID="{FCD169D8-9D5A-4786-B387-7A2B48434E53}" presName="LevelTwoTextNode" presStyleLbl="node2" presStyleIdx="2" presStyleCnt="4" custScaleX="233836">
        <dgm:presLayoutVars>
          <dgm:chPref val="3"/>
        </dgm:presLayoutVars>
      </dgm:prSet>
      <dgm:spPr/>
    </dgm:pt>
    <dgm:pt modelId="{1C9AAE2C-A396-4A90-A3EA-393D3E62AB38}" type="pres">
      <dgm:prSet presAssocID="{FCD169D8-9D5A-4786-B387-7A2B48434E53}" presName="level3hierChild" presStyleCnt="0"/>
      <dgm:spPr/>
    </dgm:pt>
    <dgm:pt modelId="{E3FB5F01-767D-4087-AE90-954C6AA7CF2B}" type="pres">
      <dgm:prSet presAssocID="{4B44F73C-C84F-404E-9DA1-F6AD7E624782}" presName="conn2-1" presStyleLbl="parChTrans1D2" presStyleIdx="3" presStyleCnt="4"/>
      <dgm:spPr/>
    </dgm:pt>
    <dgm:pt modelId="{3643566D-B260-4DE2-8BE0-BA336B3C69F7}" type="pres">
      <dgm:prSet presAssocID="{4B44F73C-C84F-404E-9DA1-F6AD7E624782}" presName="connTx" presStyleLbl="parChTrans1D2" presStyleIdx="3" presStyleCnt="4"/>
      <dgm:spPr/>
    </dgm:pt>
    <dgm:pt modelId="{5D3692CB-8A3C-4996-BC02-04FE01036187}" type="pres">
      <dgm:prSet presAssocID="{F078EB0C-13D7-4DCD-8D0D-54CD458F82C8}" presName="root2" presStyleCnt="0"/>
      <dgm:spPr/>
    </dgm:pt>
    <dgm:pt modelId="{62BDBCA1-0B7D-4755-B4E8-0497525B60F7}" type="pres">
      <dgm:prSet presAssocID="{F078EB0C-13D7-4DCD-8D0D-54CD458F82C8}" presName="LevelTwoTextNode" presStyleLbl="node2" presStyleIdx="3" presStyleCnt="4" custScaleX="235056">
        <dgm:presLayoutVars>
          <dgm:chPref val="3"/>
        </dgm:presLayoutVars>
      </dgm:prSet>
      <dgm:spPr/>
    </dgm:pt>
    <dgm:pt modelId="{09E32326-950C-4A98-B27F-7BC13E384FE2}" type="pres">
      <dgm:prSet presAssocID="{F078EB0C-13D7-4DCD-8D0D-54CD458F82C8}" presName="level3hierChild" presStyleCnt="0"/>
      <dgm:spPr/>
    </dgm:pt>
  </dgm:ptLst>
  <dgm:cxnLst>
    <dgm:cxn modelId="{EA544301-8587-4E2C-AEE2-FBD9EE926C1D}" type="presOf" srcId="{D7D76A82-F368-4463-AF5F-7173075EA1E4}" destId="{48B88F30-AF15-4C6D-B254-5069926D4610}" srcOrd="0" destOrd="0" presId="urn:microsoft.com/office/officeart/2008/layout/HorizontalMultiLevelHierarchy"/>
    <dgm:cxn modelId="{600A6304-7965-4A47-8A7B-38DBFF3E9281}" type="presOf" srcId="{F078EB0C-13D7-4DCD-8D0D-54CD458F82C8}" destId="{62BDBCA1-0B7D-4755-B4E8-0497525B60F7}" srcOrd="0" destOrd="0" presId="urn:microsoft.com/office/officeart/2008/layout/HorizontalMultiLevelHierarchy"/>
    <dgm:cxn modelId="{325FE319-42C9-4938-B446-C09E68FB3822}" type="presOf" srcId="{165ECCB2-8131-4A5B-A7B5-CE14BF7C298A}" destId="{484263B8-4665-4E10-B6F3-4B1E8750FE38}" srcOrd="0" destOrd="0" presId="urn:microsoft.com/office/officeart/2008/layout/HorizontalMultiLevelHierarchy"/>
    <dgm:cxn modelId="{38947249-FDB8-47E1-8826-C497C6E2FA50}" type="presOf" srcId="{7C7B8524-0D17-431C-BB75-2AC0097249D4}" destId="{2015828A-47FF-4DF9-9708-E79A6FF6BB82}" srcOrd="0" destOrd="0" presId="urn:microsoft.com/office/officeart/2008/layout/HorizontalMultiLevelHierarchy"/>
    <dgm:cxn modelId="{3AE2FE6F-AAB5-47C0-ACBE-C59A58643CFE}" type="presOf" srcId="{165ECCB2-8131-4A5B-A7B5-CE14BF7C298A}" destId="{54BFBD20-2D9A-4B5C-B19C-63212C31FBD2}" srcOrd="1" destOrd="0" presId="urn:microsoft.com/office/officeart/2008/layout/HorizontalMultiLevelHierarchy"/>
    <dgm:cxn modelId="{708ADD72-0189-4A65-923C-DD49CBA1051E}" type="presOf" srcId="{0A1EF8DA-B387-477A-B1D5-34F6A5A1C0D0}" destId="{639CD0FE-29D0-44BE-9248-93F594DD14AA}" srcOrd="1" destOrd="0" presId="urn:microsoft.com/office/officeart/2008/layout/HorizontalMultiLevelHierarchy"/>
    <dgm:cxn modelId="{B8C24D59-077D-4EAF-8313-8065C790E8AE}" type="presOf" srcId="{D7D76A82-F368-4463-AF5F-7173075EA1E4}" destId="{624D419A-4214-4FBE-AFC0-5241892D3C11}" srcOrd="1" destOrd="0" presId="urn:microsoft.com/office/officeart/2008/layout/HorizontalMultiLevelHierarchy"/>
    <dgm:cxn modelId="{F638355A-1022-45C8-BF3C-B0316528FF2F}" srcId="{F99F9769-27A2-43DB-A0CF-3662A7AA28BD}" destId="{7C7B8524-0D17-431C-BB75-2AC0097249D4}" srcOrd="0" destOrd="0" parTransId="{165ECCB2-8131-4A5B-A7B5-CE14BF7C298A}" sibTransId="{7F0AE02F-A879-4E86-BBD2-131C0EB00CCC}"/>
    <dgm:cxn modelId="{F6E5237D-A6B6-4210-94CE-29AED21B7084}" type="presOf" srcId="{4B44F73C-C84F-404E-9DA1-F6AD7E624782}" destId="{3643566D-B260-4DE2-8BE0-BA336B3C69F7}" srcOrd="1" destOrd="0" presId="urn:microsoft.com/office/officeart/2008/layout/HorizontalMultiLevelHierarchy"/>
    <dgm:cxn modelId="{F5655592-34C5-4249-BB09-CC09C9F962DC}" type="presOf" srcId="{0A1EF8DA-B387-477A-B1D5-34F6A5A1C0D0}" destId="{841B330D-864C-499C-8191-03594DE8D701}" srcOrd="0" destOrd="0" presId="urn:microsoft.com/office/officeart/2008/layout/HorizontalMultiLevelHierarchy"/>
    <dgm:cxn modelId="{DBCF1D9D-392C-46C1-97DB-1F8AE4DE6D6D}" type="presOf" srcId="{FCD169D8-9D5A-4786-B387-7A2B48434E53}" destId="{B664A259-FBC9-49D6-9FD0-F940E2D1FB9B}" srcOrd="0" destOrd="0" presId="urn:microsoft.com/office/officeart/2008/layout/HorizontalMultiLevelHierarchy"/>
    <dgm:cxn modelId="{939100A3-4376-4F94-A16B-5133DFF51D56}" type="presOf" srcId="{4B44F73C-C84F-404E-9DA1-F6AD7E624782}" destId="{E3FB5F01-767D-4087-AE90-954C6AA7CF2B}" srcOrd="0" destOrd="0" presId="urn:microsoft.com/office/officeart/2008/layout/HorizontalMultiLevelHierarchy"/>
    <dgm:cxn modelId="{EAC231AD-906E-4196-BA2D-733025E4585F}" srcId="{F99F9769-27A2-43DB-A0CF-3662A7AA28BD}" destId="{2370EC3F-3099-48D3-89F0-5B400984B11F}" srcOrd="1" destOrd="0" parTransId="{0A1EF8DA-B387-477A-B1D5-34F6A5A1C0D0}" sibTransId="{A357DB02-5B53-456E-89D8-DF0D60F562B7}"/>
    <dgm:cxn modelId="{514F79B3-E95A-463D-A678-4F7CFCEB35FC}" type="presOf" srcId="{2370EC3F-3099-48D3-89F0-5B400984B11F}" destId="{38192229-B381-475C-92A0-73934BC993E6}" srcOrd="0" destOrd="0" presId="urn:microsoft.com/office/officeart/2008/layout/HorizontalMultiLevelHierarchy"/>
    <dgm:cxn modelId="{939BE0C3-E5BC-46EC-AE78-417FA80578F5}" type="presOf" srcId="{4F9517D6-4BD3-4C2A-BE25-34685EDE1141}" destId="{C8A7EBAE-A042-48DD-A4F0-47473A941A40}" srcOrd="0" destOrd="0" presId="urn:microsoft.com/office/officeart/2008/layout/HorizontalMultiLevelHierarchy"/>
    <dgm:cxn modelId="{49EDB0C5-177F-4F1E-8F56-4A9C277F26C5}" srcId="{4F9517D6-4BD3-4C2A-BE25-34685EDE1141}" destId="{F99F9769-27A2-43DB-A0CF-3662A7AA28BD}" srcOrd="0" destOrd="0" parTransId="{0C0DFA61-8A5A-49E4-B123-4BCB31B2D86C}" sibTransId="{155D127C-501D-481A-9FFB-F132654B824E}"/>
    <dgm:cxn modelId="{211256E2-2006-4C94-A9E8-75A7A5F829C6}" srcId="{F99F9769-27A2-43DB-A0CF-3662A7AA28BD}" destId="{F078EB0C-13D7-4DCD-8D0D-54CD458F82C8}" srcOrd="3" destOrd="0" parTransId="{4B44F73C-C84F-404E-9DA1-F6AD7E624782}" sibTransId="{61EC0725-0907-4D99-8C1D-D1462CE5DEFD}"/>
    <dgm:cxn modelId="{D54ABCF1-F10F-4E0E-9E97-A43CFF4A8178}" type="presOf" srcId="{F99F9769-27A2-43DB-A0CF-3662A7AA28BD}" destId="{1C3940C5-ADE6-471F-9B78-41C026808709}" srcOrd="0" destOrd="0" presId="urn:microsoft.com/office/officeart/2008/layout/HorizontalMultiLevelHierarchy"/>
    <dgm:cxn modelId="{775AC5F9-B826-441C-B9D1-2CE6FFAA2B6A}" srcId="{F99F9769-27A2-43DB-A0CF-3662A7AA28BD}" destId="{FCD169D8-9D5A-4786-B387-7A2B48434E53}" srcOrd="2" destOrd="0" parTransId="{D7D76A82-F368-4463-AF5F-7173075EA1E4}" sibTransId="{687767E5-0B33-435C-B85A-BAEC68F84968}"/>
    <dgm:cxn modelId="{A1B84ED6-4E19-4B5F-A3F2-8AA0BF68F4AF}" type="presParOf" srcId="{C8A7EBAE-A042-48DD-A4F0-47473A941A40}" destId="{C664FE9C-C3DF-4F45-87B8-3608D91CFF24}" srcOrd="0" destOrd="0" presId="urn:microsoft.com/office/officeart/2008/layout/HorizontalMultiLevelHierarchy"/>
    <dgm:cxn modelId="{C2B7E557-A4B4-43E8-8A40-4DE35A529995}" type="presParOf" srcId="{C664FE9C-C3DF-4F45-87B8-3608D91CFF24}" destId="{1C3940C5-ADE6-471F-9B78-41C026808709}" srcOrd="0" destOrd="0" presId="urn:microsoft.com/office/officeart/2008/layout/HorizontalMultiLevelHierarchy"/>
    <dgm:cxn modelId="{0EB4C609-D01A-424C-8688-2008807295A7}" type="presParOf" srcId="{C664FE9C-C3DF-4F45-87B8-3608D91CFF24}" destId="{66B8C735-7188-4B5C-8D61-28BE14991512}" srcOrd="1" destOrd="0" presId="urn:microsoft.com/office/officeart/2008/layout/HorizontalMultiLevelHierarchy"/>
    <dgm:cxn modelId="{AC50B7DE-4FF6-4F08-9867-5027DABA8738}" type="presParOf" srcId="{66B8C735-7188-4B5C-8D61-28BE14991512}" destId="{484263B8-4665-4E10-B6F3-4B1E8750FE38}" srcOrd="0" destOrd="0" presId="urn:microsoft.com/office/officeart/2008/layout/HorizontalMultiLevelHierarchy"/>
    <dgm:cxn modelId="{89A7189A-F99E-4AB7-AB12-EDA60E99A00F}" type="presParOf" srcId="{484263B8-4665-4E10-B6F3-4B1E8750FE38}" destId="{54BFBD20-2D9A-4B5C-B19C-63212C31FBD2}" srcOrd="0" destOrd="0" presId="urn:microsoft.com/office/officeart/2008/layout/HorizontalMultiLevelHierarchy"/>
    <dgm:cxn modelId="{B3B364C3-6256-4B10-9CEB-17C01436A50B}" type="presParOf" srcId="{66B8C735-7188-4B5C-8D61-28BE14991512}" destId="{31C7FAF4-7A75-4C14-8672-8CE150557597}" srcOrd="1" destOrd="0" presId="urn:microsoft.com/office/officeart/2008/layout/HorizontalMultiLevelHierarchy"/>
    <dgm:cxn modelId="{4311E746-E94D-4849-82B7-CFCBD4772A44}" type="presParOf" srcId="{31C7FAF4-7A75-4C14-8672-8CE150557597}" destId="{2015828A-47FF-4DF9-9708-E79A6FF6BB82}" srcOrd="0" destOrd="0" presId="urn:microsoft.com/office/officeart/2008/layout/HorizontalMultiLevelHierarchy"/>
    <dgm:cxn modelId="{8E069838-525F-4C3F-BD52-69F4AB07D78B}" type="presParOf" srcId="{31C7FAF4-7A75-4C14-8672-8CE150557597}" destId="{DF87477E-D31E-4293-9C87-A532759EA03A}" srcOrd="1" destOrd="0" presId="urn:microsoft.com/office/officeart/2008/layout/HorizontalMultiLevelHierarchy"/>
    <dgm:cxn modelId="{F32CDF69-58CD-4C73-9890-27494A7A8F4B}" type="presParOf" srcId="{66B8C735-7188-4B5C-8D61-28BE14991512}" destId="{841B330D-864C-499C-8191-03594DE8D701}" srcOrd="2" destOrd="0" presId="urn:microsoft.com/office/officeart/2008/layout/HorizontalMultiLevelHierarchy"/>
    <dgm:cxn modelId="{57E7BCA7-113D-4DD5-A3B1-5FA46FFC9430}" type="presParOf" srcId="{841B330D-864C-499C-8191-03594DE8D701}" destId="{639CD0FE-29D0-44BE-9248-93F594DD14AA}" srcOrd="0" destOrd="0" presId="urn:microsoft.com/office/officeart/2008/layout/HorizontalMultiLevelHierarchy"/>
    <dgm:cxn modelId="{273BC19F-9E10-4E94-B2D8-5A997FF34813}" type="presParOf" srcId="{66B8C735-7188-4B5C-8D61-28BE14991512}" destId="{1C78530F-4E93-44FE-99C4-829F17B630CF}" srcOrd="3" destOrd="0" presId="urn:microsoft.com/office/officeart/2008/layout/HorizontalMultiLevelHierarchy"/>
    <dgm:cxn modelId="{75F6E853-A076-4C47-A8E2-CF199723E9A4}" type="presParOf" srcId="{1C78530F-4E93-44FE-99C4-829F17B630CF}" destId="{38192229-B381-475C-92A0-73934BC993E6}" srcOrd="0" destOrd="0" presId="urn:microsoft.com/office/officeart/2008/layout/HorizontalMultiLevelHierarchy"/>
    <dgm:cxn modelId="{8CC77325-8696-4AD9-8D9B-75AA5522DAB5}" type="presParOf" srcId="{1C78530F-4E93-44FE-99C4-829F17B630CF}" destId="{306BDCE0-194E-4D04-AFCD-8618B86D4A06}" srcOrd="1" destOrd="0" presId="urn:microsoft.com/office/officeart/2008/layout/HorizontalMultiLevelHierarchy"/>
    <dgm:cxn modelId="{D9124F29-9E1D-4237-9BF8-5F408CA2E2BB}" type="presParOf" srcId="{66B8C735-7188-4B5C-8D61-28BE14991512}" destId="{48B88F30-AF15-4C6D-B254-5069926D4610}" srcOrd="4" destOrd="0" presId="urn:microsoft.com/office/officeart/2008/layout/HorizontalMultiLevelHierarchy"/>
    <dgm:cxn modelId="{EAE9B212-D583-4AB0-9D92-D255628E62B5}" type="presParOf" srcId="{48B88F30-AF15-4C6D-B254-5069926D4610}" destId="{624D419A-4214-4FBE-AFC0-5241892D3C11}" srcOrd="0" destOrd="0" presId="urn:microsoft.com/office/officeart/2008/layout/HorizontalMultiLevelHierarchy"/>
    <dgm:cxn modelId="{102BB889-835F-4C22-9C4E-723BB6D2F74F}" type="presParOf" srcId="{66B8C735-7188-4B5C-8D61-28BE14991512}" destId="{77DDFB86-A1AB-4544-8649-6F757AE2D5D2}" srcOrd="5" destOrd="0" presId="urn:microsoft.com/office/officeart/2008/layout/HorizontalMultiLevelHierarchy"/>
    <dgm:cxn modelId="{36F4E3F2-CFC5-49E1-AA3C-74918EB147F3}" type="presParOf" srcId="{77DDFB86-A1AB-4544-8649-6F757AE2D5D2}" destId="{B664A259-FBC9-49D6-9FD0-F940E2D1FB9B}" srcOrd="0" destOrd="0" presId="urn:microsoft.com/office/officeart/2008/layout/HorizontalMultiLevelHierarchy"/>
    <dgm:cxn modelId="{FDA2911D-3226-4191-88FA-2D3EDBEBAD85}" type="presParOf" srcId="{77DDFB86-A1AB-4544-8649-6F757AE2D5D2}" destId="{1C9AAE2C-A396-4A90-A3EA-393D3E62AB38}" srcOrd="1" destOrd="0" presId="urn:microsoft.com/office/officeart/2008/layout/HorizontalMultiLevelHierarchy"/>
    <dgm:cxn modelId="{F7B047F5-A10E-4D59-8BB6-518357D82FE6}" type="presParOf" srcId="{66B8C735-7188-4B5C-8D61-28BE14991512}" destId="{E3FB5F01-767D-4087-AE90-954C6AA7CF2B}" srcOrd="6" destOrd="0" presId="urn:microsoft.com/office/officeart/2008/layout/HorizontalMultiLevelHierarchy"/>
    <dgm:cxn modelId="{A67B33BD-02AC-46EA-A39D-C061209E0C50}" type="presParOf" srcId="{E3FB5F01-767D-4087-AE90-954C6AA7CF2B}" destId="{3643566D-B260-4DE2-8BE0-BA336B3C69F7}" srcOrd="0" destOrd="0" presId="urn:microsoft.com/office/officeart/2008/layout/HorizontalMultiLevelHierarchy"/>
    <dgm:cxn modelId="{6B4F5334-3D5C-4065-A261-5032D8542B95}" type="presParOf" srcId="{66B8C735-7188-4B5C-8D61-28BE14991512}" destId="{5D3692CB-8A3C-4996-BC02-04FE01036187}" srcOrd="7" destOrd="0" presId="urn:microsoft.com/office/officeart/2008/layout/HorizontalMultiLevelHierarchy"/>
    <dgm:cxn modelId="{8E2A5771-CCDA-4613-8F16-DF05D92EC042}" type="presParOf" srcId="{5D3692CB-8A3C-4996-BC02-04FE01036187}" destId="{62BDBCA1-0B7D-4755-B4E8-0497525B60F7}" srcOrd="0" destOrd="0" presId="urn:microsoft.com/office/officeart/2008/layout/HorizontalMultiLevelHierarchy"/>
    <dgm:cxn modelId="{AC8DEA33-BFA6-4286-B23C-54092749A52E}" type="presParOf" srcId="{5D3692CB-8A3C-4996-BC02-04FE01036187}" destId="{09E32326-950C-4A98-B27F-7BC13E384FE2}" srcOrd="1" destOrd="0" presId="urn:microsoft.com/office/officeart/2008/layout/HorizontalMultiLevelHierarchy"/>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8D7D86-4B14-4840-91C6-622831DF37DE}">
      <dsp:nvSpPr>
        <dsp:cNvPr id="0" name=""/>
        <dsp:cNvSpPr/>
      </dsp:nvSpPr>
      <dsp:spPr>
        <a:xfrm rot="5400000">
          <a:off x="-189395" y="195569"/>
          <a:ext cx="1262638" cy="883846"/>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vi-VN" sz="2000" kern="1200"/>
            <a:t>Cơ sở pháp lý</a:t>
          </a:r>
          <a:endParaRPr lang="en-US" sz="2000" kern="1200"/>
        </a:p>
      </dsp:txBody>
      <dsp:txXfrm rot="-5400000">
        <a:off x="1" y="448096"/>
        <a:ext cx="883846" cy="378792"/>
      </dsp:txXfrm>
    </dsp:sp>
    <dsp:sp modelId="{366D65FA-F7DA-45CA-A8E7-67EEE7D5D39E}">
      <dsp:nvSpPr>
        <dsp:cNvPr id="0" name=""/>
        <dsp:cNvSpPr/>
      </dsp:nvSpPr>
      <dsp:spPr>
        <a:xfrm rot="5400000">
          <a:off x="5014486" y="-4124466"/>
          <a:ext cx="821146" cy="9082426"/>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err="1">
              <a:solidFill>
                <a:srgbClr val="996600"/>
              </a:solidFill>
            </a:rPr>
            <a:t>Quyết</a:t>
          </a:r>
          <a:r>
            <a:rPr lang="en-US" sz="2400" kern="1200" dirty="0">
              <a:solidFill>
                <a:srgbClr val="996600"/>
              </a:solidFill>
            </a:rPr>
            <a:t> </a:t>
          </a:r>
          <a:r>
            <a:rPr lang="en-US" sz="2400" kern="1200" dirty="0" err="1">
              <a:solidFill>
                <a:srgbClr val="996600"/>
              </a:solidFill>
            </a:rPr>
            <a:t>định</a:t>
          </a:r>
          <a:r>
            <a:rPr lang="en-US" sz="2400" kern="1200" dirty="0">
              <a:solidFill>
                <a:srgbClr val="996600"/>
              </a:solidFill>
            </a:rPr>
            <a:t> </a:t>
          </a:r>
          <a:r>
            <a:rPr lang="en-US" sz="2400" kern="1200" dirty="0" err="1">
              <a:solidFill>
                <a:srgbClr val="996600"/>
              </a:solidFill>
            </a:rPr>
            <a:t>số</a:t>
          </a:r>
          <a:r>
            <a:rPr lang="en-US" sz="2400" kern="1200" dirty="0">
              <a:solidFill>
                <a:srgbClr val="996600"/>
              </a:solidFill>
            </a:rPr>
            <a:t> 559/</a:t>
          </a:r>
          <a:r>
            <a:rPr lang="en-US" sz="2400" kern="1200">
              <a:solidFill>
                <a:srgbClr val="996600"/>
              </a:solidFill>
            </a:rPr>
            <a:t>QĐ-HĐSK</a:t>
          </a:r>
          <a:endParaRPr lang="en-US" sz="2400" kern="1200" dirty="0">
            <a:solidFill>
              <a:srgbClr val="996600"/>
            </a:solidFill>
          </a:endParaRPr>
        </a:p>
        <a:p>
          <a:pPr marL="228600" lvl="1" indent="-228600" algn="l" defTabSz="1066800">
            <a:lnSpc>
              <a:spcPct val="90000"/>
            </a:lnSpc>
            <a:spcBef>
              <a:spcPct val="0"/>
            </a:spcBef>
            <a:spcAft>
              <a:spcPct val="15000"/>
            </a:spcAft>
            <a:buChar char="•"/>
          </a:pPr>
          <a:r>
            <a:rPr lang="vi-VN" sz="2400" kern="1200" dirty="0">
              <a:solidFill>
                <a:srgbClr val="996600"/>
              </a:solidFill>
            </a:rPr>
            <a:t>Quy định về thi đua khen thưởng</a:t>
          </a:r>
          <a:endParaRPr lang="en-US" sz="2400" kern="1200" dirty="0">
            <a:solidFill>
              <a:srgbClr val="996600"/>
            </a:solidFill>
          </a:endParaRPr>
        </a:p>
      </dsp:txBody>
      <dsp:txXfrm rot="-5400000">
        <a:off x="883847" y="46258"/>
        <a:ext cx="9042341" cy="740976"/>
      </dsp:txXfrm>
    </dsp:sp>
    <dsp:sp modelId="{4DECF747-11D7-48A4-B135-5693A3F34565}">
      <dsp:nvSpPr>
        <dsp:cNvPr id="0" name=""/>
        <dsp:cNvSpPr/>
      </dsp:nvSpPr>
      <dsp:spPr>
        <a:xfrm rot="5400000">
          <a:off x="-189395" y="1316318"/>
          <a:ext cx="1262638" cy="883846"/>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vi-VN" sz="2000" kern="1200"/>
            <a:t>Khái niệm</a:t>
          </a:r>
          <a:endParaRPr lang="en-US" sz="2000" kern="1200"/>
        </a:p>
      </dsp:txBody>
      <dsp:txXfrm rot="-5400000">
        <a:off x="1" y="1568845"/>
        <a:ext cx="883846" cy="378792"/>
      </dsp:txXfrm>
    </dsp:sp>
    <dsp:sp modelId="{54B95EA5-7320-4EBD-96B4-885F735F6BDC}">
      <dsp:nvSpPr>
        <dsp:cNvPr id="0" name=""/>
        <dsp:cNvSpPr/>
      </dsp:nvSpPr>
      <dsp:spPr>
        <a:xfrm rot="5400000">
          <a:off x="5014702" y="-3003933"/>
          <a:ext cx="820715" cy="9082426"/>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err="1">
              <a:solidFill>
                <a:srgbClr val="FF0000"/>
              </a:solidFill>
            </a:rPr>
            <a:t>Nghiên</a:t>
          </a:r>
          <a:r>
            <a:rPr lang="en-US" sz="2400" kern="1200" dirty="0">
              <a:solidFill>
                <a:srgbClr val="FF0000"/>
              </a:solidFill>
            </a:rPr>
            <a:t> </a:t>
          </a:r>
          <a:r>
            <a:rPr lang="en-US" sz="2400" kern="1200" dirty="0" err="1">
              <a:solidFill>
                <a:srgbClr val="FF0000"/>
              </a:solidFill>
            </a:rPr>
            <a:t>khứu</a:t>
          </a:r>
          <a:r>
            <a:rPr lang="en-US" sz="2400" kern="1200" dirty="0">
              <a:solidFill>
                <a:srgbClr val="FF0000"/>
              </a:solidFill>
            </a:rPr>
            <a:t> khoa </a:t>
          </a:r>
          <a:r>
            <a:rPr lang="en-US" sz="2400" kern="1200" dirty="0" err="1">
              <a:solidFill>
                <a:srgbClr val="FF0000"/>
              </a:solidFill>
            </a:rPr>
            <a:t>học</a:t>
          </a:r>
          <a:r>
            <a:rPr lang="en-US" sz="2400" kern="1200" dirty="0">
              <a:solidFill>
                <a:srgbClr val="FF0000"/>
              </a:solidFill>
            </a:rPr>
            <a:t> </a:t>
          </a:r>
          <a:r>
            <a:rPr lang="en-US" sz="2400" kern="1200" dirty="0" err="1">
              <a:solidFill>
                <a:srgbClr val="FF0000"/>
              </a:solidFill>
            </a:rPr>
            <a:t>sư</a:t>
          </a:r>
          <a:r>
            <a:rPr lang="en-US" sz="2400" kern="1200" dirty="0">
              <a:solidFill>
                <a:srgbClr val="FF0000"/>
              </a:solidFill>
            </a:rPr>
            <a:t> </a:t>
          </a:r>
          <a:r>
            <a:rPr lang="en-US" sz="2400" kern="1200" dirty="0" err="1">
              <a:solidFill>
                <a:srgbClr val="FF0000"/>
              </a:solidFill>
            </a:rPr>
            <a:t>phạm</a:t>
          </a:r>
          <a:r>
            <a:rPr lang="en-US" sz="2400" kern="1200" dirty="0">
              <a:solidFill>
                <a:srgbClr val="FF0000"/>
              </a:solidFill>
            </a:rPr>
            <a:t> </a:t>
          </a:r>
          <a:r>
            <a:rPr lang="en-US" sz="2400" kern="1200" dirty="0" err="1">
              <a:solidFill>
                <a:srgbClr val="FF0000"/>
              </a:solidFill>
            </a:rPr>
            <a:t>ứng</a:t>
          </a:r>
          <a:r>
            <a:rPr lang="en-US" sz="2400" kern="1200" dirty="0">
              <a:solidFill>
                <a:srgbClr val="FF0000"/>
              </a:solidFill>
            </a:rPr>
            <a:t> </a:t>
          </a:r>
          <a:r>
            <a:rPr lang="en-US" sz="2400" kern="1200" dirty="0" err="1">
              <a:solidFill>
                <a:srgbClr val="FF0000"/>
              </a:solidFill>
            </a:rPr>
            <a:t>dụng</a:t>
          </a:r>
          <a:endParaRPr lang="en-US" sz="2400" kern="1200" dirty="0">
            <a:solidFill>
              <a:srgbClr val="FF0000"/>
            </a:solidFill>
          </a:endParaRPr>
        </a:p>
        <a:p>
          <a:pPr marL="228600" lvl="1" indent="-228600" algn="l" defTabSz="1066800">
            <a:lnSpc>
              <a:spcPct val="90000"/>
            </a:lnSpc>
            <a:spcBef>
              <a:spcPct val="0"/>
            </a:spcBef>
            <a:spcAft>
              <a:spcPct val="15000"/>
            </a:spcAft>
            <a:buChar char="•"/>
          </a:pPr>
          <a:r>
            <a:rPr lang="vi-VN" sz="2400" kern="1200" dirty="0">
              <a:solidFill>
                <a:srgbClr val="FF0000"/>
              </a:solidFill>
            </a:rPr>
            <a:t>Sáng kiến kinh nghiệm</a:t>
          </a:r>
          <a:endParaRPr lang="en-US" sz="2400" kern="1200" dirty="0">
            <a:solidFill>
              <a:srgbClr val="FF0000"/>
            </a:solidFill>
          </a:endParaRPr>
        </a:p>
      </dsp:txBody>
      <dsp:txXfrm rot="-5400000">
        <a:off x="883847" y="1166986"/>
        <a:ext cx="9042362" cy="740587"/>
      </dsp:txXfrm>
    </dsp:sp>
    <dsp:sp modelId="{BBB077F8-E1F9-4E91-A742-181EE982E13D}">
      <dsp:nvSpPr>
        <dsp:cNvPr id="0" name=""/>
        <dsp:cNvSpPr/>
      </dsp:nvSpPr>
      <dsp:spPr>
        <a:xfrm rot="5400000">
          <a:off x="-189395" y="2437066"/>
          <a:ext cx="1262638" cy="883846"/>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vi-VN" sz="1800" kern="1200" dirty="0"/>
            <a:t>Quy trình và khung SK</a:t>
          </a:r>
          <a:endParaRPr lang="en-US" sz="1800" kern="1200" dirty="0"/>
        </a:p>
      </dsp:txBody>
      <dsp:txXfrm rot="-5400000">
        <a:off x="1" y="2689593"/>
        <a:ext cx="883846" cy="378792"/>
      </dsp:txXfrm>
    </dsp:sp>
    <dsp:sp modelId="{2ECBC7B5-EF94-4A09-8846-70056DFC55C2}">
      <dsp:nvSpPr>
        <dsp:cNvPr id="0" name=""/>
        <dsp:cNvSpPr/>
      </dsp:nvSpPr>
      <dsp:spPr>
        <a:xfrm rot="5400000">
          <a:off x="5014702" y="-1883184"/>
          <a:ext cx="820715" cy="9082426"/>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vi-VN" sz="2400" kern="1200" dirty="0">
              <a:solidFill>
                <a:srgbClr val="0070C0"/>
              </a:solidFill>
            </a:rPr>
            <a:t>Quy trình </a:t>
          </a:r>
          <a:r>
            <a:rPr lang="en-US" sz="2400" kern="1200" dirty="0" err="1">
              <a:solidFill>
                <a:srgbClr val="0070C0"/>
              </a:solidFill>
            </a:rPr>
            <a:t>nghiên</a:t>
          </a:r>
          <a:r>
            <a:rPr lang="en-US" sz="2400" kern="1200" dirty="0">
              <a:solidFill>
                <a:srgbClr val="0070C0"/>
              </a:solidFill>
            </a:rPr>
            <a:t> </a:t>
          </a:r>
          <a:r>
            <a:rPr lang="en-US" sz="2400" kern="1200" dirty="0" err="1">
              <a:solidFill>
                <a:srgbClr val="0070C0"/>
              </a:solidFill>
            </a:rPr>
            <a:t>cứu</a:t>
          </a:r>
          <a:r>
            <a:rPr lang="en-US" sz="2400" kern="1200" dirty="0">
              <a:solidFill>
                <a:srgbClr val="0070C0"/>
              </a:solidFill>
            </a:rPr>
            <a:t> KHSPUD, </a:t>
          </a:r>
          <a:r>
            <a:rPr lang="vi-VN" sz="2400" kern="1200" dirty="0">
              <a:solidFill>
                <a:srgbClr val="0070C0"/>
              </a:solidFill>
            </a:rPr>
            <a:t>viết sáng kiến</a:t>
          </a:r>
          <a:endParaRPr lang="en-US" sz="2400" kern="1200" dirty="0">
            <a:solidFill>
              <a:srgbClr val="0070C0"/>
            </a:solidFill>
          </a:endParaRPr>
        </a:p>
        <a:p>
          <a:pPr marL="228600" lvl="1" indent="-228600" algn="l" defTabSz="1066800">
            <a:lnSpc>
              <a:spcPct val="90000"/>
            </a:lnSpc>
            <a:spcBef>
              <a:spcPct val="0"/>
            </a:spcBef>
            <a:spcAft>
              <a:spcPct val="15000"/>
            </a:spcAft>
            <a:buChar char="•"/>
          </a:pPr>
          <a:r>
            <a:rPr lang="vi-VN" sz="2400" kern="1200" dirty="0">
              <a:solidFill>
                <a:srgbClr val="0070C0"/>
              </a:solidFill>
            </a:rPr>
            <a:t>Khung </a:t>
          </a:r>
          <a:r>
            <a:rPr lang="en-US" sz="2400" kern="1200" dirty="0">
              <a:solidFill>
                <a:srgbClr val="0070C0"/>
              </a:solidFill>
            </a:rPr>
            <a:t>SKKN</a:t>
          </a:r>
        </a:p>
      </dsp:txBody>
      <dsp:txXfrm rot="-5400000">
        <a:off x="883847" y="2287735"/>
        <a:ext cx="9042362" cy="740587"/>
      </dsp:txXfrm>
    </dsp:sp>
    <dsp:sp modelId="{DB5F7709-AEF2-4014-AC7B-2FCFD4A77444}">
      <dsp:nvSpPr>
        <dsp:cNvPr id="0" name=""/>
        <dsp:cNvSpPr/>
      </dsp:nvSpPr>
      <dsp:spPr>
        <a:xfrm rot="5400000">
          <a:off x="-189395" y="3687455"/>
          <a:ext cx="1262638" cy="883846"/>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vi-VN" sz="1100" kern="1200" dirty="0">
              <a:solidFill>
                <a:srgbClr val="0070C0"/>
              </a:solidFill>
            </a:rPr>
            <a:t> </a:t>
          </a:r>
          <a:r>
            <a:rPr lang="en-US" sz="1600" b="1" kern="1200" dirty="0" err="1">
              <a:solidFill>
                <a:schemeClr val="tx1">
                  <a:lumMod val="95000"/>
                </a:schemeClr>
              </a:solidFill>
            </a:rPr>
            <a:t>Bộ</a:t>
          </a:r>
          <a:r>
            <a:rPr lang="en-US" sz="1600" b="1" kern="1200" dirty="0">
              <a:solidFill>
                <a:schemeClr val="tx1">
                  <a:lumMod val="95000"/>
                </a:schemeClr>
              </a:solidFill>
            </a:rPr>
            <a:t> </a:t>
          </a:r>
          <a:r>
            <a:rPr lang="en-US" sz="1600" b="1" kern="1200" dirty="0" err="1">
              <a:solidFill>
                <a:schemeClr val="tx1">
                  <a:lumMod val="95000"/>
                </a:schemeClr>
              </a:solidFill>
            </a:rPr>
            <a:t>tiêu</a:t>
          </a:r>
          <a:endParaRPr lang="en-US" sz="1600" b="1" kern="1200" dirty="0">
            <a:solidFill>
              <a:schemeClr val="tx1">
                <a:lumMod val="95000"/>
              </a:schemeClr>
            </a:solidFill>
          </a:endParaRPr>
        </a:p>
        <a:p>
          <a:pPr marL="0" lvl="0" indent="0" algn="ctr" defTabSz="488950">
            <a:lnSpc>
              <a:spcPct val="90000"/>
            </a:lnSpc>
            <a:spcBef>
              <a:spcPct val="0"/>
            </a:spcBef>
            <a:spcAft>
              <a:spcPct val="35000"/>
            </a:spcAft>
            <a:buNone/>
          </a:pPr>
          <a:r>
            <a:rPr lang="en-US" sz="1600" b="1" kern="1200" dirty="0">
              <a:solidFill>
                <a:schemeClr val="tx1">
                  <a:lumMod val="95000"/>
                </a:schemeClr>
              </a:solidFill>
            </a:rPr>
            <a:t>Chí</a:t>
          </a:r>
        </a:p>
      </dsp:txBody>
      <dsp:txXfrm rot="-5400000">
        <a:off x="1" y="3939982"/>
        <a:ext cx="883846" cy="378792"/>
      </dsp:txXfrm>
    </dsp:sp>
    <dsp:sp modelId="{BB4F9BD4-00C1-4808-8768-A5B57F1F9DB8}">
      <dsp:nvSpPr>
        <dsp:cNvPr id="0" name=""/>
        <dsp:cNvSpPr/>
      </dsp:nvSpPr>
      <dsp:spPr>
        <a:xfrm rot="5400000">
          <a:off x="4885062" y="-632795"/>
          <a:ext cx="1079995" cy="9082426"/>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en-US" sz="1600" b="1" kern="1200" dirty="0" err="1">
              <a:solidFill>
                <a:srgbClr val="00B050"/>
              </a:solidFill>
            </a:rPr>
            <a:t>Tính</a:t>
          </a:r>
          <a:r>
            <a:rPr lang="en-US" sz="1600" b="1" kern="1200" dirty="0">
              <a:solidFill>
                <a:srgbClr val="00B050"/>
              </a:solidFill>
            </a:rPr>
            <a:t> </a:t>
          </a:r>
          <a:r>
            <a:rPr lang="en-US" sz="1600" b="1" kern="1200" dirty="0" err="1">
              <a:solidFill>
                <a:srgbClr val="00B050"/>
              </a:solidFill>
            </a:rPr>
            <a:t>mới</a:t>
          </a:r>
          <a:endParaRPr lang="en-US" sz="1600" b="1" kern="1200" dirty="0">
            <a:solidFill>
              <a:srgbClr val="00B050"/>
            </a:solidFill>
          </a:endParaRPr>
        </a:p>
        <a:p>
          <a:pPr marL="171450" lvl="1" indent="-171450" algn="l" defTabSz="711200">
            <a:lnSpc>
              <a:spcPct val="90000"/>
            </a:lnSpc>
            <a:spcBef>
              <a:spcPct val="0"/>
            </a:spcBef>
            <a:spcAft>
              <a:spcPct val="15000"/>
            </a:spcAft>
            <a:buChar char="•"/>
          </a:pPr>
          <a:r>
            <a:rPr lang="en-US" sz="1600" b="1" kern="1200" dirty="0" err="1">
              <a:solidFill>
                <a:srgbClr val="00B050"/>
              </a:solidFill>
            </a:rPr>
            <a:t>Hiệu</a:t>
          </a:r>
          <a:r>
            <a:rPr lang="en-US" sz="1600" b="1" kern="1200" dirty="0">
              <a:solidFill>
                <a:srgbClr val="00B050"/>
              </a:solidFill>
            </a:rPr>
            <a:t> </a:t>
          </a:r>
          <a:r>
            <a:rPr lang="en-US" sz="1600" b="1" kern="1200" dirty="0" err="1">
              <a:solidFill>
                <a:srgbClr val="00B050"/>
              </a:solidFill>
            </a:rPr>
            <a:t>quả</a:t>
          </a:r>
          <a:r>
            <a:rPr lang="en-US" sz="1600" b="1" kern="1200" dirty="0">
              <a:solidFill>
                <a:srgbClr val="00B050"/>
              </a:solidFill>
            </a:rPr>
            <a:t> </a:t>
          </a:r>
          <a:r>
            <a:rPr lang="en-US" sz="1600" b="1" kern="1200" dirty="0" err="1">
              <a:solidFill>
                <a:srgbClr val="00B050"/>
              </a:solidFill>
            </a:rPr>
            <a:t>áp</a:t>
          </a:r>
          <a:r>
            <a:rPr lang="en-US" sz="1600" b="1" kern="1200" dirty="0">
              <a:solidFill>
                <a:srgbClr val="00B050"/>
              </a:solidFill>
            </a:rPr>
            <a:t> </a:t>
          </a:r>
          <a:r>
            <a:rPr lang="en-US" sz="1600" b="1" kern="1200" dirty="0" err="1">
              <a:solidFill>
                <a:srgbClr val="00B050"/>
              </a:solidFill>
            </a:rPr>
            <a:t>dụng</a:t>
          </a:r>
          <a:endParaRPr lang="en-US" sz="1600" b="1" kern="1200" dirty="0">
            <a:solidFill>
              <a:srgbClr val="00B050"/>
            </a:solidFill>
          </a:endParaRPr>
        </a:p>
        <a:p>
          <a:pPr marL="171450" lvl="1" indent="-171450" algn="l" defTabSz="711200">
            <a:lnSpc>
              <a:spcPct val="90000"/>
            </a:lnSpc>
            <a:spcBef>
              <a:spcPct val="0"/>
            </a:spcBef>
            <a:spcAft>
              <a:spcPct val="15000"/>
            </a:spcAft>
            <a:buChar char="•"/>
          </a:pPr>
          <a:r>
            <a:rPr lang="en-US" sz="1600" b="1" kern="1200" dirty="0" err="1">
              <a:solidFill>
                <a:srgbClr val="00B050"/>
              </a:solidFill>
            </a:rPr>
            <a:t>Khả</a:t>
          </a:r>
          <a:r>
            <a:rPr lang="en-US" sz="1600" b="1" kern="1200" dirty="0">
              <a:solidFill>
                <a:srgbClr val="00B050"/>
              </a:solidFill>
            </a:rPr>
            <a:t> </a:t>
          </a:r>
          <a:r>
            <a:rPr lang="en-US" sz="1600" b="1" kern="1200" dirty="0" err="1">
              <a:solidFill>
                <a:srgbClr val="00B050"/>
              </a:solidFill>
            </a:rPr>
            <a:t>năng</a:t>
          </a:r>
          <a:r>
            <a:rPr lang="en-US" sz="1600" b="1" kern="1200" dirty="0">
              <a:solidFill>
                <a:srgbClr val="00B050"/>
              </a:solidFill>
            </a:rPr>
            <a:t> </a:t>
          </a:r>
          <a:r>
            <a:rPr lang="en-US" sz="1600" b="1" kern="1200" dirty="0" err="1">
              <a:solidFill>
                <a:srgbClr val="00B050"/>
              </a:solidFill>
            </a:rPr>
            <a:t>nhân</a:t>
          </a:r>
          <a:r>
            <a:rPr lang="en-US" sz="1600" b="1" kern="1200" dirty="0">
              <a:solidFill>
                <a:srgbClr val="00B050"/>
              </a:solidFill>
            </a:rPr>
            <a:t> </a:t>
          </a:r>
          <a:r>
            <a:rPr lang="en-US" sz="1600" b="1" kern="1200" dirty="0" err="1">
              <a:solidFill>
                <a:srgbClr val="00B050"/>
              </a:solidFill>
            </a:rPr>
            <a:t>rộng</a:t>
          </a:r>
          <a:r>
            <a:rPr lang="en-US" sz="1600" b="1" kern="1200" dirty="0">
              <a:solidFill>
                <a:srgbClr val="00B050"/>
              </a:solidFill>
            </a:rPr>
            <a:t>/ </a:t>
          </a:r>
          <a:r>
            <a:rPr lang="en-US" sz="1600" b="1" kern="1200" dirty="0" err="1">
              <a:solidFill>
                <a:srgbClr val="00B050"/>
              </a:solidFill>
            </a:rPr>
            <a:t>Phạm</a:t>
          </a:r>
          <a:r>
            <a:rPr lang="en-US" sz="1600" b="1" kern="1200" dirty="0">
              <a:solidFill>
                <a:srgbClr val="00B050"/>
              </a:solidFill>
            </a:rPr>
            <a:t> vi </a:t>
          </a:r>
          <a:r>
            <a:rPr lang="en-US" sz="1600" b="1" kern="1200" dirty="0" err="1">
              <a:solidFill>
                <a:srgbClr val="00B050"/>
              </a:solidFill>
            </a:rPr>
            <a:t>ảnh</a:t>
          </a:r>
          <a:r>
            <a:rPr lang="en-US" sz="1600" b="1" kern="1200" dirty="0">
              <a:solidFill>
                <a:srgbClr val="00B050"/>
              </a:solidFill>
            </a:rPr>
            <a:t> </a:t>
          </a:r>
          <a:r>
            <a:rPr lang="en-US" sz="1600" b="1" kern="1200" dirty="0" err="1">
              <a:solidFill>
                <a:srgbClr val="00B050"/>
              </a:solidFill>
            </a:rPr>
            <a:t>hưởng</a:t>
          </a:r>
          <a:endParaRPr lang="en-US" sz="1600" b="1" kern="1200" dirty="0">
            <a:solidFill>
              <a:srgbClr val="00B050"/>
            </a:solidFill>
          </a:endParaRPr>
        </a:p>
      </dsp:txBody>
      <dsp:txXfrm rot="-5400000">
        <a:off x="883847" y="3421141"/>
        <a:ext cx="9029705" cy="974553"/>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0B0B75-30A1-4713-83A2-A46C06D22608}">
      <dsp:nvSpPr>
        <dsp:cNvPr id="0" name=""/>
        <dsp:cNvSpPr/>
      </dsp:nvSpPr>
      <dsp:spPr>
        <a:xfrm>
          <a:off x="-4578483" y="-739358"/>
          <a:ext cx="5745916" cy="5745916"/>
        </a:xfrm>
        <a:prstGeom prst="blockArc">
          <a:avLst>
            <a:gd name="adj1" fmla="val 18900000"/>
            <a:gd name="adj2" fmla="val 2700000"/>
            <a:gd name="adj3" fmla="val 376"/>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4F3DB69-C4C7-43F5-8A2F-6E8F9C437416}">
      <dsp:nvSpPr>
        <dsp:cNvPr id="0" name=""/>
        <dsp:cNvSpPr/>
      </dsp:nvSpPr>
      <dsp:spPr>
        <a:xfrm>
          <a:off x="826719" y="1101789"/>
          <a:ext cx="10300427" cy="2063620"/>
        </a:xfrm>
        <a:prstGeom prst="rect">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93545" tIns="88900" rIns="88900" bIns="88900" numCol="1" spcCol="1270" anchor="ctr" anchorCtr="0">
          <a:noAutofit/>
        </a:bodyPr>
        <a:lstStyle/>
        <a:p>
          <a:pPr marL="0" lvl="0" indent="0" algn="just" defTabSz="1555750">
            <a:lnSpc>
              <a:spcPct val="90000"/>
            </a:lnSpc>
            <a:spcBef>
              <a:spcPct val="0"/>
            </a:spcBef>
            <a:spcAft>
              <a:spcPct val="35000"/>
            </a:spcAft>
            <a:buNone/>
          </a:pPr>
          <a:r>
            <a:rPr lang="en-US" sz="3500" kern="1200" dirty="0" err="1">
              <a:solidFill>
                <a:schemeClr val="bg1"/>
              </a:solidFill>
              <a:effectLst/>
              <a:latin typeface="Arial" charset="0"/>
              <a:ea typeface="+mn-ea"/>
              <a:cs typeface="+mn-cs"/>
            </a:rPr>
            <a:t>Tác</a:t>
          </a:r>
          <a:r>
            <a:rPr lang="en-US" sz="3500" kern="1200" dirty="0">
              <a:solidFill>
                <a:schemeClr val="bg1"/>
              </a:solidFill>
              <a:effectLst/>
              <a:latin typeface="Arial" charset="0"/>
              <a:ea typeface="+mn-ea"/>
              <a:cs typeface="+mn-cs"/>
            </a:rPr>
            <a:t> </a:t>
          </a:r>
          <a:r>
            <a:rPr lang="en-US" sz="3500" kern="1200" dirty="0" err="1">
              <a:solidFill>
                <a:schemeClr val="bg1"/>
              </a:solidFill>
              <a:effectLst/>
              <a:latin typeface="Arial" charset="0"/>
              <a:ea typeface="+mn-ea"/>
              <a:cs typeface="+mn-cs"/>
            </a:rPr>
            <a:t>giả</a:t>
          </a:r>
          <a:r>
            <a:rPr lang="en-US" sz="3500" kern="1200" dirty="0">
              <a:solidFill>
                <a:schemeClr val="bg1"/>
              </a:solidFill>
              <a:effectLst/>
              <a:latin typeface="Arial" charset="0"/>
              <a:ea typeface="+mn-ea"/>
              <a:cs typeface="+mn-cs"/>
            </a:rPr>
            <a:t> </a:t>
          </a:r>
          <a:r>
            <a:rPr lang="en-US" sz="3500" kern="1200" dirty="0" err="1">
              <a:solidFill>
                <a:schemeClr val="bg1"/>
              </a:solidFill>
              <a:effectLst/>
              <a:latin typeface="Arial" charset="0"/>
              <a:ea typeface="+mn-ea"/>
              <a:cs typeface="+mn-cs"/>
            </a:rPr>
            <a:t>cần</a:t>
          </a:r>
          <a:r>
            <a:rPr lang="en-US" sz="3500" kern="1200" dirty="0">
              <a:solidFill>
                <a:schemeClr val="bg1"/>
              </a:solidFill>
              <a:effectLst/>
              <a:latin typeface="Arial" charset="0"/>
              <a:ea typeface="+mn-ea"/>
              <a:cs typeface="+mn-cs"/>
            </a:rPr>
            <a:t> </a:t>
          </a:r>
          <a:r>
            <a:rPr lang="en-US" sz="3500" kern="1200" dirty="0" err="1">
              <a:solidFill>
                <a:schemeClr val="bg1"/>
              </a:solidFill>
              <a:effectLst/>
              <a:latin typeface="Arial" charset="0"/>
              <a:ea typeface="+mn-ea"/>
              <a:cs typeface="+mn-cs"/>
            </a:rPr>
            <a:t>trình</a:t>
          </a:r>
          <a:r>
            <a:rPr lang="en-US" sz="3500" kern="1200" dirty="0">
              <a:solidFill>
                <a:schemeClr val="bg1"/>
              </a:solidFill>
              <a:effectLst/>
              <a:latin typeface="Arial" charset="0"/>
              <a:ea typeface="+mn-ea"/>
              <a:cs typeface="+mn-cs"/>
            </a:rPr>
            <a:t> </a:t>
          </a:r>
          <a:r>
            <a:rPr lang="en-US" sz="3500" kern="1200" dirty="0" err="1">
              <a:solidFill>
                <a:schemeClr val="bg1"/>
              </a:solidFill>
              <a:effectLst/>
              <a:latin typeface="Arial" charset="0"/>
              <a:ea typeface="+mn-ea"/>
              <a:cs typeface="+mn-cs"/>
            </a:rPr>
            <a:t>bày</a:t>
          </a:r>
          <a:r>
            <a:rPr lang="en-US" sz="3500" kern="1200" dirty="0">
              <a:solidFill>
                <a:schemeClr val="bg1"/>
              </a:solidFill>
              <a:effectLst/>
              <a:latin typeface="Arial" charset="0"/>
              <a:ea typeface="+mn-ea"/>
              <a:cs typeface="+mn-cs"/>
            </a:rPr>
            <a:t> </a:t>
          </a:r>
          <a:r>
            <a:rPr lang="en-US" sz="3500" kern="1200" dirty="0" err="1">
              <a:solidFill>
                <a:schemeClr val="bg1"/>
              </a:solidFill>
              <a:effectLst/>
              <a:latin typeface="Arial" charset="0"/>
              <a:ea typeface="+mn-ea"/>
              <a:cs typeface="+mn-cs"/>
            </a:rPr>
            <a:t>tóm</a:t>
          </a:r>
          <a:r>
            <a:rPr lang="en-US" sz="3500" kern="1200" dirty="0">
              <a:solidFill>
                <a:schemeClr val="bg1"/>
              </a:solidFill>
              <a:effectLst/>
              <a:latin typeface="Arial" charset="0"/>
              <a:ea typeface="+mn-ea"/>
              <a:cs typeface="+mn-cs"/>
            </a:rPr>
            <a:t> </a:t>
          </a:r>
          <a:r>
            <a:rPr lang="en-US" sz="3500" kern="1200" dirty="0" err="1">
              <a:solidFill>
                <a:schemeClr val="bg1"/>
              </a:solidFill>
              <a:effectLst/>
              <a:latin typeface="Arial" charset="0"/>
              <a:ea typeface="+mn-ea"/>
              <a:cs typeface="+mn-cs"/>
            </a:rPr>
            <a:t>tắt</a:t>
          </a:r>
          <a:r>
            <a:rPr lang="en-US" sz="3500" kern="1200" dirty="0">
              <a:solidFill>
                <a:schemeClr val="bg1"/>
              </a:solidFill>
              <a:effectLst/>
              <a:latin typeface="Arial" charset="0"/>
              <a:ea typeface="+mn-ea"/>
              <a:cs typeface="+mn-cs"/>
            </a:rPr>
            <a:t> </a:t>
          </a:r>
          <a:r>
            <a:rPr lang="en-US" sz="3500" kern="1200" dirty="0" err="1">
              <a:solidFill>
                <a:schemeClr val="bg1"/>
              </a:solidFill>
              <a:effectLst/>
              <a:latin typeface="Arial" charset="0"/>
              <a:ea typeface="+mn-ea"/>
              <a:cs typeface="+mn-cs"/>
            </a:rPr>
            <a:t>những</a:t>
          </a:r>
          <a:r>
            <a:rPr lang="en-US" sz="3500" kern="1200" dirty="0">
              <a:solidFill>
                <a:schemeClr val="bg1"/>
              </a:solidFill>
              <a:effectLst/>
              <a:latin typeface="Arial" charset="0"/>
              <a:ea typeface="+mn-ea"/>
              <a:cs typeface="+mn-cs"/>
            </a:rPr>
            <a:t> </a:t>
          </a:r>
          <a:r>
            <a:rPr lang="en-US" sz="3500" kern="1200" dirty="0" err="1">
              <a:solidFill>
                <a:schemeClr val="bg1"/>
              </a:solidFill>
              <a:effectLst/>
              <a:latin typeface="Arial" charset="0"/>
              <a:ea typeface="+mn-ea"/>
              <a:cs typeface="+mn-cs"/>
            </a:rPr>
            <a:t>lý</a:t>
          </a:r>
          <a:r>
            <a:rPr lang="en-US" sz="3500" kern="1200" dirty="0">
              <a:solidFill>
                <a:schemeClr val="bg1"/>
              </a:solidFill>
              <a:effectLst/>
              <a:latin typeface="Arial" charset="0"/>
              <a:ea typeface="+mn-ea"/>
              <a:cs typeface="+mn-cs"/>
            </a:rPr>
            <a:t> </a:t>
          </a:r>
          <a:r>
            <a:rPr lang="en-US" sz="3500" kern="1200" dirty="0" err="1">
              <a:solidFill>
                <a:schemeClr val="bg1"/>
              </a:solidFill>
              <a:effectLst/>
              <a:latin typeface="Arial" charset="0"/>
              <a:ea typeface="+mn-ea"/>
              <a:cs typeface="+mn-cs"/>
            </a:rPr>
            <a:t>luận</a:t>
          </a:r>
          <a:r>
            <a:rPr lang="en-US" sz="3500" kern="1200" dirty="0">
              <a:solidFill>
                <a:schemeClr val="bg1"/>
              </a:solidFill>
              <a:effectLst/>
              <a:latin typeface="Arial" charset="0"/>
              <a:ea typeface="+mn-ea"/>
              <a:cs typeface="+mn-cs"/>
            </a:rPr>
            <a:t>, </a:t>
          </a:r>
          <a:r>
            <a:rPr lang="en-US" sz="3500" kern="1200" dirty="0" err="1">
              <a:solidFill>
                <a:schemeClr val="bg1"/>
              </a:solidFill>
              <a:effectLst/>
              <a:latin typeface="Arial" charset="0"/>
              <a:ea typeface="+mn-ea"/>
              <a:cs typeface="+mn-cs"/>
            </a:rPr>
            <a:t>lý</a:t>
          </a:r>
          <a:r>
            <a:rPr lang="en-US" sz="3500" kern="1200" dirty="0">
              <a:solidFill>
                <a:schemeClr val="bg1"/>
              </a:solidFill>
              <a:effectLst/>
              <a:latin typeface="Arial" charset="0"/>
              <a:ea typeface="+mn-ea"/>
              <a:cs typeface="+mn-cs"/>
            </a:rPr>
            <a:t> </a:t>
          </a:r>
          <a:r>
            <a:rPr lang="en-US" sz="3500" kern="1200" dirty="0" err="1">
              <a:solidFill>
                <a:schemeClr val="bg1"/>
              </a:solidFill>
              <a:effectLst/>
              <a:latin typeface="Arial" charset="0"/>
              <a:ea typeface="+mn-ea"/>
              <a:cs typeface="+mn-cs"/>
            </a:rPr>
            <a:t>thuyết</a:t>
          </a:r>
          <a:r>
            <a:rPr lang="en-US" sz="3500" kern="1200" dirty="0">
              <a:solidFill>
                <a:schemeClr val="bg1"/>
              </a:solidFill>
              <a:effectLst/>
              <a:latin typeface="Arial" charset="0"/>
              <a:ea typeface="+mn-ea"/>
              <a:cs typeface="+mn-cs"/>
            </a:rPr>
            <a:t> </a:t>
          </a:r>
          <a:r>
            <a:rPr lang="en-US" sz="3500" kern="1200" dirty="0" err="1">
              <a:solidFill>
                <a:schemeClr val="bg1"/>
              </a:solidFill>
              <a:effectLst/>
              <a:latin typeface="Arial" charset="0"/>
              <a:ea typeface="+mn-ea"/>
              <a:cs typeface="+mn-cs"/>
            </a:rPr>
            <a:t>đã</a:t>
          </a:r>
          <a:r>
            <a:rPr lang="en-US" sz="3500" kern="1200" dirty="0">
              <a:solidFill>
                <a:schemeClr val="bg1"/>
              </a:solidFill>
              <a:effectLst/>
              <a:latin typeface="Arial" charset="0"/>
              <a:ea typeface="+mn-ea"/>
              <a:cs typeface="+mn-cs"/>
            </a:rPr>
            <a:t> </a:t>
          </a:r>
          <a:r>
            <a:rPr lang="en-US" sz="3500" kern="1200" dirty="0" err="1">
              <a:solidFill>
                <a:schemeClr val="bg1"/>
              </a:solidFill>
              <a:effectLst/>
              <a:latin typeface="Arial" charset="0"/>
              <a:ea typeface="+mn-ea"/>
              <a:cs typeface="+mn-cs"/>
            </a:rPr>
            <a:t>được</a:t>
          </a:r>
          <a:r>
            <a:rPr lang="en-US" sz="3500" kern="1200" dirty="0">
              <a:solidFill>
                <a:schemeClr val="bg1"/>
              </a:solidFill>
              <a:effectLst/>
              <a:latin typeface="Arial" charset="0"/>
              <a:ea typeface="+mn-ea"/>
              <a:cs typeface="+mn-cs"/>
            </a:rPr>
            <a:t> </a:t>
          </a:r>
          <a:r>
            <a:rPr lang="en-US" sz="3500" kern="1200" dirty="0" err="1">
              <a:solidFill>
                <a:schemeClr val="bg1"/>
              </a:solidFill>
              <a:effectLst/>
              <a:latin typeface="Arial" charset="0"/>
              <a:ea typeface="+mn-ea"/>
              <a:cs typeface="+mn-cs"/>
            </a:rPr>
            <a:t>tổng</a:t>
          </a:r>
          <a:r>
            <a:rPr lang="en-US" sz="3500" kern="1200" dirty="0">
              <a:solidFill>
                <a:schemeClr val="bg1"/>
              </a:solidFill>
              <a:effectLst/>
              <a:latin typeface="Arial" charset="0"/>
              <a:ea typeface="+mn-ea"/>
              <a:cs typeface="+mn-cs"/>
            </a:rPr>
            <a:t> </a:t>
          </a:r>
          <a:r>
            <a:rPr lang="en-US" sz="3500" kern="1200" dirty="0" err="1">
              <a:solidFill>
                <a:schemeClr val="bg1"/>
              </a:solidFill>
              <a:effectLst/>
              <a:latin typeface="Arial" charset="0"/>
              <a:ea typeface="+mn-ea"/>
              <a:cs typeface="+mn-cs"/>
            </a:rPr>
            <a:t>kết</a:t>
          </a:r>
          <a:r>
            <a:rPr lang="en-US" sz="3500" kern="1200" dirty="0">
              <a:solidFill>
                <a:schemeClr val="bg1"/>
              </a:solidFill>
              <a:effectLst/>
              <a:latin typeface="Arial" charset="0"/>
              <a:ea typeface="+mn-ea"/>
              <a:cs typeface="+mn-cs"/>
            </a:rPr>
            <a:t>, bao </a:t>
          </a:r>
          <a:r>
            <a:rPr lang="en-US" sz="3500" kern="1200" dirty="0" err="1">
              <a:solidFill>
                <a:schemeClr val="bg1"/>
              </a:solidFill>
              <a:effectLst/>
              <a:latin typeface="Arial" charset="0"/>
              <a:ea typeface="+mn-ea"/>
              <a:cs typeface="+mn-cs"/>
            </a:rPr>
            <a:t>gồm</a:t>
          </a:r>
          <a:r>
            <a:rPr lang="en-US" sz="3500" kern="1200" dirty="0">
              <a:solidFill>
                <a:schemeClr val="bg1"/>
              </a:solidFill>
              <a:effectLst/>
              <a:latin typeface="Arial" charset="0"/>
              <a:ea typeface="+mn-ea"/>
              <a:cs typeface="+mn-cs"/>
            </a:rPr>
            <a:t> </a:t>
          </a:r>
          <a:r>
            <a:rPr lang="en-US" sz="3500" kern="1200" dirty="0" err="1">
              <a:solidFill>
                <a:schemeClr val="bg1"/>
              </a:solidFill>
              <a:effectLst/>
              <a:latin typeface="Arial" charset="0"/>
              <a:ea typeface="+mn-ea"/>
              <a:cs typeface="+mn-cs"/>
            </a:rPr>
            <a:t>những</a:t>
          </a:r>
          <a:r>
            <a:rPr lang="en-US" sz="3500" kern="1200" dirty="0">
              <a:solidFill>
                <a:schemeClr val="bg1"/>
              </a:solidFill>
              <a:effectLst/>
              <a:latin typeface="Arial" charset="0"/>
              <a:ea typeface="+mn-ea"/>
              <a:cs typeface="+mn-cs"/>
            </a:rPr>
            <a:t> </a:t>
          </a:r>
          <a:r>
            <a:rPr lang="en-US" sz="3500" kern="1200" dirty="0" err="1">
              <a:solidFill>
                <a:schemeClr val="bg1"/>
              </a:solidFill>
              <a:effectLst/>
              <a:latin typeface="Arial" charset="0"/>
              <a:ea typeface="+mn-ea"/>
              <a:cs typeface="+mn-cs"/>
            </a:rPr>
            <a:t>khái</a:t>
          </a:r>
          <a:r>
            <a:rPr lang="en-US" sz="3500" kern="1200" dirty="0">
              <a:solidFill>
                <a:schemeClr val="bg1"/>
              </a:solidFill>
              <a:effectLst/>
              <a:latin typeface="Arial" charset="0"/>
              <a:ea typeface="+mn-ea"/>
              <a:cs typeface="+mn-cs"/>
            </a:rPr>
            <a:t> </a:t>
          </a:r>
          <a:r>
            <a:rPr lang="en-US" sz="3500" kern="1200" dirty="0" err="1">
              <a:solidFill>
                <a:schemeClr val="bg1"/>
              </a:solidFill>
              <a:effectLst/>
              <a:latin typeface="Arial" charset="0"/>
              <a:ea typeface="+mn-ea"/>
              <a:cs typeface="+mn-cs"/>
            </a:rPr>
            <a:t>niệm</a:t>
          </a:r>
          <a:r>
            <a:rPr lang="en-US" sz="3500" kern="1200" dirty="0">
              <a:solidFill>
                <a:schemeClr val="bg1"/>
              </a:solidFill>
              <a:effectLst/>
              <a:latin typeface="Arial" charset="0"/>
              <a:ea typeface="+mn-ea"/>
              <a:cs typeface="+mn-cs"/>
            </a:rPr>
            <a:t>, </a:t>
          </a:r>
          <a:r>
            <a:rPr lang="en-US" sz="3500" kern="1200" dirty="0" err="1">
              <a:solidFill>
                <a:schemeClr val="bg1"/>
              </a:solidFill>
              <a:effectLst/>
              <a:latin typeface="Arial" charset="0"/>
              <a:ea typeface="+mn-ea"/>
              <a:cs typeface="+mn-cs"/>
            </a:rPr>
            <a:t>những</a:t>
          </a:r>
          <a:r>
            <a:rPr lang="en-US" sz="3500" kern="1200" dirty="0">
              <a:solidFill>
                <a:schemeClr val="bg1"/>
              </a:solidFill>
              <a:effectLst/>
              <a:latin typeface="Arial" charset="0"/>
              <a:ea typeface="+mn-ea"/>
              <a:cs typeface="+mn-cs"/>
            </a:rPr>
            <a:t> </a:t>
          </a:r>
          <a:r>
            <a:rPr lang="en-US" sz="3500" kern="1200" dirty="0" err="1">
              <a:solidFill>
                <a:schemeClr val="bg1"/>
              </a:solidFill>
              <a:effectLst/>
              <a:latin typeface="Arial" charset="0"/>
              <a:ea typeface="+mn-ea"/>
              <a:cs typeface="+mn-cs"/>
            </a:rPr>
            <a:t>kiến</a:t>
          </a:r>
          <a:r>
            <a:rPr lang="en-US" sz="3500" kern="1200" dirty="0">
              <a:solidFill>
                <a:schemeClr val="bg1"/>
              </a:solidFill>
              <a:effectLst/>
              <a:latin typeface="Arial" charset="0"/>
              <a:ea typeface="+mn-ea"/>
              <a:cs typeface="+mn-cs"/>
            </a:rPr>
            <a:t> </a:t>
          </a:r>
          <a:r>
            <a:rPr lang="en-US" sz="3500" kern="1200" dirty="0" err="1">
              <a:solidFill>
                <a:schemeClr val="bg1"/>
              </a:solidFill>
              <a:effectLst/>
              <a:latin typeface="Arial" charset="0"/>
              <a:ea typeface="+mn-ea"/>
              <a:cs typeface="+mn-cs"/>
            </a:rPr>
            <a:t>thức</a:t>
          </a:r>
          <a:r>
            <a:rPr lang="en-US" sz="3500" kern="1200" dirty="0">
              <a:solidFill>
                <a:schemeClr val="bg1"/>
              </a:solidFill>
              <a:effectLst/>
              <a:latin typeface="Arial" charset="0"/>
              <a:ea typeface="+mn-ea"/>
              <a:cs typeface="+mn-cs"/>
            </a:rPr>
            <a:t> </a:t>
          </a:r>
          <a:r>
            <a:rPr lang="en-US" sz="3500" kern="1200" dirty="0" err="1">
              <a:solidFill>
                <a:schemeClr val="bg1"/>
              </a:solidFill>
              <a:effectLst/>
              <a:latin typeface="Arial" charset="0"/>
              <a:ea typeface="+mn-ea"/>
              <a:cs typeface="+mn-cs"/>
            </a:rPr>
            <a:t>cơ</a:t>
          </a:r>
          <a:r>
            <a:rPr lang="en-US" sz="3500" kern="1200" dirty="0">
              <a:solidFill>
                <a:schemeClr val="bg1"/>
              </a:solidFill>
              <a:effectLst/>
              <a:latin typeface="Arial" charset="0"/>
              <a:ea typeface="+mn-ea"/>
              <a:cs typeface="+mn-cs"/>
            </a:rPr>
            <a:t> </a:t>
          </a:r>
          <a:r>
            <a:rPr lang="en-US" sz="3500" kern="1200" dirty="0" err="1">
              <a:solidFill>
                <a:schemeClr val="bg1"/>
              </a:solidFill>
              <a:effectLst/>
              <a:latin typeface="Arial" charset="0"/>
              <a:ea typeface="+mn-ea"/>
              <a:cs typeface="+mn-cs"/>
            </a:rPr>
            <a:t>bản</a:t>
          </a:r>
          <a:r>
            <a:rPr lang="en-US" sz="3500" kern="1200" dirty="0">
              <a:solidFill>
                <a:schemeClr val="bg1"/>
              </a:solidFill>
              <a:effectLst/>
              <a:latin typeface="Arial" charset="0"/>
              <a:ea typeface="+mn-ea"/>
              <a:cs typeface="+mn-cs"/>
            </a:rPr>
            <a:t> </a:t>
          </a:r>
          <a:r>
            <a:rPr lang="en-US" sz="3500" kern="1200" dirty="0" err="1">
              <a:solidFill>
                <a:schemeClr val="bg1"/>
              </a:solidFill>
              <a:effectLst/>
              <a:latin typeface="Arial" charset="0"/>
              <a:ea typeface="+mn-ea"/>
              <a:cs typeface="+mn-cs"/>
            </a:rPr>
            <a:t>về</a:t>
          </a:r>
          <a:r>
            <a:rPr lang="en-US" sz="3500" kern="1200" dirty="0">
              <a:solidFill>
                <a:schemeClr val="bg1"/>
              </a:solidFill>
              <a:effectLst/>
              <a:latin typeface="Arial" charset="0"/>
              <a:ea typeface="+mn-ea"/>
              <a:cs typeface="+mn-cs"/>
            </a:rPr>
            <a:t> </a:t>
          </a:r>
          <a:r>
            <a:rPr lang="en-US" sz="3500" kern="1200" dirty="0" err="1">
              <a:solidFill>
                <a:schemeClr val="bg1"/>
              </a:solidFill>
              <a:effectLst/>
              <a:latin typeface="Arial" charset="0"/>
              <a:ea typeface="+mn-ea"/>
              <a:cs typeface="+mn-cs"/>
            </a:rPr>
            <a:t>vấn</a:t>
          </a:r>
          <a:r>
            <a:rPr lang="en-US" sz="3500" kern="1200" dirty="0">
              <a:solidFill>
                <a:schemeClr val="bg1"/>
              </a:solidFill>
              <a:effectLst/>
              <a:latin typeface="Arial" charset="0"/>
              <a:ea typeface="+mn-ea"/>
              <a:cs typeface="+mn-cs"/>
            </a:rPr>
            <a:t> </a:t>
          </a:r>
          <a:r>
            <a:rPr lang="en-US" sz="3500" kern="1200" dirty="0" err="1">
              <a:solidFill>
                <a:schemeClr val="bg1"/>
              </a:solidFill>
              <a:effectLst/>
              <a:latin typeface="Arial" charset="0"/>
              <a:ea typeface="+mn-ea"/>
              <a:cs typeface="+mn-cs"/>
            </a:rPr>
            <a:t>đề</a:t>
          </a:r>
          <a:r>
            <a:rPr lang="en-US" sz="3500" kern="1200" dirty="0">
              <a:solidFill>
                <a:schemeClr val="bg1"/>
              </a:solidFill>
              <a:effectLst/>
              <a:latin typeface="Arial" charset="0"/>
              <a:ea typeface="+mn-ea"/>
              <a:cs typeface="+mn-cs"/>
            </a:rPr>
            <a:t> </a:t>
          </a:r>
          <a:r>
            <a:rPr lang="en-US" sz="3500" kern="1200" dirty="0" err="1">
              <a:solidFill>
                <a:schemeClr val="bg1"/>
              </a:solidFill>
              <a:effectLst/>
              <a:latin typeface="Arial" charset="0"/>
              <a:ea typeface="+mn-ea"/>
              <a:cs typeface="+mn-cs"/>
            </a:rPr>
            <a:t>được</a:t>
          </a:r>
          <a:r>
            <a:rPr lang="en-US" sz="3500" kern="1200" dirty="0">
              <a:solidFill>
                <a:schemeClr val="bg1"/>
              </a:solidFill>
              <a:effectLst/>
              <a:latin typeface="Arial" charset="0"/>
              <a:ea typeface="+mn-ea"/>
              <a:cs typeface="+mn-cs"/>
            </a:rPr>
            <a:t> </a:t>
          </a:r>
          <a:r>
            <a:rPr lang="en-US" sz="3500" kern="1200" dirty="0" err="1">
              <a:solidFill>
                <a:schemeClr val="bg1"/>
              </a:solidFill>
              <a:effectLst/>
              <a:latin typeface="Arial" charset="0"/>
              <a:ea typeface="+mn-ea"/>
              <a:cs typeface="+mn-cs"/>
            </a:rPr>
            <a:t>chọn</a:t>
          </a:r>
          <a:r>
            <a:rPr lang="en-US" sz="3500" kern="1200" dirty="0">
              <a:solidFill>
                <a:schemeClr val="bg1"/>
              </a:solidFill>
              <a:effectLst/>
              <a:latin typeface="Arial" charset="0"/>
              <a:ea typeface="+mn-ea"/>
              <a:cs typeface="+mn-cs"/>
            </a:rPr>
            <a:t> </a:t>
          </a:r>
          <a:r>
            <a:rPr lang="en-US" sz="3500" kern="1200" dirty="0" err="1">
              <a:solidFill>
                <a:schemeClr val="bg1"/>
              </a:solidFill>
              <a:effectLst/>
              <a:latin typeface="Arial" charset="0"/>
              <a:ea typeface="+mn-ea"/>
              <a:cs typeface="+mn-cs"/>
            </a:rPr>
            <a:t>để</a:t>
          </a:r>
          <a:r>
            <a:rPr lang="en-US" sz="3500" kern="1200" dirty="0">
              <a:solidFill>
                <a:schemeClr val="bg1"/>
              </a:solidFill>
              <a:effectLst/>
              <a:latin typeface="Arial" charset="0"/>
              <a:ea typeface="+mn-ea"/>
              <a:cs typeface="+mn-cs"/>
            </a:rPr>
            <a:t> </a:t>
          </a:r>
          <a:r>
            <a:rPr lang="en-US" sz="3500" kern="1200" dirty="0" err="1">
              <a:solidFill>
                <a:schemeClr val="bg1"/>
              </a:solidFill>
              <a:effectLst/>
              <a:latin typeface="Arial" charset="0"/>
              <a:ea typeface="+mn-ea"/>
              <a:cs typeface="+mn-cs"/>
            </a:rPr>
            <a:t>viết</a:t>
          </a:r>
          <a:r>
            <a:rPr lang="en-US" sz="3500" kern="1200" dirty="0">
              <a:solidFill>
                <a:schemeClr val="bg1"/>
              </a:solidFill>
              <a:effectLst/>
              <a:latin typeface="Arial" charset="0"/>
              <a:ea typeface="+mn-ea"/>
              <a:cs typeface="+mn-cs"/>
            </a:rPr>
            <a:t> SK.</a:t>
          </a:r>
          <a:endParaRPr lang="en-US" sz="3500" kern="1200" dirty="0">
            <a:solidFill>
              <a:schemeClr val="bg1"/>
            </a:solidFill>
          </a:endParaRPr>
        </a:p>
      </dsp:txBody>
      <dsp:txXfrm>
        <a:off x="826719" y="1101789"/>
        <a:ext cx="10300427" cy="2063620"/>
      </dsp:txXfrm>
    </dsp:sp>
    <dsp:sp modelId="{0BCA7D55-5F79-47C1-A515-2FAA9ACF9045}">
      <dsp:nvSpPr>
        <dsp:cNvPr id="0" name=""/>
        <dsp:cNvSpPr/>
      </dsp:nvSpPr>
      <dsp:spPr>
        <a:xfrm>
          <a:off x="-154347" y="843837"/>
          <a:ext cx="2579525" cy="2579525"/>
        </a:xfrm>
        <a:prstGeom prst="ellipse">
          <a:avLst/>
        </a:prstGeom>
        <a:blipFill rotWithShape="0">
          <a:blip xmlns:r="http://schemas.openxmlformats.org/officeDocument/2006/relationships" r:embed="rId1"/>
          <a:stretch>
            <a:fillRect/>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0E153F-D886-4613-8B51-6CB72E8020FD}">
      <dsp:nvSpPr>
        <dsp:cNvPr id="0" name=""/>
        <dsp:cNvSpPr/>
      </dsp:nvSpPr>
      <dsp:spPr>
        <a:xfrm>
          <a:off x="0" y="1810"/>
          <a:ext cx="8256457" cy="1656000"/>
        </a:xfrm>
        <a:prstGeom prst="rightArrow">
          <a:avLst/>
        </a:prstGeom>
        <a:solidFill>
          <a:schemeClr val="accent3">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D9BCF7C-D892-4424-A3EE-2F09BF289488}">
      <dsp:nvSpPr>
        <dsp:cNvPr id="0" name=""/>
        <dsp:cNvSpPr/>
      </dsp:nvSpPr>
      <dsp:spPr>
        <a:xfrm>
          <a:off x="254451" y="474738"/>
          <a:ext cx="7159896" cy="828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82880" rIns="0" bIns="182880" numCol="1" spcCol="1270" anchor="ctr" anchorCtr="0">
          <a:noAutofit/>
        </a:bodyPr>
        <a:lstStyle/>
        <a:p>
          <a:pPr marL="0" lvl="0" indent="0" algn="ctr" defTabSz="800100">
            <a:lnSpc>
              <a:spcPct val="90000"/>
            </a:lnSpc>
            <a:spcBef>
              <a:spcPct val="0"/>
            </a:spcBef>
            <a:spcAft>
              <a:spcPct val="35000"/>
            </a:spcAft>
            <a:buNone/>
          </a:pPr>
          <a:r>
            <a:rPr lang="en-US" sz="1800" kern="1200" dirty="0" err="1">
              <a:solidFill>
                <a:srgbClr val="FFC000"/>
              </a:solidFill>
              <a:effectLst/>
              <a:latin typeface="Arial" charset="0"/>
              <a:ea typeface="+mn-ea"/>
              <a:cs typeface="+mn-cs"/>
            </a:rPr>
            <a:t>Không</a:t>
          </a:r>
          <a:r>
            <a:rPr lang="en-US" sz="1800" kern="1200" dirty="0">
              <a:solidFill>
                <a:srgbClr val="FFC000"/>
              </a:solidFill>
              <a:effectLst/>
              <a:latin typeface="Arial" charset="0"/>
              <a:ea typeface="+mn-ea"/>
              <a:cs typeface="+mn-cs"/>
            </a:rPr>
            <a:t> </a:t>
          </a:r>
          <a:r>
            <a:rPr lang="en-US" sz="1800" kern="1200" dirty="0" err="1">
              <a:solidFill>
                <a:srgbClr val="FFC000"/>
              </a:solidFill>
              <a:effectLst/>
              <a:latin typeface="Arial" charset="0"/>
              <a:ea typeface="+mn-ea"/>
              <a:cs typeface="+mn-cs"/>
            </a:rPr>
            <a:t>nhất</a:t>
          </a:r>
          <a:r>
            <a:rPr lang="en-US" sz="1800" kern="1200" dirty="0">
              <a:solidFill>
                <a:srgbClr val="FFC000"/>
              </a:solidFill>
              <a:effectLst/>
              <a:latin typeface="Arial" charset="0"/>
              <a:ea typeface="+mn-ea"/>
              <a:cs typeface="+mn-cs"/>
            </a:rPr>
            <a:t> </a:t>
          </a:r>
          <a:r>
            <a:rPr lang="en-US" sz="1800" kern="1200" dirty="0" err="1">
              <a:solidFill>
                <a:srgbClr val="FFC000"/>
              </a:solidFill>
              <a:effectLst/>
              <a:latin typeface="Arial" charset="0"/>
              <a:ea typeface="+mn-ea"/>
              <a:cs typeface="+mn-cs"/>
            </a:rPr>
            <a:t>thiết</a:t>
          </a:r>
          <a:r>
            <a:rPr lang="en-US" sz="1800" kern="1200" dirty="0">
              <a:solidFill>
                <a:srgbClr val="FFC000"/>
              </a:solidFill>
              <a:effectLst/>
              <a:latin typeface="Arial" charset="0"/>
              <a:ea typeface="+mn-ea"/>
              <a:cs typeface="+mn-cs"/>
            </a:rPr>
            <a:t> </a:t>
          </a:r>
          <a:r>
            <a:rPr lang="en-US" sz="1800" kern="1200" dirty="0" err="1">
              <a:solidFill>
                <a:srgbClr val="FFC000"/>
              </a:solidFill>
              <a:effectLst/>
              <a:latin typeface="Arial" charset="0"/>
              <a:ea typeface="+mn-ea"/>
              <a:cs typeface="+mn-cs"/>
            </a:rPr>
            <a:t>đề</a:t>
          </a:r>
          <a:r>
            <a:rPr lang="en-US" sz="1800" kern="1200" dirty="0">
              <a:solidFill>
                <a:srgbClr val="FFC000"/>
              </a:solidFill>
              <a:effectLst/>
              <a:latin typeface="Arial" charset="0"/>
              <a:ea typeface="+mn-ea"/>
              <a:cs typeface="+mn-cs"/>
            </a:rPr>
            <a:t> </a:t>
          </a:r>
          <a:r>
            <a:rPr lang="en-US" sz="1800" kern="1200" dirty="0" err="1">
              <a:solidFill>
                <a:srgbClr val="FFC000"/>
              </a:solidFill>
              <a:effectLst/>
              <a:latin typeface="Arial" charset="0"/>
              <a:ea typeface="+mn-ea"/>
              <a:cs typeface="+mn-cs"/>
            </a:rPr>
            <a:t>tài</a:t>
          </a:r>
          <a:r>
            <a:rPr lang="en-US" sz="1800" kern="1200" dirty="0">
              <a:solidFill>
                <a:srgbClr val="FFC000"/>
              </a:solidFill>
              <a:effectLst/>
              <a:latin typeface="Arial" charset="0"/>
              <a:ea typeface="+mn-ea"/>
              <a:cs typeface="+mn-cs"/>
            </a:rPr>
            <a:t> </a:t>
          </a:r>
          <a:r>
            <a:rPr lang="en-US" sz="1800" kern="1200" dirty="0" err="1">
              <a:solidFill>
                <a:srgbClr val="FFC000"/>
              </a:solidFill>
              <a:effectLst/>
              <a:latin typeface="Arial" charset="0"/>
              <a:ea typeface="+mn-ea"/>
              <a:cs typeface="+mn-cs"/>
            </a:rPr>
            <a:t>sáng</a:t>
          </a:r>
          <a:r>
            <a:rPr lang="en-US" sz="1800" kern="1200" dirty="0">
              <a:solidFill>
                <a:srgbClr val="FFC000"/>
              </a:solidFill>
              <a:effectLst/>
              <a:latin typeface="Arial" charset="0"/>
              <a:ea typeface="+mn-ea"/>
              <a:cs typeface="+mn-cs"/>
            </a:rPr>
            <a:t> </a:t>
          </a:r>
          <a:r>
            <a:rPr lang="en-US" sz="1800" kern="1200" dirty="0" err="1">
              <a:solidFill>
                <a:srgbClr val="FFC000"/>
              </a:solidFill>
              <a:effectLst/>
              <a:latin typeface="Arial" charset="0"/>
              <a:ea typeface="+mn-ea"/>
              <a:cs typeface="+mn-cs"/>
            </a:rPr>
            <a:t>kiến</a:t>
          </a:r>
          <a:r>
            <a:rPr lang="en-US" sz="1800" kern="1200" dirty="0">
              <a:solidFill>
                <a:srgbClr val="FFC000"/>
              </a:solidFill>
              <a:effectLst/>
              <a:latin typeface="Arial" charset="0"/>
              <a:ea typeface="+mn-ea"/>
              <a:cs typeface="+mn-cs"/>
            </a:rPr>
            <a:t>, </a:t>
          </a:r>
          <a:r>
            <a:rPr lang="en-US" sz="1800" kern="1200" dirty="0" err="1">
              <a:solidFill>
                <a:srgbClr val="FFC000"/>
              </a:solidFill>
              <a:effectLst/>
              <a:latin typeface="Arial" charset="0"/>
              <a:ea typeface="+mn-ea"/>
              <a:cs typeface="+mn-cs"/>
            </a:rPr>
            <a:t>giải</a:t>
          </a:r>
          <a:r>
            <a:rPr lang="en-US" sz="1800" kern="1200" dirty="0">
              <a:solidFill>
                <a:srgbClr val="FFC000"/>
              </a:solidFill>
              <a:effectLst/>
              <a:latin typeface="Arial" charset="0"/>
              <a:ea typeface="+mn-ea"/>
              <a:cs typeface="+mn-cs"/>
            </a:rPr>
            <a:t> </a:t>
          </a:r>
          <a:r>
            <a:rPr lang="en-US" sz="1800" kern="1200" dirty="0" err="1">
              <a:solidFill>
                <a:srgbClr val="FFC000"/>
              </a:solidFill>
              <a:effectLst/>
              <a:latin typeface="Arial" charset="0"/>
              <a:ea typeface="+mn-ea"/>
              <a:cs typeface="+mn-cs"/>
            </a:rPr>
            <a:t>pháp</a:t>
          </a:r>
          <a:r>
            <a:rPr lang="en-US" sz="1800" kern="1200" dirty="0">
              <a:solidFill>
                <a:srgbClr val="FFC000"/>
              </a:solidFill>
              <a:effectLst/>
              <a:latin typeface="Arial" charset="0"/>
              <a:ea typeface="+mn-ea"/>
              <a:cs typeface="+mn-cs"/>
            </a:rPr>
            <a:t> </a:t>
          </a:r>
          <a:r>
            <a:rPr lang="en-US" sz="1800" kern="1200" dirty="0" err="1">
              <a:solidFill>
                <a:srgbClr val="FFC000"/>
              </a:solidFill>
              <a:effectLst/>
              <a:latin typeface="Arial" charset="0"/>
              <a:ea typeface="+mn-ea"/>
              <a:cs typeface="+mn-cs"/>
            </a:rPr>
            <a:t>nào</a:t>
          </a:r>
          <a:r>
            <a:rPr lang="en-US" sz="1800" kern="1200" dirty="0">
              <a:solidFill>
                <a:srgbClr val="FFC000"/>
              </a:solidFill>
              <a:effectLst/>
              <a:latin typeface="Arial" charset="0"/>
              <a:ea typeface="+mn-ea"/>
              <a:cs typeface="+mn-cs"/>
            </a:rPr>
            <a:t> </a:t>
          </a:r>
          <a:r>
            <a:rPr lang="en-US" sz="1800" kern="1200" dirty="0" err="1">
              <a:solidFill>
                <a:srgbClr val="FFC000"/>
              </a:solidFill>
              <a:effectLst/>
              <a:latin typeface="Arial" charset="0"/>
              <a:ea typeface="+mn-ea"/>
              <a:cs typeface="+mn-cs"/>
            </a:rPr>
            <a:t>cũng</a:t>
          </a:r>
          <a:r>
            <a:rPr lang="en-US" sz="1800" kern="1200" dirty="0">
              <a:solidFill>
                <a:srgbClr val="FFC000"/>
              </a:solidFill>
              <a:effectLst/>
              <a:latin typeface="Arial" charset="0"/>
              <a:ea typeface="+mn-ea"/>
              <a:cs typeface="+mn-cs"/>
            </a:rPr>
            <a:t> </a:t>
          </a:r>
          <a:r>
            <a:rPr lang="en-US" sz="1800" kern="1200" dirty="0" err="1">
              <a:solidFill>
                <a:srgbClr val="FFC000"/>
              </a:solidFill>
              <a:effectLst/>
              <a:latin typeface="Arial" charset="0"/>
              <a:ea typeface="+mn-ea"/>
              <a:cs typeface="+mn-cs"/>
            </a:rPr>
            <a:t>có</a:t>
          </a:r>
          <a:r>
            <a:rPr lang="en-US" sz="1800" kern="1200" dirty="0">
              <a:solidFill>
                <a:srgbClr val="FFC000"/>
              </a:solidFill>
              <a:effectLst/>
              <a:latin typeface="Arial" charset="0"/>
              <a:ea typeface="+mn-ea"/>
              <a:cs typeface="+mn-cs"/>
            </a:rPr>
            <a:t> </a:t>
          </a:r>
          <a:r>
            <a:rPr lang="en-US" sz="1800" kern="1200" dirty="0" err="1">
              <a:solidFill>
                <a:srgbClr val="FFC000"/>
              </a:solidFill>
              <a:effectLst/>
              <a:latin typeface="Arial" charset="0"/>
              <a:ea typeface="+mn-ea"/>
              <a:cs typeface="+mn-cs"/>
            </a:rPr>
            <a:t>phần</a:t>
          </a:r>
          <a:r>
            <a:rPr lang="en-US" sz="1800" kern="1200" dirty="0">
              <a:solidFill>
                <a:srgbClr val="FFC000"/>
              </a:solidFill>
              <a:effectLst/>
              <a:latin typeface="Arial" charset="0"/>
              <a:ea typeface="+mn-ea"/>
              <a:cs typeface="+mn-cs"/>
            </a:rPr>
            <a:t> </a:t>
          </a:r>
          <a:r>
            <a:rPr lang="en-US" sz="1800" kern="1200" dirty="0" err="1">
              <a:solidFill>
                <a:srgbClr val="FFC000"/>
              </a:solidFill>
              <a:effectLst/>
              <a:latin typeface="Arial" charset="0"/>
              <a:ea typeface="+mn-ea"/>
              <a:cs typeface="+mn-cs"/>
            </a:rPr>
            <a:t>này</a:t>
          </a:r>
          <a:endParaRPr lang="en-US" sz="1800" kern="1200" dirty="0">
            <a:solidFill>
              <a:srgbClr val="FFC000"/>
            </a:solidFill>
          </a:endParaRPr>
        </a:p>
      </dsp:txBody>
      <dsp:txXfrm>
        <a:off x="254451" y="474738"/>
        <a:ext cx="7159896" cy="82800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0B0B75-30A1-4713-83A2-A46C06D22608}">
      <dsp:nvSpPr>
        <dsp:cNvPr id="0" name=""/>
        <dsp:cNvSpPr/>
      </dsp:nvSpPr>
      <dsp:spPr>
        <a:xfrm>
          <a:off x="-4455621" y="-721883"/>
          <a:ext cx="5609366" cy="5609366"/>
        </a:xfrm>
        <a:prstGeom prst="blockArc">
          <a:avLst>
            <a:gd name="adj1" fmla="val 18900000"/>
            <a:gd name="adj2" fmla="val 2700000"/>
            <a:gd name="adj3" fmla="val 385"/>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4F3DB69-C4C7-43F5-8A2F-6E8F9C437416}">
      <dsp:nvSpPr>
        <dsp:cNvPr id="0" name=""/>
        <dsp:cNvSpPr/>
      </dsp:nvSpPr>
      <dsp:spPr>
        <a:xfrm>
          <a:off x="853996" y="1079260"/>
          <a:ext cx="8907535" cy="2007078"/>
        </a:xfrm>
        <a:prstGeom prst="rect">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3223" tIns="165100" rIns="165100" bIns="165100" numCol="1" spcCol="1270" anchor="ctr" anchorCtr="0">
          <a:noAutofit/>
        </a:bodyPr>
        <a:lstStyle/>
        <a:p>
          <a:pPr marL="0" lvl="0" indent="0" algn="just" defTabSz="2889250">
            <a:lnSpc>
              <a:spcPct val="90000"/>
            </a:lnSpc>
            <a:spcBef>
              <a:spcPct val="0"/>
            </a:spcBef>
            <a:spcAft>
              <a:spcPct val="35000"/>
            </a:spcAft>
            <a:buNone/>
          </a:pPr>
          <a:endParaRPr lang="en-US" sz="6500" kern="1200">
            <a:solidFill>
              <a:schemeClr val="bg1"/>
            </a:solidFill>
          </a:endParaRPr>
        </a:p>
      </dsp:txBody>
      <dsp:txXfrm>
        <a:off x="853996" y="1079260"/>
        <a:ext cx="8907535" cy="2007078"/>
      </dsp:txXfrm>
    </dsp:sp>
    <dsp:sp modelId="{0BCA7D55-5F79-47C1-A515-2FAA9ACF9045}">
      <dsp:nvSpPr>
        <dsp:cNvPr id="0" name=""/>
        <dsp:cNvSpPr/>
      </dsp:nvSpPr>
      <dsp:spPr>
        <a:xfrm>
          <a:off x="-125547" y="761991"/>
          <a:ext cx="2508848" cy="2508848"/>
        </a:xfrm>
        <a:prstGeom prst="ellipse">
          <a:avLst/>
        </a:prstGeom>
        <a:blipFill rotWithShape="0">
          <a:blip xmlns:r="http://schemas.openxmlformats.org/officeDocument/2006/relationships" r:embed="rId1"/>
          <a:stretch>
            <a:fillRect/>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0B0B75-30A1-4713-83A2-A46C06D22608}">
      <dsp:nvSpPr>
        <dsp:cNvPr id="0" name=""/>
        <dsp:cNvSpPr/>
      </dsp:nvSpPr>
      <dsp:spPr>
        <a:xfrm>
          <a:off x="-4681327" y="-713145"/>
          <a:ext cx="5541091" cy="5541091"/>
        </a:xfrm>
        <a:prstGeom prst="blockArc">
          <a:avLst>
            <a:gd name="adj1" fmla="val 18900000"/>
            <a:gd name="adj2" fmla="val 2700000"/>
            <a:gd name="adj3" fmla="val 39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4F3DB69-C4C7-43F5-8A2F-6E8F9C437416}">
      <dsp:nvSpPr>
        <dsp:cNvPr id="0" name=""/>
        <dsp:cNvSpPr/>
      </dsp:nvSpPr>
      <dsp:spPr>
        <a:xfrm>
          <a:off x="483375" y="411480"/>
          <a:ext cx="10081954" cy="822960"/>
        </a:xfrm>
        <a:prstGeom prst="rect">
          <a:avLst/>
        </a:prstGeom>
        <a:solidFill>
          <a:schemeClr val="accent3">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53225" tIns="55880" rIns="55880" bIns="55880" numCol="1" spcCol="1270" anchor="ctr" anchorCtr="0">
          <a:noAutofit/>
        </a:bodyPr>
        <a:lstStyle/>
        <a:p>
          <a:pPr marL="0" lvl="0" indent="0" algn="just" defTabSz="977900">
            <a:lnSpc>
              <a:spcPct val="90000"/>
            </a:lnSpc>
            <a:spcBef>
              <a:spcPct val="0"/>
            </a:spcBef>
            <a:spcAft>
              <a:spcPct val="35000"/>
            </a:spcAft>
            <a:buNone/>
          </a:pPr>
          <a:r>
            <a:rPr lang="en-US" sz="2200" kern="1200">
              <a:solidFill>
                <a:schemeClr val="bg1"/>
              </a:solidFill>
              <a:effectLst/>
              <a:latin typeface="Arial" charset="0"/>
              <a:ea typeface="+mn-ea"/>
              <a:cs typeface="+mn-cs"/>
            </a:rPr>
            <a:t>Trình bày những thuận lợi, khó khăn mà tác giả đã gặp phải trong vấn đề mà tác giả đã chọn để viết SKKN</a:t>
          </a:r>
          <a:endParaRPr lang="en-US" sz="2200" kern="1200">
            <a:solidFill>
              <a:schemeClr val="bg1"/>
            </a:solidFill>
          </a:endParaRPr>
        </a:p>
      </dsp:txBody>
      <dsp:txXfrm>
        <a:off x="483375" y="411480"/>
        <a:ext cx="10081954" cy="822960"/>
      </dsp:txXfrm>
    </dsp:sp>
    <dsp:sp modelId="{0BCA7D55-5F79-47C1-A515-2FAA9ACF9045}">
      <dsp:nvSpPr>
        <dsp:cNvPr id="0" name=""/>
        <dsp:cNvSpPr/>
      </dsp:nvSpPr>
      <dsp:spPr>
        <a:xfrm>
          <a:off x="28061" y="308610"/>
          <a:ext cx="1028700" cy="1028700"/>
        </a:xfrm>
        <a:prstGeom prst="ellipse">
          <a:avLst/>
        </a:prstGeom>
        <a:blipFill rotWithShape="0">
          <a:blip xmlns:r="http://schemas.openxmlformats.org/officeDocument/2006/relationships" r:embed="rId1"/>
          <a:stretch>
            <a:fillRect/>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3BC3148-AE14-4931-B6D2-D103DCF86271}">
      <dsp:nvSpPr>
        <dsp:cNvPr id="0" name=""/>
        <dsp:cNvSpPr/>
      </dsp:nvSpPr>
      <dsp:spPr>
        <a:xfrm>
          <a:off x="841557" y="1645920"/>
          <a:ext cx="9664736" cy="822960"/>
        </a:xfrm>
        <a:prstGeom prst="rect">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53225" tIns="55880" rIns="55880" bIns="55880" numCol="1" spcCol="1270" anchor="ctr" anchorCtr="0">
          <a:noAutofit/>
        </a:bodyPr>
        <a:lstStyle/>
        <a:p>
          <a:pPr marL="0" lvl="0" indent="0" algn="just" defTabSz="977900">
            <a:lnSpc>
              <a:spcPct val="90000"/>
            </a:lnSpc>
            <a:spcBef>
              <a:spcPct val="0"/>
            </a:spcBef>
            <a:spcAft>
              <a:spcPct val="35000"/>
            </a:spcAft>
            <a:buNone/>
          </a:pPr>
          <a:r>
            <a:rPr lang="en-US" sz="2200" kern="1200">
              <a:solidFill>
                <a:schemeClr val="bg1"/>
              </a:solidFill>
              <a:effectLst/>
              <a:latin typeface="Arial" charset="0"/>
              <a:ea typeface="+mn-ea"/>
              <a:cs typeface="+mn-cs"/>
            </a:rPr>
            <a:t>Các nguyên nhân, yếu tố chủ quan, yếu tố ảnh hưởng khách quan</a:t>
          </a:r>
          <a:endParaRPr lang="en-US" sz="2200" kern="1200">
            <a:solidFill>
              <a:schemeClr val="bg1"/>
            </a:solidFill>
          </a:endParaRPr>
        </a:p>
      </dsp:txBody>
      <dsp:txXfrm>
        <a:off x="841557" y="1645920"/>
        <a:ext cx="9664736" cy="822960"/>
      </dsp:txXfrm>
    </dsp:sp>
    <dsp:sp modelId="{009F04F0-9114-439E-8C81-3BCB593CC6A3}">
      <dsp:nvSpPr>
        <dsp:cNvPr id="0" name=""/>
        <dsp:cNvSpPr/>
      </dsp:nvSpPr>
      <dsp:spPr>
        <a:xfrm>
          <a:off x="327207" y="1543049"/>
          <a:ext cx="1028700" cy="1028700"/>
        </a:xfrm>
        <a:prstGeom prst="ellipse">
          <a:avLst/>
        </a:prstGeom>
        <a:blipFill rotWithShape="0">
          <a:blip xmlns:r="http://schemas.openxmlformats.org/officeDocument/2006/relationships" r:embed="rId2"/>
          <a:stretch>
            <a:fillRect/>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3C6277D-0369-4F31-8AE0-A08BB0FD0A70}">
      <dsp:nvSpPr>
        <dsp:cNvPr id="0" name=""/>
        <dsp:cNvSpPr/>
      </dsp:nvSpPr>
      <dsp:spPr>
        <a:xfrm>
          <a:off x="542411" y="2880359"/>
          <a:ext cx="9963882" cy="822960"/>
        </a:xfrm>
        <a:prstGeom prst="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53225" tIns="55880" rIns="55880" bIns="55880" numCol="1" spcCol="1270" anchor="ctr" anchorCtr="0">
          <a:noAutofit/>
        </a:bodyPr>
        <a:lstStyle/>
        <a:p>
          <a:pPr marL="0" lvl="0" indent="0" algn="just" defTabSz="977900">
            <a:lnSpc>
              <a:spcPct val="90000"/>
            </a:lnSpc>
            <a:spcBef>
              <a:spcPct val="0"/>
            </a:spcBef>
            <a:spcAft>
              <a:spcPct val="35000"/>
            </a:spcAft>
            <a:buNone/>
          </a:pPr>
          <a:r>
            <a:rPr lang="en-US" sz="2200" kern="1200" dirty="0">
              <a:solidFill>
                <a:schemeClr val="bg1"/>
              </a:solidFill>
              <a:effectLst/>
              <a:latin typeface="Arial" charset="0"/>
              <a:ea typeface="+mn-ea"/>
              <a:cs typeface="+mn-cs"/>
            </a:rPr>
            <a:t>Cho </a:t>
          </a:r>
          <a:r>
            <a:rPr lang="en-US" sz="2200" kern="1200" dirty="0" err="1">
              <a:solidFill>
                <a:schemeClr val="bg1"/>
              </a:solidFill>
              <a:effectLst/>
              <a:latin typeface="Arial" charset="0"/>
              <a:ea typeface="+mn-ea"/>
              <a:cs typeface="+mn-cs"/>
            </a:rPr>
            <a:t>biết</a:t>
          </a:r>
          <a:r>
            <a:rPr lang="en-US" sz="2200" kern="1200" dirty="0">
              <a:solidFill>
                <a:schemeClr val="bg1"/>
              </a:solidFill>
              <a:effectLst/>
              <a:latin typeface="Arial" charset="0"/>
              <a:ea typeface="+mn-ea"/>
              <a:cs typeface="+mn-cs"/>
            </a:rPr>
            <a:t> </a:t>
          </a:r>
          <a:r>
            <a:rPr lang="en-US" sz="2200" kern="1200" dirty="0" err="1">
              <a:solidFill>
                <a:schemeClr val="bg1"/>
              </a:solidFill>
              <a:effectLst/>
              <a:latin typeface="Arial" charset="0"/>
              <a:ea typeface="+mn-ea"/>
              <a:cs typeface="+mn-cs"/>
            </a:rPr>
            <a:t>những</a:t>
          </a:r>
          <a:r>
            <a:rPr lang="en-US" sz="2200" kern="1200" dirty="0">
              <a:solidFill>
                <a:schemeClr val="bg1"/>
              </a:solidFill>
              <a:effectLst/>
              <a:latin typeface="Arial" charset="0"/>
              <a:ea typeface="+mn-ea"/>
              <a:cs typeface="+mn-cs"/>
            </a:rPr>
            <a:t> </a:t>
          </a:r>
          <a:r>
            <a:rPr lang="en-US" sz="2200" kern="1200" dirty="0" err="1">
              <a:solidFill>
                <a:schemeClr val="bg1"/>
              </a:solidFill>
              <a:effectLst/>
              <a:latin typeface="Arial" charset="0"/>
              <a:ea typeface="+mn-ea"/>
              <a:cs typeface="+mn-cs"/>
            </a:rPr>
            <a:t>nhân</a:t>
          </a:r>
          <a:r>
            <a:rPr lang="en-US" sz="2200" kern="1200" dirty="0">
              <a:solidFill>
                <a:schemeClr val="bg1"/>
              </a:solidFill>
              <a:effectLst/>
              <a:latin typeface="Arial" charset="0"/>
              <a:ea typeface="+mn-ea"/>
              <a:cs typeface="+mn-cs"/>
            </a:rPr>
            <a:t> </a:t>
          </a:r>
          <a:r>
            <a:rPr lang="en-US" sz="2200" kern="1200" dirty="0" err="1">
              <a:solidFill>
                <a:schemeClr val="bg1"/>
              </a:solidFill>
              <a:effectLst/>
              <a:latin typeface="Arial" charset="0"/>
              <a:ea typeface="+mn-ea"/>
              <a:cs typeface="+mn-cs"/>
            </a:rPr>
            <a:t>tố</a:t>
          </a:r>
          <a:r>
            <a:rPr lang="en-US" sz="2200" kern="1200" dirty="0">
              <a:solidFill>
                <a:schemeClr val="bg1"/>
              </a:solidFill>
              <a:effectLst/>
              <a:latin typeface="Arial" charset="0"/>
              <a:ea typeface="+mn-ea"/>
              <a:cs typeface="+mn-cs"/>
            </a:rPr>
            <a:t> </a:t>
          </a:r>
          <a:r>
            <a:rPr lang="en-US" sz="2200" kern="1200" dirty="0" err="1">
              <a:solidFill>
                <a:schemeClr val="bg1"/>
              </a:solidFill>
              <a:effectLst/>
              <a:latin typeface="Arial" charset="0"/>
              <a:ea typeface="+mn-ea"/>
              <a:cs typeface="+mn-cs"/>
            </a:rPr>
            <a:t>nào</a:t>
          </a:r>
          <a:r>
            <a:rPr lang="en-US" sz="2200" kern="1200" dirty="0">
              <a:solidFill>
                <a:schemeClr val="bg1"/>
              </a:solidFill>
              <a:effectLst/>
              <a:latin typeface="Arial" charset="0"/>
              <a:ea typeface="+mn-ea"/>
              <a:cs typeface="+mn-cs"/>
            </a:rPr>
            <a:t> </a:t>
          </a:r>
          <a:r>
            <a:rPr lang="en-US" sz="2200" kern="1200" dirty="0" err="1">
              <a:solidFill>
                <a:schemeClr val="bg1"/>
              </a:solidFill>
              <a:effectLst/>
              <a:latin typeface="Arial" charset="0"/>
              <a:ea typeface="+mn-ea"/>
              <a:cs typeface="+mn-cs"/>
            </a:rPr>
            <a:t>đã</a:t>
          </a:r>
          <a:r>
            <a:rPr lang="en-US" sz="2200" kern="1200" dirty="0">
              <a:solidFill>
                <a:schemeClr val="bg1"/>
              </a:solidFill>
              <a:effectLst/>
              <a:latin typeface="Arial" charset="0"/>
              <a:ea typeface="+mn-ea"/>
              <a:cs typeface="+mn-cs"/>
            </a:rPr>
            <a:t> </a:t>
          </a:r>
          <a:r>
            <a:rPr lang="en-US" sz="2200" kern="1200" dirty="0" err="1">
              <a:solidFill>
                <a:schemeClr val="bg1"/>
              </a:solidFill>
              <a:effectLst/>
              <a:latin typeface="Arial" charset="0"/>
              <a:ea typeface="+mn-ea"/>
              <a:cs typeface="+mn-cs"/>
            </a:rPr>
            <a:t>làm</a:t>
          </a:r>
          <a:r>
            <a:rPr lang="en-US" sz="2200" kern="1200" dirty="0">
              <a:solidFill>
                <a:schemeClr val="bg1"/>
              </a:solidFill>
              <a:effectLst/>
              <a:latin typeface="Arial" charset="0"/>
              <a:ea typeface="+mn-ea"/>
              <a:cs typeface="+mn-cs"/>
            </a:rPr>
            <a:t> </a:t>
          </a:r>
          <a:r>
            <a:rPr lang="en-US" sz="2200" kern="1200" dirty="0" err="1">
              <a:solidFill>
                <a:schemeClr val="bg1"/>
              </a:solidFill>
              <a:effectLst/>
              <a:latin typeface="Arial" charset="0"/>
              <a:ea typeface="+mn-ea"/>
              <a:cs typeface="+mn-cs"/>
            </a:rPr>
            <a:t>tồn</a:t>
          </a:r>
          <a:r>
            <a:rPr lang="en-US" sz="2200" kern="1200" dirty="0">
              <a:solidFill>
                <a:schemeClr val="bg1"/>
              </a:solidFill>
              <a:effectLst/>
              <a:latin typeface="Arial" charset="0"/>
              <a:ea typeface="+mn-ea"/>
              <a:cs typeface="+mn-cs"/>
            </a:rPr>
            <a:t> </a:t>
          </a:r>
          <a:r>
            <a:rPr lang="en-US" sz="2200" kern="1200" dirty="0" err="1">
              <a:solidFill>
                <a:schemeClr val="bg1"/>
              </a:solidFill>
              <a:effectLst/>
              <a:latin typeface="Arial" charset="0"/>
              <a:ea typeface="+mn-ea"/>
              <a:cs typeface="+mn-cs"/>
            </a:rPr>
            <a:t>tại</a:t>
          </a:r>
          <a:r>
            <a:rPr lang="en-US" sz="2200" kern="1200" dirty="0">
              <a:solidFill>
                <a:schemeClr val="bg1"/>
              </a:solidFill>
              <a:effectLst/>
              <a:latin typeface="Arial" charset="0"/>
              <a:ea typeface="+mn-ea"/>
              <a:cs typeface="+mn-cs"/>
            </a:rPr>
            <a:t> </a:t>
          </a:r>
          <a:r>
            <a:rPr lang="en-US" sz="2200" kern="1200" dirty="0" err="1">
              <a:solidFill>
                <a:schemeClr val="bg1"/>
              </a:solidFill>
              <a:effectLst/>
              <a:latin typeface="Arial" charset="0"/>
              <a:ea typeface="+mn-ea"/>
              <a:cs typeface="+mn-cs"/>
            </a:rPr>
            <a:t>những</a:t>
          </a:r>
          <a:r>
            <a:rPr lang="en-US" sz="2200" kern="1200" dirty="0">
              <a:solidFill>
                <a:schemeClr val="bg1"/>
              </a:solidFill>
              <a:effectLst/>
              <a:latin typeface="Arial" charset="0"/>
              <a:ea typeface="+mn-ea"/>
              <a:cs typeface="+mn-cs"/>
            </a:rPr>
            <a:t> </a:t>
          </a:r>
          <a:r>
            <a:rPr lang="en-US" sz="2200" kern="1200" dirty="0" err="1">
              <a:solidFill>
                <a:schemeClr val="bg1"/>
              </a:solidFill>
              <a:effectLst/>
              <a:latin typeface="Arial" charset="0"/>
              <a:ea typeface="+mn-ea"/>
              <a:cs typeface="+mn-cs"/>
            </a:rPr>
            <a:t>vấn</a:t>
          </a:r>
          <a:r>
            <a:rPr lang="en-US" sz="2200" kern="1200" dirty="0">
              <a:solidFill>
                <a:schemeClr val="bg1"/>
              </a:solidFill>
              <a:effectLst/>
              <a:latin typeface="Arial" charset="0"/>
              <a:ea typeface="+mn-ea"/>
              <a:cs typeface="+mn-cs"/>
            </a:rPr>
            <a:t> </a:t>
          </a:r>
          <a:r>
            <a:rPr lang="en-US" sz="2200" kern="1200" dirty="0" err="1">
              <a:solidFill>
                <a:schemeClr val="bg1"/>
              </a:solidFill>
              <a:effectLst/>
              <a:latin typeface="Arial" charset="0"/>
              <a:ea typeface="+mn-ea"/>
              <a:cs typeface="+mn-cs"/>
            </a:rPr>
            <a:t>đề</a:t>
          </a:r>
          <a:r>
            <a:rPr lang="en-US" sz="2200" kern="1200" dirty="0">
              <a:solidFill>
                <a:schemeClr val="bg1"/>
              </a:solidFill>
              <a:effectLst/>
              <a:latin typeface="Arial" charset="0"/>
              <a:ea typeface="+mn-ea"/>
              <a:cs typeface="+mn-cs"/>
            </a:rPr>
            <a:t> </a:t>
          </a:r>
          <a:r>
            <a:rPr lang="en-US" sz="2200" kern="1200" dirty="0" err="1">
              <a:solidFill>
                <a:schemeClr val="bg1"/>
              </a:solidFill>
              <a:effectLst/>
              <a:latin typeface="Arial" charset="0"/>
              <a:ea typeface="+mn-ea"/>
              <a:cs typeface="+mn-cs"/>
            </a:rPr>
            <a:t>đó</a:t>
          </a:r>
          <a:r>
            <a:rPr lang="en-US" sz="2200" kern="1200" dirty="0">
              <a:solidFill>
                <a:schemeClr val="bg1"/>
              </a:solidFill>
              <a:effectLst/>
              <a:latin typeface="Arial" charset="0"/>
              <a:ea typeface="+mn-ea"/>
              <a:cs typeface="+mn-cs"/>
            </a:rPr>
            <a:t> </a:t>
          </a:r>
          <a:r>
            <a:rPr lang="en-US" sz="2200" kern="1200" dirty="0" err="1">
              <a:solidFill>
                <a:schemeClr val="bg1"/>
              </a:solidFill>
              <a:effectLst/>
              <a:latin typeface="Arial" charset="0"/>
              <a:ea typeface="+mn-ea"/>
              <a:cs typeface="+mn-cs"/>
            </a:rPr>
            <a:t>và</a:t>
          </a:r>
          <a:r>
            <a:rPr lang="en-US" sz="2200" kern="1200" dirty="0">
              <a:solidFill>
                <a:schemeClr val="bg1"/>
              </a:solidFill>
              <a:effectLst/>
              <a:latin typeface="Arial" charset="0"/>
              <a:ea typeface="+mn-ea"/>
              <a:cs typeface="+mn-cs"/>
            </a:rPr>
            <a:t> </a:t>
          </a:r>
          <a:r>
            <a:rPr lang="en-US" sz="2200" kern="1200" dirty="0" err="1">
              <a:solidFill>
                <a:schemeClr val="bg1"/>
              </a:solidFill>
              <a:effectLst/>
              <a:latin typeface="Arial" charset="0"/>
              <a:ea typeface="+mn-ea"/>
              <a:cs typeface="+mn-cs"/>
            </a:rPr>
            <a:t>sự</a:t>
          </a:r>
          <a:r>
            <a:rPr lang="en-US" sz="2200" kern="1200" dirty="0">
              <a:solidFill>
                <a:schemeClr val="bg1"/>
              </a:solidFill>
              <a:effectLst/>
              <a:latin typeface="Arial" charset="0"/>
              <a:ea typeface="+mn-ea"/>
              <a:cs typeface="+mn-cs"/>
            </a:rPr>
            <a:t> </a:t>
          </a:r>
          <a:r>
            <a:rPr lang="en-US" sz="2200" kern="1200" dirty="0" err="1">
              <a:solidFill>
                <a:schemeClr val="bg1"/>
              </a:solidFill>
              <a:effectLst/>
              <a:latin typeface="Arial" charset="0"/>
              <a:ea typeface="+mn-ea"/>
              <a:cs typeface="+mn-cs"/>
            </a:rPr>
            <a:t>cản</a:t>
          </a:r>
          <a:r>
            <a:rPr lang="en-US" sz="2200" kern="1200" dirty="0">
              <a:solidFill>
                <a:schemeClr val="bg1"/>
              </a:solidFill>
              <a:effectLst/>
              <a:latin typeface="Arial" charset="0"/>
              <a:ea typeface="+mn-ea"/>
              <a:cs typeface="+mn-cs"/>
            </a:rPr>
            <a:t> </a:t>
          </a:r>
          <a:r>
            <a:rPr lang="en-US" sz="2200" kern="1200" dirty="0" err="1">
              <a:solidFill>
                <a:schemeClr val="bg1"/>
              </a:solidFill>
              <a:effectLst/>
              <a:latin typeface="Arial" charset="0"/>
              <a:ea typeface="+mn-ea"/>
              <a:cs typeface="+mn-cs"/>
            </a:rPr>
            <a:t>trở</a:t>
          </a:r>
          <a:r>
            <a:rPr lang="en-US" sz="2200" kern="1200" dirty="0">
              <a:solidFill>
                <a:schemeClr val="bg1"/>
              </a:solidFill>
              <a:effectLst/>
              <a:latin typeface="Arial" charset="0"/>
              <a:ea typeface="+mn-ea"/>
              <a:cs typeface="+mn-cs"/>
            </a:rPr>
            <a:t> </a:t>
          </a:r>
          <a:r>
            <a:rPr lang="en-US" sz="2200" kern="1200" dirty="0" err="1">
              <a:solidFill>
                <a:schemeClr val="bg1"/>
              </a:solidFill>
              <a:effectLst/>
              <a:latin typeface="Arial" charset="0"/>
              <a:ea typeface="+mn-ea"/>
              <a:cs typeface="+mn-cs"/>
            </a:rPr>
            <a:t>của</a:t>
          </a:r>
          <a:r>
            <a:rPr lang="en-US" sz="2200" kern="1200" dirty="0">
              <a:solidFill>
                <a:schemeClr val="bg1"/>
              </a:solidFill>
              <a:effectLst/>
              <a:latin typeface="Arial" charset="0"/>
              <a:ea typeface="+mn-ea"/>
              <a:cs typeface="+mn-cs"/>
            </a:rPr>
            <a:t> </a:t>
          </a:r>
          <a:r>
            <a:rPr lang="en-US" sz="2200" kern="1200" dirty="0" err="1">
              <a:solidFill>
                <a:schemeClr val="bg1"/>
              </a:solidFill>
              <a:effectLst/>
              <a:latin typeface="Arial" charset="0"/>
              <a:ea typeface="+mn-ea"/>
              <a:cs typeface="+mn-cs"/>
            </a:rPr>
            <a:t>các</a:t>
          </a:r>
          <a:r>
            <a:rPr lang="en-US" sz="2200" kern="1200" dirty="0">
              <a:solidFill>
                <a:schemeClr val="bg1"/>
              </a:solidFill>
              <a:effectLst/>
              <a:latin typeface="Arial" charset="0"/>
              <a:ea typeface="+mn-ea"/>
              <a:cs typeface="+mn-cs"/>
            </a:rPr>
            <a:t> </a:t>
          </a:r>
          <a:r>
            <a:rPr lang="en-US" sz="2200" kern="1200" dirty="0" err="1">
              <a:solidFill>
                <a:schemeClr val="bg1"/>
              </a:solidFill>
              <a:effectLst/>
              <a:latin typeface="Arial" charset="0"/>
              <a:ea typeface="+mn-ea"/>
              <a:cs typeface="+mn-cs"/>
            </a:rPr>
            <a:t>yếu</a:t>
          </a:r>
          <a:r>
            <a:rPr lang="en-US" sz="2200" kern="1200" dirty="0">
              <a:solidFill>
                <a:schemeClr val="bg1"/>
              </a:solidFill>
              <a:effectLst/>
              <a:latin typeface="Arial" charset="0"/>
              <a:ea typeface="+mn-ea"/>
              <a:cs typeface="+mn-cs"/>
            </a:rPr>
            <a:t> </a:t>
          </a:r>
          <a:r>
            <a:rPr lang="en-US" sz="2200" kern="1200" dirty="0" err="1">
              <a:solidFill>
                <a:schemeClr val="bg1"/>
              </a:solidFill>
              <a:effectLst/>
              <a:latin typeface="Arial" charset="0"/>
              <a:ea typeface="+mn-ea"/>
              <a:cs typeface="+mn-cs"/>
            </a:rPr>
            <a:t>tố</a:t>
          </a:r>
          <a:r>
            <a:rPr lang="en-US" sz="2200" kern="1200" dirty="0">
              <a:solidFill>
                <a:schemeClr val="bg1"/>
              </a:solidFill>
              <a:effectLst/>
              <a:latin typeface="Arial" charset="0"/>
              <a:ea typeface="+mn-ea"/>
              <a:cs typeface="+mn-cs"/>
            </a:rPr>
            <a:t> </a:t>
          </a:r>
          <a:r>
            <a:rPr lang="en-US" sz="2200" kern="1200" dirty="0" err="1">
              <a:solidFill>
                <a:schemeClr val="bg1"/>
              </a:solidFill>
              <a:effectLst/>
              <a:latin typeface="Arial" charset="0"/>
              <a:ea typeface="+mn-ea"/>
              <a:cs typeface="+mn-cs"/>
            </a:rPr>
            <a:t>chủ</a:t>
          </a:r>
          <a:r>
            <a:rPr lang="en-US" sz="2200" kern="1200" dirty="0">
              <a:solidFill>
                <a:schemeClr val="bg1"/>
              </a:solidFill>
              <a:effectLst/>
              <a:latin typeface="Arial" charset="0"/>
              <a:ea typeface="+mn-ea"/>
              <a:cs typeface="+mn-cs"/>
            </a:rPr>
            <a:t> </a:t>
          </a:r>
          <a:r>
            <a:rPr lang="en-US" sz="2200" kern="1200" dirty="0" err="1">
              <a:solidFill>
                <a:schemeClr val="bg1"/>
              </a:solidFill>
              <a:effectLst/>
              <a:latin typeface="Arial" charset="0"/>
              <a:ea typeface="+mn-ea"/>
              <a:cs typeface="+mn-cs"/>
            </a:rPr>
            <a:t>quan</a:t>
          </a:r>
          <a:r>
            <a:rPr lang="en-US" sz="2200" kern="1200" dirty="0">
              <a:solidFill>
                <a:schemeClr val="bg1"/>
              </a:solidFill>
              <a:effectLst/>
              <a:latin typeface="Arial" charset="0"/>
              <a:ea typeface="+mn-ea"/>
              <a:cs typeface="+mn-cs"/>
            </a:rPr>
            <a:t>, </a:t>
          </a:r>
          <a:r>
            <a:rPr lang="en-US" sz="2200" kern="1200" dirty="0" err="1">
              <a:solidFill>
                <a:schemeClr val="bg1"/>
              </a:solidFill>
              <a:effectLst/>
              <a:latin typeface="Arial" charset="0"/>
              <a:ea typeface="+mn-ea"/>
              <a:cs typeface="+mn-cs"/>
            </a:rPr>
            <a:t>khách</a:t>
          </a:r>
          <a:r>
            <a:rPr lang="en-US" sz="2200" kern="1200" dirty="0">
              <a:solidFill>
                <a:schemeClr val="bg1"/>
              </a:solidFill>
              <a:effectLst/>
              <a:latin typeface="Arial" charset="0"/>
              <a:ea typeface="+mn-ea"/>
              <a:cs typeface="+mn-cs"/>
            </a:rPr>
            <a:t> </a:t>
          </a:r>
          <a:r>
            <a:rPr lang="en-US" sz="2200" kern="1200" dirty="0" err="1">
              <a:solidFill>
                <a:schemeClr val="bg1"/>
              </a:solidFill>
              <a:effectLst/>
              <a:latin typeface="Arial" charset="0"/>
              <a:ea typeface="+mn-ea"/>
              <a:cs typeface="+mn-cs"/>
            </a:rPr>
            <a:t>quan</a:t>
          </a:r>
          <a:r>
            <a:rPr lang="en-US" sz="2200" kern="1200" dirty="0">
              <a:solidFill>
                <a:schemeClr val="bg1"/>
              </a:solidFill>
              <a:effectLst/>
              <a:latin typeface="Arial" charset="0"/>
              <a:ea typeface="+mn-ea"/>
              <a:cs typeface="+mn-cs"/>
            </a:rPr>
            <a:t> </a:t>
          </a:r>
          <a:r>
            <a:rPr lang="en-US" sz="2200" kern="1200" dirty="0" err="1">
              <a:solidFill>
                <a:schemeClr val="bg1"/>
              </a:solidFill>
              <a:effectLst/>
              <a:latin typeface="Arial" charset="0"/>
              <a:ea typeface="+mn-ea"/>
              <a:cs typeface="+mn-cs"/>
            </a:rPr>
            <a:t>đến</a:t>
          </a:r>
          <a:r>
            <a:rPr lang="en-US" sz="2200" kern="1200" dirty="0">
              <a:solidFill>
                <a:schemeClr val="bg1"/>
              </a:solidFill>
              <a:effectLst/>
              <a:latin typeface="Arial" charset="0"/>
              <a:ea typeface="+mn-ea"/>
              <a:cs typeface="+mn-cs"/>
            </a:rPr>
            <a:t> </a:t>
          </a:r>
          <a:r>
            <a:rPr lang="en-US" sz="2200" kern="1200" dirty="0" err="1">
              <a:solidFill>
                <a:schemeClr val="bg1"/>
              </a:solidFill>
              <a:effectLst/>
              <a:latin typeface="Arial" charset="0"/>
              <a:ea typeface="+mn-ea"/>
              <a:cs typeface="+mn-cs"/>
            </a:rPr>
            <a:t>quá</a:t>
          </a:r>
          <a:r>
            <a:rPr lang="en-US" sz="2200" kern="1200" dirty="0">
              <a:solidFill>
                <a:schemeClr val="bg1"/>
              </a:solidFill>
              <a:effectLst/>
              <a:latin typeface="Arial" charset="0"/>
              <a:ea typeface="+mn-ea"/>
              <a:cs typeface="+mn-cs"/>
            </a:rPr>
            <a:t> </a:t>
          </a:r>
          <a:r>
            <a:rPr lang="en-US" sz="2200" kern="1200" dirty="0" err="1">
              <a:solidFill>
                <a:schemeClr val="bg1"/>
              </a:solidFill>
              <a:effectLst/>
              <a:latin typeface="Arial" charset="0"/>
              <a:ea typeface="+mn-ea"/>
              <a:cs typeface="+mn-cs"/>
            </a:rPr>
            <a:t>trình</a:t>
          </a:r>
          <a:r>
            <a:rPr lang="en-US" sz="2200" kern="1200" dirty="0">
              <a:solidFill>
                <a:schemeClr val="bg1"/>
              </a:solidFill>
              <a:effectLst/>
              <a:latin typeface="Arial" charset="0"/>
              <a:ea typeface="+mn-ea"/>
              <a:cs typeface="+mn-cs"/>
            </a:rPr>
            <a:t> </a:t>
          </a:r>
          <a:r>
            <a:rPr lang="en-US" sz="2200" kern="1200" dirty="0" err="1">
              <a:solidFill>
                <a:schemeClr val="bg1"/>
              </a:solidFill>
              <a:effectLst/>
              <a:latin typeface="Arial" charset="0"/>
              <a:ea typeface="+mn-ea"/>
              <a:cs typeface="+mn-cs"/>
            </a:rPr>
            <a:t>nghiên</a:t>
          </a:r>
          <a:r>
            <a:rPr lang="en-US" sz="2200" kern="1200" dirty="0">
              <a:solidFill>
                <a:schemeClr val="bg1"/>
              </a:solidFill>
              <a:effectLst/>
              <a:latin typeface="Arial" charset="0"/>
              <a:ea typeface="+mn-ea"/>
              <a:cs typeface="+mn-cs"/>
            </a:rPr>
            <a:t> </a:t>
          </a:r>
          <a:r>
            <a:rPr lang="en-US" sz="2200" kern="1200" dirty="0" err="1">
              <a:solidFill>
                <a:schemeClr val="bg1"/>
              </a:solidFill>
              <a:effectLst/>
              <a:latin typeface="Arial" charset="0"/>
              <a:ea typeface="+mn-ea"/>
              <a:cs typeface="+mn-cs"/>
            </a:rPr>
            <a:t>cứu</a:t>
          </a:r>
          <a:r>
            <a:rPr lang="en-US" sz="2200" kern="1200" dirty="0">
              <a:solidFill>
                <a:schemeClr val="bg1"/>
              </a:solidFill>
              <a:effectLst/>
              <a:latin typeface="Arial" charset="0"/>
              <a:ea typeface="+mn-ea"/>
              <a:cs typeface="+mn-cs"/>
            </a:rPr>
            <a:t> </a:t>
          </a:r>
          <a:r>
            <a:rPr lang="en-US" sz="2200" kern="1200" dirty="0" err="1">
              <a:solidFill>
                <a:schemeClr val="bg1"/>
              </a:solidFill>
              <a:effectLst/>
              <a:latin typeface="Arial" charset="0"/>
              <a:ea typeface="+mn-ea"/>
              <a:cs typeface="+mn-cs"/>
            </a:rPr>
            <a:t>đề</a:t>
          </a:r>
          <a:r>
            <a:rPr lang="en-US" sz="2200" kern="1200" dirty="0">
              <a:solidFill>
                <a:schemeClr val="bg1"/>
              </a:solidFill>
              <a:effectLst/>
              <a:latin typeface="Arial" charset="0"/>
              <a:ea typeface="+mn-ea"/>
              <a:cs typeface="+mn-cs"/>
            </a:rPr>
            <a:t> </a:t>
          </a:r>
          <a:r>
            <a:rPr lang="en-US" sz="2200" kern="1200" dirty="0" err="1">
              <a:solidFill>
                <a:schemeClr val="bg1"/>
              </a:solidFill>
              <a:effectLst/>
              <a:latin typeface="Arial" charset="0"/>
              <a:ea typeface="+mn-ea"/>
              <a:cs typeface="+mn-cs"/>
            </a:rPr>
            <a:t>tài</a:t>
          </a:r>
          <a:r>
            <a:rPr lang="en-US" sz="2200" kern="1200" dirty="0">
              <a:solidFill>
                <a:schemeClr val="bg1"/>
              </a:solidFill>
              <a:effectLst/>
              <a:latin typeface="Arial" charset="0"/>
              <a:ea typeface="+mn-ea"/>
              <a:cs typeface="+mn-cs"/>
            </a:rPr>
            <a:t>.</a:t>
          </a:r>
          <a:endParaRPr lang="en-US" sz="2200" kern="1200" dirty="0">
            <a:solidFill>
              <a:schemeClr val="bg1"/>
            </a:solidFill>
          </a:endParaRPr>
        </a:p>
      </dsp:txBody>
      <dsp:txXfrm>
        <a:off x="542411" y="2880359"/>
        <a:ext cx="9963882" cy="822960"/>
      </dsp:txXfrm>
    </dsp:sp>
    <dsp:sp modelId="{16300A62-5982-4581-87D6-3B03AF8F99D4}">
      <dsp:nvSpPr>
        <dsp:cNvPr id="0" name=""/>
        <dsp:cNvSpPr/>
      </dsp:nvSpPr>
      <dsp:spPr>
        <a:xfrm>
          <a:off x="28061" y="2777490"/>
          <a:ext cx="1028700" cy="1028700"/>
        </a:xfrm>
        <a:prstGeom prst="ellipse">
          <a:avLst/>
        </a:prstGeom>
        <a:blipFill rotWithShape="0">
          <a:blip xmlns:r="http://schemas.openxmlformats.org/officeDocument/2006/relationships" r:embed="rId3"/>
          <a:stretch>
            <a:fillRect/>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0B0B75-30A1-4713-83A2-A46C06D22608}">
      <dsp:nvSpPr>
        <dsp:cNvPr id="0" name=""/>
        <dsp:cNvSpPr/>
      </dsp:nvSpPr>
      <dsp:spPr>
        <a:xfrm>
          <a:off x="-5284749" y="-804890"/>
          <a:ext cx="6257980" cy="6257980"/>
        </a:xfrm>
        <a:prstGeom prst="blockArc">
          <a:avLst>
            <a:gd name="adj1" fmla="val 18900000"/>
            <a:gd name="adj2" fmla="val 2700000"/>
            <a:gd name="adj3" fmla="val 345"/>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4F3DB69-C4C7-43F5-8A2F-6E8F9C437416}">
      <dsp:nvSpPr>
        <dsp:cNvPr id="0" name=""/>
        <dsp:cNvSpPr/>
      </dsp:nvSpPr>
      <dsp:spPr>
        <a:xfrm>
          <a:off x="555985" y="413801"/>
          <a:ext cx="10153798" cy="1031677"/>
        </a:xfrm>
        <a:prstGeom prst="rect">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37902" tIns="53340" rIns="53340" bIns="53340" numCol="1" spcCol="1270" anchor="ctr" anchorCtr="0">
          <a:noAutofit/>
        </a:bodyPr>
        <a:lstStyle/>
        <a:p>
          <a:pPr marL="0" lvl="0" indent="0" algn="just" defTabSz="933450">
            <a:lnSpc>
              <a:spcPct val="90000"/>
            </a:lnSpc>
            <a:spcBef>
              <a:spcPct val="0"/>
            </a:spcBef>
            <a:spcAft>
              <a:spcPct val="35000"/>
            </a:spcAft>
            <a:buNone/>
          </a:pPr>
          <a:r>
            <a:rPr lang="en-US" sz="2100" kern="1200">
              <a:solidFill>
                <a:schemeClr val="bg1"/>
              </a:solidFill>
              <a:effectLst/>
              <a:latin typeface="Arial" charset="0"/>
              <a:ea typeface="+mn-ea"/>
              <a:cs typeface="+mn-cs"/>
            </a:rPr>
            <a:t>Thể hiện những giải pháp mà tác giả đưa ra để giải quyết các vấn đề khi nghiên cứu lí luận và khảo sát thực tiễn. </a:t>
          </a:r>
        </a:p>
      </dsp:txBody>
      <dsp:txXfrm>
        <a:off x="555985" y="413801"/>
        <a:ext cx="10153798" cy="1031677"/>
      </dsp:txXfrm>
    </dsp:sp>
    <dsp:sp modelId="{0BCA7D55-5F79-47C1-A515-2FAA9ACF9045}">
      <dsp:nvSpPr>
        <dsp:cNvPr id="0" name=""/>
        <dsp:cNvSpPr/>
      </dsp:nvSpPr>
      <dsp:spPr>
        <a:xfrm>
          <a:off x="34416" y="348615"/>
          <a:ext cx="1162050" cy="1162050"/>
        </a:xfrm>
        <a:prstGeom prst="ellipse">
          <a:avLst/>
        </a:prstGeom>
        <a:blipFill rotWithShape="0">
          <a:blip xmlns:r="http://schemas.openxmlformats.org/officeDocument/2006/relationships" r:embed="rId1"/>
          <a:stretch>
            <a:fillRect/>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469CA65-BB19-406A-9908-4E2B4CFEE706}">
      <dsp:nvSpPr>
        <dsp:cNvPr id="0" name=""/>
        <dsp:cNvSpPr/>
      </dsp:nvSpPr>
      <dsp:spPr>
        <a:xfrm>
          <a:off x="953365" y="1757247"/>
          <a:ext cx="9696960" cy="1133705"/>
        </a:xfrm>
        <a:prstGeom prst="rect">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37902" tIns="53340" rIns="53340" bIns="53340" numCol="1" spcCol="1270" anchor="ctr" anchorCtr="0">
          <a:noAutofit/>
        </a:bodyPr>
        <a:lstStyle/>
        <a:p>
          <a:pPr marL="0" lvl="0" indent="0" algn="just" defTabSz="933450">
            <a:lnSpc>
              <a:spcPct val="90000"/>
            </a:lnSpc>
            <a:spcBef>
              <a:spcPct val="0"/>
            </a:spcBef>
            <a:spcAft>
              <a:spcPct val="35000"/>
            </a:spcAft>
            <a:buNone/>
          </a:pPr>
          <a:r>
            <a:rPr lang="en-US" sz="2100" kern="1200">
              <a:solidFill>
                <a:schemeClr val="bg1"/>
              </a:solidFill>
              <a:effectLst/>
              <a:latin typeface="Arial" charset="0"/>
              <a:ea typeface="+mn-ea"/>
              <a:cs typeface="+mn-cs"/>
            </a:rPr>
            <a:t>Yêu cầu thực tế, khả thi, cụ thể, rõ ràng, chỉ ra cách thức, phương pháp triển khai thực hiện.</a:t>
          </a:r>
        </a:p>
      </dsp:txBody>
      <dsp:txXfrm>
        <a:off x="953365" y="1757247"/>
        <a:ext cx="9696960" cy="1133705"/>
      </dsp:txXfrm>
    </dsp:sp>
    <dsp:sp modelId="{DF3A4CA8-4D83-4089-8E8B-73F25ECCF002}">
      <dsp:nvSpPr>
        <dsp:cNvPr id="0" name=""/>
        <dsp:cNvSpPr/>
      </dsp:nvSpPr>
      <dsp:spPr>
        <a:xfrm>
          <a:off x="372340" y="1743075"/>
          <a:ext cx="1162050" cy="1162050"/>
        </a:xfrm>
        <a:prstGeom prst="ellipse">
          <a:avLst/>
        </a:prstGeom>
        <a:blipFill rotWithShape="0">
          <a:blip xmlns:r="http://schemas.openxmlformats.org/officeDocument/2006/relationships" r:embed="rId2"/>
          <a:stretch>
            <a:fillRect/>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51059FE-8708-4733-9F5B-15C72D669EDE}">
      <dsp:nvSpPr>
        <dsp:cNvPr id="0" name=""/>
        <dsp:cNvSpPr/>
      </dsp:nvSpPr>
      <dsp:spPr>
        <a:xfrm>
          <a:off x="615441" y="3185718"/>
          <a:ext cx="10034884" cy="1065683"/>
        </a:xfrm>
        <a:prstGeom prst="rect">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37902" tIns="53340" rIns="53340" bIns="53340" numCol="1" spcCol="1270" anchor="ctr" anchorCtr="0">
          <a:noAutofit/>
        </a:bodyPr>
        <a:lstStyle/>
        <a:p>
          <a:pPr marL="0" lvl="0" indent="0" algn="just" defTabSz="933450">
            <a:lnSpc>
              <a:spcPct val="90000"/>
            </a:lnSpc>
            <a:spcBef>
              <a:spcPct val="0"/>
            </a:spcBef>
            <a:spcAft>
              <a:spcPct val="35000"/>
            </a:spcAft>
            <a:buNone/>
          </a:pPr>
          <a:r>
            <a:rPr lang="en-US" sz="2100" i="1" kern="1200">
              <a:solidFill>
                <a:srgbClr val="FFFF00"/>
              </a:solidFill>
              <a:effectLst/>
              <a:latin typeface="Arial" charset="0"/>
              <a:ea typeface="+mn-ea"/>
              <a:cs typeface="+mn-cs"/>
            </a:rPr>
            <a:t>Kết quả khảo nghiệm, đánh giá. Kết quả cụ thể đã đạt được (có thể so sánh với thực trạng vấn đề trước khi áp dụng sáng kiến kinh nghiệm).</a:t>
          </a:r>
          <a:endParaRPr lang="en-US" sz="2100" i="1" kern="1200">
            <a:solidFill>
              <a:srgbClr val="FFFF00"/>
            </a:solidFill>
          </a:endParaRPr>
        </a:p>
      </dsp:txBody>
      <dsp:txXfrm>
        <a:off x="615441" y="3185718"/>
        <a:ext cx="10034884" cy="1065683"/>
      </dsp:txXfrm>
    </dsp:sp>
    <dsp:sp modelId="{955E21EC-6B7F-4980-99E5-F08B79D1B780}">
      <dsp:nvSpPr>
        <dsp:cNvPr id="0" name=""/>
        <dsp:cNvSpPr/>
      </dsp:nvSpPr>
      <dsp:spPr>
        <a:xfrm>
          <a:off x="34416" y="3137535"/>
          <a:ext cx="1162050" cy="1162050"/>
        </a:xfrm>
        <a:prstGeom prst="ellipse">
          <a:avLst/>
        </a:prstGeom>
        <a:blipFill rotWithShape="0">
          <a:blip xmlns:r="http://schemas.openxmlformats.org/officeDocument/2006/relationships" r:embed="rId3"/>
          <a:stretch>
            <a:fillRect/>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7B6E8D-9575-4E63-BB13-7DA5D02DC826}">
      <dsp:nvSpPr>
        <dsp:cNvPr id="0" name=""/>
        <dsp:cNvSpPr/>
      </dsp:nvSpPr>
      <dsp:spPr>
        <a:xfrm rot="10800000">
          <a:off x="2476442" y="229819"/>
          <a:ext cx="7144893" cy="1780321"/>
        </a:xfrm>
        <a:prstGeom prst="homePlate">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785072" tIns="140970" rIns="263144" bIns="140970" numCol="1" spcCol="1270" anchor="ctr" anchorCtr="0">
          <a:noAutofit/>
        </a:bodyPr>
        <a:lstStyle/>
        <a:p>
          <a:pPr marL="0" lvl="0" indent="0" algn="ctr" defTabSz="1644650">
            <a:lnSpc>
              <a:spcPct val="90000"/>
            </a:lnSpc>
            <a:spcBef>
              <a:spcPct val="0"/>
            </a:spcBef>
            <a:spcAft>
              <a:spcPct val="35000"/>
            </a:spcAft>
            <a:buNone/>
          </a:pPr>
          <a:r>
            <a:rPr lang="en-US" sz="3700" kern="1200" dirty="0" err="1">
              <a:effectLst/>
              <a:latin typeface="Arial" charset="0"/>
              <a:ea typeface="+mn-ea"/>
              <a:cs typeface="+mn-cs"/>
            </a:rPr>
            <a:t>Đánh</a:t>
          </a:r>
          <a:r>
            <a:rPr lang="en-US" sz="3700" kern="1200" dirty="0">
              <a:effectLst/>
              <a:latin typeface="Arial" charset="0"/>
              <a:ea typeface="+mn-ea"/>
              <a:cs typeface="+mn-cs"/>
            </a:rPr>
            <a:t> </a:t>
          </a:r>
          <a:r>
            <a:rPr lang="en-US" sz="3700" kern="1200" dirty="0" err="1">
              <a:effectLst/>
              <a:latin typeface="Arial" charset="0"/>
              <a:ea typeface="+mn-ea"/>
              <a:cs typeface="+mn-cs"/>
            </a:rPr>
            <a:t>giá</a:t>
          </a:r>
          <a:r>
            <a:rPr lang="en-US" sz="3700" kern="1200" dirty="0">
              <a:effectLst/>
              <a:latin typeface="Arial" charset="0"/>
              <a:ea typeface="+mn-ea"/>
              <a:cs typeface="+mn-cs"/>
            </a:rPr>
            <a:t> </a:t>
          </a:r>
          <a:r>
            <a:rPr lang="en-US" sz="3700" kern="1200" dirty="0" err="1">
              <a:effectLst/>
              <a:latin typeface="Arial" charset="0"/>
              <a:ea typeface="+mn-ea"/>
              <a:cs typeface="+mn-cs"/>
            </a:rPr>
            <a:t>phạm</a:t>
          </a:r>
          <a:r>
            <a:rPr lang="en-US" sz="3700" kern="1200" dirty="0">
              <a:effectLst/>
              <a:latin typeface="Arial" charset="0"/>
              <a:ea typeface="+mn-ea"/>
              <a:cs typeface="+mn-cs"/>
            </a:rPr>
            <a:t> vi </a:t>
          </a:r>
          <a:r>
            <a:rPr lang="en-US" sz="3700" kern="1200" dirty="0" err="1">
              <a:effectLst/>
              <a:latin typeface="Arial" charset="0"/>
              <a:ea typeface="+mn-ea"/>
              <a:cs typeface="+mn-cs"/>
            </a:rPr>
            <a:t>ảnh</a:t>
          </a:r>
          <a:r>
            <a:rPr lang="en-US" sz="3700" kern="1200" dirty="0">
              <a:effectLst/>
              <a:latin typeface="Arial" charset="0"/>
              <a:ea typeface="+mn-ea"/>
              <a:cs typeface="+mn-cs"/>
            </a:rPr>
            <a:t> </a:t>
          </a:r>
          <a:r>
            <a:rPr lang="en-US" sz="3700" kern="1200" dirty="0" err="1">
              <a:effectLst/>
              <a:latin typeface="Arial" charset="0"/>
              <a:ea typeface="+mn-ea"/>
              <a:cs typeface="+mn-cs"/>
            </a:rPr>
            <a:t>hưởng</a:t>
          </a:r>
          <a:r>
            <a:rPr lang="en-US" sz="3700" kern="1200" dirty="0">
              <a:effectLst/>
              <a:latin typeface="Arial" charset="0"/>
              <a:ea typeface="+mn-ea"/>
              <a:cs typeface="+mn-cs"/>
            </a:rPr>
            <a:t> </a:t>
          </a:r>
          <a:r>
            <a:rPr lang="en-US" sz="3700" kern="1200" dirty="0" err="1">
              <a:effectLst/>
              <a:latin typeface="Arial" charset="0"/>
              <a:ea typeface="+mn-ea"/>
              <a:cs typeface="+mn-cs"/>
            </a:rPr>
            <a:t>của</a:t>
          </a:r>
          <a:r>
            <a:rPr lang="en-US" sz="3700" kern="1200" dirty="0">
              <a:effectLst/>
              <a:latin typeface="Arial" charset="0"/>
              <a:ea typeface="+mn-ea"/>
              <a:cs typeface="+mn-cs"/>
            </a:rPr>
            <a:t> </a:t>
          </a:r>
          <a:r>
            <a:rPr lang="en-US" sz="3700" kern="1200" dirty="0" err="1">
              <a:effectLst/>
              <a:latin typeface="Arial" charset="0"/>
              <a:ea typeface="+mn-ea"/>
              <a:cs typeface="+mn-cs"/>
            </a:rPr>
            <a:t>sáng</a:t>
          </a:r>
          <a:r>
            <a:rPr lang="en-US" sz="3700" kern="1200" dirty="0">
              <a:effectLst/>
              <a:latin typeface="Arial" charset="0"/>
              <a:ea typeface="+mn-ea"/>
              <a:cs typeface="+mn-cs"/>
            </a:rPr>
            <a:t> </a:t>
          </a:r>
          <a:r>
            <a:rPr lang="en-US" sz="3700" kern="1200" dirty="0" err="1">
              <a:effectLst/>
              <a:latin typeface="Arial" charset="0"/>
              <a:ea typeface="+mn-ea"/>
              <a:cs typeface="+mn-cs"/>
            </a:rPr>
            <a:t>kiến</a:t>
          </a:r>
          <a:endParaRPr lang="en-US" sz="3700" kern="1200" dirty="0"/>
        </a:p>
      </dsp:txBody>
      <dsp:txXfrm rot="10800000">
        <a:off x="2921522" y="229819"/>
        <a:ext cx="6699813" cy="1780321"/>
      </dsp:txXfrm>
    </dsp:sp>
    <dsp:sp modelId="{200A5E5F-D7F4-410C-A176-7FF5DDAC8858}">
      <dsp:nvSpPr>
        <dsp:cNvPr id="0" name=""/>
        <dsp:cNvSpPr/>
      </dsp:nvSpPr>
      <dsp:spPr>
        <a:xfrm>
          <a:off x="1354573" y="407"/>
          <a:ext cx="1780321" cy="1780321"/>
        </a:xfrm>
        <a:prstGeom prst="ellipse">
          <a:avLst/>
        </a:prstGeom>
        <a:blipFill rotWithShape="1">
          <a:blip xmlns:r="http://schemas.openxmlformats.org/officeDocument/2006/relationships" r:embed="rId1"/>
          <a:stretch>
            <a:fillRect/>
          </a:stretch>
        </a:blipFill>
        <a:ln>
          <a:noFill/>
        </a:ln>
        <a:effectLst/>
        <a:sp3d z="152400" extrusionH="63500" prstMaterial="matte">
          <a:bevelT w="50800" h="19050" prst="relaxedInset"/>
          <a:contourClr>
            <a:schemeClr val="bg1"/>
          </a:contourClr>
        </a:sp3d>
      </dsp:spPr>
      <dsp:style>
        <a:lnRef idx="0">
          <a:scrgbClr r="0" g="0" b="0"/>
        </a:lnRef>
        <a:fillRef idx="1">
          <a:scrgbClr r="0" g="0" b="0"/>
        </a:fillRef>
        <a:effectRef idx="0">
          <a:scrgbClr r="0" g="0" b="0"/>
        </a:effectRef>
        <a:fontRef idx="minor"/>
      </dsp:style>
    </dsp:sp>
    <dsp:sp modelId="{C1074B69-BF36-4926-8579-83FE52ADC112}">
      <dsp:nvSpPr>
        <dsp:cNvPr id="0" name=""/>
        <dsp:cNvSpPr/>
      </dsp:nvSpPr>
      <dsp:spPr>
        <a:xfrm rot="10800000">
          <a:off x="2244733" y="2283271"/>
          <a:ext cx="7144893" cy="1780321"/>
        </a:xfrm>
        <a:prstGeom prst="homePlate">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785072" tIns="140970" rIns="263144" bIns="140970" numCol="1" spcCol="1270" anchor="ctr" anchorCtr="0">
          <a:noAutofit/>
        </a:bodyPr>
        <a:lstStyle/>
        <a:p>
          <a:pPr marL="0" lvl="0" indent="0" algn="ctr" defTabSz="1644650">
            <a:lnSpc>
              <a:spcPct val="90000"/>
            </a:lnSpc>
            <a:spcBef>
              <a:spcPct val="0"/>
            </a:spcBef>
            <a:spcAft>
              <a:spcPct val="35000"/>
            </a:spcAft>
            <a:buNone/>
          </a:pPr>
          <a:r>
            <a:rPr lang="en-US" sz="3700" kern="1200" dirty="0" err="1">
              <a:effectLst/>
              <a:latin typeface="Arial" charset="0"/>
              <a:ea typeface="+mn-ea"/>
              <a:cs typeface="+mn-cs"/>
            </a:rPr>
            <a:t>Kiến</a:t>
          </a:r>
          <a:r>
            <a:rPr lang="en-US" sz="3700" kern="1200" dirty="0">
              <a:effectLst/>
              <a:latin typeface="Arial" charset="0"/>
              <a:ea typeface="+mn-ea"/>
              <a:cs typeface="+mn-cs"/>
            </a:rPr>
            <a:t> </a:t>
          </a:r>
          <a:r>
            <a:rPr lang="en-US" sz="3700" kern="1200" dirty="0" err="1">
              <a:effectLst/>
              <a:latin typeface="Arial" charset="0"/>
              <a:ea typeface="+mn-ea"/>
              <a:cs typeface="+mn-cs"/>
            </a:rPr>
            <a:t>nghị</a:t>
          </a:r>
          <a:r>
            <a:rPr lang="en-US" sz="3700" kern="1200" dirty="0">
              <a:effectLst/>
              <a:latin typeface="Arial" charset="0"/>
              <a:ea typeface="+mn-ea"/>
              <a:cs typeface="+mn-cs"/>
            </a:rPr>
            <a:t>, </a:t>
          </a:r>
          <a:r>
            <a:rPr lang="en-US" sz="3700" kern="1200" dirty="0" err="1">
              <a:effectLst/>
              <a:latin typeface="Arial" charset="0"/>
              <a:ea typeface="+mn-ea"/>
              <a:cs typeface="+mn-cs"/>
            </a:rPr>
            <a:t>đề</a:t>
          </a:r>
          <a:r>
            <a:rPr lang="en-US" sz="3700" kern="1200" dirty="0">
              <a:effectLst/>
              <a:latin typeface="Arial" charset="0"/>
              <a:ea typeface="+mn-ea"/>
              <a:cs typeface="+mn-cs"/>
            </a:rPr>
            <a:t> </a:t>
          </a:r>
          <a:r>
            <a:rPr lang="en-US" sz="3700" kern="1200">
              <a:effectLst/>
              <a:latin typeface="Arial" charset="0"/>
              <a:ea typeface="+mn-ea"/>
              <a:cs typeface="+mn-cs"/>
            </a:rPr>
            <a:t>xuất</a:t>
          </a:r>
          <a:r>
            <a:rPr lang="en-US" sz="3700" kern="1200" dirty="0">
              <a:effectLst/>
              <a:latin typeface="Arial" charset="0"/>
              <a:ea typeface="+mn-ea"/>
              <a:cs typeface="+mn-cs"/>
            </a:rPr>
            <a:t> (</a:t>
          </a:r>
          <a:r>
            <a:rPr lang="en-US" sz="3700" kern="1200" dirty="0" err="1">
              <a:effectLst/>
              <a:latin typeface="Arial" charset="0"/>
              <a:ea typeface="+mn-ea"/>
              <a:cs typeface="+mn-cs"/>
            </a:rPr>
            <a:t>Không</a:t>
          </a:r>
          <a:r>
            <a:rPr lang="en-US" sz="3700" kern="1200" dirty="0">
              <a:effectLst/>
              <a:latin typeface="Arial" charset="0"/>
              <a:ea typeface="+mn-ea"/>
              <a:cs typeface="+mn-cs"/>
            </a:rPr>
            <a:t> </a:t>
          </a:r>
          <a:r>
            <a:rPr lang="en-US" sz="3700" kern="1200" dirty="0" err="1">
              <a:effectLst/>
              <a:latin typeface="Arial" charset="0"/>
              <a:ea typeface="+mn-ea"/>
              <a:cs typeface="+mn-cs"/>
            </a:rPr>
            <a:t>nhất</a:t>
          </a:r>
          <a:r>
            <a:rPr lang="en-US" sz="3700" kern="1200" dirty="0">
              <a:effectLst/>
              <a:latin typeface="Arial" charset="0"/>
              <a:ea typeface="+mn-ea"/>
              <a:cs typeface="+mn-cs"/>
            </a:rPr>
            <a:t> </a:t>
          </a:r>
          <a:r>
            <a:rPr lang="en-US" sz="3700" kern="1200" dirty="0" err="1">
              <a:effectLst/>
              <a:latin typeface="Arial" charset="0"/>
              <a:ea typeface="+mn-ea"/>
              <a:cs typeface="+mn-cs"/>
            </a:rPr>
            <a:t>thiết</a:t>
          </a:r>
          <a:r>
            <a:rPr lang="en-US" sz="3700" kern="1200" dirty="0">
              <a:effectLst/>
              <a:latin typeface="Arial" charset="0"/>
              <a:ea typeface="+mn-ea"/>
              <a:cs typeface="+mn-cs"/>
            </a:rPr>
            <a:t> </a:t>
          </a:r>
          <a:r>
            <a:rPr lang="en-US" sz="3700" kern="1200" dirty="0" err="1">
              <a:effectLst/>
              <a:latin typeface="Arial" charset="0"/>
              <a:ea typeface="+mn-ea"/>
              <a:cs typeface="+mn-cs"/>
            </a:rPr>
            <a:t>đề</a:t>
          </a:r>
          <a:r>
            <a:rPr lang="en-US" sz="3700" kern="1200" dirty="0">
              <a:effectLst/>
              <a:latin typeface="Arial" charset="0"/>
              <a:ea typeface="+mn-ea"/>
              <a:cs typeface="+mn-cs"/>
            </a:rPr>
            <a:t> </a:t>
          </a:r>
          <a:r>
            <a:rPr lang="en-US" sz="3700" kern="1200" dirty="0" err="1">
              <a:effectLst/>
              <a:latin typeface="Arial" charset="0"/>
              <a:ea typeface="+mn-ea"/>
              <a:cs typeface="+mn-cs"/>
            </a:rPr>
            <a:t>tài</a:t>
          </a:r>
          <a:r>
            <a:rPr lang="en-US" sz="3700" kern="1200" dirty="0">
              <a:effectLst/>
              <a:latin typeface="Arial" charset="0"/>
              <a:ea typeface="+mn-ea"/>
              <a:cs typeface="+mn-cs"/>
            </a:rPr>
            <a:t> </a:t>
          </a:r>
          <a:r>
            <a:rPr lang="en-US" sz="3700" kern="1200" dirty="0" err="1">
              <a:effectLst/>
              <a:latin typeface="Arial" charset="0"/>
              <a:ea typeface="+mn-ea"/>
              <a:cs typeface="+mn-cs"/>
            </a:rPr>
            <a:t>sáng</a:t>
          </a:r>
          <a:r>
            <a:rPr lang="en-US" sz="3700" kern="1200" dirty="0">
              <a:effectLst/>
              <a:latin typeface="Arial" charset="0"/>
              <a:ea typeface="+mn-ea"/>
              <a:cs typeface="+mn-cs"/>
            </a:rPr>
            <a:t> </a:t>
          </a:r>
          <a:r>
            <a:rPr lang="en-US" sz="3700" kern="1200" dirty="0" err="1">
              <a:effectLst/>
              <a:latin typeface="Arial" charset="0"/>
              <a:ea typeface="+mn-ea"/>
              <a:cs typeface="+mn-cs"/>
            </a:rPr>
            <a:t>kiến</a:t>
          </a:r>
          <a:r>
            <a:rPr lang="en-US" sz="3700" kern="1200" dirty="0">
              <a:effectLst/>
              <a:latin typeface="Arial" charset="0"/>
              <a:ea typeface="+mn-ea"/>
              <a:cs typeface="+mn-cs"/>
            </a:rPr>
            <a:t> </a:t>
          </a:r>
          <a:r>
            <a:rPr lang="en-US" sz="3700" kern="1200" dirty="0" err="1">
              <a:effectLst/>
              <a:latin typeface="Arial" charset="0"/>
              <a:ea typeface="+mn-ea"/>
              <a:cs typeface="+mn-cs"/>
            </a:rPr>
            <a:t>nào</a:t>
          </a:r>
          <a:r>
            <a:rPr lang="en-US" sz="3700" kern="1200" dirty="0">
              <a:effectLst/>
              <a:latin typeface="Arial" charset="0"/>
              <a:ea typeface="+mn-ea"/>
              <a:cs typeface="+mn-cs"/>
            </a:rPr>
            <a:t> </a:t>
          </a:r>
          <a:r>
            <a:rPr lang="en-US" sz="3700" kern="1200" dirty="0" err="1">
              <a:effectLst/>
              <a:latin typeface="Arial" charset="0"/>
              <a:ea typeface="+mn-ea"/>
              <a:cs typeface="+mn-cs"/>
            </a:rPr>
            <a:t>cũng</a:t>
          </a:r>
          <a:r>
            <a:rPr lang="en-US" sz="3700" kern="1200" dirty="0">
              <a:effectLst/>
              <a:latin typeface="Arial" charset="0"/>
              <a:ea typeface="+mn-ea"/>
              <a:cs typeface="+mn-cs"/>
            </a:rPr>
            <a:t> </a:t>
          </a:r>
          <a:r>
            <a:rPr lang="en-US" sz="3700" kern="1200" dirty="0" err="1">
              <a:effectLst/>
              <a:latin typeface="Arial" charset="0"/>
              <a:ea typeface="+mn-ea"/>
              <a:cs typeface="+mn-cs"/>
            </a:rPr>
            <a:t>có</a:t>
          </a:r>
          <a:r>
            <a:rPr lang="en-US" sz="3700" kern="1200" dirty="0">
              <a:effectLst/>
              <a:latin typeface="Arial" charset="0"/>
              <a:ea typeface="+mn-ea"/>
              <a:cs typeface="+mn-cs"/>
            </a:rPr>
            <a:t> </a:t>
          </a:r>
          <a:r>
            <a:rPr lang="en-US" sz="3700" kern="1200" dirty="0" err="1">
              <a:effectLst/>
              <a:latin typeface="Arial" charset="0"/>
              <a:ea typeface="+mn-ea"/>
              <a:cs typeface="+mn-cs"/>
            </a:rPr>
            <a:t>phần</a:t>
          </a:r>
          <a:r>
            <a:rPr lang="en-US" sz="3700" kern="1200" dirty="0">
              <a:effectLst/>
              <a:latin typeface="Arial" charset="0"/>
              <a:ea typeface="+mn-ea"/>
              <a:cs typeface="+mn-cs"/>
            </a:rPr>
            <a:t> </a:t>
          </a:r>
          <a:r>
            <a:rPr lang="en-US" sz="3700" kern="1200" dirty="0" err="1">
              <a:effectLst/>
              <a:latin typeface="Arial" charset="0"/>
              <a:ea typeface="+mn-ea"/>
              <a:cs typeface="+mn-cs"/>
            </a:rPr>
            <a:t>này</a:t>
          </a:r>
          <a:r>
            <a:rPr lang="en-US" sz="3700" kern="1200" dirty="0">
              <a:effectLst/>
              <a:latin typeface="Arial" charset="0"/>
              <a:ea typeface="+mn-ea"/>
              <a:cs typeface="+mn-cs"/>
            </a:rPr>
            <a:t>)  </a:t>
          </a:r>
          <a:endParaRPr lang="en-US" sz="3700" kern="1200" dirty="0"/>
        </a:p>
      </dsp:txBody>
      <dsp:txXfrm rot="10800000">
        <a:off x="2689813" y="2283271"/>
        <a:ext cx="6699813" cy="1780321"/>
      </dsp:txXfrm>
    </dsp:sp>
    <dsp:sp modelId="{E2CAE507-73A6-40C9-BEA3-FE17E1CB8835}">
      <dsp:nvSpPr>
        <dsp:cNvPr id="0" name=""/>
        <dsp:cNvSpPr/>
      </dsp:nvSpPr>
      <dsp:spPr>
        <a:xfrm>
          <a:off x="1354573" y="2283271"/>
          <a:ext cx="1780321" cy="1780321"/>
        </a:xfrm>
        <a:prstGeom prst="ellipse">
          <a:avLst/>
        </a:prstGeom>
        <a:blipFill rotWithShape="1">
          <a:blip xmlns:r="http://schemas.openxmlformats.org/officeDocument/2006/relationships" r:embed="rId1"/>
          <a:stretch>
            <a:fillRect/>
          </a:stretch>
        </a:blipFill>
        <a:ln>
          <a:noFill/>
        </a:ln>
        <a:effectLst/>
        <a:sp3d z="152400" extrusionH="63500" prstMaterial="matte">
          <a:bevelT w="50800" h="19050" prst="relaxedInset"/>
          <a:contourClr>
            <a:schemeClr val="bg1"/>
          </a:contourClr>
        </a:sp3d>
      </dsp:spPr>
      <dsp:style>
        <a:lnRef idx="0">
          <a:scrgbClr r="0" g="0" b="0"/>
        </a:lnRef>
        <a:fillRef idx="1">
          <a:scrgbClr r="0" g="0" b="0"/>
        </a:fillRef>
        <a:effectRef idx="0">
          <a:scrgbClr r="0" g="0" b="0"/>
        </a:effectRef>
        <a:fontRef idx="minor"/>
      </dsp:style>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8D7D86-4B14-4840-91C6-622831DF37DE}">
      <dsp:nvSpPr>
        <dsp:cNvPr id="0" name=""/>
        <dsp:cNvSpPr/>
      </dsp:nvSpPr>
      <dsp:spPr>
        <a:xfrm rot="5400000">
          <a:off x="-184891" y="203509"/>
          <a:ext cx="1274233" cy="891963"/>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en-US" sz="3200" kern="120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1</a:t>
          </a:r>
        </a:p>
      </dsp:txBody>
      <dsp:txXfrm rot="-5400000">
        <a:off x="6245" y="458356"/>
        <a:ext cx="891963" cy="382270"/>
      </dsp:txXfrm>
    </dsp:sp>
    <dsp:sp modelId="{366D65FA-F7DA-45CA-A8E7-67EEE7D5D39E}">
      <dsp:nvSpPr>
        <dsp:cNvPr id="0" name=""/>
        <dsp:cNvSpPr/>
      </dsp:nvSpPr>
      <dsp:spPr>
        <a:xfrm rot="5400000">
          <a:off x="5137038" y="-4242562"/>
          <a:ext cx="828687" cy="9318836"/>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Đánh</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giá</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tên</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đề</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tài</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đúng</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yêu</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cầu</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a:t>
          </a:r>
        </a:p>
      </dsp:txBody>
      <dsp:txXfrm rot="-5400000">
        <a:off x="891964" y="42965"/>
        <a:ext cx="9278383" cy="747781"/>
      </dsp:txXfrm>
    </dsp:sp>
    <dsp:sp modelId="{4DECF747-11D7-48A4-B135-5693A3F34565}">
      <dsp:nvSpPr>
        <dsp:cNvPr id="0" name=""/>
        <dsp:cNvSpPr/>
      </dsp:nvSpPr>
      <dsp:spPr>
        <a:xfrm rot="5400000">
          <a:off x="-191135" y="1322593"/>
          <a:ext cx="1274233" cy="891963"/>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en-US" sz="3200" kern="120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2</a:t>
          </a:r>
        </a:p>
      </dsp:txBody>
      <dsp:txXfrm rot="-5400000">
        <a:off x="1" y="1577440"/>
        <a:ext cx="891963" cy="382270"/>
      </dsp:txXfrm>
    </dsp:sp>
    <dsp:sp modelId="{54B95EA5-7320-4EBD-96B4-885F735F6BDC}">
      <dsp:nvSpPr>
        <dsp:cNvPr id="0" name=""/>
        <dsp:cNvSpPr/>
      </dsp:nvSpPr>
      <dsp:spPr>
        <a:xfrm rot="5400000">
          <a:off x="5137255" y="-3113833"/>
          <a:ext cx="828251" cy="9318836"/>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Phân</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tích</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đánh</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giá</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sáng</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kiến</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theo</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các</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tiêu</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chí</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a:t>
          </a:r>
        </a:p>
      </dsp:txBody>
      <dsp:txXfrm rot="-5400000">
        <a:off x="891963" y="1171891"/>
        <a:ext cx="9278404" cy="747387"/>
      </dsp:txXfrm>
    </dsp:sp>
    <dsp:sp modelId="{BBB077F8-E1F9-4E91-A742-181EE982E13D}">
      <dsp:nvSpPr>
        <dsp:cNvPr id="0" name=""/>
        <dsp:cNvSpPr/>
      </dsp:nvSpPr>
      <dsp:spPr>
        <a:xfrm rot="5400000">
          <a:off x="-191135" y="2483610"/>
          <a:ext cx="1274233" cy="891963"/>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en-US" sz="3200" kern="120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3</a:t>
          </a:r>
        </a:p>
      </dsp:txBody>
      <dsp:txXfrm rot="-5400000">
        <a:off x="1" y="2738457"/>
        <a:ext cx="891963" cy="382270"/>
      </dsp:txXfrm>
    </dsp:sp>
    <dsp:sp modelId="{2ECBC7B5-EF94-4A09-8846-70056DFC55C2}">
      <dsp:nvSpPr>
        <dsp:cNvPr id="0" name=""/>
        <dsp:cNvSpPr/>
      </dsp:nvSpPr>
      <dsp:spPr>
        <a:xfrm rot="5400000">
          <a:off x="5105185" y="-1952817"/>
          <a:ext cx="892391" cy="9318836"/>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Những</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minh</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chứng</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của</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số</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liệu</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trong</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SKKN?</a:t>
          </a:r>
        </a:p>
      </dsp:txBody>
      <dsp:txXfrm rot="-5400000">
        <a:off x="891963" y="2303968"/>
        <a:ext cx="9275273" cy="805265"/>
      </dsp:txXfrm>
    </dsp:sp>
    <dsp:sp modelId="{111A4649-CFA7-4889-8BBC-3E49E092EA30}">
      <dsp:nvSpPr>
        <dsp:cNvPr id="0" name=""/>
        <dsp:cNvSpPr/>
      </dsp:nvSpPr>
      <dsp:spPr>
        <a:xfrm rot="5400000">
          <a:off x="-191135" y="3612556"/>
          <a:ext cx="1274233" cy="891963"/>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en-US" sz="3200" kern="120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4</a:t>
          </a:r>
        </a:p>
      </dsp:txBody>
      <dsp:txXfrm rot="-5400000">
        <a:off x="1" y="3867403"/>
        <a:ext cx="891963" cy="382270"/>
      </dsp:txXfrm>
    </dsp:sp>
    <dsp:sp modelId="{DAE0F446-8022-4B5D-AC3F-8E75254A2C01}">
      <dsp:nvSpPr>
        <dsp:cNvPr id="0" name=""/>
        <dsp:cNvSpPr/>
      </dsp:nvSpPr>
      <dsp:spPr>
        <a:xfrm rot="5400000">
          <a:off x="5137255" y="-823870"/>
          <a:ext cx="828251" cy="9318836"/>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Đánh</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giá</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tổng</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quan</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về</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SKKN?</a:t>
          </a:r>
        </a:p>
      </dsp:txBody>
      <dsp:txXfrm rot="-5400000">
        <a:off x="891963" y="3461854"/>
        <a:ext cx="9278404" cy="747387"/>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8D7D86-4B14-4840-91C6-622831DF37DE}">
      <dsp:nvSpPr>
        <dsp:cNvPr id="0" name=""/>
        <dsp:cNvSpPr/>
      </dsp:nvSpPr>
      <dsp:spPr>
        <a:xfrm rot="5400000">
          <a:off x="-131321" y="134284"/>
          <a:ext cx="875475" cy="612833"/>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en-US" sz="3200" kern="120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1</a:t>
          </a:r>
        </a:p>
      </dsp:txBody>
      <dsp:txXfrm rot="-5400000">
        <a:off x="1" y="309380"/>
        <a:ext cx="612833" cy="262642"/>
      </dsp:txXfrm>
    </dsp:sp>
    <dsp:sp modelId="{366D65FA-F7DA-45CA-A8E7-67EEE7D5D39E}">
      <dsp:nvSpPr>
        <dsp:cNvPr id="0" name=""/>
        <dsp:cNvSpPr/>
      </dsp:nvSpPr>
      <dsp:spPr>
        <a:xfrm rot="5400000">
          <a:off x="5127137" y="-4511340"/>
          <a:ext cx="569358" cy="9597966"/>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Lựa</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chọn</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đề</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tài</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Xác</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định</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tên</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đề</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tài</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a:t>
          </a:r>
        </a:p>
      </dsp:txBody>
      <dsp:txXfrm rot="-5400000">
        <a:off x="612833" y="30758"/>
        <a:ext cx="9570172" cy="513770"/>
      </dsp:txXfrm>
    </dsp:sp>
    <dsp:sp modelId="{4DECF747-11D7-48A4-B135-5693A3F34565}">
      <dsp:nvSpPr>
        <dsp:cNvPr id="0" name=""/>
        <dsp:cNvSpPr/>
      </dsp:nvSpPr>
      <dsp:spPr>
        <a:xfrm rot="5400000">
          <a:off x="-131321" y="911378"/>
          <a:ext cx="875475" cy="612833"/>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en-US" sz="3200" kern="120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2</a:t>
          </a:r>
        </a:p>
      </dsp:txBody>
      <dsp:txXfrm rot="-5400000">
        <a:off x="1" y="1086474"/>
        <a:ext cx="612833" cy="262642"/>
      </dsp:txXfrm>
    </dsp:sp>
    <dsp:sp modelId="{54B95EA5-7320-4EBD-96B4-885F735F6BDC}">
      <dsp:nvSpPr>
        <dsp:cNvPr id="0" name=""/>
        <dsp:cNvSpPr/>
      </dsp:nvSpPr>
      <dsp:spPr>
        <a:xfrm rot="5400000">
          <a:off x="5127286" y="-3734396"/>
          <a:ext cx="569059" cy="9597966"/>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Xây</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dựng</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giả</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thiết</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lựa</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chọn</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mẫu</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thiết</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kế</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và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triển</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khai</a:t>
          </a:r>
          <a:endPar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endParaRPr>
        </a:p>
      </dsp:txBody>
      <dsp:txXfrm rot="-5400000">
        <a:off x="612833" y="807836"/>
        <a:ext cx="9570187" cy="513501"/>
      </dsp:txXfrm>
    </dsp:sp>
    <dsp:sp modelId="{BBB077F8-E1F9-4E91-A742-181EE982E13D}">
      <dsp:nvSpPr>
        <dsp:cNvPr id="0" name=""/>
        <dsp:cNvSpPr/>
      </dsp:nvSpPr>
      <dsp:spPr>
        <a:xfrm rot="5400000">
          <a:off x="-131321" y="1688472"/>
          <a:ext cx="875475" cy="612833"/>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en-US" sz="3200" kern="120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3</a:t>
          </a:r>
        </a:p>
      </dsp:txBody>
      <dsp:txXfrm rot="-5400000">
        <a:off x="1" y="1863568"/>
        <a:ext cx="612833" cy="262642"/>
      </dsp:txXfrm>
    </dsp:sp>
    <dsp:sp modelId="{2ECBC7B5-EF94-4A09-8846-70056DFC55C2}">
      <dsp:nvSpPr>
        <dsp:cNvPr id="0" name=""/>
        <dsp:cNvSpPr/>
      </dsp:nvSpPr>
      <dsp:spPr>
        <a:xfrm rot="5400000">
          <a:off x="5127286" y="-2957302"/>
          <a:ext cx="569059" cy="9597966"/>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Đo</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lường</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thu</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thập</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dữ</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liệu</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để</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đánh</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giá</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đề</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tài</a:t>
          </a:r>
          <a:endPar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endParaRPr>
        </a:p>
      </dsp:txBody>
      <dsp:txXfrm rot="-5400000">
        <a:off x="612833" y="1584930"/>
        <a:ext cx="9570187" cy="513501"/>
      </dsp:txXfrm>
    </dsp:sp>
    <dsp:sp modelId="{111A4649-CFA7-4889-8BBC-3E49E092EA30}">
      <dsp:nvSpPr>
        <dsp:cNvPr id="0" name=""/>
        <dsp:cNvSpPr/>
      </dsp:nvSpPr>
      <dsp:spPr>
        <a:xfrm rot="5400000">
          <a:off x="-131321" y="2465566"/>
          <a:ext cx="875475" cy="612833"/>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en-US" sz="3200" kern="120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4</a:t>
          </a:r>
        </a:p>
      </dsp:txBody>
      <dsp:txXfrm rot="-5400000">
        <a:off x="1" y="2640662"/>
        <a:ext cx="612833" cy="262642"/>
      </dsp:txXfrm>
    </dsp:sp>
    <dsp:sp modelId="{DAE0F446-8022-4B5D-AC3F-8E75254A2C01}">
      <dsp:nvSpPr>
        <dsp:cNvPr id="0" name=""/>
        <dsp:cNvSpPr/>
      </dsp:nvSpPr>
      <dsp:spPr>
        <a:xfrm rot="5400000">
          <a:off x="5127286" y="-2180208"/>
          <a:ext cx="569059" cy="9597966"/>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Áp</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dụng</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đề</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tài</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và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hoàn</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thiện</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đề</a:t>
          </a:r>
          <a:r>
            <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tài</a:t>
          </a:r>
          <a:endParaRPr lang="en-US" sz="2400" kern="12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endParaRPr>
        </a:p>
      </dsp:txBody>
      <dsp:txXfrm rot="-5400000">
        <a:off x="612833" y="2362024"/>
        <a:ext cx="9570187" cy="513501"/>
      </dsp:txXfrm>
    </dsp:sp>
    <dsp:sp modelId="{37A76D4E-82EC-432E-B970-09BF1EF2332B}">
      <dsp:nvSpPr>
        <dsp:cNvPr id="0" name=""/>
        <dsp:cNvSpPr/>
      </dsp:nvSpPr>
      <dsp:spPr>
        <a:xfrm rot="5400000">
          <a:off x="-131321" y="3242660"/>
          <a:ext cx="875475" cy="612833"/>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en-US" sz="3200" kern="120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5</a:t>
          </a:r>
        </a:p>
      </dsp:txBody>
      <dsp:txXfrm rot="-5400000">
        <a:off x="1" y="3417756"/>
        <a:ext cx="612833" cy="262642"/>
      </dsp:txXfrm>
    </dsp:sp>
    <dsp:sp modelId="{EEDB4C96-2F02-4785-8561-259B0D9F2C4C}">
      <dsp:nvSpPr>
        <dsp:cNvPr id="0" name=""/>
        <dsp:cNvSpPr/>
      </dsp:nvSpPr>
      <dsp:spPr>
        <a:xfrm rot="5400000">
          <a:off x="5127286" y="-1403115"/>
          <a:ext cx="569059" cy="9597966"/>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US" sz="2400" kern="120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Báo cáo và lập kế hoạch sang kiến</a:t>
          </a:r>
        </a:p>
      </dsp:txBody>
      <dsp:txXfrm rot="-5400000">
        <a:off x="612833" y="3139117"/>
        <a:ext cx="9570187" cy="513501"/>
      </dsp:txXfrm>
    </dsp:sp>
    <dsp:sp modelId="{81D55193-1FA7-4245-B5CF-78054A9ED19B}">
      <dsp:nvSpPr>
        <dsp:cNvPr id="0" name=""/>
        <dsp:cNvSpPr/>
      </dsp:nvSpPr>
      <dsp:spPr>
        <a:xfrm rot="5400000">
          <a:off x="-131321" y="4019753"/>
          <a:ext cx="875475" cy="612833"/>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en-US" sz="3200" kern="120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6</a:t>
          </a:r>
        </a:p>
      </dsp:txBody>
      <dsp:txXfrm rot="-5400000">
        <a:off x="1" y="4194849"/>
        <a:ext cx="612833" cy="262642"/>
      </dsp:txXfrm>
    </dsp:sp>
    <dsp:sp modelId="{2867424D-3807-4302-98AC-97819B528F56}">
      <dsp:nvSpPr>
        <dsp:cNvPr id="0" name=""/>
        <dsp:cNvSpPr/>
      </dsp:nvSpPr>
      <dsp:spPr>
        <a:xfrm rot="5400000">
          <a:off x="5127286" y="-626021"/>
          <a:ext cx="569059" cy="9597966"/>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US" sz="2400" kern="120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Đánh giá sáng kiến</a:t>
          </a:r>
        </a:p>
      </dsp:txBody>
      <dsp:txXfrm rot="-5400000">
        <a:off x="612833" y="3916211"/>
        <a:ext cx="9570187" cy="51350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20FCC0-D4AE-4B5C-A48B-6641A1D928C9}">
      <dsp:nvSpPr>
        <dsp:cNvPr id="0" name=""/>
        <dsp:cNvSpPr/>
      </dsp:nvSpPr>
      <dsp:spPr>
        <a:xfrm>
          <a:off x="1119788" y="3300646"/>
          <a:ext cx="157785" cy="157785"/>
        </a:xfrm>
        <a:prstGeom prst="ellipse">
          <a:avLst/>
        </a:prstGeom>
        <a:solidFill>
          <a:srgbClr val="4472C4">
            <a:hueOff val="0"/>
            <a:satOff val="0"/>
            <a:lumOff val="0"/>
            <a:alphaOff val="0"/>
          </a:srgbClr>
        </a:solidFill>
        <a:ln w="12700" cap="flat" cmpd="sng" algn="ctr">
          <a:solidFill>
            <a:srgbClr val="4472C4">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6E9F5BB-39E7-4F6D-8F5E-39ABE7B31370}">
      <dsp:nvSpPr>
        <dsp:cNvPr id="0" name=""/>
        <dsp:cNvSpPr/>
      </dsp:nvSpPr>
      <dsp:spPr>
        <a:xfrm>
          <a:off x="967389" y="3681646"/>
          <a:ext cx="157785" cy="157785"/>
        </a:xfrm>
        <a:prstGeom prst="ellipse">
          <a:avLst/>
        </a:prstGeom>
        <a:solidFill>
          <a:srgbClr val="4472C4">
            <a:hueOff val="0"/>
            <a:satOff val="0"/>
            <a:lumOff val="0"/>
            <a:alphaOff val="0"/>
          </a:srgbClr>
        </a:solidFill>
        <a:ln w="12700" cap="flat" cmpd="sng" algn="ctr">
          <a:solidFill>
            <a:srgbClr val="4472C4">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E37378F-22DA-4CD3-B3FF-D4C9A3BF0AC7}">
      <dsp:nvSpPr>
        <dsp:cNvPr id="0" name=""/>
        <dsp:cNvSpPr/>
      </dsp:nvSpPr>
      <dsp:spPr>
        <a:xfrm>
          <a:off x="814988" y="3981062"/>
          <a:ext cx="157785" cy="157785"/>
        </a:xfrm>
        <a:prstGeom prst="ellipse">
          <a:avLst/>
        </a:prstGeom>
        <a:solidFill>
          <a:srgbClr val="4472C4">
            <a:hueOff val="0"/>
            <a:satOff val="0"/>
            <a:lumOff val="0"/>
            <a:alphaOff val="0"/>
          </a:srgbClr>
        </a:solidFill>
        <a:ln w="12700" cap="flat" cmpd="sng" algn="ctr">
          <a:solidFill>
            <a:srgbClr val="4472C4">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14A22E5-5230-4A7D-ABF8-F49D191340E6}">
      <dsp:nvSpPr>
        <dsp:cNvPr id="0" name=""/>
        <dsp:cNvSpPr/>
      </dsp:nvSpPr>
      <dsp:spPr>
        <a:xfrm>
          <a:off x="884398" y="1618860"/>
          <a:ext cx="157785" cy="157785"/>
        </a:xfrm>
        <a:prstGeom prst="ellipse">
          <a:avLst/>
        </a:prstGeom>
        <a:solidFill>
          <a:srgbClr val="4472C4">
            <a:hueOff val="0"/>
            <a:satOff val="0"/>
            <a:lumOff val="0"/>
            <a:alphaOff val="0"/>
          </a:srgbClr>
        </a:solidFill>
        <a:ln w="12700" cap="flat" cmpd="sng" algn="ctr">
          <a:solidFill>
            <a:srgbClr val="4472C4">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64F7510-A308-4371-983B-34842A195C26}">
      <dsp:nvSpPr>
        <dsp:cNvPr id="0" name=""/>
        <dsp:cNvSpPr/>
      </dsp:nvSpPr>
      <dsp:spPr>
        <a:xfrm>
          <a:off x="1190602" y="1776646"/>
          <a:ext cx="157785" cy="157785"/>
        </a:xfrm>
        <a:prstGeom prst="ellipse">
          <a:avLst/>
        </a:prstGeom>
        <a:solidFill>
          <a:srgbClr val="4472C4">
            <a:hueOff val="0"/>
            <a:satOff val="0"/>
            <a:lumOff val="0"/>
            <a:alphaOff val="0"/>
          </a:srgbClr>
        </a:solidFill>
        <a:ln w="12700" cap="flat" cmpd="sng" algn="ctr">
          <a:solidFill>
            <a:srgbClr val="4472C4">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DC5BC6A-3076-462E-A802-38B86D380445}">
      <dsp:nvSpPr>
        <dsp:cNvPr id="0" name=""/>
        <dsp:cNvSpPr/>
      </dsp:nvSpPr>
      <dsp:spPr>
        <a:xfrm>
          <a:off x="2133601" y="18661"/>
          <a:ext cx="157785" cy="157785"/>
        </a:xfrm>
        <a:prstGeom prst="ellipse">
          <a:avLst/>
        </a:prstGeom>
        <a:solidFill>
          <a:srgbClr val="4472C4">
            <a:hueOff val="0"/>
            <a:satOff val="0"/>
            <a:lumOff val="0"/>
            <a:alphaOff val="0"/>
          </a:srgbClr>
        </a:solidFill>
        <a:ln w="12700" cap="flat" cmpd="sng" algn="ctr">
          <a:solidFill>
            <a:srgbClr val="4472C4">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A1943CD-1D56-4701-967D-C51ADC58B681}">
      <dsp:nvSpPr>
        <dsp:cNvPr id="0" name=""/>
        <dsp:cNvSpPr/>
      </dsp:nvSpPr>
      <dsp:spPr>
        <a:xfrm>
          <a:off x="2352923" y="18661"/>
          <a:ext cx="157785" cy="157785"/>
        </a:xfrm>
        <a:prstGeom prst="ellipse">
          <a:avLst/>
        </a:prstGeom>
        <a:solidFill>
          <a:srgbClr val="4472C4">
            <a:hueOff val="0"/>
            <a:satOff val="0"/>
            <a:lumOff val="0"/>
            <a:alphaOff val="0"/>
          </a:srgbClr>
        </a:solidFill>
        <a:ln w="12700" cap="flat" cmpd="sng" algn="ctr">
          <a:solidFill>
            <a:srgbClr val="4472C4">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9E54CB2-A4F8-48FD-8BD9-41FA084A62B0}">
      <dsp:nvSpPr>
        <dsp:cNvPr id="0" name=""/>
        <dsp:cNvSpPr/>
      </dsp:nvSpPr>
      <dsp:spPr>
        <a:xfrm>
          <a:off x="3230373" y="0"/>
          <a:ext cx="157785" cy="157785"/>
        </a:xfrm>
        <a:prstGeom prst="ellipse">
          <a:avLst/>
        </a:prstGeom>
        <a:solidFill>
          <a:srgbClr val="4472C4">
            <a:hueOff val="0"/>
            <a:satOff val="0"/>
            <a:lumOff val="0"/>
            <a:alphaOff val="0"/>
          </a:srgbClr>
        </a:solidFill>
        <a:ln w="12700" cap="flat" cmpd="sng" algn="ctr">
          <a:solidFill>
            <a:srgbClr val="4472C4">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5FEECEA-4CDF-43E0-93B0-D90B7F824E95}">
      <dsp:nvSpPr>
        <dsp:cNvPr id="0" name=""/>
        <dsp:cNvSpPr/>
      </dsp:nvSpPr>
      <dsp:spPr>
        <a:xfrm>
          <a:off x="2791568" y="18661"/>
          <a:ext cx="157785" cy="157785"/>
        </a:xfrm>
        <a:prstGeom prst="ellipse">
          <a:avLst/>
        </a:prstGeom>
        <a:solidFill>
          <a:srgbClr val="4472C4">
            <a:hueOff val="0"/>
            <a:satOff val="0"/>
            <a:lumOff val="0"/>
            <a:alphaOff val="0"/>
          </a:srgbClr>
        </a:solidFill>
        <a:ln w="12700" cap="flat" cmpd="sng" algn="ctr">
          <a:solidFill>
            <a:srgbClr val="4472C4">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59A2114-D0DD-441C-AC63-B4CF25A17AE4}">
      <dsp:nvSpPr>
        <dsp:cNvPr id="0" name=""/>
        <dsp:cNvSpPr/>
      </dsp:nvSpPr>
      <dsp:spPr>
        <a:xfrm>
          <a:off x="3010891" y="18661"/>
          <a:ext cx="157785" cy="157785"/>
        </a:xfrm>
        <a:prstGeom prst="ellipse">
          <a:avLst/>
        </a:prstGeom>
        <a:solidFill>
          <a:srgbClr val="4472C4">
            <a:hueOff val="0"/>
            <a:satOff val="0"/>
            <a:lumOff val="0"/>
            <a:alphaOff val="0"/>
          </a:srgbClr>
        </a:solidFill>
        <a:ln w="12700" cap="flat" cmpd="sng" algn="ctr">
          <a:solidFill>
            <a:srgbClr val="4472C4">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DD0F76B-9C6D-4E29-BC73-1418EFFFB8EE}">
      <dsp:nvSpPr>
        <dsp:cNvPr id="0" name=""/>
        <dsp:cNvSpPr/>
      </dsp:nvSpPr>
      <dsp:spPr>
        <a:xfrm>
          <a:off x="2572246" y="18661"/>
          <a:ext cx="157785" cy="157785"/>
        </a:xfrm>
        <a:prstGeom prst="ellipse">
          <a:avLst/>
        </a:prstGeom>
        <a:solidFill>
          <a:srgbClr val="4472C4">
            <a:hueOff val="0"/>
            <a:satOff val="0"/>
            <a:lumOff val="0"/>
            <a:alphaOff val="0"/>
          </a:srgbClr>
        </a:solidFill>
        <a:ln w="12700" cap="flat" cmpd="sng" algn="ctr">
          <a:solidFill>
            <a:srgbClr val="4472C4">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1E90951-B7CA-4261-B0CD-1321004C053E}">
      <dsp:nvSpPr>
        <dsp:cNvPr id="0" name=""/>
        <dsp:cNvSpPr/>
      </dsp:nvSpPr>
      <dsp:spPr>
        <a:xfrm>
          <a:off x="2572246" y="18660"/>
          <a:ext cx="157785" cy="157785"/>
        </a:xfrm>
        <a:prstGeom prst="ellipse">
          <a:avLst/>
        </a:prstGeom>
        <a:solidFill>
          <a:srgbClr val="4472C4">
            <a:hueOff val="0"/>
            <a:satOff val="0"/>
            <a:lumOff val="0"/>
            <a:alphaOff val="0"/>
          </a:srgbClr>
        </a:solidFill>
        <a:ln w="12700" cap="flat" cmpd="sng" algn="ctr">
          <a:solidFill>
            <a:srgbClr val="4472C4">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52F42E3-F538-4059-B890-88C9B5D21639}">
      <dsp:nvSpPr>
        <dsp:cNvPr id="0" name=""/>
        <dsp:cNvSpPr/>
      </dsp:nvSpPr>
      <dsp:spPr>
        <a:xfrm>
          <a:off x="906703" y="4674096"/>
          <a:ext cx="7071436" cy="912553"/>
        </a:xfrm>
        <a:prstGeom prst="roundRect">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0396" tIns="91440" rIns="91440" bIns="91440" numCol="1" spcCol="1270" anchor="ctr" anchorCtr="0">
          <a:noAutofit/>
        </a:bodyPr>
        <a:lstStyle/>
        <a:p>
          <a:pPr marL="0" lvl="0" indent="0" algn="l" defTabSz="1066800">
            <a:lnSpc>
              <a:spcPct val="90000"/>
            </a:lnSpc>
            <a:spcBef>
              <a:spcPct val="0"/>
            </a:spcBef>
            <a:spcAft>
              <a:spcPct val="35000"/>
            </a:spcAft>
            <a:buNone/>
          </a:pPr>
          <a:r>
            <a:rPr lang="vi-VN" sz="2400" kern="1200" dirty="0">
              <a:solidFill>
                <a:sysClr val="window" lastClr="FFFFFF"/>
              </a:solidFill>
              <a:latin typeface="+mj-lt"/>
              <a:ea typeface="+mn-ea"/>
              <a:cs typeface="+mn-cs"/>
            </a:rPr>
            <a:t>Một số văn bản, chỉ đạo liên quan trong mỗi năm học</a:t>
          </a:r>
          <a:endParaRPr lang="en-US" sz="2400" kern="1200" dirty="0">
            <a:solidFill>
              <a:sysClr val="window" lastClr="FFFFFF"/>
            </a:solidFill>
            <a:latin typeface="+mj-lt"/>
            <a:ea typeface="+mn-ea"/>
            <a:cs typeface="+mn-cs"/>
          </a:endParaRPr>
        </a:p>
      </dsp:txBody>
      <dsp:txXfrm>
        <a:off x="951250" y="4718643"/>
        <a:ext cx="6982342" cy="823459"/>
      </dsp:txXfrm>
    </dsp:sp>
    <dsp:sp modelId="{546162C3-0027-4D72-858E-8EE3065BBCF1}">
      <dsp:nvSpPr>
        <dsp:cNvPr id="0" name=""/>
        <dsp:cNvSpPr/>
      </dsp:nvSpPr>
      <dsp:spPr>
        <a:xfrm>
          <a:off x="22335" y="3986452"/>
          <a:ext cx="1577859" cy="1577748"/>
        </a:xfrm>
        <a:prstGeom prst="ellipse">
          <a:avLst/>
        </a:prstGeom>
        <a:blipFill rotWithShape="1">
          <a:blip xmlns:r="http://schemas.openxmlformats.org/officeDocument/2006/relationships" r:embed="rId1"/>
          <a:stretch>
            <a:fillRect/>
          </a:stretch>
        </a:blip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dsp:style>
    </dsp:sp>
    <dsp:sp modelId="{5875328D-8EA4-432B-BE6E-45B335AC727C}">
      <dsp:nvSpPr>
        <dsp:cNvPr id="0" name=""/>
        <dsp:cNvSpPr/>
      </dsp:nvSpPr>
      <dsp:spPr>
        <a:xfrm>
          <a:off x="1432602" y="2488338"/>
          <a:ext cx="6469333" cy="1321660"/>
        </a:xfrm>
        <a:prstGeom prst="roundRect">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0396" tIns="83820" rIns="83820" bIns="83820" numCol="1" spcCol="1270" anchor="ctr" anchorCtr="0">
          <a:noAutofit/>
        </a:bodyPr>
        <a:lstStyle/>
        <a:p>
          <a:pPr marL="0" lvl="0" indent="0" algn="just" defTabSz="977900">
            <a:lnSpc>
              <a:spcPct val="90000"/>
            </a:lnSpc>
            <a:spcBef>
              <a:spcPct val="0"/>
            </a:spcBef>
            <a:spcAft>
              <a:spcPct val="35000"/>
            </a:spcAft>
            <a:buNone/>
          </a:pPr>
          <a:r>
            <a:rPr lang="vi-VN" sz="2200" b="1" kern="1200" dirty="0">
              <a:solidFill>
                <a:sysClr val="window" lastClr="FFFFFF"/>
              </a:solidFill>
              <a:latin typeface="+mj-lt"/>
              <a:ea typeface="+mn-ea"/>
              <a:cs typeface="+mn-cs"/>
            </a:rPr>
            <a:t>   </a:t>
          </a:r>
          <a:r>
            <a:rPr lang="en-US" sz="2200" b="1" i="0" kern="1200" dirty="0" err="1">
              <a:latin typeface="+mj-lt"/>
            </a:rPr>
            <a:t>Quyết</a:t>
          </a:r>
          <a:r>
            <a:rPr lang="en-US" sz="2200" b="1" i="0" kern="1200" dirty="0">
              <a:latin typeface="+mj-lt"/>
            </a:rPr>
            <a:t> </a:t>
          </a:r>
          <a:r>
            <a:rPr lang="en-US" sz="2200" b="1" i="0" kern="1200" dirty="0" err="1">
              <a:latin typeface="+mj-lt"/>
            </a:rPr>
            <a:t>định</a:t>
          </a:r>
          <a:r>
            <a:rPr lang="en-US" sz="2200" b="1" i="0" kern="1200" dirty="0">
              <a:latin typeface="+mj-lt"/>
            </a:rPr>
            <a:t> </a:t>
          </a:r>
          <a:r>
            <a:rPr lang="en-US" sz="2200" b="1" i="0" kern="1200" dirty="0" err="1">
              <a:latin typeface="+mj-lt"/>
            </a:rPr>
            <a:t>số</a:t>
          </a:r>
          <a:r>
            <a:rPr lang="en-US" sz="2200" b="1" i="0" kern="1200" dirty="0">
              <a:latin typeface="+mj-lt"/>
            </a:rPr>
            <a:t> 559/QĐ-HĐSK </a:t>
          </a:r>
          <a:r>
            <a:rPr lang="en-US" sz="2200" b="1" i="0" kern="1200" dirty="0" err="1">
              <a:latin typeface="+mj-lt"/>
            </a:rPr>
            <a:t>ngày</a:t>
          </a:r>
          <a:r>
            <a:rPr lang="en-US" sz="2200" b="1" i="0" kern="1200" dirty="0">
              <a:latin typeface="+mj-lt"/>
            </a:rPr>
            <a:t> 09/02/2026 </a:t>
          </a:r>
          <a:r>
            <a:rPr lang="en-US" sz="2200" b="1" i="0" kern="1200" dirty="0" err="1">
              <a:latin typeface="+mj-lt"/>
            </a:rPr>
            <a:t>của</a:t>
          </a:r>
          <a:r>
            <a:rPr lang="en-US" sz="2200" b="1" i="0" kern="1200" dirty="0">
              <a:latin typeface="+mj-lt"/>
            </a:rPr>
            <a:t> </a:t>
          </a:r>
          <a:r>
            <a:rPr lang="en-US" sz="2200" b="1" i="0" kern="1200" dirty="0" err="1">
              <a:latin typeface="+mj-lt"/>
            </a:rPr>
            <a:t>Hội</a:t>
          </a:r>
          <a:r>
            <a:rPr lang="en-US" sz="2200" b="1" i="0" kern="1200" dirty="0">
              <a:latin typeface="+mj-lt"/>
            </a:rPr>
            <a:t> </a:t>
          </a:r>
          <a:r>
            <a:rPr lang="en-US" sz="2200" b="1" i="0" kern="1200" dirty="0" err="1">
              <a:latin typeface="+mj-lt"/>
            </a:rPr>
            <a:t>đồng</a:t>
          </a:r>
          <a:r>
            <a:rPr lang="en-US" sz="2200" b="1" i="0" kern="1200" dirty="0">
              <a:latin typeface="+mj-lt"/>
            </a:rPr>
            <a:t> </a:t>
          </a:r>
          <a:r>
            <a:rPr lang="en-US" sz="2200" b="1" i="0" kern="1200" dirty="0" err="1">
              <a:latin typeface="+mj-lt"/>
            </a:rPr>
            <a:t>sáng</a:t>
          </a:r>
          <a:r>
            <a:rPr lang="en-US" sz="2200" b="1" i="0" kern="1200" dirty="0">
              <a:latin typeface="+mj-lt"/>
            </a:rPr>
            <a:t> </a:t>
          </a:r>
          <a:r>
            <a:rPr lang="en-US" sz="2200" b="1" i="0" kern="1200" dirty="0" err="1">
              <a:latin typeface="+mj-lt"/>
            </a:rPr>
            <a:t>kiến</a:t>
          </a:r>
          <a:r>
            <a:rPr lang="en-US" sz="2200" b="1" i="0" kern="1200" dirty="0">
              <a:latin typeface="+mj-lt"/>
            </a:rPr>
            <a:t> </a:t>
          </a:r>
          <a:r>
            <a:rPr lang="en-US" sz="2200" b="1" i="0" kern="1200" dirty="0" err="1">
              <a:latin typeface="+mj-lt"/>
            </a:rPr>
            <a:t>tỉnh</a:t>
          </a:r>
          <a:r>
            <a:rPr lang="en-US" sz="2200" b="1" i="0" kern="1200" dirty="0">
              <a:latin typeface="+mj-lt"/>
            </a:rPr>
            <a:t> Lâm </a:t>
          </a:r>
          <a:r>
            <a:rPr lang="en-US" sz="2200" b="1" i="0" kern="1200" dirty="0" err="1">
              <a:latin typeface="+mj-lt"/>
            </a:rPr>
            <a:t>Đồng</a:t>
          </a:r>
          <a:endParaRPr lang="en-US" sz="2200" b="1" kern="1200" dirty="0">
            <a:solidFill>
              <a:sysClr val="window" lastClr="FFFFFF"/>
            </a:solidFill>
            <a:latin typeface="+mj-lt"/>
            <a:ea typeface="+mn-ea"/>
            <a:cs typeface="+mn-cs"/>
          </a:endParaRPr>
        </a:p>
      </dsp:txBody>
      <dsp:txXfrm>
        <a:off x="1497120" y="2552856"/>
        <a:ext cx="6340297" cy="1192624"/>
      </dsp:txXfrm>
    </dsp:sp>
    <dsp:sp modelId="{3670DE7B-B417-437A-A843-8A2582C6AA03}">
      <dsp:nvSpPr>
        <dsp:cNvPr id="0" name=""/>
        <dsp:cNvSpPr/>
      </dsp:nvSpPr>
      <dsp:spPr>
        <a:xfrm>
          <a:off x="456325" y="2005243"/>
          <a:ext cx="1577859" cy="1577748"/>
        </a:xfrm>
        <a:prstGeom prst="ellipse">
          <a:avLst/>
        </a:prstGeom>
        <a:blipFill rotWithShape="1">
          <a:blip xmlns:r="http://schemas.openxmlformats.org/officeDocument/2006/relationships" r:embed="rId2"/>
          <a:stretch>
            <a:fillRect/>
          </a:stretch>
        </a:blip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dsp:style>
    </dsp:sp>
    <dsp:sp modelId="{BDC09F8F-5AE7-444E-B1FA-A01FECF05A18}">
      <dsp:nvSpPr>
        <dsp:cNvPr id="0" name=""/>
        <dsp:cNvSpPr/>
      </dsp:nvSpPr>
      <dsp:spPr>
        <a:xfrm>
          <a:off x="914402" y="635490"/>
          <a:ext cx="7042575" cy="912553"/>
        </a:xfrm>
        <a:prstGeom prst="roundRect">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0396" tIns="95250" rIns="95250" bIns="95250" numCol="1" spcCol="1270" anchor="ctr" anchorCtr="0">
          <a:noAutofit/>
        </a:bodyPr>
        <a:lstStyle/>
        <a:p>
          <a:pPr marL="0" lvl="0" indent="0" algn="l" defTabSz="1111250">
            <a:lnSpc>
              <a:spcPct val="90000"/>
            </a:lnSpc>
            <a:spcBef>
              <a:spcPct val="0"/>
            </a:spcBef>
            <a:spcAft>
              <a:spcPct val="35000"/>
            </a:spcAft>
            <a:buNone/>
          </a:pPr>
          <a:r>
            <a:rPr lang="en-US" sz="2500" b="1" kern="1200" dirty="0" err="1">
              <a:solidFill>
                <a:sysClr val="window" lastClr="FFFFFF"/>
              </a:solidFill>
              <a:latin typeface="Times New Roman" panose="02020603050405020304" pitchFamily="18" charset="0"/>
              <a:ea typeface="+mn-ea"/>
              <a:cs typeface="+mn-cs"/>
            </a:rPr>
            <a:t>Luật</a:t>
          </a:r>
          <a:r>
            <a:rPr lang="en-US" sz="2500" b="1" kern="1200" dirty="0">
              <a:solidFill>
                <a:sysClr val="window" lastClr="FFFFFF"/>
              </a:solidFill>
              <a:latin typeface="Times New Roman" panose="02020603050405020304" pitchFamily="18" charset="0"/>
              <a:ea typeface="+mn-ea"/>
              <a:cs typeface="+mn-cs"/>
            </a:rPr>
            <a:t> </a:t>
          </a:r>
          <a:r>
            <a:rPr lang="en-US" sz="2500" b="1" kern="1200" dirty="0" err="1">
              <a:solidFill>
                <a:sysClr val="window" lastClr="FFFFFF"/>
              </a:solidFill>
              <a:latin typeface="Times New Roman" panose="02020603050405020304" pitchFamily="18" charset="0"/>
              <a:ea typeface="+mn-ea"/>
              <a:cs typeface="+mn-cs"/>
            </a:rPr>
            <a:t>thi</a:t>
          </a:r>
          <a:r>
            <a:rPr lang="en-US" sz="2500" b="1" kern="1200" dirty="0">
              <a:solidFill>
                <a:sysClr val="window" lastClr="FFFFFF"/>
              </a:solidFill>
              <a:latin typeface="Times New Roman" panose="02020603050405020304" pitchFamily="18" charset="0"/>
              <a:ea typeface="+mn-ea"/>
              <a:cs typeface="+mn-cs"/>
            </a:rPr>
            <a:t> </a:t>
          </a:r>
          <a:r>
            <a:rPr lang="en-US" sz="2500" b="1" kern="1200" dirty="0" err="1">
              <a:solidFill>
                <a:sysClr val="window" lastClr="FFFFFF"/>
              </a:solidFill>
              <a:latin typeface="Times New Roman" panose="02020603050405020304" pitchFamily="18" charset="0"/>
              <a:ea typeface="+mn-ea"/>
              <a:cs typeface="+mn-cs"/>
            </a:rPr>
            <a:t>đua</a:t>
          </a:r>
          <a:r>
            <a:rPr lang="en-US" sz="2500" b="1" kern="1200" dirty="0">
              <a:solidFill>
                <a:sysClr val="window" lastClr="FFFFFF"/>
              </a:solidFill>
              <a:latin typeface="Times New Roman" panose="02020603050405020304" pitchFamily="18" charset="0"/>
              <a:ea typeface="+mn-ea"/>
              <a:cs typeface="+mn-cs"/>
            </a:rPr>
            <a:t> </a:t>
          </a:r>
          <a:r>
            <a:rPr lang="en-US" sz="2500" b="1" kern="1200" dirty="0" err="1">
              <a:solidFill>
                <a:sysClr val="window" lastClr="FFFFFF"/>
              </a:solidFill>
              <a:latin typeface="Times New Roman" panose="02020603050405020304" pitchFamily="18" charset="0"/>
              <a:ea typeface="+mn-ea"/>
              <a:cs typeface="+mn-cs"/>
            </a:rPr>
            <a:t>khen</a:t>
          </a:r>
          <a:r>
            <a:rPr lang="en-US" sz="2500" b="1" kern="1200" dirty="0">
              <a:solidFill>
                <a:sysClr val="window" lastClr="FFFFFF"/>
              </a:solidFill>
              <a:latin typeface="Times New Roman" panose="02020603050405020304" pitchFamily="18" charset="0"/>
              <a:ea typeface="+mn-ea"/>
              <a:cs typeface="+mn-cs"/>
            </a:rPr>
            <a:t> </a:t>
          </a:r>
          <a:r>
            <a:rPr lang="en-US" sz="2500" b="1" kern="1200" dirty="0" err="1">
              <a:solidFill>
                <a:sysClr val="window" lastClr="FFFFFF"/>
              </a:solidFill>
              <a:latin typeface="Times New Roman" panose="02020603050405020304" pitchFamily="18" charset="0"/>
              <a:ea typeface="+mn-ea"/>
              <a:cs typeface="+mn-cs"/>
            </a:rPr>
            <a:t>thưởng</a:t>
          </a:r>
          <a:r>
            <a:rPr lang="en-US" sz="2500" b="1" kern="1200" dirty="0">
              <a:solidFill>
                <a:sysClr val="window" lastClr="FFFFFF"/>
              </a:solidFill>
              <a:latin typeface="Times New Roman" panose="02020603050405020304" pitchFamily="18" charset="0"/>
              <a:ea typeface="+mn-ea"/>
              <a:cs typeface="+mn-cs"/>
            </a:rPr>
            <a:t> </a:t>
          </a:r>
          <a:r>
            <a:rPr lang="en-US" sz="2500" b="1" kern="1200" dirty="0" err="1">
              <a:solidFill>
                <a:sysClr val="window" lastClr="FFFFFF"/>
              </a:solidFill>
              <a:latin typeface="Times New Roman" panose="02020603050405020304" pitchFamily="18" charset="0"/>
              <a:ea typeface="+mn-ea"/>
              <a:cs typeface="+mn-cs"/>
            </a:rPr>
            <a:t>số</a:t>
          </a:r>
          <a:r>
            <a:rPr lang="en-US" sz="2500" b="1" kern="1200" dirty="0">
              <a:solidFill>
                <a:sysClr val="window" lastClr="FFFFFF"/>
              </a:solidFill>
              <a:latin typeface="Times New Roman" panose="02020603050405020304" pitchFamily="18" charset="0"/>
              <a:ea typeface="+mn-ea"/>
              <a:cs typeface="+mn-cs"/>
            </a:rPr>
            <a:t> 06/2026/QH16</a:t>
          </a:r>
          <a:endParaRPr lang="vi-VN" sz="2500" b="1" kern="1200" dirty="0">
            <a:solidFill>
              <a:sysClr val="window" lastClr="FFFFFF"/>
            </a:solidFill>
            <a:latin typeface="Times New Roman" panose="02020603050405020304" pitchFamily="18" charset="0"/>
            <a:ea typeface="+mn-ea"/>
            <a:cs typeface="+mn-cs"/>
          </a:endParaRPr>
        </a:p>
      </dsp:txBody>
      <dsp:txXfrm>
        <a:off x="958949" y="680037"/>
        <a:ext cx="6953481" cy="823459"/>
      </dsp:txXfrm>
    </dsp:sp>
    <dsp:sp modelId="{D0183C51-61B7-413B-8135-E57806CC64D2}">
      <dsp:nvSpPr>
        <dsp:cNvPr id="0" name=""/>
        <dsp:cNvSpPr/>
      </dsp:nvSpPr>
      <dsp:spPr>
        <a:xfrm>
          <a:off x="0" y="0"/>
          <a:ext cx="1577859" cy="1577748"/>
        </a:xfrm>
        <a:prstGeom prst="ellipse">
          <a:avLst/>
        </a:prstGeom>
        <a:blipFill rotWithShape="1">
          <a:blip xmlns:r="http://schemas.openxmlformats.org/officeDocument/2006/relationships" r:embed="rId3"/>
          <a:stretch>
            <a:fillRect/>
          </a:stretch>
        </a:blip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93038B-51C1-43CD-A517-0BB5B643C9F1}">
      <dsp:nvSpPr>
        <dsp:cNvPr id="0" name=""/>
        <dsp:cNvSpPr/>
      </dsp:nvSpPr>
      <dsp:spPr>
        <a:xfrm rot="5400000">
          <a:off x="1861285" y="1318172"/>
          <a:ext cx="1165809" cy="1327233"/>
        </a:xfrm>
        <a:prstGeom prst="bentUpArrow">
          <a:avLst>
            <a:gd name="adj1" fmla="val 32840"/>
            <a:gd name="adj2" fmla="val 25000"/>
            <a:gd name="adj3" fmla="val 35780"/>
          </a:avLst>
        </a:prstGeom>
        <a:solidFill>
          <a:schemeClr val="accent1">
            <a:tint val="50000"/>
            <a:hueOff val="0"/>
            <a:satOff val="0"/>
            <a:lumOff val="0"/>
            <a:alphaOff val="0"/>
          </a:schemeClr>
        </a:solidFill>
        <a:ln>
          <a:noFill/>
        </a:ln>
        <a:effectLst/>
        <a:scene3d>
          <a:camera prst="orthographicFront">
            <a:rot lat="0" lon="0" rev="0"/>
          </a:camera>
          <a:lightRig rig="contrasting" dir="t">
            <a:rot lat="0" lon="0" rev="1200000"/>
          </a:lightRig>
        </a:scene3d>
        <a:sp3d contourW="12700" prstMaterial="flat">
          <a:bevelT w="177800" h="254000"/>
          <a:bevelB w="152400"/>
        </a:sp3d>
      </dsp:spPr>
      <dsp:style>
        <a:lnRef idx="0">
          <a:scrgbClr r="0" g="0" b="0"/>
        </a:lnRef>
        <a:fillRef idx="1">
          <a:scrgbClr r="0" g="0" b="0"/>
        </a:fillRef>
        <a:effectRef idx="1">
          <a:scrgbClr r="0" g="0" b="0"/>
        </a:effectRef>
        <a:fontRef idx="minor"/>
      </dsp:style>
    </dsp:sp>
    <dsp:sp modelId="{8F0C2261-C08F-4C1A-986A-B4BECA37AA29}">
      <dsp:nvSpPr>
        <dsp:cNvPr id="0" name=""/>
        <dsp:cNvSpPr/>
      </dsp:nvSpPr>
      <dsp:spPr>
        <a:xfrm>
          <a:off x="1552416" y="25848"/>
          <a:ext cx="1962537" cy="1373712"/>
        </a:xfrm>
        <a:prstGeom prst="roundRect">
          <a:avLst>
            <a:gd name="adj" fmla="val 1667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NCKHSPUD</a:t>
          </a:r>
        </a:p>
      </dsp:txBody>
      <dsp:txXfrm>
        <a:off x="1619487" y="92919"/>
        <a:ext cx="1828395" cy="1239570"/>
      </dsp:txXfrm>
    </dsp:sp>
    <dsp:sp modelId="{672D16B5-CA7B-414D-82F6-B608D0F05A02}">
      <dsp:nvSpPr>
        <dsp:cNvPr id="0" name=""/>
        <dsp:cNvSpPr/>
      </dsp:nvSpPr>
      <dsp:spPr>
        <a:xfrm>
          <a:off x="3514954" y="156863"/>
          <a:ext cx="1427362" cy="1110295"/>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B36773D7-B8BD-42EC-B6B0-BC7432B34042}">
      <dsp:nvSpPr>
        <dsp:cNvPr id="0" name=""/>
        <dsp:cNvSpPr/>
      </dsp:nvSpPr>
      <dsp:spPr>
        <a:xfrm rot="5400000">
          <a:off x="3488437" y="2861304"/>
          <a:ext cx="1165809" cy="1327233"/>
        </a:xfrm>
        <a:prstGeom prst="bentUpArrow">
          <a:avLst>
            <a:gd name="adj1" fmla="val 32840"/>
            <a:gd name="adj2" fmla="val 25000"/>
            <a:gd name="adj3" fmla="val 35780"/>
          </a:avLst>
        </a:prstGeom>
        <a:solidFill>
          <a:schemeClr val="accent1">
            <a:tint val="50000"/>
            <a:hueOff val="0"/>
            <a:satOff val="0"/>
            <a:lumOff val="0"/>
            <a:alphaOff val="0"/>
          </a:schemeClr>
        </a:solidFill>
        <a:ln>
          <a:noFill/>
        </a:ln>
        <a:effectLst/>
        <a:scene3d>
          <a:camera prst="orthographicFront">
            <a:rot lat="0" lon="0" rev="0"/>
          </a:camera>
          <a:lightRig rig="contrasting" dir="t">
            <a:rot lat="0" lon="0" rev="1200000"/>
          </a:lightRig>
        </a:scene3d>
        <a:sp3d contourW="12700" prstMaterial="flat">
          <a:bevelT w="177800" h="254000"/>
          <a:bevelB w="152400"/>
        </a:sp3d>
      </dsp:spPr>
      <dsp:style>
        <a:lnRef idx="0">
          <a:scrgbClr r="0" g="0" b="0"/>
        </a:lnRef>
        <a:fillRef idx="1">
          <a:scrgbClr r="0" g="0" b="0"/>
        </a:fillRef>
        <a:effectRef idx="1">
          <a:scrgbClr r="0" g="0" b="0"/>
        </a:effectRef>
        <a:fontRef idx="minor"/>
      </dsp:style>
    </dsp:sp>
    <dsp:sp modelId="{A41D13B2-67FF-42D3-A289-C2C8EB19606A}">
      <dsp:nvSpPr>
        <dsp:cNvPr id="0" name=""/>
        <dsp:cNvSpPr/>
      </dsp:nvSpPr>
      <dsp:spPr>
        <a:xfrm>
          <a:off x="3179568" y="1568981"/>
          <a:ext cx="1962537" cy="1373712"/>
        </a:xfrm>
        <a:prstGeom prst="roundRect">
          <a:avLst>
            <a:gd name="adj" fmla="val 1667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vi-VN" sz="2400" kern="1200" dirty="0"/>
            <a:t>Sáng kiến</a:t>
          </a:r>
          <a:endParaRPr lang="en-US" sz="2400" kern="1200" dirty="0"/>
        </a:p>
      </dsp:txBody>
      <dsp:txXfrm>
        <a:off x="3246639" y="1636052"/>
        <a:ext cx="1828395" cy="1239570"/>
      </dsp:txXfrm>
    </dsp:sp>
    <dsp:sp modelId="{5B09F371-ED8D-4E5A-9E49-80FA199613B6}">
      <dsp:nvSpPr>
        <dsp:cNvPr id="0" name=""/>
        <dsp:cNvSpPr/>
      </dsp:nvSpPr>
      <dsp:spPr>
        <a:xfrm>
          <a:off x="5142106" y="1699996"/>
          <a:ext cx="1427362" cy="1110295"/>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C32B0BDB-B00D-4840-A051-49C12F296370}">
      <dsp:nvSpPr>
        <dsp:cNvPr id="0" name=""/>
        <dsp:cNvSpPr/>
      </dsp:nvSpPr>
      <dsp:spPr>
        <a:xfrm>
          <a:off x="4806720" y="3112113"/>
          <a:ext cx="1962537" cy="1373712"/>
        </a:xfrm>
        <a:prstGeom prst="roundRect">
          <a:avLst>
            <a:gd name="adj" fmla="val 1667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vi-VN" sz="2400" kern="1200"/>
            <a:t>Sáng kiến kinh nghiệm</a:t>
          </a:r>
          <a:endParaRPr lang="en-US" sz="2400" kern="1200"/>
        </a:p>
      </dsp:txBody>
      <dsp:txXfrm>
        <a:off x="4873791" y="3179184"/>
        <a:ext cx="1828395" cy="123957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7ADAB6-FCEB-4015-8586-1FE32E8DA11C}">
      <dsp:nvSpPr>
        <dsp:cNvPr id="0" name=""/>
        <dsp:cNvSpPr/>
      </dsp:nvSpPr>
      <dsp:spPr>
        <a:xfrm>
          <a:off x="2097636" y="352476"/>
          <a:ext cx="6979341" cy="1936313"/>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311530" tIns="80010" rIns="80010" bIns="80010" numCol="1" spcCol="1270" anchor="ctr" anchorCtr="0">
          <a:noAutofit/>
        </a:bodyPr>
        <a:lstStyle/>
        <a:p>
          <a:pPr marL="0" lvl="0" indent="0" algn="just" defTabSz="933450">
            <a:lnSpc>
              <a:spcPct val="90000"/>
            </a:lnSpc>
            <a:spcBef>
              <a:spcPct val="0"/>
            </a:spcBef>
            <a:spcAft>
              <a:spcPct val="35000"/>
            </a:spcAft>
            <a:buNone/>
          </a:pPr>
          <a:r>
            <a:rPr lang="en-US" sz="2100" b="1" kern="1200" dirty="0" err="1">
              <a:latin typeface="+mj-lt"/>
            </a:rPr>
            <a:t>SKKN</a:t>
          </a:r>
          <a:r>
            <a:rPr lang="en-US" sz="2100" b="1" kern="1200" dirty="0">
              <a:latin typeface="+mj-lt"/>
            </a:rPr>
            <a:t> </a:t>
          </a:r>
          <a:r>
            <a:rPr lang="vi-VN" sz="2100" kern="1200" dirty="0">
              <a:latin typeface="+mj-lt"/>
            </a:rPr>
            <a:t>là những tri thức, kỹ năng, kỹ xảo được tác giả tích lũy trong thực tiễn công tác, bằng những hoạt động cụ thể đã khắc phục được những khó khăn mà với những biện pháp thông thường không thể giải quyết được, góp phần nâng cao hiệu quả rõ rệt trong công tác.</a:t>
          </a:r>
          <a:endParaRPr lang="en-US" sz="2100" kern="1200" dirty="0">
            <a:latin typeface="+mj-lt"/>
          </a:endParaRPr>
        </a:p>
      </dsp:txBody>
      <dsp:txXfrm>
        <a:off x="2097636" y="352476"/>
        <a:ext cx="6979341" cy="1936313"/>
      </dsp:txXfrm>
    </dsp:sp>
    <dsp:sp modelId="{EF323020-D8C5-4A05-BF7B-C73079A980F2}">
      <dsp:nvSpPr>
        <dsp:cNvPr id="0" name=""/>
        <dsp:cNvSpPr/>
      </dsp:nvSpPr>
      <dsp:spPr>
        <a:xfrm>
          <a:off x="1939623" y="35396"/>
          <a:ext cx="1355419" cy="2033129"/>
        </a:xfrm>
        <a:prstGeom prst="rect">
          <a:avLst/>
        </a:prstGeom>
        <a:blipFill rotWithShape="1">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E78700A-82E3-4E7E-B8C6-03F829D2B8B0}">
      <dsp:nvSpPr>
        <dsp:cNvPr id="0" name=""/>
        <dsp:cNvSpPr/>
      </dsp:nvSpPr>
      <dsp:spPr>
        <a:xfrm>
          <a:off x="2209788" y="2743201"/>
          <a:ext cx="6981695" cy="1936313"/>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311530" tIns="80010" rIns="80010" bIns="80010" numCol="1" spcCol="1270" anchor="ctr" anchorCtr="0">
          <a:noAutofit/>
        </a:bodyPr>
        <a:lstStyle/>
        <a:p>
          <a:pPr marL="0" lvl="0" indent="0" algn="just" defTabSz="933450">
            <a:lnSpc>
              <a:spcPct val="90000"/>
            </a:lnSpc>
            <a:spcBef>
              <a:spcPct val="0"/>
            </a:spcBef>
            <a:spcAft>
              <a:spcPct val="35000"/>
            </a:spcAft>
            <a:buNone/>
          </a:pPr>
          <a:r>
            <a:rPr lang="vi-VN" sz="2100" b="1" i="0" kern="1200" dirty="0">
              <a:latin typeface="+mj-lt"/>
            </a:rPr>
            <a:t>Yêu cầu khi viết một SKKN</a:t>
          </a:r>
          <a:r>
            <a:rPr lang="vi-VN" sz="2100" i="0" kern="1200" dirty="0">
              <a:latin typeface="+mj-lt"/>
            </a:rPr>
            <a:t>: Tác giả cần làm rõ “tính mục đích, tính thực tiễn, tính sáng tạo khoa học và khả năng vận dụng, mở rộng SKKN” đó như thế nào?</a:t>
          </a:r>
          <a:endParaRPr lang="en-US" sz="2100" i="0" kern="1200" dirty="0">
            <a:latin typeface="+mj-lt"/>
          </a:endParaRPr>
        </a:p>
      </dsp:txBody>
      <dsp:txXfrm>
        <a:off x="2209788" y="2743201"/>
        <a:ext cx="6981695" cy="1936313"/>
      </dsp:txXfrm>
    </dsp:sp>
    <dsp:sp modelId="{23B816E7-D56B-49EB-BD5C-09B2A3D2C4A3}">
      <dsp:nvSpPr>
        <dsp:cNvPr id="0" name=""/>
        <dsp:cNvSpPr/>
      </dsp:nvSpPr>
      <dsp:spPr>
        <a:xfrm>
          <a:off x="1939623" y="2473000"/>
          <a:ext cx="1355419" cy="2033129"/>
        </a:xfrm>
        <a:prstGeom prst="rect">
          <a:avLst/>
        </a:prstGeom>
        <a:blipFill rotWithShape="1">
          <a:blip xmlns:r="http://schemas.openxmlformats.org/officeDocument/2006/relationships" r:embed="rId2"/>
          <a:stretch>
            <a:fillRect/>
          </a:stretch>
        </a:blip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D43D55-9A2D-4AA9-9D91-589A7DBD2EE3}">
      <dsp:nvSpPr>
        <dsp:cNvPr id="0" name=""/>
        <dsp:cNvSpPr/>
      </dsp:nvSpPr>
      <dsp:spPr>
        <a:xfrm>
          <a:off x="3036188" y="676974"/>
          <a:ext cx="518741" cy="91440"/>
        </a:xfrm>
        <a:custGeom>
          <a:avLst/>
          <a:gdLst/>
          <a:ahLst/>
          <a:cxnLst/>
          <a:rect l="0" t="0" r="0" b="0"/>
          <a:pathLst>
            <a:path>
              <a:moveTo>
                <a:pt x="0" y="45720"/>
              </a:moveTo>
              <a:lnTo>
                <a:pt x="518741" y="4572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281825" y="719945"/>
        <a:ext cx="27467" cy="5498"/>
      </dsp:txXfrm>
    </dsp:sp>
    <dsp:sp modelId="{F26AFD90-4012-4BF1-AFF6-171415D32444}">
      <dsp:nvSpPr>
        <dsp:cNvPr id="0" name=""/>
        <dsp:cNvSpPr/>
      </dsp:nvSpPr>
      <dsp:spPr>
        <a:xfrm>
          <a:off x="649548" y="6162"/>
          <a:ext cx="2388440" cy="1433064"/>
        </a:xfrm>
        <a:prstGeom prst="rect">
          <a:avLst/>
        </a:prstGeom>
        <a:gradFill rotWithShape="0">
          <a:gsLst>
            <a:gs pos="0">
              <a:schemeClr val="accent2">
                <a:hueOff val="0"/>
                <a:satOff val="0"/>
                <a:lumOff val="0"/>
                <a:alphaOff val="0"/>
                <a:tint val="96000"/>
                <a:satMod val="100000"/>
                <a:lumMod val="104000"/>
              </a:schemeClr>
            </a:gs>
            <a:gs pos="78000">
              <a:schemeClr val="accent2">
                <a:hueOff val="0"/>
                <a:satOff val="0"/>
                <a:lumOff val="0"/>
                <a:alphaOff val="0"/>
                <a:shade val="100000"/>
                <a:satMod val="110000"/>
                <a:lumMod val="100000"/>
              </a:schemeClr>
            </a:gs>
          </a:gsLst>
          <a:lin ang="5400000" scaled="0"/>
        </a:gradFill>
        <a:ln>
          <a:noFill/>
        </a:ln>
        <a:effectLst/>
        <a:scene3d>
          <a:camera prst="orthographicFront">
            <a:rot lat="0" lon="0" rev="0"/>
          </a:camera>
          <a:lightRig rig="threePt" dir="t"/>
        </a:scene3d>
        <a:sp3d>
          <a:bevelT w="25400" h="12700"/>
        </a:sp3d>
      </dsp:spPr>
      <dsp:style>
        <a:lnRef idx="0">
          <a:scrgbClr r="0" g="0" b="0"/>
        </a:lnRef>
        <a:fillRef idx="3">
          <a:scrgbClr r="0" g="0" b="0"/>
        </a:fillRef>
        <a:effectRef idx="2">
          <a:scrgbClr r="0" g="0" b="0"/>
        </a:effectRef>
        <a:fontRef idx="minor">
          <a:schemeClr val="lt1"/>
        </a:fontRef>
      </dsp:style>
      <dsp:txBody>
        <a:bodyPr spcFirstLastPara="0" vert="horz" wrap="square" lIns="117036" tIns="122849" rIns="117036" bIns="122849" numCol="1" spcCol="1270" anchor="ctr" anchorCtr="0">
          <a:noAutofit/>
        </a:bodyPr>
        <a:lstStyle/>
        <a:p>
          <a:pPr marL="0" lvl="0" indent="0" algn="ctr" defTabSz="711200">
            <a:lnSpc>
              <a:spcPct val="90000"/>
            </a:lnSpc>
            <a:spcBef>
              <a:spcPct val="0"/>
            </a:spcBef>
            <a:spcAft>
              <a:spcPct val="35000"/>
            </a:spcAft>
            <a:buNone/>
          </a:pPr>
          <a:r>
            <a:rPr lang="vi-VN" sz="1600" b="1" kern="1200" dirty="0">
              <a:solidFill>
                <a:srgbClr val="0321B9"/>
              </a:solidFill>
            </a:rPr>
            <a:t>3. Quy trình thực hiện chuẩn hóa (8 bước)</a:t>
          </a:r>
          <a:endParaRPr lang="en-US" sz="1600" kern="1200" dirty="0">
            <a:solidFill>
              <a:srgbClr val="0321B9"/>
            </a:solidFill>
          </a:endParaRPr>
        </a:p>
      </dsp:txBody>
      <dsp:txXfrm>
        <a:off x="649548" y="6162"/>
        <a:ext cx="2388440" cy="1433064"/>
      </dsp:txXfrm>
    </dsp:sp>
    <dsp:sp modelId="{48EA17CC-CE3D-4CC9-80DC-97C5B9998159}">
      <dsp:nvSpPr>
        <dsp:cNvPr id="0" name=""/>
        <dsp:cNvSpPr/>
      </dsp:nvSpPr>
      <dsp:spPr>
        <a:xfrm>
          <a:off x="5973970" y="676974"/>
          <a:ext cx="518741" cy="91440"/>
        </a:xfrm>
        <a:custGeom>
          <a:avLst/>
          <a:gdLst/>
          <a:ahLst/>
          <a:cxnLst/>
          <a:rect l="0" t="0" r="0" b="0"/>
          <a:pathLst>
            <a:path>
              <a:moveTo>
                <a:pt x="0" y="45720"/>
              </a:moveTo>
              <a:lnTo>
                <a:pt x="518741" y="45720"/>
              </a:lnTo>
            </a:path>
          </a:pathLst>
        </a:custGeom>
        <a:noFill/>
        <a:ln w="9525" cap="flat" cmpd="sng" algn="ctr">
          <a:solidFill>
            <a:schemeClr val="accent2">
              <a:hueOff val="145667"/>
              <a:satOff val="-380"/>
              <a:lumOff val="896"/>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219607" y="719945"/>
        <a:ext cx="27467" cy="5498"/>
      </dsp:txXfrm>
    </dsp:sp>
    <dsp:sp modelId="{CD493515-3397-40FC-A84C-AF722B30115B}">
      <dsp:nvSpPr>
        <dsp:cNvPr id="0" name=""/>
        <dsp:cNvSpPr/>
      </dsp:nvSpPr>
      <dsp:spPr>
        <a:xfrm>
          <a:off x="3587329" y="6162"/>
          <a:ext cx="2388440" cy="1433064"/>
        </a:xfrm>
        <a:prstGeom prst="rect">
          <a:avLst/>
        </a:prstGeom>
        <a:gradFill rotWithShape="0">
          <a:gsLst>
            <a:gs pos="0">
              <a:schemeClr val="accent2">
                <a:hueOff val="127459"/>
                <a:satOff val="-332"/>
                <a:lumOff val="784"/>
                <a:alphaOff val="0"/>
                <a:tint val="96000"/>
                <a:satMod val="100000"/>
                <a:lumMod val="104000"/>
              </a:schemeClr>
            </a:gs>
            <a:gs pos="78000">
              <a:schemeClr val="accent2">
                <a:hueOff val="127459"/>
                <a:satOff val="-332"/>
                <a:lumOff val="784"/>
                <a:alphaOff val="0"/>
                <a:shade val="100000"/>
                <a:satMod val="110000"/>
                <a:lumMod val="100000"/>
              </a:schemeClr>
            </a:gs>
          </a:gsLst>
          <a:lin ang="5400000" scaled="0"/>
        </a:gradFill>
        <a:ln>
          <a:noFill/>
        </a:ln>
        <a:effectLst/>
        <a:scene3d>
          <a:camera prst="orthographicFront">
            <a:rot lat="0" lon="0" rev="0"/>
          </a:camera>
          <a:lightRig rig="threePt" dir="t"/>
        </a:scene3d>
        <a:sp3d>
          <a:bevelT w="25400" h="12700"/>
        </a:sp3d>
      </dsp:spPr>
      <dsp:style>
        <a:lnRef idx="0">
          <a:scrgbClr r="0" g="0" b="0"/>
        </a:lnRef>
        <a:fillRef idx="3">
          <a:scrgbClr r="0" g="0" b="0"/>
        </a:fillRef>
        <a:effectRef idx="2">
          <a:scrgbClr r="0" g="0" b="0"/>
        </a:effectRef>
        <a:fontRef idx="minor">
          <a:schemeClr val="lt1"/>
        </a:fontRef>
      </dsp:style>
      <dsp:txBody>
        <a:bodyPr spcFirstLastPara="0" vert="horz" wrap="square" lIns="117036" tIns="122849" rIns="117036" bIns="122849" numCol="1" spcCol="1270" anchor="ctr" anchorCtr="0">
          <a:noAutofit/>
        </a:bodyPr>
        <a:lstStyle/>
        <a:p>
          <a:pPr marL="0" lvl="0" indent="0" algn="ctr" defTabSz="711200">
            <a:lnSpc>
              <a:spcPct val="90000"/>
            </a:lnSpc>
            <a:spcBef>
              <a:spcPct val="0"/>
            </a:spcBef>
            <a:spcAft>
              <a:spcPct val="35000"/>
            </a:spcAft>
            <a:buNone/>
          </a:pPr>
          <a:r>
            <a:rPr lang="vi-VN" sz="1600" b="1" kern="1200" dirty="0">
              <a:solidFill>
                <a:srgbClr val="0321B9"/>
              </a:solidFill>
            </a:rPr>
            <a:t>Xác định đề tài:</a:t>
          </a:r>
          <a:r>
            <a:rPr lang="vi-VN" sz="1600" b="0" kern="1200" dirty="0">
              <a:solidFill>
                <a:srgbClr val="0321B9"/>
              </a:solidFill>
            </a:rPr>
            <a:t> Tìm ra hạn chế và đề xuất giải pháp thay thế.</a:t>
          </a:r>
          <a:endParaRPr lang="en-US" sz="1600" kern="1200" dirty="0">
            <a:solidFill>
              <a:srgbClr val="0321B9"/>
            </a:solidFill>
          </a:endParaRPr>
        </a:p>
      </dsp:txBody>
      <dsp:txXfrm>
        <a:off x="3587329" y="6162"/>
        <a:ext cx="2388440" cy="1433064"/>
      </dsp:txXfrm>
    </dsp:sp>
    <dsp:sp modelId="{8FC37B64-6FA6-4B6E-A5F2-39CF5115E177}">
      <dsp:nvSpPr>
        <dsp:cNvPr id="0" name=""/>
        <dsp:cNvSpPr/>
      </dsp:nvSpPr>
      <dsp:spPr>
        <a:xfrm>
          <a:off x="1843768" y="1437426"/>
          <a:ext cx="5875563" cy="518741"/>
        </a:xfrm>
        <a:custGeom>
          <a:avLst/>
          <a:gdLst/>
          <a:ahLst/>
          <a:cxnLst/>
          <a:rect l="0" t="0" r="0" b="0"/>
          <a:pathLst>
            <a:path>
              <a:moveTo>
                <a:pt x="5875563" y="0"/>
              </a:moveTo>
              <a:lnTo>
                <a:pt x="5875563" y="276470"/>
              </a:lnTo>
              <a:lnTo>
                <a:pt x="0" y="276470"/>
              </a:lnTo>
              <a:lnTo>
                <a:pt x="0" y="518741"/>
              </a:lnTo>
            </a:path>
          </a:pathLst>
        </a:custGeom>
        <a:noFill/>
        <a:ln w="9525" cap="flat" cmpd="sng" algn="ctr">
          <a:solidFill>
            <a:schemeClr val="accent2">
              <a:hueOff val="291334"/>
              <a:satOff val="-759"/>
              <a:lumOff val="1793"/>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634020" y="1694047"/>
        <a:ext cx="295059" cy="5498"/>
      </dsp:txXfrm>
    </dsp:sp>
    <dsp:sp modelId="{7DCD78EF-7DFB-4262-8257-5C2037473AD3}">
      <dsp:nvSpPr>
        <dsp:cNvPr id="0" name=""/>
        <dsp:cNvSpPr/>
      </dsp:nvSpPr>
      <dsp:spPr>
        <a:xfrm>
          <a:off x="6525111" y="6162"/>
          <a:ext cx="2388440" cy="1433064"/>
        </a:xfrm>
        <a:prstGeom prst="rect">
          <a:avLst/>
        </a:prstGeom>
        <a:gradFill rotWithShape="0">
          <a:gsLst>
            <a:gs pos="0">
              <a:schemeClr val="accent2">
                <a:hueOff val="254917"/>
                <a:satOff val="-664"/>
                <a:lumOff val="1568"/>
                <a:alphaOff val="0"/>
                <a:tint val="96000"/>
                <a:satMod val="100000"/>
                <a:lumMod val="104000"/>
              </a:schemeClr>
            </a:gs>
            <a:gs pos="78000">
              <a:schemeClr val="accent2">
                <a:hueOff val="254917"/>
                <a:satOff val="-664"/>
                <a:lumOff val="1568"/>
                <a:alphaOff val="0"/>
                <a:shade val="100000"/>
                <a:satMod val="110000"/>
                <a:lumMod val="100000"/>
              </a:schemeClr>
            </a:gs>
          </a:gsLst>
          <a:lin ang="5400000" scaled="0"/>
        </a:gradFill>
        <a:ln>
          <a:noFill/>
        </a:ln>
        <a:effectLst/>
        <a:scene3d>
          <a:camera prst="orthographicFront">
            <a:rot lat="0" lon="0" rev="0"/>
          </a:camera>
          <a:lightRig rig="threePt" dir="t"/>
        </a:scene3d>
        <a:sp3d>
          <a:bevelT w="25400" h="12700"/>
        </a:sp3d>
      </dsp:spPr>
      <dsp:style>
        <a:lnRef idx="0">
          <a:scrgbClr r="0" g="0" b="0"/>
        </a:lnRef>
        <a:fillRef idx="3">
          <a:scrgbClr r="0" g="0" b="0"/>
        </a:fillRef>
        <a:effectRef idx="2">
          <a:scrgbClr r="0" g="0" b="0"/>
        </a:effectRef>
        <a:fontRef idx="minor">
          <a:schemeClr val="lt1"/>
        </a:fontRef>
      </dsp:style>
      <dsp:txBody>
        <a:bodyPr spcFirstLastPara="0" vert="horz" wrap="square" lIns="117036" tIns="122849" rIns="117036" bIns="122849" numCol="1" spcCol="1270" anchor="ctr" anchorCtr="0">
          <a:noAutofit/>
        </a:bodyPr>
        <a:lstStyle/>
        <a:p>
          <a:pPr marL="0" lvl="0" indent="0" algn="ctr" defTabSz="711200">
            <a:lnSpc>
              <a:spcPct val="90000"/>
            </a:lnSpc>
            <a:spcBef>
              <a:spcPct val="0"/>
            </a:spcBef>
            <a:spcAft>
              <a:spcPct val="35000"/>
            </a:spcAft>
            <a:buNone/>
          </a:pPr>
          <a:r>
            <a:rPr lang="vi-VN" sz="1600" b="1" kern="1200">
              <a:solidFill>
                <a:srgbClr val="0321B9"/>
              </a:solidFill>
            </a:rPr>
            <a:t>Khảo sát văn bản/lý thuyết:</a:t>
          </a:r>
          <a:r>
            <a:rPr lang="vi-VN" sz="1600" b="0" kern="1200">
              <a:solidFill>
                <a:srgbClr val="0321B9"/>
              </a:solidFill>
            </a:rPr>
            <a:t> Tìm hiểu xem giải pháp này đã có ai làm chưa, lý thuyết hỗ trợ là gì.</a:t>
          </a:r>
          <a:endParaRPr lang="en-US" sz="1600" kern="1200">
            <a:solidFill>
              <a:srgbClr val="0321B9"/>
            </a:solidFill>
          </a:endParaRPr>
        </a:p>
      </dsp:txBody>
      <dsp:txXfrm>
        <a:off x="6525111" y="6162"/>
        <a:ext cx="2388440" cy="1433064"/>
      </dsp:txXfrm>
    </dsp:sp>
    <dsp:sp modelId="{4DFC0789-65C1-4BDF-B5FE-76333A67AD0C}">
      <dsp:nvSpPr>
        <dsp:cNvPr id="0" name=""/>
        <dsp:cNvSpPr/>
      </dsp:nvSpPr>
      <dsp:spPr>
        <a:xfrm>
          <a:off x="3036188" y="2659380"/>
          <a:ext cx="518741" cy="91440"/>
        </a:xfrm>
        <a:custGeom>
          <a:avLst/>
          <a:gdLst/>
          <a:ahLst/>
          <a:cxnLst/>
          <a:rect l="0" t="0" r="0" b="0"/>
          <a:pathLst>
            <a:path>
              <a:moveTo>
                <a:pt x="0" y="45720"/>
              </a:moveTo>
              <a:lnTo>
                <a:pt x="518741" y="45720"/>
              </a:lnTo>
            </a:path>
          </a:pathLst>
        </a:custGeom>
        <a:noFill/>
        <a:ln w="9525" cap="flat" cmpd="sng" algn="ctr">
          <a:solidFill>
            <a:schemeClr val="accent2">
              <a:hueOff val="437001"/>
              <a:satOff val="-1139"/>
              <a:lumOff val="2689"/>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281825" y="2702350"/>
        <a:ext cx="27467" cy="5498"/>
      </dsp:txXfrm>
    </dsp:sp>
    <dsp:sp modelId="{CC60A5D4-842B-4A65-BA4E-4135B9FDAE65}">
      <dsp:nvSpPr>
        <dsp:cNvPr id="0" name=""/>
        <dsp:cNvSpPr/>
      </dsp:nvSpPr>
      <dsp:spPr>
        <a:xfrm>
          <a:off x="649548" y="1988567"/>
          <a:ext cx="2388440" cy="1433064"/>
        </a:xfrm>
        <a:prstGeom prst="rect">
          <a:avLst/>
        </a:prstGeom>
        <a:gradFill rotWithShape="0">
          <a:gsLst>
            <a:gs pos="0">
              <a:schemeClr val="accent2">
                <a:hueOff val="382375"/>
                <a:satOff val="-997"/>
                <a:lumOff val="2353"/>
                <a:alphaOff val="0"/>
                <a:tint val="96000"/>
                <a:satMod val="100000"/>
                <a:lumMod val="104000"/>
              </a:schemeClr>
            </a:gs>
            <a:gs pos="78000">
              <a:schemeClr val="accent2">
                <a:hueOff val="382375"/>
                <a:satOff val="-997"/>
                <a:lumOff val="2353"/>
                <a:alphaOff val="0"/>
                <a:shade val="100000"/>
                <a:satMod val="110000"/>
                <a:lumMod val="100000"/>
              </a:schemeClr>
            </a:gs>
          </a:gsLst>
          <a:lin ang="5400000" scaled="0"/>
        </a:gradFill>
        <a:ln>
          <a:noFill/>
        </a:ln>
        <a:effectLst/>
        <a:scene3d>
          <a:camera prst="orthographicFront">
            <a:rot lat="0" lon="0" rev="0"/>
          </a:camera>
          <a:lightRig rig="threePt" dir="t"/>
        </a:scene3d>
        <a:sp3d>
          <a:bevelT w="25400" h="12700"/>
        </a:sp3d>
      </dsp:spPr>
      <dsp:style>
        <a:lnRef idx="0">
          <a:scrgbClr r="0" g="0" b="0"/>
        </a:lnRef>
        <a:fillRef idx="3">
          <a:scrgbClr r="0" g="0" b="0"/>
        </a:fillRef>
        <a:effectRef idx="2">
          <a:scrgbClr r="0" g="0" b="0"/>
        </a:effectRef>
        <a:fontRef idx="minor">
          <a:schemeClr val="lt1"/>
        </a:fontRef>
      </dsp:style>
      <dsp:txBody>
        <a:bodyPr spcFirstLastPara="0" vert="horz" wrap="square" lIns="117036" tIns="122849" rIns="117036" bIns="122849" numCol="1" spcCol="1270" anchor="ctr" anchorCtr="0">
          <a:noAutofit/>
        </a:bodyPr>
        <a:lstStyle/>
        <a:p>
          <a:pPr marL="0" lvl="0" indent="0" algn="ctr" defTabSz="711200">
            <a:lnSpc>
              <a:spcPct val="90000"/>
            </a:lnSpc>
            <a:spcBef>
              <a:spcPct val="0"/>
            </a:spcBef>
            <a:spcAft>
              <a:spcPct val="35000"/>
            </a:spcAft>
            <a:buNone/>
          </a:pPr>
          <a:r>
            <a:rPr lang="vi-VN" sz="1600" b="1" kern="1200" dirty="0">
              <a:solidFill>
                <a:srgbClr val="0321B9"/>
              </a:solidFill>
            </a:rPr>
            <a:t>Thiết kế nghiên cứu:</a:t>
          </a:r>
          <a:r>
            <a:rPr lang="vi-VN" sz="1600" b="0" kern="1200" dirty="0">
              <a:solidFill>
                <a:srgbClr val="0321B9"/>
              </a:solidFill>
            </a:rPr>
            <a:t> Chọn nhóm thực nghiệm và nhóm đối chứng</a:t>
          </a:r>
          <a:endParaRPr lang="en-US" sz="1600" kern="1200" dirty="0">
            <a:solidFill>
              <a:srgbClr val="0321B9"/>
            </a:solidFill>
          </a:endParaRPr>
        </a:p>
      </dsp:txBody>
      <dsp:txXfrm>
        <a:off x="649548" y="1988567"/>
        <a:ext cx="2388440" cy="1433064"/>
      </dsp:txXfrm>
    </dsp:sp>
    <dsp:sp modelId="{ECC0C11A-D645-413B-9D51-1EBCF621E31B}">
      <dsp:nvSpPr>
        <dsp:cNvPr id="0" name=""/>
        <dsp:cNvSpPr/>
      </dsp:nvSpPr>
      <dsp:spPr>
        <a:xfrm>
          <a:off x="5973970" y="2659380"/>
          <a:ext cx="518741" cy="91440"/>
        </a:xfrm>
        <a:custGeom>
          <a:avLst/>
          <a:gdLst/>
          <a:ahLst/>
          <a:cxnLst/>
          <a:rect l="0" t="0" r="0" b="0"/>
          <a:pathLst>
            <a:path>
              <a:moveTo>
                <a:pt x="0" y="45720"/>
              </a:moveTo>
              <a:lnTo>
                <a:pt x="518741" y="45720"/>
              </a:lnTo>
            </a:path>
          </a:pathLst>
        </a:custGeom>
        <a:noFill/>
        <a:ln w="9525" cap="flat" cmpd="sng" algn="ctr">
          <a:solidFill>
            <a:schemeClr val="accent2">
              <a:hueOff val="582667"/>
              <a:satOff val="-1519"/>
              <a:lumOff val="3585"/>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219607" y="2702350"/>
        <a:ext cx="27467" cy="5498"/>
      </dsp:txXfrm>
    </dsp:sp>
    <dsp:sp modelId="{9F578821-C2B0-450B-81EB-959C437879B8}">
      <dsp:nvSpPr>
        <dsp:cNvPr id="0" name=""/>
        <dsp:cNvSpPr/>
      </dsp:nvSpPr>
      <dsp:spPr>
        <a:xfrm>
          <a:off x="3587329" y="1988567"/>
          <a:ext cx="2388440" cy="1433064"/>
        </a:xfrm>
        <a:prstGeom prst="rect">
          <a:avLst/>
        </a:prstGeom>
        <a:gradFill rotWithShape="0">
          <a:gsLst>
            <a:gs pos="0">
              <a:schemeClr val="accent2">
                <a:hueOff val="509834"/>
                <a:satOff val="-1329"/>
                <a:lumOff val="3137"/>
                <a:alphaOff val="0"/>
                <a:tint val="96000"/>
                <a:satMod val="100000"/>
                <a:lumMod val="104000"/>
              </a:schemeClr>
            </a:gs>
            <a:gs pos="78000">
              <a:schemeClr val="accent2">
                <a:hueOff val="509834"/>
                <a:satOff val="-1329"/>
                <a:lumOff val="3137"/>
                <a:alphaOff val="0"/>
                <a:shade val="100000"/>
                <a:satMod val="110000"/>
                <a:lumMod val="100000"/>
              </a:schemeClr>
            </a:gs>
          </a:gsLst>
          <a:lin ang="5400000" scaled="0"/>
        </a:gradFill>
        <a:ln>
          <a:noFill/>
        </a:ln>
        <a:effectLst/>
        <a:scene3d>
          <a:camera prst="orthographicFront">
            <a:rot lat="0" lon="0" rev="0"/>
          </a:camera>
          <a:lightRig rig="threePt" dir="t"/>
        </a:scene3d>
        <a:sp3d>
          <a:bevelT w="25400" h="12700"/>
        </a:sp3d>
      </dsp:spPr>
      <dsp:style>
        <a:lnRef idx="0">
          <a:scrgbClr r="0" g="0" b="0"/>
        </a:lnRef>
        <a:fillRef idx="3">
          <a:scrgbClr r="0" g="0" b="0"/>
        </a:fillRef>
        <a:effectRef idx="2">
          <a:scrgbClr r="0" g="0" b="0"/>
        </a:effectRef>
        <a:fontRef idx="minor">
          <a:schemeClr val="lt1"/>
        </a:fontRef>
      </dsp:style>
      <dsp:txBody>
        <a:bodyPr spcFirstLastPara="0" vert="horz" wrap="square" lIns="117036" tIns="122849" rIns="117036" bIns="122849" numCol="1" spcCol="1270" anchor="ctr" anchorCtr="0">
          <a:noAutofit/>
        </a:bodyPr>
        <a:lstStyle/>
        <a:p>
          <a:pPr marL="0" lvl="0" indent="0" algn="ctr" defTabSz="711200">
            <a:lnSpc>
              <a:spcPct val="90000"/>
            </a:lnSpc>
            <a:spcBef>
              <a:spcPct val="0"/>
            </a:spcBef>
            <a:spcAft>
              <a:spcPct val="35000"/>
            </a:spcAft>
            <a:buNone/>
          </a:pPr>
          <a:r>
            <a:rPr lang="vi-VN" sz="1600" b="1" kern="1200" dirty="0">
              <a:solidFill>
                <a:srgbClr val="0321B9"/>
              </a:solidFill>
            </a:rPr>
            <a:t>Đo lường:</a:t>
          </a:r>
          <a:r>
            <a:rPr lang="vi-VN" sz="1600" b="0" kern="1200" dirty="0">
              <a:solidFill>
                <a:srgbClr val="0321B9"/>
              </a:solidFill>
            </a:rPr>
            <a:t> Thiết kế các công cụ thu thập dữ liệu</a:t>
          </a:r>
          <a:endParaRPr lang="en-US" sz="1600" kern="1200" dirty="0">
            <a:solidFill>
              <a:srgbClr val="0321B9"/>
            </a:solidFill>
          </a:endParaRPr>
        </a:p>
      </dsp:txBody>
      <dsp:txXfrm>
        <a:off x="3587329" y="1988567"/>
        <a:ext cx="2388440" cy="1433064"/>
      </dsp:txXfrm>
    </dsp:sp>
    <dsp:sp modelId="{46557FF5-08DB-4090-8442-96126CE33BB5}">
      <dsp:nvSpPr>
        <dsp:cNvPr id="0" name=""/>
        <dsp:cNvSpPr/>
      </dsp:nvSpPr>
      <dsp:spPr>
        <a:xfrm>
          <a:off x="1843768" y="3419832"/>
          <a:ext cx="5875563" cy="518741"/>
        </a:xfrm>
        <a:custGeom>
          <a:avLst/>
          <a:gdLst/>
          <a:ahLst/>
          <a:cxnLst/>
          <a:rect l="0" t="0" r="0" b="0"/>
          <a:pathLst>
            <a:path>
              <a:moveTo>
                <a:pt x="5875563" y="0"/>
              </a:moveTo>
              <a:lnTo>
                <a:pt x="5875563" y="276470"/>
              </a:lnTo>
              <a:lnTo>
                <a:pt x="0" y="276470"/>
              </a:lnTo>
              <a:lnTo>
                <a:pt x="0" y="518741"/>
              </a:lnTo>
            </a:path>
          </a:pathLst>
        </a:custGeom>
        <a:noFill/>
        <a:ln w="9525" cap="flat" cmpd="sng" algn="ctr">
          <a:solidFill>
            <a:schemeClr val="accent2">
              <a:hueOff val="728334"/>
              <a:satOff val="-1899"/>
              <a:lumOff val="4481"/>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634020" y="3676453"/>
        <a:ext cx="295059" cy="5498"/>
      </dsp:txXfrm>
    </dsp:sp>
    <dsp:sp modelId="{3B9B513E-52BF-4C3F-BC40-995CD37E6C9F}">
      <dsp:nvSpPr>
        <dsp:cNvPr id="0" name=""/>
        <dsp:cNvSpPr/>
      </dsp:nvSpPr>
      <dsp:spPr>
        <a:xfrm>
          <a:off x="6525111" y="1988567"/>
          <a:ext cx="2388440" cy="1433064"/>
        </a:xfrm>
        <a:prstGeom prst="rect">
          <a:avLst/>
        </a:prstGeom>
        <a:gradFill rotWithShape="0">
          <a:gsLst>
            <a:gs pos="0">
              <a:schemeClr val="accent2">
                <a:hueOff val="637293"/>
                <a:satOff val="-1661"/>
                <a:lumOff val="3921"/>
                <a:alphaOff val="0"/>
                <a:tint val="96000"/>
                <a:satMod val="100000"/>
                <a:lumMod val="104000"/>
              </a:schemeClr>
            </a:gs>
            <a:gs pos="78000">
              <a:schemeClr val="accent2">
                <a:hueOff val="637293"/>
                <a:satOff val="-1661"/>
                <a:lumOff val="3921"/>
                <a:alphaOff val="0"/>
                <a:shade val="100000"/>
                <a:satMod val="110000"/>
                <a:lumMod val="100000"/>
              </a:schemeClr>
            </a:gs>
          </a:gsLst>
          <a:lin ang="5400000" scaled="0"/>
        </a:gradFill>
        <a:ln>
          <a:noFill/>
        </a:ln>
        <a:effectLst/>
        <a:scene3d>
          <a:camera prst="orthographicFront">
            <a:rot lat="0" lon="0" rev="0"/>
          </a:camera>
          <a:lightRig rig="threePt" dir="t"/>
        </a:scene3d>
        <a:sp3d>
          <a:bevelT w="25400" h="12700"/>
        </a:sp3d>
      </dsp:spPr>
      <dsp:style>
        <a:lnRef idx="0">
          <a:scrgbClr r="0" g="0" b="0"/>
        </a:lnRef>
        <a:fillRef idx="3">
          <a:scrgbClr r="0" g="0" b="0"/>
        </a:fillRef>
        <a:effectRef idx="2">
          <a:scrgbClr r="0" g="0" b="0"/>
        </a:effectRef>
        <a:fontRef idx="minor">
          <a:schemeClr val="lt1"/>
        </a:fontRef>
      </dsp:style>
      <dsp:txBody>
        <a:bodyPr spcFirstLastPara="0" vert="horz" wrap="square" lIns="117036" tIns="122849" rIns="117036" bIns="122849" numCol="1" spcCol="1270" anchor="ctr" anchorCtr="0">
          <a:noAutofit/>
        </a:bodyPr>
        <a:lstStyle/>
        <a:p>
          <a:pPr marL="0" lvl="0" indent="0" algn="ctr" defTabSz="711200">
            <a:lnSpc>
              <a:spcPct val="90000"/>
            </a:lnSpc>
            <a:spcBef>
              <a:spcPct val="0"/>
            </a:spcBef>
            <a:spcAft>
              <a:spcPct val="35000"/>
            </a:spcAft>
            <a:buNone/>
          </a:pPr>
          <a:r>
            <a:rPr lang="vi-VN" sz="1600" b="1" kern="1200" dirty="0">
              <a:solidFill>
                <a:srgbClr val="0321B9"/>
              </a:solidFill>
            </a:rPr>
            <a:t>Thực hiện tác động:</a:t>
          </a:r>
          <a:r>
            <a:rPr lang="vi-VN" sz="1600" b="0" kern="1200" dirty="0">
              <a:solidFill>
                <a:srgbClr val="0321B9"/>
              </a:solidFill>
            </a:rPr>
            <a:t> Tiến hành dạy học theo kế hoạch đã thiết kế.</a:t>
          </a:r>
          <a:endParaRPr lang="en-US" sz="1600" kern="1200" dirty="0">
            <a:solidFill>
              <a:srgbClr val="0321B9"/>
            </a:solidFill>
          </a:endParaRPr>
        </a:p>
      </dsp:txBody>
      <dsp:txXfrm>
        <a:off x="6525111" y="1988567"/>
        <a:ext cx="2388440" cy="1433064"/>
      </dsp:txXfrm>
    </dsp:sp>
    <dsp:sp modelId="{7E181C8F-19FA-4FB0-8D82-217F445CA5C5}">
      <dsp:nvSpPr>
        <dsp:cNvPr id="0" name=""/>
        <dsp:cNvSpPr/>
      </dsp:nvSpPr>
      <dsp:spPr>
        <a:xfrm>
          <a:off x="3036188" y="4641785"/>
          <a:ext cx="518741" cy="91440"/>
        </a:xfrm>
        <a:custGeom>
          <a:avLst/>
          <a:gdLst/>
          <a:ahLst/>
          <a:cxnLst/>
          <a:rect l="0" t="0" r="0" b="0"/>
          <a:pathLst>
            <a:path>
              <a:moveTo>
                <a:pt x="0" y="45720"/>
              </a:moveTo>
              <a:lnTo>
                <a:pt x="518741" y="45720"/>
              </a:lnTo>
            </a:path>
          </a:pathLst>
        </a:custGeom>
        <a:noFill/>
        <a:ln w="9525" cap="flat" cmpd="sng" algn="ctr">
          <a:solidFill>
            <a:schemeClr val="accent2">
              <a:hueOff val="874001"/>
              <a:satOff val="-2278"/>
              <a:lumOff val="5378"/>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281825" y="4684756"/>
        <a:ext cx="27467" cy="5498"/>
      </dsp:txXfrm>
    </dsp:sp>
    <dsp:sp modelId="{8C0C1312-453D-48F1-83C8-9ACC21AA7FD4}">
      <dsp:nvSpPr>
        <dsp:cNvPr id="0" name=""/>
        <dsp:cNvSpPr/>
      </dsp:nvSpPr>
      <dsp:spPr>
        <a:xfrm>
          <a:off x="649548" y="3970973"/>
          <a:ext cx="2388440" cy="1433064"/>
        </a:xfrm>
        <a:prstGeom prst="rect">
          <a:avLst/>
        </a:prstGeom>
        <a:gradFill rotWithShape="0">
          <a:gsLst>
            <a:gs pos="0">
              <a:schemeClr val="accent2">
                <a:hueOff val="764751"/>
                <a:satOff val="-1993"/>
                <a:lumOff val="4705"/>
                <a:alphaOff val="0"/>
                <a:tint val="96000"/>
                <a:satMod val="100000"/>
                <a:lumMod val="104000"/>
              </a:schemeClr>
            </a:gs>
            <a:gs pos="78000">
              <a:schemeClr val="accent2">
                <a:hueOff val="764751"/>
                <a:satOff val="-1993"/>
                <a:lumOff val="4705"/>
                <a:alphaOff val="0"/>
                <a:shade val="100000"/>
                <a:satMod val="110000"/>
                <a:lumMod val="100000"/>
              </a:schemeClr>
            </a:gs>
          </a:gsLst>
          <a:lin ang="5400000" scaled="0"/>
        </a:gradFill>
        <a:ln>
          <a:noFill/>
        </a:ln>
        <a:effectLst/>
        <a:scene3d>
          <a:camera prst="orthographicFront">
            <a:rot lat="0" lon="0" rev="0"/>
          </a:camera>
          <a:lightRig rig="threePt" dir="t"/>
        </a:scene3d>
        <a:sp3d>
          <a:bevelT w="25400" h="12700"/>
        </a:sp3d>
      </dsp:spPr>
      <dsp:style>
        <a:lnRef idx="0">
          <a:scrgbClr r="0" g="0" b="0"/>
        </a:lnRef>
        <a:fillRef idx="3">
          <a:scrgbClr r="0" g="0" b="0"/>
        </a:fillRef>
        <a:effectRef idx="2">
          <a:scrgbClr r="0" g="0" b="0"/>
        </a:effectRef>
        <a:fontRef idx="minor">
          <a:schemeClr val="lt1"/>
        </a:fontRef>
      </dsp:style>
      <dsp:txBody>
        <a:bodyPr spcFirstLastPara="0" vert="horz" wrap="square" lIns="117036" tIns="122849" rIns="117036" bIns="122849" numCol="1" spcCol="1270" anchor="ctr" anchorCtr="0">
          <a:noAutofit/>
        </a:bodyPr>
        <a:lstStyle/>
        <a:p>
          <a:pPr marL="0" lvl="0" indent="0" algn="ctr" defTabSz="711200">
            <a:lnSpc>
              <a:spcPct val="90000"/>
            </a:lnSpc>
            <a:spcBef>
              <a:spcPct val="0"/>
            </a:spcBef>
            <a:spcAft>
              <a:spcPct val="35000"/>
            </a:spcAft>
            <a:buNone/>
          </a:pPr>
          <a:r>
            <a:rPr lang="vi-VN" sz="1600" b="1" kern="1200" dirty="0">
              <a:solidFill>
                <a:srgbClr val="0321B9"/>
              </a:solidFill>
            </a:rPr>
            <a:t>Thu thập dữ liệu:</a:t>
          </a:r>
          <a:r>
            <a:rPr lang="vi-VN" sz="1600" b="0" kern="1200" dirty="0">
              <a:solidFill>
                <a:srgbClr val="0321B9"/>
              </a:solidFill>
            </a:rPr>
            <a:t> Ghi nhận điểm số, kết quả từ các nhóm đối tượng.</a:t>
          </a:r>
          <a:endParaRPr lang="en-US" sz="1600" kern="1200" dirty="0">
            <a:solidFill>
              <a:srgbClr val="0321B9"/>
            </a:solidFill>
          </a:endParaRPr>
        </a:p>
      </dsp:txBody>
      <dsp:txXfrm>
        <a:off x="649548" y="3970973"/>
        <a:ext cx="2388440" cy="1433064"/>
      </dsp:txXfrm>
    </dsp:sp>
    <dsp:sp modelId="{E58F5D1F-09A9-43CA-8BE3-E8114AC3C7BF}">
      <dsp:nvSpPr>
        <dsp:cNvPr id="0" name=""/>
        <dsp:cNvSpPr/>
      </dsp:nvSpPr>
      <dsp:spPr>
        <a:xfrm>
          <a:off x="5973970" y="4641785"/>
          <a:ext cx="518741" cy="91440"/>
        </a:xfrm>
        <a:custGeom>
          <a:avLst/>
          <a:gdLst/>
          <a:ahLst/>
          <a:cxnLst/>
          <a:rect l="0" t="0" r="0" b="0"/>
          <a:pathLst>
            <a:path>
              <a:moveTo>
                <a:pt x="0" y="45720"/>
              </a:moveTo>
              <a:lnTo>
                <a:pt x="518741" y="45720"/>
              </a:lnTo>
            </a:path>
          </a:pathLst>
        </a:custGeom>
        <a:noFill/>
        <a:ln w="9525" cap="flat" cmpd="sng" algn="ctr">
          <a:solidFill>
            <a:schemeClr val="accent2">
              <a:hueOff val="1019668"/>
              <a:satOff val="-2658"/>
              <a:lumOff val="6274"/>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219607" y="4684756"/>
        <a:ext cx="27467" cy="5498"/>
      </dsp:txXfrm>
    </dsp:sp>
    <dsp:sp modelId="{56788B78-2F57-4664-A267-0E2987BFF386}">
      <dsp:nvSpPr>
        <dsp:cNvPr id="0" name=""/>
        <dsp:cNvSpPr/>
      </dsp:nvSpPr>
      <dsp:spPr>
        <a:xfrm>
          <a:off x="3587329" y="3970973"/>
          <a:ext cx="2388440" cy="1433064"/>
        </a:xfrm>
        <a:prstGeom prst="rect">
          <a:avLst/>
        </a:prstGeom>
        <a:gradFill rotWithShape="0">
          <a:gsLst>
            <a:gs pos="0">
              <a:schemeClr val="accent2">
                <a:hueOff val="892209"/>
                <a:satOff val="-2326"/>
                <a:lumOff val="5490"/>
                <a:alphaOff val="0"/>
                <a:tint val="96000"/>
                <a:satMod val="100000"/>
                <a:lumMod val="104000"/>
              </a:schemeClr>
            </a:gs>
            <a:gs pos="78000">
              <a:schemeClr val="accent2">
                <a:hueOff val="892209"/>
                <a:satOff val="-2326"/>
                <a:lumOff val="5490"/>
                <a:alphaOff val="0"/>
                <a:shade val="100000"/>
                <a:satMod val="110000"/>
                <a:lumMod val="100000"/>
              </a:schemeClr>
            </a:gs>
          </a:gsLst>
          <a:lin ang="5400000" scaled="0"/>
        </a:gradFill>
        <a:ln>
          <a:noFill/>
        </a:ln>
        <a:effectLst/>
        <a:scene3d>
          <a:camera prst="orthographicFront">
            <a:rot lat="0" lon="0" rev="0"/>
          </a:camera>
          <a:lightRig rig="threePt" dir="t"/>
        </a:scene3d>
        <a:sp3d>
          <a:bevelT w="25400" h="12700"/>
        </a:sp3d>
      </dsp:spPr>
      <dsp:style>
        <a:lnRef idx="0">
          <a:scrgbClr r="0" g="0" b="0"/>
        </a:lnRef>
        <a:fillRef idx="3">
          <a:scrgbClr r="0" g="0" b="0"/>
        </a:fillRef>
        <a:effectRef idx="2">
          <a:scrgbClr r="0" g="0" b="0"/>
        </a:effectRef>
        <a:fontRef idx="minor">
          <a:schemeClr val="lt1"/>
        </a:fontRef>
      </dsp:style>
      <dsp:txBody>
        <a:bodyPr spcFirstLastPara="0" vert="horz" wrap="square" lIns="117036" tIns="122849" rIns="117036" bIns="122849" numCol="1" spcCol="1270" anchor="ctr" anchorCtr="0">
          <a:noAutofit/>
        </a:bodyPr>
        <a:lstStyle/>
        <a:p>
          <a:pPr marL="0" lvl="0" indent="0" algn="ctr" defTabSz="711200">
            <a:lnSpc>
              <a:spcPct val="90000"/>
            </a:lnSpc>
            <a:spcBef>
              <a:spcPct val="0"/>
            </a:spcBef>
            <a:spcAft>
              <a:spcPct val="35000"/>
            </a:spcAft>
            <a:buNone/>
          </a:pPr>
          <a:r>
            <a:rPr lang="vi-VN" sz="1600" b="1" kern="1200" dirty="0">
              <a:solidFill>
                <a:srgbClr val="0321B9"/>
              </a:solidFill>
            </a:rPr>
            <a:t>Phân tích dữ liệu:</a:t>
          </a:r>
          <a:r>
            <a:rPr lang="vi-VN" sz="1600" b="0" kern="1200" dirty="0">
              <a:solidFill>
                <a:srgbClr val="0321B9"/>
              </a:solidFill>
            </a:rPr>
            <a:t> Sử dụng các công cụ thống kê (như kiểm định T-test, hệ số tương quan, độ lệch chuẩn)</a:t>
          </a:r>
          <a:endParaRPr lang="en-US" sz="1600" kern="1200" dirty="0">
            <a:solidFill>
              <a:srgbClr val="0321B9"/>
            </a:solidFill>
          </a:endParaRPr>
        </a:p>
      </dsp:txBody>
      <dsp:txXfrm>
        <a:off x="3587329" y="3970973"/>
        <a:ext cx="2388440" cy="1433064"/>
      </dsp:txXfrm>
    </dsp:sp>
    <dsp:sp modelId="{3101CF70-E308-49CB-A3E2-52EEF183CFB4}">
      <dsp:nvSpPr>
        <dsp:cNvPr id="0" name=""/>
        <dsp:cNvSpPr/>
      </dsp:nvSpPr>
      <dsp:spPr>
        <a:xfrm>
          <a:off x="6525111" y="3970973"/>
          <a:ext cx="2388440" cy="1433064"/>
        </a:xfrm>
        <a:prstGeom prst="rect">
          <a:avLst/>
        </a:prstGeom>
        <a:gradFill rotWithShape="0">
          <a:gsLst>
            <a:gs pos="0">
              <a:schemeClr val="accent2">
                <a:hueOff val="1019668"/>
                <a:satOff val="-2658"/>
                <a:lumOff val="6274"/>
                <a:alphaOff val="0"/>
                <a:tint val="96000"/>
                <a:satMod val="100000"/>
                <a:lumMod val="104000"/>
              </a:schemeClr>
            </a:gs>
            <a:gs pos="78000">
              <a:schemeClr val="accent2">
                <a:hueOff val="1019668"/>
                <a:satOff val="-2658"/>
                <a:lumOff val="6274"/>
                <a:alphaOff val="0"/>
                <a:shade val="100000"/>
                <a:satMod val="110000"/>
                <a:lumMod val="100000"/>
              </a:schemeClr>
            </a:gs>
          </a:gsLst>
          <a:lin ang="5400000" scaled="0"/>
        </a:gradFill>
        <a:ln>
          <a:noFill/>
        </a:ln>
        <a:effectLst/>
        <a:scene3d>
          <a:camera prst="orthographicFront">
            <a:rot lat="0" lon="0" rev="0"/>
          </a:camera>
          <a:lightRig rig="threePt" dir="t"/>
        </a:scene3d>
        <a:sp3d>
          <a:bevelT w="25400" h="12700"/>
        </a:sp3d>
      </dsp:spPr>
      <dsp:style>
        <a:lnRef idx="0">
          <a:scrgbClr r="0" g="0" b="0"/>
        </a:lnRef>
        <a:fillRef idx="3">
          <a:scrgbClr r="0" g="0" b="0"/>
        </a:fillRef>
        <a:effectRef idx="2">
          <a:scrgbClr r="0" g="0" b="0"/>
        </a:effectRef>
        <a:fontRef idx="minor">
          <a:schemeClr val="lt1"/>
        </a:fontRef>
      </dsp:style>
      <dsp:txBody>
        <a:bodyPr spcFirstLastPara="0" vert="horz" wrap="square" lIns="117036" tIns="122849" rIns="117036" bIns="122849" numCol="1" spcCol="1270" anchor="ctr" anchorCtr="0">
          <a:noAutofit/>
        </a:bodyPr>
        <a:lstStyle/>
        <a:p>
          <a:pPr marL="0" lvl="0" indent="0" algn="ctr" defTabSz="711200">
            <a:lnSpc>
              <a:spcPct val="90000"/>
            </a:lnSpc>
            <a:spcBef>
              <a:spcPct val="0"/>
            </a:spcBef>
            <a:spcAft>
              <a:spcPct val="35000"/>
            </a:spcAft>
            <a:buNone/>
          </a:pPr>
          <a:r>
            <a:rPr lang="vi-VN" sz="1600" b="1" kern="1200" dirty="0">
              <a:solidFill>
                <a:srgbClr val="0321B9"/>
              </a:solidFill>
            </a:rPr>
            <a:t>Báo cáo:</a:t>
          </a:r>
          <a:r>
            <a:rPr lang="vi-VN" sz="1600" b="0" kern="1200" dirty="0">
              <a:solidFill>
                <a:srgbClr val="0321B9"/>
              </a:solidFill>
            </a:rPr>
            <a:t> Viết báo cáo khoa học theo cấu trúc quy định để nghiệm thu.</a:t>
          </a:r>
          <a:endParaRPr lang="en-US" sz="1600" kern="1200" dirty="0">
            <a:solidFill>
              <a:srgbClr val="0321B9"/>
            </a:solidFill>
          </a:endParaRPr>
        </a:p>
      </dsp:txBody>
      <dsp:txXfrm>
        <a:off x="6525111" y="3970973"/>
        <a:ext cx="2388440" cy="143306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37DCD4-C3F7-4F6A-B299-C44FF9003D76}">
      <dsp:nvSpPr>
        <dsp:cNvPr id="0" name=""/>
        <dsp:cNvSpPr/>
      </dsp:nvSpPr>
      <dsp:spPr>
        <a:xfrm>
          <a:off x="2492642" y="112356"/>
          <a:ext cx="5654517" cy="1013432"/>
        </a:xfrm>
        <a:prstGeom prst="rightArrow">
          <a:avLst>
            <a:gd name="adj1" fmla="val 75000"/>
            <a:gd name="adj2" fmla="val 5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t" anchorCtr="0">
          <a:noAutofit/>
        </a:bodyPr>
        <a:lstStyle/>
        <a:p>
          <a:pPr marL="228600" lvl="1" indent="-228600" algn="l" defTabSz="1066800">
            <a:lnSpc>
              <a:spcPct val="90000"/>
            </a:lnSpc>
            <a:spcBef>
              <a:spcPct val="0"/>
            </a:spcBef>
            <a:spcAft>
              <a:spcPct val="15000"/>
            </a:spcAft>
            <a:buChar char="•"/>
          </a:pPr>
          <a:r>
            <a:rPr lang="en-US" sz="2400" kern="1200">
              <a:solidFill>
                <a:srgbClr val="FF0000"/>
              </a:solidFill>
            </a:rPr>
            <a:t>Lí do chọn đề tài</a:t>
          </a:r>
        </a:p>
        <a:p>
          <a:pPr marL="228600" lvl="1" indent="-228600" algn="l" defTabSz="1066800">
            <a:lnSpc>
              <a:spcPct val="90000"/>
            </a:lnSpc>
            <a:spcBef>
              <a:spcPct val="0"/>
            </a:spcBef>
            <a:spcAft>
              <a:spcPct val="15000"/>
            </a:spcAft>
            <a:buChar char="•"/>
          </a:pPr>
          <a:r>
            <a:rPr lang="en-US" sz="2400" kern="1200">
              <a:solidFill>
                <a:srgbClr val="FF0000"/>
              </a:solidFill>
            </a:rPr>
            <a:t>Điểm mới của đề tài</a:t>
          </a:r>
        </a:p>
      </dsp:txBody>
      <dsp:txXfrm>
        <a:off x="2492642" y="239035"/>
        <a:ext cx="5274480" cy="760074"/>
      </dsp:txXfrm>
    </dsp:sp>
    <dsp:sp modelId="{37555581-8BFE-408E-ACD8-1C26DDD2B07E}">
      <dsp:nvSpPr>
        <dsp:cNvPr id="0" name=""/>
        <dsp:cNvSpPr/>
      </dsp:nvSpPr>
      <dsp:spPr>
        <a:xfrm>
          <a:off x="298550" y="1307"/>
          <a:ext cx="1953012" cy="1233511"/>
        </a:xfrm>
        <a:prstGeom prst="roundRect">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a:lnSpc>
              <a:spcPts val="3000"/>
            </a:lnSpc>
            <a:spcBef>
              <a:spcPct val="0"/>
            </a:spcBef>
            <a:spcAft>
              <a:spcPts val="0"/>
            </a:spcAft>
            <a:buNone/>
          </a:pPr>
          <a:r>
            <a:rPr lang="en-US" sz="3200" kern="1200"/>
            <a:t>Phần </a:t>
          </a:r>
        </a:p>
        <a:p>
          <a:pPr marL="0" lvl="0" indent="0" algn="ctr" defTabSz="1422400">
            <a:lnSpc>
              <a:spcPts val="3000"/>
            </a:lnSpc>
            <a:spcBef>
              <a:spcPct val="0"/>
            </a:spcBef>
            <a:spcAft>
              <a:spcPts val="0"/>
            </a:spcAft>
            <a:buNone/>
          </a:pPr>
          <a:r>
            <a:rPr lang="en-US" sz="3200" kern="1200"/>
            <a:t>mở đầu</a:t>
          </a:r>
        </a:p>
      </dsp:txBody>
      <dsp:txXfrm>
        <a:off x="358765" y="61522"/>
        <a:ext cx="1832582" cy="1113081"/>
      </dsp:txXfrm>
    </dsp:sp>
    <dsp:sp modelId="{AA9A76BB-DE2B-4E45-AB16-AE5996193478}">
      <dsp:nvSpPr>
        <dsp:cNvPr id="0" name=""/>
        <dsp:cNvSpPr/>
      </dsp:nvSpPr>
      <dsp:spPr>
        <a:xfrm>
          <a:off x="2427729" y="1404904"/>
          <a:ext cx="6100423" cy="1615397"/>
        </a:xfrm>
        <a:prstGeom prst="rightArrow">
          <a:avLst>
            <a:gd name="adj1" fmla="val 75000"/>
            <a:gd name="adj2" fmla="val 50000"/>
          </a:avLst>
        </a:prstGeom>
        <a:solidFill>
          <a:schemeClr val="accent6">
            <a:lumMod val="20000"/>
            <a:lumOff val="8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Char char="•"/>
          </a:pPr>
          <a:r>
            <a:rPr lang="en-US" sz="1800" kern="1200">
              <a:solidFill>
                <a:schemeClr val="tx2"/>
              </a:solidFill>
            </a:rPr>
            <a:t>Cơ sở lý luận </a:t>
          </a:r>
          <a:r>
            <a:rPr lang="en-US" sz="1800" i="1" kern="1200">
              <a:solidFill>
                <a:schemeClr val="tx2"/>
              </a:solidFill>
            </a:rPr>
            <a:t>(Trong một số trường hợp có thể lược bỏ nội dung này)</a:t>
          </a:r>
          <a:endParaRPr lang="en-US" sz="1800" kern="1200">
            <a:solidFill>
              <a:schemeClr val="tx2"/>
            </a:solidFill>
          </a:endParaRPr>
        </a:p>
        <a:p>
          <a:pPr marL="171450" lvl="1" indent="-171450" algn="l" defTabSz="800100">
            <a:lnSpc>
              <a:spcPct val="90000"/>
            </a:lnSpc>
            <a:spcBef>
              <a:spcPct val="0"/>
            </a:spcBef>
            <a:spcAft>
              <a:spcPct val="15000"/>
            </a:spcAft>
            <a:buChar char="•"/>
          </a:pPr>
          <a:r>
            <a:rPr lang="en-US" sz="1800" kern="1200">
              <a:solidFill>
                <a:schemeClr val="tx2"/>
              </a:solidFill>
            </a:rPr>
            <a:t>Thực trạng của đề tài</a:t>
          </a:r>
        </a:p>
        <a:p>
          <a:pPr marL="171450" lvl="1" indent="-171450" algn="l" defTabSz="800100">
            <a:lnSpc>
              <a:spcPct val="90000"/>
            </a:lnSpc>
            <a:spcBef>
              <a:spcPct val="0"/>
            </a:spcBef>
            <a:spcAft>
              <a:spcPct val="15000"/>
            </a:spcAft>
            <a:buChar char="•"/>
          </a:pPr>
          <a:r>
            <a:rPr lang="en-US" sz="1800" kern="1200">
              <a:solidFill>
                <a:schemeClr val="tx2"/>
              </a:solidFill>
            </a:rPr>
            <a:t>Các biện pháp đã tiến hành để giải quyết vấn đề</a:t>
          </a:r>
        </a:p>
        <a:p>
          <a:pPr marL="171450" lvl="1" indent="-171450" algn="l" defTabSz="800100">
            <a:lnSpc>
              <a:spcPct val="90000"/>
            </a:lnSpc>
            <a:spcBef>
              <a:spcPct val="0"/>
            </a:spcBef>
            <a:spcAft>
              <a:spcPct val="15000"/>
            </a:spcAft>
            <a:buChar char="•"/>
          </a:pPr>
          <a:r>
            <a:rPr lang="en-US" sz="1800" kern="1200">
              <a:solidFill>
                <a:schemeClr val="tx2"/>
              </a:solidFill>
            </a:rPr>
            <a:t>Hiệu quả của đề tài</a:t>
          </a:r>
        </a:p>
      </dsp:txBody>
      <dsp:txXfrm>
        <a:off x="2427729" y="1606829"/>
        <a:ext cx="5494649" cy="1211547"/>
      </dsp:txXfrm>
    </dsp:sp>
    <dsp:sp modelId="{90FA0EFA-D530-429C-912D-748C6DF194E6}">
      <dsp:nvSpPr>
        <dsp:cNvPr id="0" name=""/>
        <dsp:cNvSpPr/>
      </dsp:nvSpPr>
      <dsp:spPr>
        <a:xfrm>
          <a:off x="222372" y="1564634"/>
          <a:ext cx="1964243" cy="1171992"/>
        </a:xfrm>
        <a:prstGeom prst="roundRect">
          <a:avLst/>
        </a:prstGeom>
        <a:solidFill>
          <a:schemeClr val="accent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a:lnSpc>
              <a:spcPts val="3400"/>
            </a:lnSpc>
            <a:spcBef>
              <a:spcPct val="0"/>
            </a:spcBef>
            <a:spcAft>
              <a:spcPts val="0"/>
            </a:spcAft>
            <a:buNone/>
          </a:pPr>
          <a:r>
            <a:rPr lang="en-US" sz="3200" kern="1200"/>
            <a:t>Phần </a:t>
          </a:r>
        </a:p>
        <a:p>
          <a:pPr marL="0" lvl="0" indent="0" algn="ctr" defTabSz="1422400">
            <a:lnSpc>
              <a:spcPts val="3400"/>
            </a:lnSpc>
            <a:spcBef>
              <a:spcPct val="0"/>
            </a:spcBef>
            <a:spcAft>
              <a:spcPts val="0"/>
            </a:spcAft>
            <a:buNone/>
          </a:pPr>
          <a:r>
            <a:rPr lang="en-US" sz="3200" kern="1200"/>
            <a:t>nội dung</a:t>
          </a:r>
        </a:p>
      </dsp:txBody>
      <dsp:txXfrm>
        <a:off x="279584" y="1621846"/>
        <a:ext cx="1849819" cy="1057568"/>
      </dsp:txXfrm>
    </dsp:sp>
    <dsp:sp modelId="{CC50CDAE-C081-41EF-9A4B-CF811C6B0BA8}">
      <dsp:nvSpPr>
        <dsp:cNvPr id="0" name=""/>
        <dsp:cNvSpPr/>
      </dsp:nvSpPr>
      <dsp:spPr>
        <a:xfrm>
          <a:off x="2358196" y="3188974"/>
          <a:ext cx="6156160" cy="1915319"/>
        </a:xfrm>
        <a:prstGeom prst="rightArrow">
          <a:avLst>
            <a:gd name="adj1" fmla="val 75000"/>
            <a:gd name="adj2" fmla="val 50000"/>
          </a:avLst>
        </a:prstGeom>
        <a:solidFill>
          <a:schemeClr val="accent6">
            <a:lumMod val="20000"/>
            <a:lumOff val="8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700" tIns="12700" rIns="12700" bIns="12700" numCol="1" spcCol="1270" anchor="t" anchorCtr="0">
          <a:noAutofit/>
        </a:bodyPr>
        <a:lstStyle/>
        <a:p>
          <a:pPr marL="57150" lvl="1" indent="0" algn="l" defTabSz="488950">
            <a:lnSpc>
              <a:spcPct val="90000"/>
            </a:lnSpc>
            <a:spcBef>
              <a:spcPct val="0"/>
            </a:spcBef>
            <a:spcAft>
              <a:spcPct val="15000"/>
            </a:spcAft>
            <a:buNone/>
          </a:pPr>
          <a:r>
            <a:rPr lang="vi-VN" sz="2000" kern="1200"/>
            <a:t>Những đóng góp của đề tài.</a:t>
          </a:r>
          <a:endParaRPr lang="en-US" sz="2000" kern="1200">
            <a:solidFill>
              <a:srgbClr val="996600"/>
            </a:solidFill>
          </a:endParaRPr>
        </a:p>
        <a:p>
          <a:pPr marL="0" marR="0" lvl="1" indent="0" algn="l" defTabSz="914400" eaLnBrk="1" fontAlgn="auto" latinLnBrk="0" hangingPunct="1">
            <a:lnSpc>
              <a:spcPct val="100000"/>
            </a:lnSpc>
            <a:spcBef>
              <a:spcPts val="0"/>
            </a:spcBef>
            <a:spcAft>
              <a:spcPts val="0"/>
            </a:spcAft>
            <a:buClrTx/>
            <a:buSzTx/>
            <a:buFontTx/>
            <a:buNone/>
            <a:tabLst/>
            <a:defRPr/>
          </a:pPr>
          <a:r>
            <a:rPr lang="en-US" sz="2000" kern="1200"/>
            <a:t> </a:t>
          </a:r>
          <a:r>
            <a:rPr lang="vi-VN" sz="2000" kern="1200"/>
            <a:t>Những vấn đề đã được giải quyết.</a:t>
          </a:r>
          <a:endParaRPr lang="en-US" sz="2000" kern="1200">
            <a:solidFill>
              <a:srgbClr val="996600"/>
            </a:solidFill>
          </a:endParaRPr>
        </a:p>
        <a:p>
          <a:pPr marL="0" marR="0" lvl="1" indent="0" algn="l" defTabSz="914400" eaLnBrk="1" fontAlgn="auto" latinLnBrk="0" hangingPunct="1">
            <a:lnSpc>
              <a:spcPct val="100000"/>
            </a:lnSpc>
            <a:spcBef>
              <a:spcPts val="0"/>
            </a:spcBef>
            <a:spcAft>
              <a:spcPts val="0"/>
            </a:spcAft>
            <a:buClrTx/>
            <a:buSzTx/>
            <a:buFontTx/>
            <a:buNone/>
            <a:tabLst/>
            <a:defRPr/>
          </a:pPr>
          <a:r>
            <a:rPr lang="en-US" sz="2000" kern="1200"/>
            <a:t> </a:t>
          </a:r>
          <a:r>
            <a:rPr lang="vi-VN" sz="2000" kern="1200"/>
            <a:t>Những vấn đề chưa được giải quyết. Vì sao?</a:t>
          </a:r>
          <a:r>
            <a:rPr lang="en-US" sz="2000" kern="1200"/>
            <a:t>          Hướng </a:t>
          </a:r>
          <a:r>
            <a:rPr lang="vi-VN" sz="2000" kern="1200"/>
            <a:t>phát triển của đề tài</a:t>
          </a:r>
          <a:endParaRPr lang="en-US" sz="2000" kern="1200">
            <a:solidFill>
              <a:srgbClr val="996600"/>
            </a:solidFill>
          </a:endParaRPr>
        </a:p>
      </dsp:txBody>
      <dsp:txXfrm>
        <a:off x="2358196" y="3428389"/>
        <a:ext cx="5437915" cy="1436489"/>
      </dsp:txXfrm>
    </dsp:sp>
    <dsp:sp modelId="{DA9438E8-C02D-47AB-88C4-0464A184AD3E}">
      <dsp:nvSpPr>
        <dsp:cNvPr id="0" name=""/>
        <dsp:cNvSpPr/>
      </dsp:nvSpPr>
      <dsp:spPr>
        <a:xfrm>
          <a:off x="222332" y="3429001"/>
          <a:ext cx="2037218" cy="1247948"/>
        </a:xfrm>
        <a:prstGeom prst="roundRect">
          <a:avLst/>
        </a:prstGeom>
        <a:solidFill>
          <a:srgbClr val="FFC000">
            <a:alpha val="9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a:lnSpc>
              <a:spcPts val="3600"/>
            </a:lnSpc>
            <a:spcBef>
              <a:spcPct val="0"/>
            </a:spcBef>
            <a:spcAft>
              <a:spcPts val="0"/>
            </a:spcAft>
            <a:buNone/>
          </a:pPr>
          <a:r>
            <a:rPr lang="en-US" sz="3200" kern="1200">
              <a:solidFill>
                <a:srgbClr val="000000"/>
              </a:solidFill>
            </a:rPr>
            <a:t>Phần </a:t>
          </a:r>
        </a:p>
        <a:p>
          <a:pPr marL="0" lvl="0" indent="0" algn="ctr" defTabSz="1422400">
            <a:lnSpc>
              <a:spcPts val="3600"/>
            </a:lnSpc>
            <a:spcBef>
              <a:spcPct val="0"/>
            </a:spcBef>
            <a:spcAft>
              <a:spcPts val="0"/>
            </a:spcAft>
            <a:buNone/>
          </a:pPr>
          <a:r>
            <a:rPr lang="en-US" sz="3200" kern="1200">
              <a:solidFill>
                <a:srgbClr val="000000"/>
              </a:solidFill>
            </a:rPr>
            <a:t>kết luận</a:t>
          </a:r>
        </a:p>
      </dsp:txBody>
      <dsp:txXfrm>
        <a:off x="283252" y="3489921"/>
        <a:ext cx="1915378" cy="112610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8D7D86-4B14-4840-91C6-622831DF37DE}">
      <dsp:nvSpPr>
        <dsp:cNvPr id="0" name=""/>
        <dsp:cNvSpPr/>
      </dsp:nvSpPr>
      <dsp:spPr>
        <a:xfrm rot="5400000">
          <a:off x="-257062" y="262460"/>
          <a:ext cx="1713746" cy="1199622"/>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a:latin typeface="Arial Unicode MS" panose="020B0604020202020204" pitchFamily="34" charset="-128"/>
              <a:ea typeface="Arial Unicode MS" panose="020B0604020202020204" pitchFamily="34" charset="-128"/>
              <a:cs typeface="Arial Unicode MS" panose="020B0604020202020204" pitchFamily="34" charset="-128"/>
            </a:rPr>
            <a:t>Hướng dẫn các bước</a:t>
          </a:r>
        </a:p>
      </dsp:txBody>
      <dsp:txXfrm rot="-5400000">
        <a:off x="0" y="605209"/>
        <a:ext cx="1199622" cy="514124"/>
      </dsp:txXfrm>
    </dsp:sp>
    <dsp:sp modelId="{366D65FA-F7DA-45CA-A8E7-67EEE7D5D39E}">
      <dsp:nvSpPr>
        <dsp:cNvPr id="0" name=""/>
        <dsp:cNvSpPr/>
      </dsp:nvSpPr>
      <dsp:spPr>
        <a:xfrm rot="5400000">
          <a:off x="4655773" y="-3450752"/>
          <a:ext cx="1114521" cy="8026823"/>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US" sz="2400" kern="1200">
              <a:solidFill>
                <a:srgbClr val="996600"/>
              </a:solidFill>
              <a:latin typeface="Arial Unicode MS" panose="020B0604020202020204" pitchFamily="34" charset="-128"/>
              <a:ea typeface="Arial Unicode MS" panose="020B0604020202020204" pitchFamily="34" charset="-128"/>
              <a:cs typeface="Arial Unicode MS" panose="020B0604020202020204" pitchFamily="34" charset="-128"/>
            </a:rPr>
            <a:t>Chi tiết từng bước để GV/CBQL có thể viết được SK</a:t>
          </a:r>
        </a:p>
      </dsp:txBody>
      <dsp:txXfrm rot="-5400000">
        <a:off x="1199622" y="59805"/>
        <a:ext cx="7972417" cy="1005709"/>
      </dsp:txXfrm>
    </dsp:sp>
    <dsp:sp modelId="{4DECF747-11D7-48A4-B135-5693A3F34565}">
      <dsp:nvSpPr>
        <dsp:cNvPr id="0" name=""/>
        <dsp:cNvSpPr/>
      </dsp:nvSpPr>
      <dsp:spPr>
        <a:xfrm rot="5400000">
          <a:off x="-257062" y="1783624"/>
          <a:ext cx="1713746" cy="1199622"/>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dirty="0" err="1">
              <a:latin typeface="Arial Unicode MS" panose="020B0604020202020204" pitchFamily="34" charset="-128"/>
              <a:ea typeface="Arial Unicode MS" panose="020B0604020202020204" pitchFamily="34" charset="-128"/>
              <a:cs typeface="Arial Unicode MS" panose="020B0604020202020204" pitchFamily="34" charset="-128"/>
            </a:rPr>
            <a:t>Ví</a:t>
          </a:r>
          <a:r>
            <a:rPr lang="en-US" sz="2400" kern="1200" dirty="0">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400" kern="1200" dirty="0" err="1">
              <a:latin typeface="Arial Unicode MS" panose="020B0604020202020204" pitchFamily="34" charset="-128"/>
              <a:ea typeface="Arial Unicode MS" panose="020B0604020202020204" pitchFamily="34" charset="-128"/>
              <a:cs typeface="Arial Unicode MS" panose="020B0604020202020204" pitchFamily="34" charset="-128"/>
            </a:rPr>
            <a:t>dụ</a:t>
          </a:r>
          <a:endParaRPr lang="en-US" sz="2400" kern="1200" dirty="0">
            <a:latin typeface="Arial Unicode MS" panose="020B0604020202020204" pitchFamily="34" charset="-128"/>
            <a:ea typeface="Arial Unicode MS" panose="020B0604020202020204" pitchFamily="34" charset="-128"/>
            <a:cs typeface="Arial Unicode MS" panose="020B0604020202020204" pitchFamily="34" charset="-128"/>
          </a:endParaRPr>
        </a:p>
      </dsp:txBody>
      <dsp:txXfrm rot="-5400000">
        <a:off x="0" y="2126373"/>
        <a:ext cx="1199622" cy="514124"/>
      </dsp:txXfrm>
    </dsp:sp>
    <dsp:sp modelId="{54B95EA5-7320-4EBD-96B4-885F735F6BDC}">
      <dsp:nvSpPr>
        <dsp:cNvPr id="0" name=""/>
        <dsp:cNvSpPr/>
      </dsp:nvSpPr>
      <dsp:spPr>
        <a:xfrm rot="5400000">
          <a:off x="4656066" y="-1939940"/>
          <a:ext cx="1113935" cy="8026823"/>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US" sz="2400" kern="1200">
              <a:solidFill>
                <a:srgbClr val="FF0000"/>
              </a:solidFill>
              <a:latin typeface="Arial Unicode MS" panose="020B0604020202020204" pitchFamily="34" charset="-128"/>
              <a:ea typeface="Arial Unicode MS" panose="020B0604020202020204" pitchFamily="34" charset="-128"/>
              <a:cs typeface="Arial Unicode MS" panose="020B0604020202020204" pitchFamily="34" charset="-128"/>
            </a:rPr>
            <a:t>Có ví dụ minh hoạ để Gv/CBQL hiểu rõ cách viết SK</a:t>
          </a:r>
        </a:p>
      </dsp:txBody>
      <dsp:txXfrm rot="-5400000">
        <a:off x="1199622" y="1570882"/>
        <a:ext cx="7972445" cy="1005179"/>
      </dsp:txXfrm>
    </dsp:sp>
    <dsp:sp modelId="{BBB077F8-E1F9-4E91-A742-181EE982E13D}">
      <dsp:nvSpPr>
        <dsp:cNvPr id="0" name=""/>
        <dsp:cNvSpPr/>
      </dsp:nvSpPr>
      <dsp:spPr>
        <a:xfrm rot="5400000">
          <a:off x="-257062" y="3304788"/>
          <a:ext cx="1713746" cy="1199622"/>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a:latin typeface="Arial Unicode MS" panose="020B0604020202020204" pitchFamily="34" charset="-128"/>
              <a:ea typeface="Arial Unicode MS" panose="020B0604020202020204" pitchFamily="34" charset="-128"/>
              <a:cs typeface="Arial Unicode MS" panose="020B0604020202020204" pitchFamily="34" charset="-128"/>
            </a:rPr>
            <a:t>Thực hành</a:t>
          </a:r>
        </a:p>
      </dsp:txBody>
      <dsp:txXfrm rot="-5400000">
        <a:off x="0" y="3647537"/>
        <a:ext cx="1199622" cy="514124"/>
      </dsp:txXfrm>
    </dsp:sp>
    <dsp:sp modelId="{2ECBC7B5-EF94-4A09-8846-70056DFC55C2}">
      <dsp:nvSpPr>
        <dsp:cNvPr id="0" name=""/>
        <dsp:cNvSpPr/>
      </dsp:nvSpPr>
      <dsp:spPr>
        <a:xfrm rot="5400000">
          <a:off x="4656066" y="-408717"/>
          <a:ext cx="1113935" cy="8026823"/>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US" sz="2400" kern="1200">
              <a:solidFill>
                <a:srgbClr val="0070C0"/>
              </a:solidFill>
              <a:latin typeface="Arial Unicode MS" panose="020B0604020202020204" pitchFamily="34" charset="-128"/>
              <a:ea typeface="Arial Unicode MS" panose="020B0604020202020204" pitchFamily="34" charset="-128"/>
              <a:cs typeface="Arial Unicode MS" panose="020B0604020202020204" pitchFamily="34" charset="-128"/>
            </a:rPr>
            <a:t>GV/CBQL vận dụng để thực hành tại lớp các nội dung trọng tâm</a:t>
          </a:r>
        </a:p>
      </dsp:txBody>
      <dsp:txXfrm rot="-5400000">
        <a:off x="1199622" y="3102105"/>
        <a:ext cx="7972445" cy="1005179"/>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BD282B-C792-4D87-88BC-3B7D15E23189}">
      <dsp:nvSpPr>
        <dsp:cNvPr id="0" name=""/>
        <dsp:cNvSpPr/>
      </dsp:nvSpPr>
      <dsp:spPr>
        <a:xfrm>
          <a:off x="0" y="382971"/>
          <a:ext cx="8229600" cy="4788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127CECC-A05C-4457-8356-1EF498E962FE}">
      <dsp:nvSpPr>
        <dsp:cNvPr id="0" name=""/>
        <dsp:cNvSpPr/>
      </dsp:nvSpPr>
      <dsp:spPr>
        <a:xfrm>
          <a:off x="411480" y="102531"/>
          <a:ext cx="5760720" cy="5608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1066800">
            <a:lnSpc>
              <a:spcPct val="90000"/>
            </a:lnSpc>
            <a:spcBef>
              <a:spcPct val="0"/>
            </a:spcBef>
            <a:spcAft>
              <a:spcPct val="35000"/>
            </a:spcAft>
            <a:buNone/>
          </a:pPr>
          <a:r>
            <a:rPr lang="en-US" sz="2400" kern="1200">
              <a:solidFill>
                <a:srgbClr val="002060"/>
              </a:solidFill>
            </a:rPr>
            <a:t>Xác định tên sáng kiến</a:t>
          </a:r>
        </a:p>
      </dsp:txBody>
      <dsp:txXfrm>
        <a:off x="438860" y="129911"/>
        <a:ext cx="5705960" cy="506120"/>
      </dsp:txXfrm>
    </dsp:sp>
    <dsp:sp modelId="{F9843611-2B86-4A2F-9060-1D4BF6072F90}">
      <dsp:nvSpPr>
        <dsp:cNvPr id="0" name=""/>
        <dsp:cNvSpPr/>
      </dsp:nvSpPr>
      <dsp:spPr>
        <a:xfrm>
          <a:off x="0" y="1244811"/>
          <a:ext cx="8229600" cy="4788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AB52607-E2BA-4BC8-B674-E997A689872D}">
      <dsp:nvSpPr>
        <dsp:cNvPr id="0" name=""/>
        <dsp:cNvSpPr/>
      </dsp:nvSpPr>
      <dsp:spPr>
        <a:xfrm>
          <a:off x="411480" y="964371"/>
          <a:ext cx="5760720" cy="5608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1066800">
            <a:lnSpc>
              <a:spcPct val="90000"/>
            </a:lnSpc>
            <a:spcBef>
              <a:spcPct val="0"/>
            </a:spcBef>
            <a:spcAft>
              <a:spcPct val="35000"/>
            </a:spcAft>
            <a:buNone/>
          </a:pPr>
          <a:r>
            <a:rPr lang="en-US" sz="2400" kern="1200">
              <a:solidFill>
                <a:srgbClr val="002060"/>
              </a:solidFill>
            </a:rPr>
            <a:t>Phần mở đầu</a:t>
          </a:r>
        </a:p>
      </dsp:txBody>
      <dsp:txXfrm>
        <a:off x="438860" y="991751"/>
        <a:ext cx="5705960" cy="506120"/>
      </dsp:txXfrm>
    </dsp:sp>
    <dsp:sp modelId="{B749437A-213D-45C3-928F-23706621B6D0}">
      <dsp:nvSpPr>
        <dsp:cNvPr id="0" name=""/>
        <dsp:cNvSpPr/>
      </dsp:nvSpPr>
      <dsp:spPr>
        <a:xfrm>
          <a:off x="0" y="2106651"/>
          <a:ext cx="8229600" cy="4788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E98960E-A332-4738-AE65-B642E4F98215}">
      <dsp:nvSpPr>
        <dsp:cNvPr id="0" name=""/>
        <dsp:cNvSpPr/>
      </dsp:nvSpPr>
      <dsp:spPr>
        <a:xfrm>
          <a:off x="411480" y="1826211"/>
          <a:ext cx="5760720" cy="5608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1066800">
            <a:lnSpc>
              <a:spcPct val="90000"/>
            </a:lnSpc>
            <a:spcBef>
              <a:spcPct val="0"/>
            </a:spcBef>
            <a:spcAft>
              <a:spcPct val="35000"/>
            </a:spcAft>
            <a:buNone/>
          </a:pPr>
          <a:r>
            <a:rPr lang="en-US" sz="2400" kern="1200">
              <a:solidFill>
                <a:srgbClr val="002060"/>
              </a:solidFill>
            </a:rPr>
            <a:t>Phần nội dung</a:t>
          </a:r>
        </a:p>
      </dsp:txBody>
      <dsp:txXfrm>
        <a:off x="438860" y="1853591"/>
        <a:ext cx="5705960" cy="506120"/>
      </dsp:txXfrm>
    </dsp:sp>
    <dsp:sp modelId="{4F6D483F-177A-444B-904A-8CAEE97B2C18}">
      <dsp:nvSpPr>
        <dsp:cNvPr id="0" name=""/>
        <dsp:cNvSpPr/>
      </dsp:nvSpPr>
      <dsp:spPr>
        <a:xfrm>
          <a:off x="0" y="2968491"/>
          <a:ext cx="8229600" cy="4788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8CFDE8C-372F-49F9-9F62-9DA24581F096}">
      <dsp:nvSpPr>
        <dsp:cNvPr id="0" name=""/>
        <dsp:cNvSpPr/>
      </dsp:nvSpPr>
      <dsp:spPr>
        <a:xfrm>
          <a:off x="411480" y="2688051"/>
          <a:ext cx="5760720" cy="5608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1066800">
            <a:lnSpc>
              <a:spcPct val="90000"/>
            </a:lnSpc>
            <a:spcBef>
              <a:spcPct val="0"/>
            </a:spcBef>
            <a:spcAft>
              <a:spcPct val="35000"/>
            </a:spcAft>
            <a:buNone/>
          </a:pPr>
          <a:r>
            <a:rPr lang="en-US" sz="2400" kern="1200">
              <a:solidFill>
                <a:srgbClr val="002060"/>
              </a:solidFill>
            </a:rPr>
            <a:t>Phần kết luận</a:t>
          </a:r>
        </a:p>
      </dsp:txBody>
      <dsp:txXfrm>
        <a:off x="438860" y="2715431"/>
        <a:ext cx="5705960" cy="506120"/>
      </dsp:txXfrm>
    </dsp:sp>
    <dsp:sp modelId="{0B4D7FC5-1388-4331-A720-BED52F52B731}">
      <dsp:nvSpPr>
        <dsp:cNvPr id="0" name=""/>
        <dsp:cNvSpPr/>
      </dsp:nvSpPr>
      <dsp:spPr>
        <a:xfrm>
          <a:off x="0" y="3830331"/>
          <a:ext cx="8229600" cy="4788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85E5D35-4D13-4ABB-8692-4BD716E81C64}">
      <dsp:nvSpPr>
        <dsp:cNvPr id="0" name=""/>
        <dsp:cNvSpPr/>
      </dsp:nvSpPr>
      <dsp:spPr>
        <a:xfrm>
          <a:off x="411480" y="3549891"/>
          <a:ext cx="5760720" cy="5608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1066800">
            <a:lnSpc>
              <a:spcPct val="90000"/>
            </a:lnSpc>
            <a:spcBef>
              <a:spcPct val="0"/>
            </a:spcBef>
            <a:spcAft>
              <a:spcPct val="35000"/>
            </a:spcAft>
            <a:buNone/>
          </a:pPr>
          <a:r>
            <a:rPr lang="en-US" sz="2400" kern="1200">
              <a:solidFill>
                <a:srgbClr val="002060"/>
              </a:solidFill>
            </a:rPr>
            <a:t>Tài liệu tham khảo và các Phụ lục</a:t>
          </a:r>
        </a:p>
      </dsp:txBody>
      <dsp:txXfrm>
        <a:off x="438860" y="3577271"/>
        <a:ext cx="5705960" cy="50612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FB5F01-767D-4087-AE90-954C6AA7CF2B}">
      <dsp:nvSpPr>
        <dsp:cNvPr id="0" name=""/>
        <dsp:cNvSpPr/>
      </dsp:nvSpPr>
      <dsp:spPr>
        <a:xfrm>
          <a:off x="1634788" y="2539282"/>
          <a:ext cx="631756" cy="1805707"/>
        </a:xfrm>
        <a:custGeom>
          <a:avLst/>
          <a:gdLst/>
          <a:ahLst/>
          <a:cxnLst/>
          <a:rect l="0" t="0" r="0" b="0"/>
          <a:pathLst>
            <a:path>
              <a:moveTo>
                <a:pt x="0" y="0"/>
              </a:moveTo>
              <a:lnTo>
                <a:pt x="315878" y="0"/>
              </a:lnTo>
              <a:lnTo>
                <a:pt x="315878" y="1805707"/>
              </a:lnTo>
              <a:lnTo>
                <a:pt x="631756" y="180570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US" sz="600" kern="1200"/>
        </a:p>
      </dsp:txBody>
      <dsp:txXfrm>
        <a:off x="1902840" y="3394310"/>
        <a:ext cx="95651" cy="95651"/>
      </dsp:txXfrm>
    </dsp:sp>
    <dsp:sp modelId="{48B88F30-AF15-4C6D-B254-5069926D4610}">
      <dsp:nvSpPr>
        <dsp:cNvPr id="0" name=""/>
        <dsp:cNvSpPr/>
      </dsp:nvSpPr>
      <dsp:spPr>
        <a:xfrm>
          <a:off x="1634788" y="2539282"/>
          <a:ext cx="631756" cy="601902"/>
        </a:xfrm>
        <a:custGeom>
          <a:avLst/>
          <a:gdLst/>
          <a:ahLst/>
          <a:cxnLst/>
          <a:rect l="0" t="0" r="0" b="0"/>
          <a:pathLst>
            <a:path>
              <a:moveTo>
                <a:pt x="0" y="0"/>
              </a:moveTo>
              <a:lnTo>
                <a:pt x="315878" y="0"/>
              </a:lnTo>
              <a:lnTo>
                <a:pt x="315878" y="601902"/>
              </a:lnTo>
              <a:lnTo>
                <a:pt x="631756" y="60190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1928851" y="2818419"/>
        <a:ext cx="43629" cy="43629"/>
      </dsp:txXfrm>
    </dsp:sp>
    <dsp:sp modelId="{841B330D-864C-499C-8191-03594DE8D701}">
      <dsp:nvSpPr>
        <dsp:cNvPr id="0" name=""/>
        <dsp:cNvSpPr/>
      </dsp:nvSpPr>
      <dsp:spPr>
        <a:xfrm>
          <a:off x="1634788" y="1937380"/>
          <a:ext cx="631756" cy="601902"/>
        </a:xfrm>
        <a:custGeom>
          <a:avLst/>
          <a:gdLst/>
          <a:ahLst/>
          <a:cxnLst/>
          <a:rect l="0" t="0" r="0" b="0"/>
          <a:pathLst>
            <a:path>
              <a:moveTo>
                <a:pt x="0" y="601902"/>
              </a:moveTo>
              <a:lnTo>
                <a:pt x="315878" y="601902"/>
              </a:lnTo>
              <a:lnTo>
                <a:pt x="315878" y="0"/>
              </a:lnTo>
              <a:lnTo>
                <a:pt x="631756"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1928851" y="2216517"/>
        <a:ext cx="43629" cy="43629"/>
      </dsp:txXfrm>
    </dsp:sp>
    <dsp:sp modelId="{484263B8-4665-4E10-B6F3-4B1E8750FE38}">
      <dsp:nvSpPr>
        <dsp:cNvPr id="0" name=""/>
        <dsp:cNvSpPr/>
      </dsp:nvSpPr>
      <dsp:spPr>
        <a:xfrm>
          <a:off x="1634788" y="733575"/>
          <a:ext cx="631756" cy="1805707"/>
        </a:xfrm>
        <a:custGeom>
          <a:avLst/>
          <a:gdLst/>
          <a:ahLst/>
          <a:cxnLst/>
          <a:rect l="0" t="0" r="0" b="0"/>
          <a:pathLst>
            <a:path>
              <a:moveTo>
                <a:pt x="0" y="1805707"/>
              </a:moveTo>
              <a:lnTo>
                <a:pt x="315878" y="1805707"/>
              </a:lnTo>
              <a:lnTo>
                <a:pt x="315878" y="0"/>
              </a:lnTo>
              <a:lnTo>
                <a:pt x="631756"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US" sz="600" kern="1200"/>
        </a:p>
      </dsp:txBody>
      <dsp:txXfrm>
        <a:off x="1902840" y="1588603"/>
        <a:ext cx="95651" cy="95651"/>
      </dsp:txXfrm>
    </dsp:sp>
    <dsp:sp modelId="{1C3940C5-ADE6-471F-9B78-41C026808709}">
      <dsp:nvSpPr>
        <dsp:cNvPr id="0" name=""/>
        <dsp:cNvSpPr/>
      </dsp:nvSpPr>
      <dsp:spPr>
        <a:xfrm rot="16200000">
          <a:off x="-1381059" y="2057761"/>
          <a:ext cx="5068651" cy="96304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en-US" sz="3200" kern="1200">
              <a:solidFill>
                <a:srgbClr val="FFFF00"/>
              </a:solidFill>
            </a:rPr>
            <a:t>Lý do chọn đề tài</a:t>
          </a:r>
        </a:p>
      </dsp:txBody>
      <dsp:txXfrm>
        <a:off x="-1381059" y="2057761"/>
        <a:ext cx="5068651" cy="963043"/>
      </dsp:txXfrm>
    </dsp:sp>
    <dsp:sp modelId="{2015828A-47FF-4DF9-9708-E79A6FF6BB82}">
      <dsp:nvSpPr>
        <dsp:cNvPr id="0" name=""/>
        <dsp:cNvSpPr/>
      </dsp:nvSpPr>
      <dsp:spPr>
        <a:xfrm>
          <a:off x="2266544" y="252053"/>
          <a:ext cx="7264665" cy="963043"/>
        </a:xfrm>
        <a:prstGeom prst="rect">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lang="en-US" sz="2400" b="1" kern="1200" dirty="0" err="1">
              <a:solidFill>
                <a:schemeClr val="bg1"/>
              </a:solidFill>
              <a:effectLst/>
              <a:latin typeface="Arial" charset="0"/>
              <a:ea typeface="+mn-ea"/>
              <a:cs typeface="+mn-cs"/>
            </a:rPr>
            <a:t>Nêu</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rõ</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vấn</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đề</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trong</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thực</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tiễn</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công</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tác</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mà</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tác</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giả</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đã</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chọn</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để</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viết</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SKKN</a:t>
          </a:r>
          <a:r>
            <a:rPr lang="en-US" sz="2400" b="1" kern="1200" dirty="0">
              <a:solidFill>
                <a:schemeClr val="bg1"/>
              </a:solidFill>
              <a:effectLst/>
              <a:latin typeface="Arial" charset="0"/>
              <a:ea typeface="+mn-ea"/>
              <a:cs typeface="+mn-cs"/>
            </a:rPr>
            <a:t>.</a:t>
          </a:r>
        </a:p>
      </dsp:txBody>
      <dsp:txXfrm>
        <a:off x="2266544" y="252053"/>
        <a:ext cx="7264665" cy="963043"/>
      </dsp:txXfrm>
    </dsp:sp>
    <dsp:sp modelId="{38192229-B381-475C-92A0-73934BC993E6}">
      <dsp:nvSpPr>
        <dsp:cNvPr id="0" name=""/>
        <dsp:cNvSpPr/>
      </dsp:nvSpPr>
      <dsp:spPr>
        <a:xfrm>
          <a:off x="2266544" y="1455858"/>
          <a:ext cx="7325061" cy="963043"/>
        </a:xfrm>
        <a:prstGeom prst="rect">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lang="en-US" sz="2400" b="1" kern="1200" dirty="0">
              <a:solidFill>
                <a:schemeClr val="bg1"/>
              </a:solidFill>
              <a:effectLst/>
              <a:latin typeface="Arial" charset="0"/>
              <a:ea typeface="+mn-ea"/>
              <a:cs typeface="+mn-cs"/>
            </a:rPr>
            <a:t>Ý </a:t>
          </a:r>
          <a:r>
            <a:rPr lang="en-US" sz="2400" b="1" kern="1200" dirty="0" err="1">
              <a:solidFill>
                <a:schemeClr val="bg1"/>
              </a:solidFill>
              <a:effectLst/>
              <a:latin typeface="Arial" charset="0"/>
              <a:ea typeface="+mn-ea"/>
              <a:cs typeface="+mn-cs"/>
            </a:rPr>
            <a:t>nghĩa</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và</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tác</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dụng</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về</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mặt</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lý</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luận</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của</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vấn</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đề</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đó</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trong</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công</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tác</a:t>
          </a:r>
          <a:r>
            <a:rPr lang="en-US" sz="2400" b="1" kern="1200" dirty="0">
              <a:solidFill>
                <a:schemeClr val="bg1"/>
              </a:solidFill>
              <a:effectLst/>
              <a:latin typeface="Arial" charset="0"/>
              <a:ea typeface="+mn-ea"/>
              <a:cs typeface="+mn-cs"/>
            </a:rPr>
            <a:t>.</a:t>
          </a:r>
        </a:p>
      </dsp:txBody>
      <dsp:txXfrm>
        <a:off x="2266544" y="1455858"/>
        <a:ext cx="7325061" cy="963043"/>
      </dsp:txXfrm>
    </dsp:sp>
    <dsp:sp modelId="{B664A259-FBC9-49D6-9FD0-F940E2D1FB9B}">
      <dsp:nvSpPr>
        <dsp:cNvPr id="0" name=""/>
        <dsp:cNvSpPr/>
      </dsp:nvSpPr>
      <dsp:spPr>
        <a:xfrm>
          <a:off x="2266544" y="2659663"/>
          <a:ext cx="7386373" cy="963043"/>
        </a:xfrm>
        <a:prstGeom prst="rect">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lang="en-US" sz="2400" b="1" kern="1200" dirty="0" err="1">
              <a:solidFill>
                <a:schemeClr val="bg1"/>
              </a:solidFill>
              <a:effectLst/>
              <a:latin typeface="Arial" charset="0"/>
              <a:ea typeface="+mn-ea"/>
              <a:cs typeface="+mn-cs"/>
            </a:rPr>
            <a:t>Những</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mâu</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thuẫn</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giữa</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thực</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trạng</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với</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yêu</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cầu</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mới</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đòi</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hỏi</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phải</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được</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giải</a:t>
          </a:r>
          <a:r>
            <a:rPr lang="en-US" sz="2400" b="1" kern="1200" dirty="0">
              <a:solidFill>
                <a:schemeClr val="bg1"/>
              </a:solidFill>
              <a:effectLst/>
              <a:latin typeface="Arial" charset="0"/>
              <a:ea typeface="+mn-ea"/>
              <a:cs typeface="+mn-cs"/>
            </a:rPr>
            <a:t> </a:t>
          </a:r>
          <a:r>
            <a:rPr lang="en-US" sz="2400" b="1" kern="1200" dirty="0" err="1">
              <a:solidFill>
                <a:schemeClr val="bg1"/>
              </a:solidFill>
              <a:effectLst/>
              <a:latin typeface="Arial" charset="0"/>
              <a:ea typeface="+mn-ea"/>
              <a:cs typeface="+mn-cs"/>
            </a:rPr>
            <a:t>quyết</a:t>
          </a:r>
          <a:r>
            <a:rPr lang="en-US" sz="2400" b="1" kern="1200" dirty="0">
              <a:solidFill>
                <a:schemeClr val="bg1"/>
              </a:solidFill>
              <a:effectLst/>
              <a:latin typeface="Arial" charset="0"/>
              <a:ea typeface="+mn-ea"/>
              <a:cs typeface="+mn-cs"/>
            </a:rPr>
            <a:t>.</a:t>
          </a:r>
        </a:p>
      </dsp:txBody>
      <dsp:txXfrm>
        <a:off x="2266544" y="2659663"/>
        <a:ext cx="7386373" cy="963043"/>
      </dsp:txXfrm>
    </dsp:sp>
    <dsp:sp modelId="{62BDBCA1-0B7D-4755-B4E8-0497525B60F7}">
      <dsp:nvSpPr>
        <dsp:cNvPr id="0" name=""/>
        <dsp:cNvSpPr/>
      </dsp:nvSpPr>
      <dsp:spPr>
        <a:xfrm>
          <a:off x="2266544" y="3863468"/>
          <a:ext cx="7424910" cy="963043"/>
        </a:xfrm>
        <a:prstGeom prst="rect">
          <a:avLst/>
        </a:prstGeom>
        <a:solidFill>
          <a:srgbClr val="CC33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lang="en-US" sz="2400" b="1" kern="1200">
              <a:solidFill>
                <a:schemeClr val="bg1"/>
              </a:solidFill>
              <a:effectLst/>
              <a:latin typeface="Arial" charset="0"/>
              <a:ea typeface="+mn-ea"/>
              <a:cs typeface="+mn-cs"/>
            </a:rPr>
            <a:t>Mục tiêu, Nhiệm vụ, đối tượng và phương pháp nghiên cứu</a:t>
          </a:r>
        </a:p>
      </dsp:txBody>
      <dsp:txXfrm>
        <a:off x="2266544" y="3863468"/>
        <a:ext cx="7424910" cy="963043"/>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1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5.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AscendingPictureAccentProcess">
  <dgm:title val=""/>
  <dgm:desc val=""/>
  <dgm:catLst>
    <dgm:cat type="process" pri="22500"/>
    <dgm:cat type="picture" pri="16000"/>
    <dgm:cat type="pictureconvert" pri="16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shape xmlns:r="http://schemas.openxmlformats.org/officeDocument/2006/relationships" r:blip="">
      <dgm:adjLst/>
    </dgm:shape>
    <dgm:choose name="Name1">
      <dgm:if name="Name2" axis="ch" ptType="node" func="cnt" op="equ" val="1">
        <dgm:choose name="Name3">
          <dgm:if name="Name4" func="var" arg="dir" op="equ" val="norm">
            <dgm:choose name="Name5">
              <dgm:if name="Name6" axis="des" func="maxDepth" op="gt" val="1">
                <dgm:alg type="composite">
                  <dgm:param type="ar" val="2.7"/>
                </dgm:alg>
                <dgm:constrLst>
                  <dgm:constr type="primFontSz" for="ch" forName="parTx1" op="equ" val="65"/>
                  <dgm:constr type="primFontSz" for="ch" forName="desTx1" op="equ" val="65"/>
                  <dgm:constr type="userD" refType="w" fact="0.0247"/>
                  <dgm:constr type="l" for="ch" forName="parTx1" refType="w" fact="0.2711"/>
                  <dgm:constr type="t" for="ch" forName="parTx1" refType="h" fact="0.9603"/>
                  <dgm:constr type="w" for="ch" forName="parTx1" refType="w" fact="0.5325"/>
                  <dgm:constr type="h" for="ch" forName="parTx1" refType="h" fact="0.3856"/>
                  <dgm:constr type="ctrX" for="ch" forName="picture1" refType="w" fact="0.2469"/>
                  <dgm:constr type="ctrY" for="ch" forName="picture1" refType="h" fact="0.9"/>
                  <dgm:constr type="w" for="ch" forName="picture1" refType="w" fact="0.2469"/>
                  <dgm:constr type="h" for="ch" forName="picture1" refType="h" fact="0.6667"/>
                  <dgm:constr type="l" for="ch" forName="desTx1" refType="r" refFor="ch" refForName="parTx1"/>
                  <dgm:constr type="r" for="ch" forName="desTx1" refType="w"/>
                  <dgm:constr type="t" for="ch" forName="desTx1" refType="t" refFor="ch" refForName="parTx1"/>
                  <dgm:constr type="h" for="ch" forName="desTx1" refType="h" refFor="ch" refForName="parTx1"/>
                </dgm:constrLst>
              </dgm:if>
              <dgm:else name="Name7">
                <dgm:alg type="composite">
                  <dgm:param type="ar" val="2"/>
                </dgm:alg>
                <dgm:constrLst>
                  <dgm:constr type="primFontSz" for="ch" forName="parTx1" op="equ" val="65"/>
                  <dgm:constr type="userD" refType="w" fact="0.0333"/>
                  <dgm:constr type="l" for="ch" forName="parTx1" refType="w" fact="0.366"/>
                  <dgm:constr type="t" for="ch" forName="parTx1" refType="h" fact="0.7113"/>
                  <dgm:constr type="w" for="ch" forName="parTx1" refType="w" fact="0.7189"/>
                  <dgm:constr type="h" for="ch" forName="parTx1" refType="h" fact="0.3856"/>
                  <dgm:constr type="ctrX" for="ch" forName="picture1" refType="w" fact="0.3333"/>
                  <dgm:constr type="ctrY" for="ch" forName="picture1" refType="h" fact="0.6667"/>
                  <dgm:constr type="w" for="ch" forName="picture1" refType="w" fact="0.3333"/>
                  <dgm:constr type="h" for="ch" forName="picture1" refType="h" fact="0.6667"/>
                </dgm:constrLst>
              </dgm:else>
            </dgm:choose>
          </dgm:if>
          <dgm:else name="Name8">
            <dgm:choose name="Name9">
              <dgm:if name="Name10" axis="des" func="maxDepth" op="gt" val="1">
                <dgm:alg type="composite">
                  <dgm:param type="ar" val="2.7"/>
                </dgm:alg>
                <dgm:constrLst>
                  <dgm:constr type="primFontSz" for="ch" forName="parTx1" op="equ" val="65"/>
                  <dgm:constr type="primFontSz" for="ch" forName="desTx1" op="equ" val="65"/>
                  <dgm:constr type="userD" refType="w" fact="0.0247"/>
                  <dgm:constr type="r" for="ch" forName="parTx1" refType="w" fact="0.7289"/>
                  <dgm:constr type="t" for="ch" forName="parTx1" refType="h" fact="0.9603"/>
                  <dgm:constr type="w" for="ch" forName="parTx1" refType="w" fact="0.5325"/>
                  <dgm:constr type="h" for="ch" forName="parTx1" refType="h" fact="0.3856"/>
                  <dgm:constr type="ctrX" for="ch" forName="picture1" refType="w" fact="0.7531"/>
                  <dgm:constr type="ctrY" for="ch" forName="picture1" refType="h" fact="0.9"/>
                  <dgm:constr type="w" for="ch" forName="picture1" refType="w" fact="0.2469"/>
                  <dgm:constr type="h" for="ch" forName="picture1" refType="h" fact="0.6667"/>
                  <dgm:constr type="r" for="ch" forName="desTx1" refType="l" refFor="ch" refForName="parTx1"/>
                  <dgm:constr type="l" for="ch" forName="desTx1"/>
                  <dgm:constr type="t" for="ch" forName="desTx1" refType="t" refFor="ch" refForName="parTx1"/>
                  <dgm:constr type="h" for="ch" forName="desTx1" refType="h" refFor="ch" refForName="parTx1"/>
                </dgm:constrLst>
              </dgm:if>
              <dgm:else name="Name11">
                <dgm:alg type="composite">
                  <dgm:param type="ar" val="2"/>
                </dgm:alg>
                <dgm:constrLst>
                  <dgm:constr type="primFontSz" for="ch" forName="parTx1" op="equ" val="65"/>
                  <dgm:constr type="userD" refType="w" fact="0.0333"/>
                  <dgm:constr type="r" for="ch" forName="parTx1" refType="w" fact="0.634"/>
                  <dgm:constr type="t" for="ch" forName="parTx1" refType="h" fact="0.7113"/>
                  <dgm:constr type="w" for="ch" forName="parTx1" refType="w" fact="0.7189"/>
                  <dgm:constr type="h" for="ch" forName="parTx1" refType="h" fact="0.3856"/>
                  <dgm:constr type="ctrX" for="ch" forName="picture1" refType="w" fact="0.6667"/>
                  <dgm:constr type="ctrY" for="ch" forName="picture1" refType="h" fact="0.6667"/>
                  <dgm:constr type="w" for="ch" forName="picture1" refType="w" fact="0.3333"/>
                  <dgm:constr type="h" for="ch" forName="picture1" refType="h" fact="0.6667"/>
                </dgm:constrLst>
              </dgm:else>
            </dgm:choose>
          </dgm:else>
        </dgm:choose>
      </dgm:if>
      <dgm:if name="Name12" axis="ch" ptType="node" func="cnt" op="equ" val="2">
        <dgm:choose name="Name13">
          <dgm:if name="Name14" func="var" arg="dir" op="equ" val="norm">
            <dgm:choose name="Name15">
              <dgm:if name="Name16" axis="des" func="maxDepth" op="gt" val="1">
                <dgm:alg type="composite">
                  <dgm:param type="ar" val="2"/>
                </dgm:alg>
                <dgm:constrLst>
                  <dgm:constr type="primFontSz" for="ch" forName="parTx1" op="equ" val="65"/>
                  <dgm:constr type="primFontSz" for="ch" forName="parTx2" refType="primFontSz" refFor="ch" refForName="parTx1" op="equ"/>
                  <dgm:constr type="primFontSz" for="ch" forName="desTx1" op="equ" val="65"/>
                  <dgm:constr type="primFontSz" for="ch" forName="desTx2" refType="primFontSz" refFor="ch" refForName="desTx1" op="equ"/>
                  <dgm:constr type="userD" refType="w" fact="0.0188"/>
                  <dgm:constr type="ctrX" for="ch" forName="dot1" refType="w" fact="0.3221"/>
                  <dgm:constr type="ctrY" for="ch" forName="dot1" refType="h" fact="0.5911"/>
                  <dgm:constr type="w" for="ch" forName="dot1" refType="userD"/>
                  <dgm:constr type="h" for="ch" forName="dot1" refType="userD"/>
                  <dgm:constr type="ctrX" for="ch" forName="dot2" refType="w" fact="0.3056"/>
                  <dgm:constr type="ctrY" for="ch" forName="dot2" refType="h" fact="0.644"/>
                  <dgm:constr type="w" for="ch" forName="dot2" refType="userD"/>
                  <dgm:constr type="h" for="ch" forName="dot2" refType="userD"/>
                  <dgm:constr type="ctrX" for="ch" forName="dot3" refType="w" fact="0.2859"/>
                  <dgm:constr type="ctrY" for="ch" forName="dot3" refType="h" fact="0.6898"/>
                  <dgm:constr type="w" for="ch" forName="dot3" refType="userD"/>
                  <dgm:constr type="h" for="ch" forName="dot3" refType="userD"/>
                  <dgm:constr type="ctrX" for="ch" forName="dotArrow1" refType="w" fact="0.3095"/>
                  <dgm:constr type="ctrY" for="ch" forName="dotArrow1" refType="h" fact="0.0587"/>
                  <dgm:constr type="w" for="ch" forName="dotArrow1" refType="userD"/>
                  <dgm:constr type="h" for="ch" forName="dotArrow1" refType="userD"/>
                  <dgm:constr type="ctrX" for="ch" forName="dotArrow2" refType="w" fact="0.3346"/>
                  <dgm:constr type="ctrY" for="ch" forName="dotArrow2" refType="h" fact="0.0287"/>
                  <dgm:constr type="w" for="ch" forName="dotArrow2" refType="userD"/>
                  <dgm:constr type="h" for="ch" forName="dotArrow2" refType="userD"/>
                  <dgm:constr type="ctrX" for="ch" forName="dotArrow3" refType="w" fact="0.3597"/>
                  <dgm:constr type="ctrY" for="ch" forName="dotArrow3" refType="h" fact="-0.0013"/>
                  <dgm:constr type="w" for="ch" forName="dotArrow3" refType="userD"/>
                  <dgm:constr type="h" for="ch" forName="dotArrow3" refType="userD"/>
                  <dgm:constr type="ctrX" for="ch" forName="dotArrow4" refType="w" fact="0.3848"/>
                  <dgm:constr type="ctrY" for="ch" forName="dotArrow4" refType="h" fact="0.0287"/>
                  <dgm:constr type="w" for="ch" forName="dotArrow4" refType="userD"/>
                  <dgm:constr type="h" for="ch" forName="dotArrow4" refType="userD"/>
                  <dgm:constr type="ctrX" for="ch" forName="dotArrow5" refType="w" fact="0.41"/>
                  <dgm:constr type="ctrY" for="ch" forName="dotArrow5" refType="h" fact="0.0587"/>
                  <dgm:constr type="w" for="ch" forName="dotArrow5" refType="userD"/>
                  <dgm:constr type="h" for="ch" forName="dotArrow5" refType="userD"/>
                  <dgm:constr type="ctrX" for="ch" forName="dotArrow6" refType="w" fact="0.3597"/>
                  <dgm:constr type="ctrY" for="ch" forName="dotArrow6" refType="h" fact="0.062"/>
                  <dgm:constr type="w" for="ch" forName="dotArrow6" refType="userD"/>
                  <dgm:constr type="h" for="ch" forName="dotArrow6" refType="userD"/>
                  <dgm:constr type="ctrX" for="ch" forName="dotArrow7" refType="w" fact="0.3597"/>
                  <dgm:constr type="ctrY" for="ch" forName="dotArrow7" refType="h" fact="0.1253"/>
                  <dgm:constr type="w" for="ch" forName="dotArrow7" refType="userD"/>
                  <dgm:constr type="h" for="ch" forName="dotArrow7" refType="userD"/>
                  <dgm:constr type="l" for="ch" forName="parTx1" refType="w" fact="0.197"/>
                  <dgm:constr type="t" for="ch" forName="parTx1" refType="h" fact="0.8169"/>
                  <dgm:constr type="w" for="ch" forName="parTx1" refType="w" fact="0.4064"/>
                  <dgm:constr type="h" for="ch" forName="parTx1" refType="h" fact="0.218"/>
                  <dgm:constr type="ctrX" for="ch" forName="picture1" refType="w" fact="0.1785"/>
                  <dgm:constr type="ctrY" for="ch" forName="picture1" refType="h" fact="0.7834"/>
                  <dgm:constr type="w" for="ch" forName="picture1" refType="w" fact="0.1884"/>
                  <dgm:constr type="h" for="ch" forName="picture1" refType="h" fact="0.3768"/>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688"/>
                  <dgm:constr type="t" for="ch" forName="parTx2" refType="h" fact="0.3905"/>
                  <dgm:constr type="w" for="ch" forName="parTx2" refType="w" fact="0.4064"/>
                  <dgm:constr type="h" for="ch" forName="parTx2" refType="h" fact="0.218"/>
                  <dgm:constr type="ctrX" for="ch" forName="picture2" refType="w" fact="0.3503"/>
                  <dgm:constr type="ctrY" for="ch" forName="picture2" refType="h" fact="0.357"/>
                  <dgm:constr type="w" for="ch" forName="picture2" refType="w" fact="0.1884"/>
                  <dgm:constr type="h" for="ch" forName="picture2" refType="h" fact="0.3768"/>
                  <dgm:constr type="l" for="ch" forName="desTx2" refType="r" refFor="ch" refForName="parTx2"/>
                  <dgm:constr type="r" for="ch" forName="desTx2" refType="w"/>
                  <dgm:constr type="t" for="ch" forName="desTx2" refType="t" refFor="ch" refForName="parTx2"/>
                  <dgm:constr type="h" for="ch" forName="desTx2" refType="h" refFor="ch" refForName="parTx2"/>
                </dgm:constrLst>
              </dgm:if>
              <dgm:else name="Name17">
                <dgm:alg type="composite">
                  <dgm:param type="ar" val="1.5073"/>
                </dgm:alg>
                <dgm:constrLst>
                  <dgm:constr type="primFontSz" for="ch" forName="parTx1" op="equ" val="65"/>
                  <dgm:constr type="primFontSz" for="ch" forName="parTx2" refType="primFontSz" refFor="ch" refForName="parTx1" op="equ"/>
                  <dgm:constr type="userD" refType="w" fact="0.025"/>
                  <dgm:constr type="ctrX" for="ch" forName="dot1" refType="w" fact="0.4274"/>
                  <dgm:constr type="ctrY" for="ch" forName="dot1" refType="h" fact="0.5911"/>
                  <dgm:constr type="w" for="ch" forName="dot1" refType="userD"/>
                  <dgm:constr type="h" for="ch" forName="dot1" refType="userD"/>
                  <dgm:constr type="ctrX" for="ch" forName="dot2" refType="w" fact="0.4055"/>
                  <dgm:constr type="ctrY" for="ch" forName="dot2" refType="h" fact="0.644"/>
                  <dgm:constr type="w" for="ch" forName="dot2" refType="userD"/>
                  <dgm:constr type="h" for="ch" forName="dot2" refType="userD"/>
                  <dgm:constr type="ctrX" for="ch" forName="dot3" refType="w" fact="0.3794"/>
                  <dgm:constr type="ctrY" for="ch" forName="dot3" refType="h" fact="0.6898"/>
                  <dgm:constr type="w" for="ch" forName="dot3" refType="userD"/>
                  <dgm:constr type="h" for="ch" forName="dot3" refType="userD"/>
                  <dgm:constr type="ctrX" for="ch" forName="dotArrow1" refType="w" fact="0.4106"/>
                  <dgm:constr type="ctrY" for="ch" forName="dotArrow1" refType="h" fact="0.0587"/>
                  <dgm:constr type="w" for="ch" forName="dotArrow1" refType="userD"/>
                  <dgm:constr type="h" for="ch" forName="dotArrow1" refType="userD"/>
                  <dgm:constr type="ctrX" for="ch" forName="dotArrow2" refType="w" fact="0.444"/>
                  <dgm:constr type="ctrY" for="ch" forName="dotArrow2" refType="h" fact="0.0287"/>
                  <dgm:constr type="w" for="ch" forName="dotArrow2" refType="userD"/>
                  <dgm:constr type="h" for="ch" forName="dotArrow2" refType="userD"/>
                  <dgm:constr type="ctrX" for="ch" forName="dotArrow3" refType="w" fact="0.4773"/>
                  <dgm:constr type="ctrY" for="ch" forName="dotArrow3" refType="h" fact="-0.0013"/>
                  <dgm:constr type="w" for="ch" forName="dotArrow3" refType="userD"/>
                  <dgm:constr type="h" for="ch" forName="dotArrow3" refType="userD"/>
                  <dgm:constr type="ctrX" for="ch" forName="dotArrow4" refType="w" fact="0.5106"/>
                  <dgm:constr type="ctrY" for="ch" forName="dotArrow4" refType="h" fact="0.0287"/>
                  <dgm:constr type="w" for="ch" forName="dotArrow4" refType="userD"/>
                  <dgm:constr type="h" for="ch" forName="dotArrow4" refType="userD"/>
                  <dgm:constr type="ctrX" for="ch" forName="dotArrow5" refType="w" fact="0.544"/>
                  <dgm:constr type="ctrY" for="ch" forName="dotArrow5" refType="h" fact="0.0587"/>
                  <dgm:constr type="w" for="ch" forName="dotArrow5" refType="userD"/>
                  <dgm:constr type="h" for="ch" forName="dotArrow5" refType="userD"/>
                  <dgm:constr type="ctrX" for="ch" forName="dotArrow6" refType="w" fact="0.4773"/>
                  <dgm:constr type="ctrY" for="ch" forName="dotArrow6" refType="h" fact="0.062"/>
                  <dgm:constr type="w" for="ch" forName="dotArrow6" refType="userD"/>
                  <dgm:constr type="h" for="ch" forName="dotArrow6" refType="userD"/>
                  <dgm:constr type="ctrX" for="ch" forName="dotArrow7" refType="w" fact="0.4773"/>
                  <dgm:constr type="ctrY" for="ch" forName="dotArrow7" refType="h" fact="0.1253"/>
                  <dgm:constr type="w" for="ch" forName="dotArrow7" refType="userD"/>
                  <dgm:constr type="h" for="ch" forName="dotArrow7" refType="userD"/>
                  <dgm:constr type="l" for="ch" forName="parTx1" refType="w" fact="0.2614"/>
                  <dgm:constr type="t" for="ch" forName="parTx1" refType="h" fact="0.8086"/>
                  <dgm:constr type="w" for="ch" forName="parTx1" refType="w" fact="0.5392"/>
                  <dgm:constr type="h" for="ch" forName="parTx1" refType="h" fact="0.218"/>
                  <dgm:constr type="ctrX" for="ch" forName="picture1" refType="w" fact="0.2369"/>
                  <dgm:constr type="ctrY" for="ch" forName="picture1" refType="h" fact="0.7834"/>
                  <dgm:constr type="w" for="ch" forName="picture1" refType="w" fact="0.25"/>
                  <dgm:constr type="h" for="ch" forName="picture1" refType="h" fact="0.3768"/>
                  <dgm:constr type="l" for="ch" forName="parTx2" refType="w" fact="0.4893"/>
                  <dgm:constr type="t" for="ch" forName="parTx2" refType="h" fact="0.3822"/>
                  <dgm:constr type="w" for="ch" forName="parTx2" refType="w" fact="0.5392"/>
                  <dgm:constr type="h" for="ch" forName="parTx2" refType="h" fact="0.218"/>
                  <dgm:constr type="ctrX" for="ch" forName="picture2" refType="w" fact="0.4648"/>
                  <dgm:constr type="ctrY" for="ch" forName="picture2" refType="h" fact="0.357"/>
                  <dgm:constr type="w" for="ch" forName="picture2" refType="w" fact="0.25"/>
                  <dgm:constr type="h" for="ch" forName="picture2" refType="h" fact="0.3768"/>
                </dgm:constrLst>
              </dgm:else>
            </dgm:choose>
          </dgm:if>
          <dgm:else name="Name18">
            <dgm:choose name="Name19">
              <dgm:if name="Name20" axis="des" func="maxDepth" op="gt" val="1">
                <dgm:alg type="composite">
                  <dgm:param type="ar" val="2"/>
                </dgm:alg>
                <dgm:constrLst>
                  <dgm:constr type="primFontSz" for="ch" forName="parTx1" op="equ" val="65"/>
                  <dgm:constr type="primFontSz" for="ch" forName="parTx2" refType="primFontSz" refFor="ch" refForName="parTx1" op="equ"/>
                  <dgm:constr type="primFontSz" for="ch" forName="desTx1" op="equ" val="65"/>
                  <dgm:constr type="primFontSz" for="ch" forName="desTx2" refType="primFontSz" refFor="ch" refForName="desTx1" op="equ"/>
                  <dgm:constr type="userD" refType="w" fact="0.0188"/>
                  <dgm:constr type="ctrX" for="ch" forName="dot1" refType="w" fact="0.6779"/>
                  <dgm:constr type="ctrY" for="ch" forName="dot1" refType="h" fact="0.5911"/>
                  <dgm:constr type="w" for="ch" forName="dot1" refType="userD"/>
                  <dgm:constr type="h" for="ch" forName="dot1" refType="userD"/>
                  <dgm:constr type="ctrX" for="ch" forName="dot2" refType="w" fact="0.6944"/>
                  <dgm:constr type="ctrY" for="ch" forName="dot2" refType="h" fact="0.644"/>
                  <dgm:constr type="w" for="ch" forName="dot2" refType="userD"/>
                  <dgm:constr type="h" for="ch" forName="dot2" refType="userD"/>
                  <dgm:constr type="ctrX" for="ch" forName="dot3" refType="w" fact="0.7141"/>
                  <dgm:constr type="ctrY" for="ch" forName="dot3" refType="h" fact="0.6898"/>
                  <dgm:constr type="w" for="ch" forName="dot3" refType="userD"/>
                  <dgm:constr type="h" for="ch" forName="dot3" refType="userD"/>
                  <dgm:constr type="ctrX" for="ch" forName="dotArrow1" refType="w" fact="0.6905"/>
                  <dgm:constr type="ctrY" for="ch" forName="dotArrow1" refType="h" fact="0.0587"/>
                  <dgm:constr type="w" for="ch" forName="dotArrow1" refType="userD"/>
                  <dgm:constr type="h" for="ch" forName="dotArrow1" refType="userD"/>
                  <dgm:constr type="ctrX" for="ch" forName="dotArrow2" refType="w" fact="0.6654"/>
                  <dgm:constr type="ctrY" for="ch" forName="dotArrow2" refType="h" fact="0.0287"/>
                  <dgm:constr type="w" for="ch" forName="dotArrow2" refType="userD"/>
                  <dgm:constr type="h" for="ch" forName="dotArrow2" refType="userD"/>
                  <dgm:constr type="ctrX" for="ch" forName="dotArrow3" refType="w" fact="0.6403"/>
                  <dgm:constr type="ctrY" for="ch" forName="dotArrow3" refType="h" fact="-0.0013"/>
                  <dgm:constr type="w" for="ch" forName="dotArrow3" refType="userD"/>
                  <dgm:constr type="h" for="ch" forName="dotArrow3" refType="userD"/>
                  <dgm:constr type="ctrX" for="ch" forName="dotArrow4" refType="w" fact="0.6152"/>
                  <dgm:constr type="ctrY" for="ch" forName="dotArrow4" refType="h" fact="0.0287"/>
                  <dgm:constr type="w" for="ch" forName="dotArrow4" refType="userD"/>
                  <dgm:constr type="h" for="ch" forName="dotArrow4" refType="userD"/>
                  <dgm:constr type="ctrX" for="ch" forName="dotArrow5" refType="w" fact="0.59"/>
                  <dgm:constr type="ctrY" for="ch" forName="dotArrow5" refType="h" fact="0.0587"/>
                  <dgm:constr type="w" for="ch" forName="dotArrow5" refType="userD"/>
                  <dgm:constr type="h" for="ch" forName="dotArrow5" refType="userD"/>
                  <dgm:constr type="ctrX" for="ch" forName="dotArrow6" refType="w" fact="0.6403"/>
                  <dgm:constr type="ctrY" for="ch" forName="dotArrow6" refType="h" fact="0.062"/>
                  <dgm:constr type="w" for="ch" forName="dotArrow6" refType="userD"/>
                  <dgm:constr type="h" for="ch" forName="dotArrow6" refType="userD"/>
                  <dgm:constr type="ctrX" for="ch" forName="dotArrow7" refType="w" fact="0.6403"/>
                  <dgm:constr type="ctrY" for="ch" forName="dotArrow7" refType="h" fact="0.1253"/>
                  <dgm:constr type="w" for="ch" forName="dotArrow7" refType="userD"/>
                  <dgm:constr type="h" for="ch" forName="dotArrow7" refType="userD"/>
                  <dgm:constr type="r" for="ch" forName="parTx1" refType="w" fact="0.803"/>
                  <dgm:constr type="t" for="ch" forName="parTx1" refType="h" fact="0.8169"/>
                  <dgm:constr type="w" for="ch" forName="parTx1" refType="w" fact="0.4064"/>
                  <dgm:constr type="h" for="ch" forName="parTx1" refType="h" fact="0.218"/>
                  <dgm:constr type="ctrX" for="ch" forName="picture1" refType="w" fact="0.8215"/>
                  <dgm:constr type="ctrY" for="ch" forName="picture1" refType="h" fact="0.7834"/>
                  <dgm:constr type="w" for="ch" forName="picture1" refType="w" fact="0.1884"/>
                  <dgm:constr type="h" for="ch" forName="picture1" refType="h" fact="0.3768"/>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312"/>
                  <dgm:constr type="t" for="ch" forName="parTx2" refType="h" fact="0.3905"/>
                  <dgm:constr type="w" for="ch" forName="parTx2" refType="w" fact="0.4064"/>
                  <dgm:constr type="h" for="ch" forName="parTx2" refType="h" fact="0.218"/>
                  <dgm:constr type="ctrX" for="ch" forName="picture2" refType="w" fact="0.6497"/>
                  <dgm:constr type="ctrY" for="ch" forName="picture2" refType="h" fact="0.357"/>
                  <dgm:constr type="w" for="ch" forName="picture2" refType="w" fact="0.1884"/>
                  <dgm:constr type="h" for="ch" forName="picture2" refType="h" fact="0.3768"/>
                  <dgm:constr type="r" for="ch" forName="desTx2" refType="l" refFor="ch" refForName="parTx2"/>
                  <dgm:constr type="l" for="ch" forName="desTx2"/>
                  <dgm:constr type="t" for="ch" forName="desTx2" refType="t" refFor="ch" refForName="parTx2"/>
                  <dgm:constr type="h" for="ch" forName="desTx2" refType="h" refFor="ch" refForName="parTx2"/>
                </dgm:constrLst>
              </dgm:if>
              <dgm:else name="Name21">
                <dgm:alg type="composite">
                  <dgm:param type="ar" val="1.5073"/>
                </dgm:alg>
                <dgm:constrLst>
                  <dgm:constr type="primFontSz" for="ch" forName="parTx1" op="equ" val="65"/>
                  <dgm:constr type="primFontSz" for="ch" forName="parTx2" refType="primFontSz" refFor="ch" refForName="parTx1" op="equ"/>
                  <dgm:constr type="userD" refType="w" fact="0.025"/>
                  <dgm:constr type="ctrX" for="ch" forName="dot1" refType="w" fact="0.5726"/>
                  <dgm:constr type="ctrY" for="ch" forName="dot1" refType="h" fact="0.5911"/>
                  <dgm:constr type="w" for="ch" forName="dot1" refType="userD"/>
                  <dgm:constr type="h" for="ch" forName="dot1" refType="userD"/>
                  <dgm:constr type="ctrX" for="ch" forName="dot2" refType="w" fact="0.5945"/>
                  <dgm:constr type="ctrY" for="ch" forName="dot2" refType="h" fact="0.644"/>
                  <dgm:constr type="w" for="ch" forName="dot2" refType="userD"/>
                  <dgm:constr type="h" for="ch" forName="dot2" refType="userD"/>
                  <dgm:constr type="ctrX" for="ch" forName="dot3" refType="w" fact="0.6206"/>
                  <dgm:constr type="ctrY" for="ch" forName="dot3" refType="h" fact="0.6898"/>
                  <dgm:constr type="w" for="ch" forName="dot3" refType="userD"/>
                  <dgm:constr type="h" for="ch" forName="dot3" refType="userD"/>
                  <dgm:constr type="ctrX" for="ch" forName="dotArrow1" refType="w" fact="0.5894"/>
                  <dgm:constr type="ctrY" for="ch" forName="dotArrow1" refType="h" fact="0.0587"/>
                  <dgm:constr type="w" for="ch" forName="dotArrow1" refType="userD"/>
                  <dgm:constr type="h" for="ch" forName="dotArrow1" refType="userD"/>
                  <dgm:constr type="ctrX" for="ch" forName="dotArrow2" refType="w" fact="0.556"/>
                  <dgm:constr type="ctrY" for="ch" forName="dotArrow2" refType="h" fact="0.0287"/>
                  <dgm:constr type="w" for="ch" forName="dotArrow2" refType="userD"/>
                  <dgm:constr type="h" for="ch" forName="dotArrow2" refType="userD"/>
                  <dgm:constr type="ctrX" for="ch" forName="dotArrow3" refType="w" fact="0.5227"/>
                  <dgm:constr type="ctrY" for="ch" forName="dotArrow3" refType="h" fact="-0.0013"/>
                  <dgm:constr type="w" for="ch" forName="dotArrow3" refType="userD"/>
                  <dgm:constr type="h" for="ch" forName="dotArrow3" refType="userD"/>
                  <dgm:constr type="ctrX" for="ch" forName="dotArrow4" refType="w" fact="0.4894"/>
                  <dgm:constr type="ctrY" for="ch" forName="dotArrow4" refType="h" fact="0.0287"/>
                  <dgm:constr type="w" for="ch" forName="dotArrow4" refType="userD"/>
                  <dgm:constr type="h" for="ch" forName="dotArrow4" refType="userD"/>
                  <dgm:constr type="ctrX" for="ch" forName="dotArrow5" refType="w" fact="0.456"/>
                  <dgm:constr type="ctrY" for="ch" forName="dotArrow5" refType="h" fact="0.0587"/>
                  <dgm:constr type="w" for="ch" forName="dotArrow5" refType="userD"/>
                  <dgm:constr type="h" for="ch" forName="dotArrow5" refType="userD"/>
                  <dgm:constr type="ctrX" for="ch" forName="dotArrow6" refType="w" fact="0.5227"/>
                  <dgm:constr type="ctrY" for="ch" forName="dotArrow6" refType="h" fact="0.062"/>
                  <dgm:constr type="w" for="ch" forName="dotArrow6" refType="userD"/>
                  <dgm:constr type="h" for="ch" forName="dotArrow6" refType="userD"/>
                  <dgm:constr type="ctrX" for="ch" forName="dotArrow7" refType="w" fact="0.5227"/>
                  <dgm:constr type="ctrY" for="ch" forName="dotArrow7" refType="h" fact="0.1253"/>
                  <dgm:constr type="w" for="ch" forName="dotArrow7" refType="userD"/>
                  <dgm:constr type="h" for="ch" forName="dotArrow7" refType="userD"/>
                  <dgm:constr type="r" for="ch" forName="parTx1" refType="w" fact="0.7386"/>
                  <dgm:constr type="t" for="ch" forName="parTx1" refType="h" fact="0.8086"/>
                  <dgm:constr type="w" for="ch" forName="parTx1" refType="w" fact="0.5392"/>
                  <dgm:constr type="h" for="ch" forName="parTx1" refType="h" fact="0.218"/>
                  <dgm:constr type="ctrX" for="ch" forName="picture1" refType="w" fact="0.7631"/>
                  <dgm:constr type="ctrY" for="ch" forName="picture1" refType="h" fact="0.7834"/>
                  <dgm:constr type="w" for="ch" forName="picture1" refType="w" fact="0.25"/>
                  <dgm:constr type="h" for="ch" forName="picture1" refType="h" fact="0.3768"/>
                  <dgm:constr type="r" for="ch" forName="parTx2" refType="w" fact="0.5107"/>
                  <dgm:constr type="t" for="ch" forName="parTx2" refType="h" fact="0.3822"/>
                  <dgm:constr type="w" for="ch" forName="parTx2" refType="w" fact="0.5392"/>
                  <dgm:constr type="h" for="ch" forName="parTx2" refType="h" fact="0.218"/>
                  <dgm:constr type="ctrX" for="ch" forName="picture2" refType="w" fact="0.5352"/>
                  <dgm:constr type="ctrY" for="ch" forName="picture2" refType="h" fact="0.357"/>
                  <dgm:constr type="w" for="ch" forName="picture2" refType="w" fact="0.25"/>
                  <dgm:constr type="h" for="ch" forName="picture2" refType="h" fact="0.3768"/>
                </dgm:constrLst>
              </dgm:else>
            </dgm:choose>
          </dgm:else>
        </dgm:choose>
      </dgm:if>
      <dgm:if name="Name22" axis="ch" ptType="node" func="cnt" op="equ" val="3">
        <dgm:choose name="Name23">
          <dgm:if name="Name24" func="var" arg="dir" op="equ" val="norm">
            <dgm:choose name="Name25">
              <dgm:if name="Name26" axis="des" func="maxDepth" op="gt" val="1">
                <dgm:alg type="composite">
                  <dgm:param type="ar" val="1.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userD" refType="w" fact="0.0162"/>
                  <dgm:constr type="ctrX" for="ch" forName="dot1" refType="w" fact="0.2981"/>
                  <dgm:constr type="ctrY" for="ch" forName="dot1" refType="h" fact="0.763"/>
                  <dgm:constr type="w" for="ch" forName="dot1" refType="userD"/>
                  <dgm:constr type="h" for="ch" forName="dot1" refType="userD"/>
                  <dgm:constr type="ctrX" for="ch" forName="dot2" refType="w" fact="0.2676"/>
                  <dgm:constr type="ctrY" for="ch" forName="dot2" refType="h" fact="0.7887"/>
                  <dgm:constr type="w" for="ch" forName="dot2" refType="userD"/>
                  <dgm:constr type="h" for="ch" forName="dot2" refType="userD"/>
                  <dgm:constr type="ctrX" for="ch" forName="dot3" refType="w" fact="0.2357"/>
                  <dgm:constr type="ctrY" for="ch" forName="dot3" refType="h" fact="0.809"/>
                  <dgm:constr type="w" for="ch" forName="dot3" refType="userD"/>
                  <dgm:constr type="h" for="ch" forName="dot3" refType="userD"/>
                  <dgm:constr type="ctrX" for="ch" forName="dot4" refType="w" fact="0.4445"/>
                  <dgm:constr type="ctrY" for="ch" forName="dot4" refType="h" fact="0.4655"/>
                  <dgm:constr type="w" for="ch" forName="dot4" refType="userD"/>
                  <dgm:constr type="h" for="ch" forName="dot4" refType="userD"/>
                  <dgm:constr type="ctrX" for="ch" forName="dot5" refType="w" fact="0.4323"/>
                  <dgm:constr type="ctrY" for="ch" forName="dot5" refType="h" fact="0.5178"/>
                  <dgm:constr type="w" for="ch" forName="dot5" refType="userD"/>
                  <dgm:constr type="h" for="ch" forName="dot5" refType="userD"/>
                  <dgm:constr type="ctrX" for="ch" forName="dotArrow1" refType="w" fact="0.4236"/>
                  <dgm:constr type="ctrY" for="ch" forName="dotArrow1" refType="h" fact="0.0718"/>
                  <dgm:constr type="w" for="ch" forName="dotArrow1" refType="userD"/>
                  <dgm:constr type="h" for="ch" forName="dotArrow1" refType="userD"/>
                  <dgm:constr type="ctrX" for="ch" forName="dotArrow2" refType="w" fact="0.446"/>
                  <dgm:constr type="ctrY" for="ch" forName="dotArrow2" refType="h" fact="0.0468"/>
                  <dgm:constr type="w" for="ch" forName="dotArrow2" refType="userD"/>
                  <dgm:constr type="h" for="ch" forName="dotArrow2" refType="userD"/>
                  <dgm:constr type="ctrX" for="ch" forName="dotArrow3" refType="w" fact="0.4685"/>
                  <dgm:constr type="ctrY" for="ch" forName="dotArrow3" refType="h" fact="0.0218"/>
                  <dgm:constr type="w" for="ch" forName="dotArrow3" refType="userD"/>
                  <dgm:constr type="h" for="ch" forName="dotArrow3" refType="userD"/>
                  <dgm:constr type="ctrX" for="ch" forName="dotArrow4" refType="w" fact="0.491"/>
                  <dgm:constr type="ctrY" for="ch" forName="dotArrow4" refType="h" fact="0.0468"/>
                  <dgm:constr type="w" for="ch" forName="dotArrow4" refType="userD"/>
                  <dgm:constr type="h" for="ch" forName="dotArrow4" refType="userD"/>
                  <dgm:constr type="ctrX" for="ch" forName="dotArrow5" refType="w" fact="0.5135"/>
                  <dgm:constr type="ctrY" for="ch" forName="dotArrow5" refType="h" fact="0.0718"/>
                  <dgm:constr type="w" for="ch" forName="dotArrow5" refType="userD"/>
                  <dgm:constr type="h" for="ch" forName="dotArrow5" refType="userD"/>
                  <dgm:constr type="ctrX" for="ch" forName="dotArrow6" refType="w" fact="0.4685"/>
                  <dgm:constr type="ctrY" for="ch" forName="dotArrow6" refType="h" fact="0.0745"/>
                  <dgm:constr type="w" for="ch" forName="dotArrow6" refType="userD"/>
                  <dgm:constr type="h" for="ch" forName="dotArrow6" refType="userD"/>
                  <dgm:constr type="ctrX" for="ch" forName="dotArrow7" refType="w" fact="0.4685"/>
                  <dgm:constr type="ctrY" for="ch" forName="dotArrow7" refType="h" fact="0.1273"/>
                  <dgm:constr type="w" for="ch" forName="dotArrow7" refType="userD"/>
                  <dgm:constr type="h" for="ch" forName="dotArrow7" refType="userD"/>
                  <dgm:constr type="l" for="ch" forName="parTx1" refType="w" fact="0.1487"/>
                  <dgm:constr type="t" for="ch" forName="parTx1" refType="h" fact="0.8596"/>
                  <dgm:constr type="w" for="ch" forName="parTx1" refType="w" fact="0.3491"/>
                  <dgm:constr type="h" for="ch" forName="parTx1" refType="h" fact="0.1638"/>
                  <dgm:constr type="ctrX" for="ch" forName="picture1" refType="w" fact="0.1328"/>
                  <dgm:constr type="ctrY" for="ch" forName="picture1" refType="h" fact="0.8361"/>
                  <dgm:constr type="w" for="ch" forName="picture1" refType="w" fact="0.1618"/>
                  <dgm:constr type="h" for="ch" forName="picture1" refType="h" fact="0.2832"/>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732"/>
                  <dgm:constr type="t" for="ch" forName="parTx2" refType="h" fact="0.6469"/>
                  <dgm:constr type="w" for="ch" forName="parTx2" refType="w" fact="0.3491"/>
                  <dgm:constr type="h" for="ch" forName="parTx2" refType="h" fact="0.1638"/>
                  <dgm:constr type="ctrX" for="ch" forName="picture2" refType="w" fact="0.3573"/>
                  <dgm:constr type="ctrY" for="ch" forName="picture2" refType="h" fact="0.6234"/>
                  <dgm:constr type="w" for="ch" forName="picture2" refType="w" fact="0.1618"/>
                  <dgm:constr type="h" for="ch" forName="picture2" refType="h" fact="0.2832"/>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4763"/>
                  <dgm:constr type="t" for="ch" forName="parTx3" refType="h" fact="0.3243"/>
                  <dgm:constr type="w" for="ch" forName="parTx3" refType="w" fact="0.3491"/>
                  <dgm:constr type="h" for="ch" forName="parTx3" refType="h" fact="0.1638"/>
                  <dgm:constr type="ctrX" for="ch" forName="picture3" refType="w" fact="0.4604"/>
                  <dgm:constr type="ctrY" for="ch" forName="picture3" refType="h" fact="0.3008"/>
                  <dgm:constr type="w" for="ch" forName="picture3" refType="w" fact="0.1618"/>
                  <dgm:constr type="h" for="ch" forName="picture3" refType="h" fact="0.2832"/>
                  <dgm:constr type="l" for="ch" forName="desTx3" refType="r" refFor="ch" refForName="parTx3"/>
                  <dgm:constr type="r" for="ch" forName="desTx3" refType="w"/>
                  <dgm:constr type="t" for="ch" forName="desTx3" refType="t" refFor="ch" refForName="parTx3"/>
                  <dgm:constr type="h" for="ch" forName="desTx3" refType="h" refFor="ch" refForName="parTx3"/>
                </dgm:constrLst>
              </dgm:if>
              <dgm:else name="Name27">
                <dgm:alg type="composite">
                  <dgm:param type="ar" val="1.416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userD" refType="w" fact="0.02"/>
                  <dgm:constr type="ctrX" for="ch" forName="dot1" refType="w" fact="0.3684"/>
                  <dgm:constr type="ctrY" for="ch" forName="dot1" refType="h" fact="0.763"/>
                  <dgm:constr type="w" for="ch" forName="dot1" refType="userD"/>
                  <dgm:constr type="h" for="ch" forName="dot1" refType="userD"/>
                  <dgm:constr type="ctrX" for="ch" forName="dot2" refType="w" fact="0.3307"/>
                  <dgm:constr type="ctrY" for="ch" forName="dot2" refType="h" fact="0.7887"/>
                  <dgm:constr type="w" for="ch" forName="dot2" refType="userD"/>
                  <dgm:constr type="h" for="ch" forName="dot2" refType="userD"/>
                  <dgm:constr type="ctrX" for="ch" forName="dot3" refType="w" fact="0.2912"/>
                  <dgm:constr type="ctrY" for="ch" forName="dot3" refType="h" fact="0.809"/>
                  <dgm:constr type="w" for="ch" forName="dot3" refType="userD"/>
                  <dgm:constr type="h" for="ch" forName="dot3" refType="userD"/>
                  <dgm:constr type="ctrX" for="ch" forName="dot4" refType="w" fact="0.5494"/>
                  <dgm:constr type="ctrY" for="ch" forName="dot4" refType="h" fact="0.4655"/>
                  <dgm:constr type="w" for="ch" forName="dot4" refType="userD"/>
                  <dgm:constr type="h" for="ch" forName="dot4" refType="userD"/>
                  <dgm:constr type="ctrX" for="ch" forName="dot5" refType="w" fact="0.5342"/>
                  <dgm:constr type="ctrY" for="ch" forName="dot5" refType="h" fact="0.5178"/>
                  <dgm:constr type="w" for="ch" forName="dot5" refType="userD"/>
                  <dgm:constr type="h" for="ch" forName="dot5" refType="userD"/>
                  <dgm:constr type="ctrX" for="ch" forName="dotArrow1" refType="w" fact="0.5234"/>
                  <dgm:constr type="ctrY" for="ch" forName="dotArrow1" refType="h" fact="0.0718"/>
                  <dgm:constr type="w" for="ch" forName="dotArrow1" refType="userD"/>
                  <dgm:constr type="h" for="ch" forName="dotArrow1" refType="userD"/>
                  <dgm:constr type="ctrX" for="ch" forName="dotArrow2" refType="w" fact="0.5512"/>
                  <dgm:constr type="ctrY" for="ch" forName="dotArrow2" refType="h" fact="0.0468"/>
                  <dgm:constr type="w" for="ch" forName="dotArrow2" refType="userD"/>
                  <dgm:constr type="h" for="ch" forName="dotArrow2" refType="userD"/>
                  <dgm:constr type="ctrX" for="ch" forName="dotArrow3" refType="w" fact="0.579"/>
                  <dgm:constr type="ctrY" for="ch" forName="dotArrow3" refType="h" fact="0.0218"/>
                  <dgm:constr type="w" for="ch" forName="dotArrow3" refType="userD"/>
                  <dgm:constr type="h" for="ch" forName="dotArrow3" refType="userD"/>
                  <dgm:constr type="ctrX" for="ch" forName="dotArrow4" refType="w" fact="0.6068"/>
                  <dgm:constr type="ctrY" for="ch" forName="dotArrow4" refType="h" fact="0.0468"/>
                  <dgm:constr type="w" for="ch" forName="dotArrow4" refType="userD"/>
                  <dgm:constr type="h" for="ch" forName="dotArrow4" refType="userD"/>
                  <dgm:constr type="ctrX" for="ch" forName="dotArrow5" refType="w" fact="0.6346"/>
                  <dgm:constr type="ctrY" for="ch" forName="dotArrow5" refType="h" fact="0.0718"/>
                  <dgm:constr type="w" for="ch" forName="dotArrow5" refType="userD"/>
                  <dgm:constr type="h" for="ch" forName="dotArrow5" refType="userD"/>
                  <dgm:constr type="ctrX" for="ch" forName="dotArrow6" refType="w" fact="0.579"/>
                  <dgm:constr type="ctrY" for="ch" forName="dotArrow6" refType="h" fact="0.0745"/>
                  <dgm:constr type="w" for="ch" forName="dotArrow6" refType="userD"/>
                  <dgm:constr type="h" for="ch" forName="dotArrow6" refType="userD"/>
                  <dgm:constr type="ctrX" for="ch" forName="dotArrow7" refType="w" fact="0.579"/>
                  <dgm:constr type="ctrY" for="ch" forName="dotArrow7" refType="h" fact="0.1273"/>
                  <dgm:constr type="w" for="ch" forName="dotArrow7" refType="userD"/>
                  <dgm:constr type="h" for="ch" forName="dotArrow7" refType="userD"/>
                  <dgm:constr type="l" for="ch" forName="parTx1" refType="w" fact="0.1837"/>
                  <dgm:constr type="t" for="ch" forName="parTx1" refType="h" fact="0.8551"/>
                  <dgm:constr type="w" for="ch" forName="parTx1" refType="w" fact="0.4314"/>
                  <dgm:constr type="h" for="ch" forName="parTx1" refType="h" fact="0.1638"/>
                  <dgm:constr type="ctrX" for="ch" forName="picture1" refType="w" fact="0.1641"/>
                  <dgm:constr type="ctrY" for="ch" forName="picture1" refType="h" fact="0.8361"/>
                  <dgm:constr type="w" for="ch" forName="picture1" refType="w" fact="0.2"/>
                  <dgm:constr type="h" for="ch" forName="picture1" refType="h" fact="0.2832"/>
                  <dgm:constr type="l" for="ch" forName="parTx2" refType="w" fact="0.4612"/>
                  <dgm:constr type="t" for="ch" forName="parTx2" refType="h" fact="0.6424"/>
                  <dgm:constr type="w" for="ch" forName="parTx2" refType="w" fact="0.4314"/>
                  <dgm:constr type="h" for="ch" forName="parTx2" refType="h" fact="0.1638"/>
                  <dgm:constr type="ctrX" for="ch" forName="picture2" refType="w" fact="0.4416"/>
                  <dgm:constr type="ctrY" for="ch" forName="picture2" refType="h" fact="0.6234"/>
                  <dgm:constr type="w" for="ch" forName="picture2" refType="w" fact="0.2"/>
                  <dgm:constr type="h" for="ch" forName="picture2" refType="h" fact="0.2832"/>
                  <dgm:constr type="l" for="ch" forName="parTx3" refType="w" fact="0.5886"/>
                  <dgm:constr type="t" for="ch" forName="parTx3" refType="h" fact="0.3198"/>
                  <dgm:constr type="w" for="ch" forName="parTx3" refType="w" fact="0.4314"/>
                  <dgm:constr type="h" for="ch" forName="parTx3" refType="h" fact="0.1638"/>
                  <dgm:constr type="ctrX" for="ch" forName="picture3" refType="w" fact="0.569"/>
                  <dgm:constr type="ctrY" for="ch" forName="picture3" refType="h" fact="0.3008"/>
                  <dgm:constr type="w" for="ch" forName="picture3" refType="w" fact="0.2"/>
                  <dgm:constr type="h" for="ch" forName="picture3" refType="h" fact="0.2832"/>
                </dgm:constrLst>
              </dgm:else>
            </dgm:choose>
          </dgm:if>
          <dgm:else name="Name28">
            <dgm:choose name="Name29">
              <dgm:if name="Name30" axis="des" func="maxDepth" op="gt" val="1">
                <dgm:alg type="composite">
                  <dgm:param type="ar" val="1.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userD" refType="w" fact="0.0162"/>
                  <dgm:constr type="ctrX" for="ch" forName="dot1" refType="w" fact="0.7019"/>
                  <dgm:constr type="ctrY" for="ch" forName="dot1" refType="h" fact="0.763"/>
                  <dgm:constr type="w" for="ch" forName="dot1" refType="userD"/>
                  <dgm:constr type="h" for="ch" forName="dot1" refType="userD"/>
                  <dgm:constr type="ctrX" for="ch" forName="dot2" refType="w" fact="0.7324"/>
                  <dgm:constr type="ctrY" for="ch" forName="dot2" refType="h" fact="0.7887"/>
                  <dgm:constr type="w" for="ch" forName="dot2" refType="userD"/>
                  <dgm:constr type="h" for="ch" forName="dot2" refType="userD"/>
                  <dgm:constr type="ctrX" for="ch" forName="dot3" refType="w" fact="0.7643"/>
                  <dgm:constr type="ctrY" for="ch" forName="dot3" refType="h" fact="0.809"/>
                  <dgm:constr type="w" for="ch" forName="dot3" refType="userD"/>
                  <dgm:constr type="h" for="ch" forName="dot3" refType="userD"/>
                  <dgm:constr type="ctrX" for="ch" forName="dot4" refType="w" fact="0.5555"/>
                  <dgm:constr type="ctrY" for="ch" forName="dot4" refType="h" fact="0.4655"/>
                  <dgm:constr type="w" for="ch" forName="dot4" refType="userD"/>
                  <dgm:constr type="h" for="ch" forName="dot4" refType="userD"/>
                  <dgm:constr type="ctrX" for="ch" forName="dot5" refType="w" fact="0.5677"/>
                  <dgm:constr type="ctrY" for="ch" forName="dot5" refType="h" fact="0.5178"/>
                  <dgm:constr type="w" for="ch" forName="dot5" refType="userD"/>
                  <dgm:constr type="h" for="ch" forName="dot5" refType="userD"/>
                  <dgm:constr type="ctrX" for="ch" forName="dotArrow1" refType="w" fact="0.5764"/>
                  <dgm:constr type="ctrY" for="ch" forName="dotArrow1" refType="h" fact="0.0718"/>
                  <dgm:constr type="w" for="ch" forName="dotArrow1" refType="userD"/>
                  <dgm:constr type="h" for="ch" forName="dotArrow1" refType="userD"/>
                  <dgm:constr type="ctrX" for="ch" forName="dotArrow2" refType="w" fact="0.554"/>
                  <dgm:constr type="ctrY" for="ch" forName="dotArrow2" refType="h" fact="0.0468"/>
                  <dgm:constr type="w" for="ch" forName="dotArrow2" refType="userD"/>
                  <dgm:constr type="h" for="ch" forName="dotArrow2" refType="userD"/>
                  <dgm:constr type="ctrX" for="ch" forName="dotArrow3" refType="w" fact="0.5315"/>
                  <dgm:constr type="ctrY" for="ch" forName="dotArrow3" refType="h" fact="0.0218"/>
                  <dgm:constr type="w" for="ch" forName="dotArrow3" refType="userD"/>
                  <dgm:constr type="h" for="ch" forName="dotArrow3" refType="userD"/>
                  <dgm:constr type="ctrX" for="ch" forName="dotArrow4" refType="w" fact="0.509"/>
                  <dgm:constr type="ctrY" for="ch" forName="dotArrow4" refType="h" fact="0.0468"/>
                  <dgm:constr type="w" for="ch" forName="dotArrow4" refType="userD"/>
                  <dgm:constr type="h" for="ch" forName="dotArrow4" refType="userD"/>
                  <dgm:constr type="ctrX" for="ch" forName="dotArrow5" refType="w" fact="0.4865"/>
                  <dgm:constr type="ctrY" for="ch" forName="dotArrow5" refType="h" fact="0.0718"/>
                  <dgm:constr type="w" for="ch" forName="dotArrow5" refType="userD"/>
                  <dgm:constr type="h" for="ch" forName="dotArrow5" refType="userD"/>
                  <dgm:constr type="ctrX" for="ch" forName="dotArrow6" refType="w" fact="0.5315"/>
                  <dgm:constr type="ctrY" for="ch" forName="dotArrow6" refType="h" fact="0.0745"/>
                  <dgm:constr type="w" for="ch" forName="dotArrow6" refType="userD"/>
                  <dgm:constr type="h" for="ch" forName="dotArrow6" refType="userD"/>
                  <dgm:constr type="ctrX" for="ch" forName="dotArrow7" refType="w" fact="0.5315"/>
                  <dgm:constr type="ctrY" for="ch" forName="dotArrow7" refType="h" fact="0.1273"/>
                  <dgm:constr type="w" for="ch" forName="dotArrow7" refType="userD"/>
                  <dgm:constr type="h" for="ch" forName="dotArrow7" refType="userD"/>
                  <dgm:constr type="r" for="ch" forName="parTx1" refType="w" fact="0.8513"/>
                  <dgm:constr type="t" for="ch" forName="parTx1" refType="h" fact="0.8596"/>
                  <dgm:constr type="w" for="ch" forName="parTx1" refType="w" fact="0.3491"/>
                  <dgm:constr type="h" for="ch" forName="parTx1" refType="h" fact="0.1638"/>
                  <dgm:constr type="ctrX" for="ch" forName="picture1" refType="w" fact="0.8672"/>
                  <dgm:constr type="ctrY" for="ch" forName="picture1" refType="h" fact="0.8361"/>
                  <dgm:constr type="w" for="ch" forName="picture1" refType="w" fact="0.1618"/>
                  <dgm:constr type="h" for="ch" forName="picture1" refType="h" fact="0.2832"/>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268"/>
                  <dgm:constr type="t" for="ch" forName="parTx2" refType="h" fact="0.6469"/>
                  <dgm:constr type="w" for="ch" forName="parTx2" refType="w" fact="0.3491"/>
                  <dgm:constr type="h" for="ch" forName="parTx2" refType="h" fact="0.1638"/>
                  <dgm:constr type="ctrX" for="ch" forName="picture2" refType="w" fact="0.6427"/>
                  <dgm:constr type="ctrY" for="ch" forName="picture2" refType="h" fact="0.6234"/>
                  <dgm:constr type="w" for="ch" forName="picture2" refType="w" fact="0.1618"/>
                  <dgm:constr type="h" for="ch" forName="picture2" refType="h" fact="0.2832"/>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5237"/>
                  <dgm:constr type="t" for="ch" forName="parTx3" refType="h" fact="0.3243"/>
                  <dgm:constr type="w" for="ch" forName="parTx3" refType="w" fact="0.3491"/>
                  <dgm:constr type="h" for="ch" forName="parTx3" refType="h" fact="0.1638"/>
                  <dgm:constr type="ctrX" for="ch" forName="picture3" refType="w" fact="0.5396"/>
                  <dgm:constr type="ctrY" for="ch" forName="picture3" refType="h" fact="0.3008"/>
                  <dgm:constr type="w" for="ch" forName="picture3" refType="w" fact="0.1618"/>
                  <dgm:constr type="h" for="ch" forName="picture3" refType="h" fact="0.2832"/>
                  <dgm:constr type="r" for="ch" forName="desTx3" refType="l" refFor="ch" refForName="parTx3"/>
                  <dgm:constr type="l" for="ch" forName="desTx3"/>
                  <dgm:constr type="t" for="ch" forName="desTx3" refType="t" refFor="ch" refForName="parTx3"/>
                  <dgm:constr type="h" for="ch" forName="desTx3" refType="h" refFor="ch" refForName="parTx3"/>
                </dgm:constrLst>
              </dgm:if>
              <dgm:else name="Name31">
                <dgm:alg type="composite">
                  <dgm:param type="ar" val="1.416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userD" refType="w" fact="0.02"/>
                  <dgm:constr type="ctrX" for="ch" forName="dot1" refType="w" fact="0.6316"/>
                  <dgm:constr type="ctrY" for="ch" forName="dot1" refType="h" fact="0.763"/>
                  <dgm:constr type="w" for="ch" forName="dot1" refType="userD"/>
                  <dgm:constr type="h" for="ch" forName="dot1" refType="userD"/>
                  <dgm:constr type="ctrX" for="ch" forName="dot2" refType="w" fact="0.6693"/>
                  <dgm:constr type="ctrY" for="ch" forName="dot2" refType="h" fact="0.7887"/>
                  <dgm:constr type="w" for="ch" forName="dot2" refType="userD"/>
                  <dgm:constr type="h" for="ch" forName="dot2" refType="userD"/>
                  <dgm:constr type="ctrX" for="ch" forName="dot3" refType="w" fact="0.7088"/>
                  <dgm:constr type="ctrY" for="ch" forName="dot3" refType="h" fact="0.809"/>
                  <dgm:constr type="w" for="ch" forName="dot3" refType="userD"/>
                  <dgm:constr type="h" for="ch" forName="dot3" refType="userD"/>
                  <dgm:constr type="ctrX" for="ch" forName="dot4" refType="w" fact="0.4506"/>
                  <dgm:constr type="ctrY" for="ch" forName="dot4" refType="h" fact="0.4655"/>
                  <dgm:constr type="w" for="ch" forName="dot4" refType="userD"/>
                  <dgm:constr type="h" for="ch" forName="dot4" refType="userD"/>
                  <dgm:constr type="ctrX" for="ch" forName="dot5" refType="w" fact="0.4658"/>
                  <dgm:constr type="ctrY" for="ch" forName="dot5" refType="h" fact="0.5178"/>
                  <dgm:constr type="w" for="ch" forName="dot5" refType="userD"/>
                  <dgm:constr type="h" for="ch" forName="dot5" refType="userD"/>
                  <dgm:constr type="ctrX" for="ch" forName="dotArrow1" refType="w" fact="0.4766"/>
                  <dgm:constr type="ctrY" for="ch" forName="dotArrow1" refType="h" fact="0.0718"/>
                  <dgm:constr type="w" for="ch" forName="dotArrow1" refType="userD"/>
                  <dgm:constr type="h" for="ch" forName="dotArrow1" refType="userD"/>
                  <dgm:constr type="ctrX" for="ch" forName="dotArrow2" refType="w" fact="0.4488"/>
                  <dgm:constr type="ctrY" for="ch" forName="dotArrow2" refType="h" fact="0.0468"/>
                  <dgm:constr type="w" for="ch" forName="dotArrow2" refType="userD"/>
                  <dgm:constr type="h" for="ch" forName="dotArrow2" refType="userD"/>
                  <dgm:constr type="ctrX" for="ch" forName="dotArrow3" refType="w" fact="0.421"/>
                  <dgm:constr type="ctrY" for="ch" forName="dotArrow3" refType="h" fact="0.0218"/>
                  <dgm:constr type="w" for="ch" forName="dotArrow3" refType="userD"/>
                  <dgm:constr type="h" for="ch" forName="dotArrow3" refType="userD"/>
                  <dgm:constr type="ctrX" for="ch" forName="dotArrow4" refType="w" fact="0.3932"/>
                  <dgm:constr type="ctrY" for="ch" forName="dotArrow4" refType="h" fact="0.0468"/>
                  <dgm:constr type="w" for="ch" forName="dotArrow4" refType="userD"/>
                  <dgm:constr type="h" for="ch" forName="dotArrow4" refType="userD"/>
                  <dgm:constr type="ctrX" for="ch" forName="dotArrow5" refType="w" fact="0.3654"/>
                  <dgm:constr type="ctrY" for="ch" forName="dotArrow5" refType="h" fact="0.0718"/>
                  <dgm:constr type="w" for="ch" forName="dotArrow5" refType="userD"/>
                  <dgm:constr type="h" for="ch" forName="dotArrow5" refType="userD"/>
                  <dgm:constr type="ctrX" for="ch" forName="dotArrow6" refType="w" fact="0.421"/>
                  <dgm:constr type="ctrY" for="ch" forName="dotArrow6" refType="h" fact="0.0745"/>
                  <dgm:constr type="w" for="ch" forName="dotArrow6" refType="userD"/>
                  <dgm:constr type="h" for="ch" forName="dotArrow6" refType="userD"/>
                  <dgm:constr type="ctrX" for="ch" forName="dotArrow7" refType="w" fact="0.421"/>
                  <dgm:constr type="ctrY" for="ch" forName="dotArrow7" refType="h" fact="0.1273"/>
                  <dgm:constr type="w" for="ch" forName="dotArrow7" refType="userD"/>
                  <dgm:constr type="h" for="ch" forName="dotArrow7" refType="userD"/>
                  <dgm:constr type="r" for="ch" forName="parTx1" refType="w" fact="0.8163"/>
                  <dgm:constr type="t" for="ch" forName="parTx1" refType="h" fact="0.8551"/>
                  <dgm:constr type="w" for="ch" forName="parTx1" refType="w" fact="0.4314"/>
                  <dgm:constr type="h" for="ch" forName="parTx1" refType="h" fact="0.1638"/>
                  <dgm:constr type="ctrX" for="ch" forName="picture1" refType="w" fact="0.8359"/>
                  <dgm:constr type="ctrY" for="ch" forName="picture1" refType="h" fact="0.8361"/>
                  <dgm:constr type="w" for="ch" forName="picture1" refType="w" fact="0.2"/>
                  <dgm:constr type="h" for="ch" forName="picture1" refType="h" fact="0.2832"/>
                  <dgm:constr type="r" for="ch" forName="parTx2" refType="w" fact="0.5388"/>
                  <dgm:constr type="t" for="ch" forName="parTx2" refType="h" fact="0.6424"/>
                  <dgm:constr type="w" for="ch" forName="parTx2" refType="w" fact="0.4314"/>
                  <dgm:constr type="h" for="ch" forName="parTx2" refType="h" fact="0.1638"/>
                  <dgm:constr type="ctrX" for="ch" forName="picture2" refType="w" fact="0.5584"/>
                  <dgm:constr type="ctrY" for="ch" forName="picture2" refType="h" fact="0.6234"/>
                  <dgm:constr type="w" for="ch" forName="picture2" refType="w" fact="0.2"/>
                  <dgm:constr type="h" for="ch" forName="picture2" refType="h" fact="0.2832"/>
                  <dgm:constr type="r" for="ch" forName="parTx3" refType="w" fact="0.4114"/>
                  <dgm:constr type="t" for="ch" forName="parTx3" refType="h" fact="0.3198"/>
                  <dgm:constr type="w" for="ch" forName="parTx3" refType="w" fact="0.4314"/>
                  <dgm:constr type="h" for="ch" forName="parTx3" refType="h" fact="0.1638"/>
                  <dgm:constr type="ctrX" for="ch" forName="picture3" refType="w" fact="0.431"/>
                  <dgm:constr type="ctrY" for="ch" forName="picture3" refType="h" fact="0.3008"/>
                  <dgm:constr type="w" for="ch" forName="picture3" refType="w" fact="0.2"/>
                  <dgm:constr type="h" for="ch" forName="picture3" refType="h" fact="0.2832"/>
                </dgm:constrLst>
              </dgm:else>
            </dgm:choose>
          </dgm:else>
        </dgm:choose>
      </dgm:if>
      <dgm:if name="Name32" axis="ch" ptType="node" func="cnt" op="equ" val="4">
        <dgm:choose name="Name33">
          <dgm:if name="Name34" func="var" arg="dir" op="equ" val="norm">
            <dgm:choose name="Name35">
              <dgm:if name="Name36" axis="des" func="maxDepth" op="gt" val="1">
                <dgm:alg type="composite">
                  <dgm:param type="ar" val="1.5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userD" refType="w" fact="0.0136"/>
                  <dgm:constr type="ctrX" for="ch" forName="dot1" refType="w" fact="0.3253"/>
                  <dgm:constr type="ctrY" for="ch" forName="dot1" refType="h" fact="0.8215"/>
                  <dgm:constr type="w" for="ch" forName="dot1" refType="userD"/>
                  <dgm:constr type="h" for="ch" forName="dot1" refType="userD"/>
                  <dgm:constr type="ctrX" for="ch" forName="dot2" refType="w" fact="0.2949"/>
                  <dgm:constr type="ctrY" for="ch" forName="dot2" refType="h" fact="0.843"/>
                  <dgm:constr type="w" for="ch" forName="dot2" refType="userD"/>
                  <dgm:constr type="h" for="ch" forName="dot2" refType="userD"/>
                  <dgm:constr type="ctrX" for="ch" forName="dot3" refType="w" fact="0.2635"/>
                  <dgm:constr type="ctrY" for="ch" forName="dot3" refType="h" fact="0.8607"/>
                  <dgm:constr type="w" for="ch" forName="dot3" refType="userD"/>
                  <dgm:constr type="h" for="ch" forName="dot3" refType="userD"/>
                  <dgm:constr type="ctrX" for="ch" forName="dot4" refType="w" fact="0.2313"/>
                  <dgm:constr type="ctrY" for="ch" forName="dot4" refType="h" fact="0.8745"/>
                  <dgm:constr type="w" for="ch" forName="dot4" refType="userD"/>
                  <dgm:constr type="h" for="ch" forName="dot4" refType="userD"/>
                  <dgm:constr type="ctrX" for="ch" forName="dot5" refType="w" fact="0.4675"/>
                  <dgm:constr type="ctrY" for="ch" forName="dot5" refType="h" fact="0.6419"/>
                  <dgm:constr type="w" for="ch" forName="dot5" refType="userD"/>
                  <dgm:constr type="h" for="ch" forName="dot5" refType="userD"/>
                  <dgm:constr type="ctrX" for="ch" forName="dot6" refType="w" fact="0.5486"/>
                  <dgm:constr type="ctrY" for="ch" forName="dot6" refType="h" fact="0.3784"/>
                  <dgm:constr type="w" for="ch" forName="dot6" refType="userD"/>
                  <dgm:constr type="h" for="ch" forName="dot6" refType="userD"/>
                  <dgm:constr type="ctrX" for="ch" forName="dotArrow1" refType="w" fact="0.5267"/>
                  <dgm:constr type="ctrY" for="ch" forName="dotArrow1" refType="h" fact="0.0496"/>
                  <dgm:constr type="w" for="ch" forName="dotArrow1" refType="userD"/>
                  <dgm:constr type="h" for="ch" forName="dotArrow1" refType="userD"/>
                  <dgm:constr type="ctrX" for="ch" forName="dotArrow2" refType="w" fact="0.5462"/>
                  <dgm:constr type="ctrY" for="ch" forName="dotArrow2" refType="h" fact="0.0282"/>
                  <dgm:constr type="w" for="ch" forName="dotArrow2" refType="userD"/>
                  <dgm:constr type="h" for="ch" forName="dotArrow2" refType="userD"/>
                  <dgm:constr type="ctrX" for="ch" forName="dotArrow3" refType="w" fact="0.5657"/>
                  <dgm:constr type="ctrY" for="ch" forName="dotArrow3" refType="h" fact="0.0068"/>
                  <dgm:constr type="w" for="ch" forName="dotArrow3" refType="userD"/>
                  <dgm:constr type="h" for="ch" forName="dotArrow3" refType="userD"/>
                  <dgm:constr type="ctrX" for="ch" forName="dotArrow4" refType="w" fact="0.5851"/>
                  <dgm:constr type="ctrY" for="ch" forName="dotArrow4" refType="h" fact="0.0282"/>
                  <dgm:constr type="w" for="ch" forName="dotArrow4" refType="userD"/>
                  <dgm:constr type="h" for="ch" forName="dotArrow4" refType="userD"/>
                  <dgm:constr type="ctrX" for="ch" forName="dotArrow5" refType="w" fact="0.6046"/>
                  <dgm:constr type="ctrY" for="ch" forName="dotArrow5" refType="h" fact="0.0496"/>
                  <dgm:constr type="w" for="ch" forName="dotArrow5" refType="userD"/>
                  <dgm:constr type="h" for="ch" forName="dotArrow5" refType="userD"/>
                  <dgm:constr type="ctrX" for="ch" forName="dotArrow6" refType="w" fact="0.5657"/>
                  <dgm:constr type="ctrY" for="ch" forName="dotArrow6" refType="h" fact="0.052"/>
                  <dgm:constr type="w" for="ch" forName="dotArrow6" refType="userD"/>
                  <dgm:constr type="h" for="ch" forName="dotArrow6" refType="userD"/>
                  <dgm:constr type="ctrX" for="ch" forName="dotArrow7" refType="w" fact="0.5657"/>
                  <dgm:constr type="ctrY" for="ch" forName="dotArrow7" refType="h" fact="0.0972"/>
                  <dgm:constr type="w" for="ch" forName="dotArrow7" refType="userD"/>
                  <dgm:constr type="h" for="ch" forName="dotArrow7" refType="userD"/>
                  <dgm:constr type="l" for="ch" forName="parTx1" refType="w" fact="0.1466"/>
                  <dgm:constr type="t" for="ch" forName="parTx1" refType="h" fact="0.9095"/>
                  <dgm:constr type="w" for="ch" forName="parTx1" refType="w" fact="0.294"/>
                  <dgm:constr type="h" for="ch" forName="parTx1" refType="h" fact="0.1222"/>
                  <dgm:constr type="ctrX" for="ch" forName="picture1" refType="w" fact="0.1333"/>
                  <dgm:constr type="ctrY" for="ch" forName="picture1" refType="h" fact="0.8922"/>
                  <dgm:constr type="w" for="ch" forName="picture1" refType="w" fact="0.1363"/>
                  <dgm:constr type="h" for="ch" forName="picture1" refType="h" fact="0.211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105"/>
                  <dgm:constr type="t" for="ch" forName="parTx2" refType="h" fact="0.762"/>
                  <dgm:constr type="w" for="ch" forName="parTx2" refType="w" fact="0.294"/>
                  <dgm:constr type="h" for="ch" forName="parTx2" refType="h" fact="0.1222"/>
                  <dgm:constr type="ctrX" for="ch" forName="picture2" refType="w" fact="0.3972"/>
                  <dgm:constr type="ctrY" for="ch" forName="picture2" refType="h" fact="0.7447"/>
                  <dgm:constr type="w" for="ch" forName="picture2" refType="w" fact="0.1363"/>
                  <dgm:constr type="h" for="ch" forName="picture2" refType="h" fact="0.211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229"/>
                  <dgm:constr type="t" for="ch" forName="parTx3" refType="h" fact="0.5294"/>
                  <dgm:constr type="w" for="ch" forName="parTx3" refType="w" fact="0.294"/>
                  <dgm:constr type="h" for="ch" forName="parTx3" refType="h" fact="0.1222"/>
                  <dgm:constr type="ctrX" for="ch" forName="picture3" refType="w" fact="0.5095"/>
                  <dgm:constr type="ctrY" for="ch" forName="picture3" refType="h" fact="0.5121"/>
                  <dgm:constr type="w" for="ch" forName="picture3" refType="w" fact="0.1363"/>
                  <dgm:constr type="h" for="ch" forName="picture3" refType="h" fact="0.211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722"/>
                  <dgm:constr type="t" for="ch" forName="parTx4" refType="h" fact="0.2523"/>
                  <dgm:constr type="w" for="ch" forName="parTx4" refType="w" fact="0.294"/>
                  <dgm:constr type="h" for="ch" forName="parTx4" refType="h" fact="0.1222"/>
                  <dgm:constr type="ctrX" for="ch" forName="picture4" refType="w" fact="0.5588"/>
                  <dgm:constr type="ctrY" for="ch" forName="picture4" refType="h" fact="0.235"/>
                  <dgm:constr type="w" for="ch" forName="picture4" refType="w" fact="0.1363"/>
                  <dgm:constr type="h" for="ch" forName="picture4" refType="h" fact="0.2113"/>
                  <dgm:constr type="l" for="ch" forName="desTx4" refType="r" refFor="ch" refForName="parTx4"/>
                  <dgm:constr type="r" for="ch" forName="desTx4" refType="w"/>
                  <dgm:constr type="t" for="ch" forName="desTx4" refType="t" refFor="ch" refForName="parTx4"/>
                  <dgm:constr type="h" for="ch" forName="desTx4" refType="h" refFor="ch" refForName="parTx4"/>
                </dgm:constrLst>
              </dgm:if>
              <dgm:else name="Name37">
                <dgm:alg type="composite">
                  <dgm:param type="ar" val="1.26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userD" refType="w" fact="0.0167"/>
                  <dgm:constr type="ctrX" for="ch" forName="dot1" refType="w" fact="0.3978"/>
                  <dgm:constr type="ctrY" for="ch" forName="dot1" refType="h" fact="0.8215"/>
                  <dgm:constr type="w" for="ch" forName="dot1" refType="userD"/>
                  <dgm:constr type="h" for="ch" forName="dot1" refType="userD"/>
                  <dgm:constr type="ctrX" for="ch" forName="dot2" refType="w" fact="0.3606"/>
                  <dgm:constr type="ctrY" for="ch" forName="dot2" refType="h" fact="0.843"/>
                  <dgm:constr type="w" for="ch" forName="dot2" refType="userD"/>
                  <dgm:constr type="h" for="ch" forName="dot2" refType="userD"/>
                  <dgm:constr type="ctrX" for="ch" forName="dot3" refType="w" fact="0.3223"/>
                  <dgm:constr type="ctrY" for="ch" forName="dot3" refType="h" fact="0.8607"/>
                  <dgm:constr type="w" for="ch" forName="dot3" refType="userD"/>
                  <dgm:constr type="h" for="ch" forName="dot3" refType="userD"/>
                  <dgm:constr type="ctrX" for="ch" forName="dot4" refType="w" fact="0.2829"/>
                  <dgm:constr type="ctrY" for="ch" forName="dot4" refType="h" fact="0.8745"/>
                  <dgm:constr type="w" for="ch" forName="dot4" refType="userD"/>
                  <dgm:constr type="h" for="ch" forName="dot4" refType="userD"/>
                  <dgm:constr type="ctrX" for="ch" forName="dot5" refType="w" fact="0.5717"/>
                  <dgm:constr type="ctrY" for="ch" forName="dot5" refType="h" fact="0.6419"/>
                  <dgm:constr type="w" for="ch" forName="dot5" refType="userD"/>
                  <dgm:constr type="h" for="ch" forName="dot5" refType="userD"/>
                  <dgm:constr type="ctrX" for="ch" forName="dot6" refType="w" fact="0.6709"/>
                  <dgm:constr type="ctrY" for="ch" forName="dot6" refType="h" fact="0.3784"/>
                  <dgm:constr type="w" for="ch" forName="dot6" refType="userD"/>
                  <dgm:constr type="h" for="ch" forName="dot6" refType="userD"/>
                  <dgm:constr type="ctrX" for="ch" forName="dotArrow1" refType="w" fact="0.6441"/>
                  <dgm:constr type="ctrY" for="ch" forName="dotArrow1" refType="h" fact="0.0496"/>
                  <dgm:constr type="w" for="ch" forName="dotArrow1" refType="userD"/>
                  <dgm:constr type="h" for="ch" forName="dotArrow1" refType="userD"/>
                  <dgm:constr type="ctrX" for="ch" forName="dotArrow2" refType="w" fact="0.6679"/>
                  <dgm:constr type="ctrY" for="ch" forName="dotArrow2" refType="h" fact="0.0282"/>
                  <dgm:constr type="w" for="ch" forName="dotArrow2" refType="userD"/>
                  <dgm:constr type="h" for="ch" forName="dotArrow2" refType="userD"/>
                  <dgm:constr type="ctrX" for="ch" forName="dotArrow3" refType="w" fact="0.6917"/>
                  <dgm:constr type="ctrY" for="ch" forName="dotArrow3" refType="h" fact="0.0068"/>
                  <dgm:constr type="w" for="ch" forName="dotArrow3" refType="userD"/>
                  <dgm:constr type="h" for="ch" forName="dotArrow3" refType="userD"/>
                  <dgm:constr type="ctrX" for="ch" forName="dotArrow4" refType="w" fact="0.7155"/>
                  <dgm:constr type="ctrY" for="ch" forName="dotArrow4" refType="h" fact="0.0282"/>
                  <dgm:constr type="w" for="ch" forName="dotArrow4" refType="userD"/>
                  <dgm:constr type="h" for="ch" forName="dotArrow4" refType="userD"/>
                  <dgm:constr type="ctrX" for="ch" forName="dotArrow5" refType="w" fact="0.7394"/>
                  <dgm:constr type="ctrY" for="ch" forName="dotArrow5" refType="h" fact="0.0496"/>
                  <dgm:constr type="w" for="ch" forName="dotArrow5" refType="userD"/>
                  <dgm:constr type="h" for="ch" forName="dotArrow5" refType="userD"/>
                  <dgm:constr type="ctrX" for="ch" forName="dotArrow6" refType="w" fact="0.6917"/>
                  <dgm:constr type="ctrY" for="ch" forName="dotArrow6" refType="h" fact="0.052"/>
                  <dgm:constr type="w" for="ch" forName="dotArrow6" refType="userD"/>
                  <dgm:constr type="h" for="ch" forName="dotArrow6" refType="userD"/>
                  <dgm:constr type="ctrX" for="ch" forName="dotArrow7" refType="w" fact="0.6917"/>
                  <dgm:constr type="ctrY" for="ch" forName="dotArrow7" refType="h" fact="0.0972"/>
                  <dgm:constr type="w" for="ch" forName="dotArrow7" refType="userD"/>
                  <dgm:constr type="h" for="ch" forName="dotArrow7" refType="userD"/>
                  <dgm:constr type="l" for="ch" forName="parTx1" refType="w" fact="0.1793"/>
                  <dgm:constr type="t" for="ch" forName="parTx1" refType="h" fact="0.9064"/>
                  <dgm:constr type="w" for="ch" forName="parTx1" refType="w" fact="0.3595"/>
                  <dgm:constr type="h" for="ch" forName="parTx1" refType="h" fact="0.1222"/>
                  <dgm:constr type="ctrX" for="ch" forName="picture1" refType="w" fact="0.163"/>
                  <dgm:constr type="ctrY" for="ch" forName="picture1" refType="h" fact="0.8922"/>
                  <dgm:constr type="w" for="ch" forName="picture1" refType="w" fact="0.1667"/>
                  <dgm:constr type="h" for="ch" forName="picture1" refType="h" fact="0.2113"/>
                  <dgm:constr type="l" for="ch" forName="parTx2" refType="w" fact="0.502"/>
                  <dgm:constr type="t" for="ch" forName="parTx2" refType="h" fact="0.7589"/>
                  <dgm:constr type="w" for="ch" forName="parTx2" refType="w" fact="0.3595"/>
                  <dgm:constr type="h" for="ch" forName="parTx2" refType="h" fact="0.1222"/>
                  <dgm:constr type="ctrX" for="ch" forName="picture2" refType="w" fact="0.4857"/>
                  <dgm:constr type="ctrY" for="ch" forName="picture2" refType="h" fact="0.7447"/>
                  <dgm:constr type="w" for="ch" forName="picture2" refType="w" fact="0.1667"/>
                  <dgm:constr type="h" for="ch" forName="picture2" refType="h" fact="0.2113"/>
                  <dgm:constr type="l" for="ch" forName="parTx3" refType="w" fact="0.6394"/>
                  <dgm:constr type="t" for="ch" forName="parTx3" refType="h" fact="0.5263"/>
                  <dgm:constr type="w" for="ch" forName="parTx3" refType="w" fact="0.3595"/>
                  <dgm:constr type="h" for="ch" forName="parTx3" refType="h" fact="0.1222"/>
                  <dgm:constr type="ctrX" for="ch" forName="picture3" refType="w" fact="0.6231"/>
                  <dgm:constr type="ctrY" for="ch" forName="picture3" refType="h" fact="0.5121"/>
                  <dgm:constr type="w" for="ch" forName="picture3" refType="w" fact="0.1667"/>
                  <dgm:constr type="h" for="ch" forName="picture3" refType="h" fact="0.2113"/>
                  <dgm:constr type="l" for="ch" forName="parTx4" refType="w" fact="0.6997"/>
                  <dgm:constr type="t" for="ch" forName="parTx4" refType="h" fact="0.2492"/>
                  <dgm:constr type="w" for="ch" forName="parTx4" refType="w" fact="0.3595"/>
                  <dgm:constr type="h" for="ch" forName="parTx4" refType="h" fact="0.1222"/>
                  <dgm:constr type="ctrX" for="ch" forName="picture4" refType="w" fact="0.6834"/>
                  <dgm:constr type="ctrY" for="ch" forName="picture4" refType="h" fact="0.235"/>
                  <dgm:constr type="w" for="ch" forName="picture4" refType="w" fact="0.1667"/>
                  <dgm:constr type="h" for="ch" forName="picture4" refType="h" fact="0.2113"/>
                </dgm:constrLst>
              </dgm:else>
            </dgm:choose>
          </dgm:if>
          <dgm:else name="Name38">
            <dgm:choose name="Name39">
              <dgm:if name="Name40" axis="des" func="maxDepth" op="gt" val="1">
                <dgm:alg type="composite">
                  <dgm:param type="ar" val="1.5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userD" refType="w" fact="0.0136"/>
                  <dgm:constr type="ctrX" for="ch" forName="dot1" refType="w" fact="0.6747"/>
                  <dgm:constr type="ctrY" for="ch" forName="dot1" refType="h" fact="0.8215"/>
                  <dgm:constr type="w" for="ch" forName="dot1" refType="userD"/>
                  <dgm:constr type="h" for="ch" forName="dot1" refType="userD"/>
                  <dgm:constr type="ctrX" for="ch" forName="dot2" refType="w" fact="0.7051"/>
                  <dgm:constr type="ctrY" for="ch" forName="dot2" refType="h" fact="0.843"/>
                  <dgm:constr type="w" for="ch" forName="dot2" refType="userD"/>
                  <dgm:constr type="h" for="ch" forName="dot2" refType="userD"/>
                  <dgm:constr type="ctrX" for="ch" forName="dot3" refType="w" fact="0.7365"/>
                  <dgm:constr type="ctrY" for="ch" forName="dot3" refType="h" fact="0.8607"/>
                  <dgm:constr type="w" for="ch" forName="dot3" refType="userD"/>
                  <dgm:constr type="h" for="ch" forName="dot3" refType="userD"/>
                  <dgm:constr type="ctrX" for="ch" forName="dot4" refType="w" fact="0.7687"/>
                  <dgm:constr type="ctrY" for="ch" forName="dot4" refType="h" fact="0.8745"/>
                  <dgm:constr type="w" for="ch" forName="dot4" refType="userD"/>
                  <dgm:constr type="h" for="ch" forName="dot4" refType="userD"/>
                  <dgm:constr type="ctrX" for="ch" forName="dot5" refType="w" fact="0.5325"/>
                  <dgm:constr type="ctrY" for="ch" forName="dot5" refType="h" fact="0.6419"/>
                  <dgm:constr type="w" for="ch" forName="dot5" refType="userD"/>
                  <dgm:constr type="h" for="ch" forName="dot5" refType="userD"/>
                  <dgm:constr type="ctrX" for="ch" forName="dot6" refType="w" fact="0.4514"/>
                  <dgm:constr type="ctrY" for="ch" forName="dot6" refType="h" fact="0.3784"/>
                  <dgm:constr type="w" for="ch" forName="dot6" refType="userD"/>
                  <dgm:constr type="h" for="ch" forName="dot6" refType="userD"/>
                  <dgm:constr type="ctrX" for="ch" forName="dotArrow1" refType="w" fact="0.4733"/>
                  <dgm:constr type="ctrY" for="ch" forName="dotArrow1" refType="h" fact="0.0496"/>
                  <dgm:constr type="w" for="ch" forName="dotArrow1" refType="userD"/>
                  <dgm:constr type="h" for="ch" forName="dotArrow1" refType="userD"/>
                  <dgm:constr type="ctrX" for="ch" forName="dotArrow2" refType="w" fact="0.4538"/>
                  <dgm:constr type="ctrY" for="ch" forName="dotArrow2" refType="h" fact="0.0282"/>
                  <dgm:constr type="w" for="ch" forName="dotArrow2" refType="userD"/>
                  <dgm:constr type="h" for="ch" forName="dotArrow2" refType="userD"/>
                  <dgm:constr type="ctrX" for="ch" forName="dotArrow3" refType="w" fact="0.4343"/>
                  <dgm:constr type="ctrY" for="ch" forName="dotArrow3" refType="h" fact="0.0068"/>
                  <dgm:constr type="w" for="ch" forName="dotArrow3" refType="userD"/>
                  <dgm:constr type="h" for="ch" forName="dotArrow3" refType="userD"/>
                  <dgm:constr type="ctrX" for="ch" forName="dotArrow4" refType="w" fact="0.4149"/>
                  <dgm:constr type="ctrY" for="ch" forName="dotArrow4" refType="h" fact="0.0282"/>
                  <dgm:constr type="w" for="ch" forName="dotArrow4" refType="userD"/>
                  <dgm:constr type="h" for="ch" forName="dotArrow4" refType="userD"/>
                  <dgm:constr type="ctrX" for="ch" forName="dotArrow5" refType="w" fact="0.3954"/>
                  <dgm:constr type="ctrY" for="ch" forName="dotArrow5" refType="h" fact="0.0496"/>
                  <dgm:constr type="w" for="ch" forName="dotArrow5" refType="userD"/>
                  <dgm:constr type="h" for="ch" forName="dotArrow5" refType="userD"/>
                  <dgm:constr type="ctrX" for="ch" forName="dotArrow6" refType="w" fact="0.4343"/>
                  <dgm:constr type="ctrY" for="ch" forName="dotArrow6" refType="h" fact="0.052"/>
                  <dgm:constr type="w" for="ch" forName="dotArrow6" refType="userD"/>
                  <dgm:constr type="h" for="ch" forName="dotArrow6" refType="userD"/>
                  <dgm:constr type="ctrX" for="ch" forName="dotArrow7" refType="w" fact="0.4343"/>
                  <dgm:constr type="ctrY" for="ch" forName="dotArrow7" refType="h" fact="0.0972"/>
                  <dgm:constr type="w" for="ch" forName="dotArrow7" refType="userD"/>
                  <dgm:constr type="h" for="ch" forName="dotArrow7" refType="userD"/>
                  <dgm:constr type="r" for="ch" forName="parTx1" refType="w" fact="0.8534"/>
                  <dgm:constr type="t" for="ch" forName="parTx1" refType="h" fact="0.9095"/>
                  <dgm:constr type="w" for="ch" forName="parTx1" refType="w" fact="0.294"/>
                  <dgm:constr type="h" for="ch" forName="parTx1" refType="h" fact="0.1222"/>
                  <dgm:constr type="ctrX" for="ch" forName="picture1" refType="w" fact="0.8667"/>
                  <dgm:constr type="ctrY" for="ch" forName="picture1" refType="h" fact="0.8922"/>
                  <dgm:constr type="w" for="ch" forName="picture1" refType="w" fact="0.1363"/>
                  <dgm:constr type="h" for="ch" forName="picture1" refType="h" fact="0.211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895"/>
                  <dgm:constr type="t" for="ch" forName="parTx2" refType="h" fact="0.762"/>
                  <dgm:constr type="w" for="ch" forName="parTx2" refType="w" fact="0.294"/>
                  <dgm:constr type="h" for="ch" forName="parTx2" refType="h" fact="0.1222"/>
                  <dgm:constr type="ctrX" for="ch" forName="picture2" refType="w" fact="0.6028"/>
                  <dgm:constr type="ctrY" for="ch" forName="picture2" refType="h" fact="0.7447"/>
                  <dgm:constr type="w" for="ch" forName="picture2" refType="w" fact="0.1363"/>
                  <dgm:constr type="h" for="ch" forName="picture2" refType="h" fact="0.211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771"/>
                  <dgm:constr type="t" for="ch" forName="parTx3" refType="h" fact="0.5294"/>
                  <dgm:constr type="w" for="ch" forName="parTx3" refType="w" fact="0.294"/>
                  <dgm:constr type="h" for="ch" forName="parTx3" refType="h" fact="0.1222"/>
                  <dgm:constr type="ctrX" for="ch" forName="picture3" refType="w" fact="0.4905"/>
                  <dgm:constr type="ctrY" for="ch" forName="picture3" refType="h" fact="0.5121"/>
                  <dgm:constr type="w" for="ch" forName="picture3" refType="w" fact="0.1363"/>
                  <dgm:constr type="h" for="ch" forName="picture3" refType="h" fact="0.211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278"/>
                  <dgm:constr type="t" for="ch" forName="parTx4" refType="h" fact="0.2523"/>
                  <dgm:constr type="w" for="ch" forName="parTx4" refType="w" fact="0.294"/>
                  <dgm:constr type="h" for="ch" forName="parTx4" refType="h" fact="0.1222"/>
                  <dgm:constr type="ctrX" for="ch" forName="picture4" refType="w" fact="0.4412"/>
                  <dgm:constr type="ctrY" for="ch" forName="picture4" refType="h" fact="0.235"/>
                  <dgm:constr type="w" for="ch" forName="picture4" refType="w" fact="0.1363"/>
                  <dgm:constr type="h" for="ch" forName="picture4" refType="h" fact="0.2113"/>
                  <dgm:constr type="r" for="ch" forName="desTx4" refType="l" refFor="ch" refForName="parTx4"/>
                  <dgm:constr type="l" for="ch" forName="desTx4"/>
                  <dgm:constr type="t" for="ch" forName="desTx4" refType="t" refFor="ch" refForName="parTx4"/>
                  <dgm:constr type="h" for="ch" forName="desTx4" refType="h" refFor="ch" refForName="parTx4"/>
                </dgm:constrLst>
              </dgm:if>
              <dgm:else name="Name41">
                <dgm:alg type="composite">
                  <dgm:param type="ar" val="1.26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userD" refType="w" fact="0.0167"/>
                  <dgm:constr type="ctrX" for="ch" forName="dot1" refType="w" fact="0.6022"/>
                  <dgm:constr type="ctrY" for="ch" forName="dot1" refType="h" fact="0.8215"/>
                  <dgm:constr type="w" for="ch" forName="dot1" refType="userD"/>
                  <dgm:constr type="h" for="ch" forName="dot1" refType="userD"/>
                  <dgm:constr type="ctrX" for="ch" forName="dot2" refType="w" fact="0.6394"/>
                  <dgm:constr type="ctrY" for="ch" forName="dot2" refType="h" fact="0.843"/>
                  <dgm:constr type="w" for="ch" forName="dot2" refType="userD"/>
                  <dgm:constr type="h" for="ch" forName="dot2" refType="userD"/>
                  <dgm:constr type="ctrX" for="ch" forName="dot3" refType="w" fact="0.6777"/>
                  <dgm:constr type="ctrY" for="ch" forName="dot3" refType="h" fact="0.8607"/>
                  <dgm:constr type="w" for="ch" forName="dot3" refType="userD"/>
                  <dgm:constr type="h" for="ch" forName="dot3" refType="userD"/>
                  <dgm:constr type="ctrX" for="ch" forName="dot4" refType="w" fact="0.7171"/>
                  <dgm:constr type="ctrY" for="ch" forName="dot4" refType="h" fact="0.8745"/>
                  <dgm:constr type="w" for="ch" forName="dot4" refType="userD"/>
                  <dgm:constr type="h" for="ch" forName="dot4" refType="userD"/>
                  <dgm:constr type="ctrX" for="ch" forName="dot5" refType="w" fact="0.4283"/>
                  <dgm:constr type="ctrY" for="ch" forName="dot5" refType="h" fact="0.6419"/>
                  <dgm:constr type="w" for="ch" forName="dot5" refType="userD"/>
                  <dgm:constr type="h" for="ch" forName="dot5" refType="userD"/>
                  <dgm:constr type="ctrX" for="ch" forName="dot6" refType="w" fact="0.3291"/>
                  <dgm:constr type="ctrY" for="ch" forName="dot6" refType="h" fact="0.3784"/>
                  <dgm:constr type="w" for="ch" forName="dot6" refType="userD"/>
                  <dgm:constr type="h" for="ch" forName="dot6" refType="userD"/>
                  <dgm:constr type="ctrX" for="ch" forName="dotArrow1" refType="w" fact="0.3559"/>
                  <dgm:constr type="ctrY" for="ch" forName="dotArrow1" refType="h" fact="0.0496"/>
                  <dgm:constr type="w" for="ch" forName="dotArrow1" refType="userD"/>
                  <dgm:constr type="h" for="ch" forName="dotArrow1" refType="userD"/>
                  <dgm:constr type="ctrX" for="ch" forName="dotArrow2" refType="w" fact="0.3321"/>
                  <dgm:constr type="ctrY" for="ch" forName="dotArrow2" refType="h" fact="0.0282"/>
                  <dgm:constr type="w" for="ch" forName="dotArrow2" refType="userD"/>
                  <dgm:constr type="h" for="ch" forName="dotArrow2" refType="userD"/>
                  <dgm:constr type="ctrX" for="ch" forName="dotArrow3" refType="w" fact="0.3083"/>
                  <dgm:constr type="ctrY" for="ch" forName="dotArrow3" refType="h" fact="0.0068"/>
                  <dgm:constr type="w" for="ch" forName="dotArrow3" refType="userD"/>
                  <dgm:constr type="h" for="ch" forName="dotArrow3" refType="userD"/>
                  <dgm:constr type="ctrX" for="ch" forName="dotArrow4" refType="w" fact="0.2845"/>
                  <dgm:constr type="ctrY" for="ch" forName="dotArrow4" refType="h" fact="0.0282"/>
                  <dgm:constr type="w" for="ch" forName="dotArrow4" refType="userD"/>
                  <dgm:constr type="h" for="ch" forName="dotArrow4" refType="userD"/>
                  <dgm:constr type="ctrX" for="ch" forName="dotArrow5" refType="w" fact="0.2606"/>
                  <dgm:constr type="ctrY" for="ch" forName="dotArrow5" refType="h" fact="0.0496"/>
                  <dgm:constr type="w" for="ch" forName="dotArrow5" refType="userD"/>
                  <dgm:constr type="h" for="ch" forName="dotArrow5" refType="userD"/>
                  <dgm:constr type="ctrX" for="ch" forName="dotArrow6" refType="w" fact="0.3083"/>
                  <dgm:constr type="ctrY" for="ch" forName="dotArrow6" refType="h" fact="0.052"/>
                  <dgm:constr type="w" for="ch" forName="dotArrow6" refType="userD"/>
                  <dgm:constr type="h" for="ch" forName="dotArrow6" refType="userD"/>
                  <dgm:constr type="ctrX" for="ch" forName="dotArrow7" refType="w" fact="0.3083"/>
                  <dgm:constr type="ctrY" for="ch" forName="dotArrow7" refType="h" fact="0.0972"/>
                  <dgm:constr type="w" for="ch" forName="dotArrow7" refType="userD"/>
                  <dgm:constr type="h" for="ch" forName="dotArrow7" refType="userD"/>
                  <dgm:constr type="r" for="ch" forName="parTx1" refType="w" fact="0.8207"/>
                  <dgm:constr type="t" for="ch" forName="parTx1" refType="h" fact="0.9064"/>
                  <dgm:constr type="w" for="ch" forName="parTx1" refType="w" fact="0.3595"/>
                  <dgm:constr type="h" for="ch" forName="parTx1" refType="h" fact="0.1222"/>
                  <dgm:constr type="ctrX" for="ch" forName="picture1" refType="w" fact="0.837"/>
                  <dgm:constr type="ctrY" for="ch" forName="picture1" refType="h" fact="0.8922"/>
                  <dgm:constr type="w" for="ch" forName="picture1" refType="w" fact="0.1667"/>
                  <dgm:constr type="h" for="ch" forName="picture1" refType="h" fact="0.2113"/>
                  <dgm:constr type="r" for="ch" forName="parTx2" refType="w" fact="0.498"/>
                  <dgm:constr type="t" for="ch" forName="parTx2" refType="h" fact="0.7589"/>
                  <dgm:constr type="w" for="ch" forName="parTx2" refType="w" fact="0.3595"/>
                  <dgm:constr type="h" for="ch" forName="parTx2" refType="h" fact="0.1222"/>
                  <dgm:constr type="ctrX" for="ch" forName="picture2" refType="w" fact="0.5143"/>
                  <dgm:constr type="ctrY" for="ch" forName="picture2" refType="h" fact="0.7447"/>
                  <dgm:constr type="w" for="ch" forName="picture2" refType="w" fact="0.1667"/>
                  <dgm:constr type="h" for="ch" forName="picture2" refType="h" fact="0.2113"/>
                  <dgm:constr type="r" for="ch" forName="parTx3" refType="w" fact="0.3606"/>
                  <dgm:constr type="t" for="ch" forName="parTx3" refType="h" fact="0.5263"/>
                  <dgm:constr type="w" for="ch" forName="parTx3" refType="w" fact="0.3595"/>
                  <dgm:constr type="h" for="ch" forName="parTx3" refType="h" fact="0.1222"/>
                  <dgm:constr type="ctrX" for="ch" forName="picture3" refType="w" fact="0.3769"/>
                  <dgm:constr type="ctrY" for="ch" forName="picture3" refType="h" fact="0.5121"/>
                  <dgm:constr type="w" for="ch" forName="picture3" refType="w" fact="0.1667"/>
                  <dgm:constr type="h" for="ch" forName="picture3" refType="h" fact="0.2113"/>
                  <dgm:constr type="r" for="ch" forName="parTx4" refType="w" fact="0.3003"/>
                  <dgm:constr type="t" for="ch" forName="parTx4" refType="h" fact="0.2492"/>
                  <dgm:constr type="w" for="ch" forName="parTx4" refType="w" fact="0.3595"/>
                  <dgm:constr type="h" for="ch" forName="parTx4" refType="h" fact="0.1222"/>
                  <dgm:constr type="ctrX" for="ch" forName="picture4" refType="w" fact="0.3166"/>
                  <dgm:constr type="ctrY" for="ch" forName="picture4" refType="h" fact="0.235"/>
                  <dgm:constr type="w" for="ch" forName="picture4" refType="w" fact="0.1667"/>
                  <dgm:constr type="h" for="ch" forName="picture4" refType="h" fact="0.2113"/>
                </dgm:constrLst>
              </dgm:else>
            </dgm:choose>
          </dgm:else>
        </dgm:choose>
      </dgm:if>
      <dgm:if name="Name42" axis="ch" ptType="node" func="cnt" op="equ" val="5">
        <dgm:choose name="Name43">
          <dgm:if name="Name44" func="var" arg="dir" op="equ" val="norm">
            <dgm:choose name="Name45">
              <dgm:if name="Name46" axis="des" func="maxDepth" op="gt" val="1">
                <dgm:alg type="composite">
                  <dgm:param type="ar" val="1.4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userD" refType="w" fact="0.0118"/>
                  <dgm:constr type="ctrX" for="ch" forName="dot1" refType="w" fact="0.3263"/>
                  <dgm:constr type="ctrY" for="ch" forName="dot1" refType="h" fact="0.8674"/>
                  <dgm:constr type="w" for="ch" forName="dot1" refType="userD"/>
                  <dgm:constr type="h" for="ch" forName="dot1" refType="userD"/>
                  <dgm:constr type="ctrX" for="ch" forName="dot2" refType="w" fact="0.3001"/>
                  <dgm:constr type="ctrY" for="ch" forName="dot2" refType="h" fact="0.8824"/>
                  <dgm:constr type="w" for="ch" forName="dot2" refType="userD"/>
                  <dgm:constr type="h" for="ch" forName="dot2" refType="userD"/>
                  <dgm:constr type="ctrX" for="ch" forName="dot3" refType="w" fact="0.2733"/>
                  <dgm:constr type="ctrY" for="ch" forName="dot3" refType="h" fact="0.8948"/>
                  <dgm:constr type="w" for="ch" forName="dot3" refType="userD"/>
                  <dgm:constr type="h" for="ch" forName="dot3" refType="userD"/>
                  <dgm:constr type="ctrX" for="ch" forName="dot4" refType="w" fact="0.2462"/>
                  <dgm:constr type="ctrY" for="ch" forName="dot4" refType="h" fact="0.9044"/>
                  <dgm:constr type="w" for="ch" forName="dot4" refType="userD"/>
                  <dgm:constr type="h" for="ch" forName="dot4" refType="userD"/>
                  <dgm:constr type="ctrX" for="ch" forName="dot5" refType="w" fact="0.4691"/>
                  <dgm:constr type="ctrY" for="ch" forName="dot5" refType="h" fact="0.7222"/>
                  <dgm:constr type="w" for="ch" forName="dot5" refType="userD"/>
                  <dgm:constr type="h" for="ch" forName="dot5" refType="userD"/>
                  <dgm:constr type="ctrX" for="ch" forName="dot6" refType="w" fact="0.4484"/>
                  <dgm:constr type="ctrY" for="ch" forName="dot6" refType="h" fact="0.7518"/>
                  <dgm:constr type="w" for="ch" forName="dot6" refType="userD"/>
                  <dgm:constr type="h" for="ch" forName="dot6" refType="userD"/>
                  <dgm:constr type="ctrX" for="ch" forName="dot7" refType="w" fact="0.5549"/>
                  <dgm:constr type="ctrY" for="ch" forName="dot7" refType="h" fact="0.5422"/>
                  <dgm:constr type="w" for="ch" forName="dot7" refType="userD"/>
                  <dgm:constr type="h" for="ch" forName="dot7" refType="userD"/>
                  <dgm:constr type="ctrX" for="ch" forName="dot8" refType="w" fact="0.601"/>
                  <dgm:constr type="ctrY" for="ch" forName="dot8" refType="h" fact="0.3229"/>
                  <dgm:constr type="w" for="ch" forName="dot8" refType="userD"/>
                  <dgm:constr type="h" for="ch" forName="dot8" refType="userD"/>
                  <dgm:constr type="ctrX" for="ch" forName="dotArrow1" refType="w" fact="0.5779"/>
                  <dgm:constr type="ctrY" for="ch" forName="dotArrow1" refType="h" fact="0.0635"/>
                  <dgm:constr type="w" for="ch" forName="dotArrow1" refType="userD"/>
                  <dgm:constr type="h" for="ch" forName="dotArrow1" refType="userD"/>
                  <dgm:constr type="ctrX" for="ch" forName="dotArrow2" refType="w" fact="0.5951"/>
                  <dgm:constr type="ctrY" for="ch" forName="dotArrow2" refType="h" fact="0.0448"/>
                  <dgm:constr type="w" for="ch" forName="dotArrow2" refType="userD"/>
                  <dgm:constr type="h" for="ch" forName="dotArrow2" refType="userD"/>
                  <dgm:constr type="ctrX" for="ch" forName="dotArrow3" refType="w" fact="0.6123"/>
                  <dgm:constr type="ctrY" for="ch" forName="dotArrow3" refType="h" fact="0.026"/>
                  <dgm:constr type="w" for="ch" forName="dotArrow3" refType="userD"/>
                  <dgm:constr type="h" for="ch" forName="dotArrow3" refType="userD"/>
                  <dgm:constr type="ctrX" for="ch" forName="dotArrow4" refType="w" fact="0.6295"/>
                  <dgm:constr type="ctrY" for="ch" forName="dotArrow4" refType="h" fact="0.0448"/>
                  <dgm:constr type="w" for="ch" forName="dotArrow4" refType="userD"/>
                  <dgm:constr type="h" for="ch" forName="dotArrow4" refType="userD"/>
                  <dgm:constr type="ctrX" for="ch" forName="dotArrow5" refType="w" fact="0.6467"/>
                  <dgm:constr type="ctrY" for="ch" forName="dotArrow5" refType="h" fact="0.0635"/>
                  <dgm:constr type="w" for="ch" forName="dotArrow5" refType="userD"/>
                  <dgm:constr type="h" for="ch" forName="dotArrow5" refType="userD"/>
                  <dgm:constr type="ctrX" for="ch" forName="dotArrow6" refType="w" fact="0.6123"/>
                  <dgm:constr type="ctrY" for="ch" forName="dotArrow6" refType="h" fact="0.0656"/>
                  <dgm:constr type="w" for="ch" forName="dotArrow6" refType="userD"/>
                  <dgm:constr type="h" for="ch" forName="dotArrow6" refType="userD"/>
                  <dgm:constr type="ctrX" for="ch" forName="dotArrow7" refType="w" fact="0.6123"/>
                  <dgm:constr type="ctrY" for="ch" forName="dotArrow7" refType="h" fact="0.1052"/>
                  <dgm:constr type="w" for="ch" forName="dotArrow7" refType="userD"/>
                  <dgm:constr type="h" for="ch" forName="dotArrow7" refType="userD"/>
                  <dgm:constr type="l" for="ch" forName="parTx1" refType="w" fact="0.1746"/>
                  <dgm:constr type="t" for="ch" forName="parTx1" refType="h" fact="0.9304"/>
                  <dgm:constr type="w" for="ch" forName="parTx1" refType="w" fact="0.2544"/>
                  <dgm:constr type="h" for="ch" forName="parTx1" refType="h" fact="0.0962"/>
                  <dgm:constr type="ctrX" for="ch" forName="picture1" refType="w" fact="0.1631"/>
                  <dgm:constr type="ctrY" for="ch" forName="picture1" refType="h" fact="0.9169"/>
                  <dgm:constr type="w" for="ch" forName="picture1" refType="w" fact="0.118"/>
                  <dgm:constr type="h" for="ch" forName="picture1" refType="h" fact="0.166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982"/>
                  <dgm:constr type="t" for="ch" forName="parTx2" refType="h" fact="0.8167"/>
                  <dgm:constr type="w" for="ch" forName="parTx2" refType="w" fact="0.2544"/>
                  <dgm:constr type="h" for="ch" forName="parTx2" refType="h" fact="0.0962"/>
                  <dgm:constr type="ctrX" for="ch" forName="picture2" refType="w" fact="0.3866"/>
                  <dgm:constr type="ctrY" for="ch" forName="picture2" refType="h" fact="0.8032"/>
                  <dgm:constr type="w" for="ch" forName="picture2" refType="w" fact="0.118"/>
                  <dgm:constr type="h" for="ch" forName="picture2" refType="h" fact="0.166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194"/>
                  <dgm:constr type="t" for="ch" forName="parTx3" refType="h" fact="0.6524"/>
                  <dgm:constr type="w" for="ch" forName="parTx3" refType="w" fact="0.2544"/>
                  <dgm:constr type="h" for="ch" forName="parTx3" refType="h" fact="0.0962"/>
                  <dgm:constr type="ctrX" for="ch" forName="picture3" refType="w" fact="0.5078"/>
                  <dgm:constr type="ctrY" for="ch" forName="picture3" refType="h" fact="0.6389"/>
                  <dgm:constr type="w" for="ch" forName="picture3" refType="w" fact="0.118"/>
                  <dgm:constr type="h" for="ch" forName="picture3" refType="h" fact="0.166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827"/>
                  <dgm:constr type="t" for="ch" forName="parTx4" refType="h" fact="0.4412"/>
                  <dgm:constr type="w" for="ch" forName="parTx4" refType="w" fact="0.2544"/>
                  <dgm:constr type="h" for="ch" forName="parTx4" refType="h" fact="0.0962"/>
                  <dgm:constr type="ctrX" for="ch" forName="picture4" refType="w" fact="0.5712"/>
                  <dgm:constr type="ctrY" for="ch" forName="picture4" refType="h" fact="0.4277"/>
                  <dgm:constr type="w" for="ch" forName="picture4" refType="w" fact="0.118"/>
                  <dgm:constr type="h" for="ch" forName="picture4" refType="h" fact="0.1663"/>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18"/>
                  <dgm:constr type="t" for="ch" forName="parTx5" refType="h" fact="0.2262"/>
                  <dgm:constr type="w" for="ch" forName="parTx5" refType="w" fact="0.2544"/>
                  <dgm:constr type="h" for="ch" forName="parTx5" refType="h" fact="0.0962"/>
                  <dgm:constr type="ctrX" for="ch" forName="picture5" refType="w" fact="0.6064"/>
                  <dgm:constr type="ctrY" for="ch" forName="picture5" refType="h" fact="0.2127"/>
                  <dgm:constr type="w" for="ch" forName="picture5" refType="w" fact="0.118"/>
                  <dgm:constr type="h" for="ch" forName="picture5" refType="h" fact="0.1663"/>
                  <dgm:constr type="l" for="ch" forName="desTx5" refType="r" refFor="ch" refForName="parTx5"/>
                  <dgm:constr type="r" for="ch" forName="desTx5" refType="w"/>
                  <dgm:constr type="t" for="ch" forName="desTx5" refType="t" refFor="ch" refForName="parTx5"/>
                  <dgm:constr type="h" for="ch" forName="desTx5" refType="h" refFor="ch" refForName="parTx5"/>
                </dgm:constrLst>
              </dgm:if>
              <dgm:else name="Name47">
                <dgm:alg type="composite">
                  <dgm:param type="ar" val="1.164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userD" refType="w" fact="0.0143"/>
                  <dgm:constr type="ctrX" for="ch" forName="dot1" refType="w" fact="0.3951"/>
                  <dgm:constr type="ctrY" for="ch" forName="dot1" refType="h" fact="0.8674"/>
                  <dgm:constr type="w" for="ch" forName="dot1" refType="userD"/>
                  <dgm:constr type="h" for="ch" forName="dot1" refType="userD"/>
                  <dgm:constr type="ctrX" for="ch" forName="dot2" refType="w" fact="0.3634"/>
                  <dgm:constr type="ctrY" for="ch" forName="dot2" refType="h" fact="0.8824"/>
                  <dgm:constr type="w" for="ch" forName="dot2" refType="userD"/>
                  <dgm:constr type="h" for="ch" forName="dot2" refType="userD"/>
                  <dgm:constr type="ctrX" for="ch" forName="dot3" refType="w" fact="0.331"/>
                  <dgm:constr type="ctrY" for="ch" forName="dot3" refType="h" fact="0.8948"/>
                  <dgm:constr type="w" for="ch" forName="dot3" refType="userD"/>
                  <dgm:constr type="h" for="ch" forName="dot3" refType="userD"/>
                  <dgm:constr type="ctrX" for="ch" forName="dot4" refType="w" fact="0.2981"/>
                  <dgm:constr type="ctrY" for="ch" forName="dot4" refType="h" fact="0.9044"/>
                  <dgm:constr type="w" for="ch" forName="dot4" refType="userD"/>
                  <dgm:constr type="h" for="ch" forName="dot4" refType="userD"/>
                  <dgm:constr type="ctrX" for="ch" forName="dot5" refType="w" fact="0.5681"/>
                  <dgm:constr type="ctrY" for="ch" forName="dot5" refType="h" fact="0.7222"/>
                  <dgm:constr type="w" for="ch" forName="dot5" refType="userD"/>
                  <dgm:constr type="h" for="ch" forName="dot5" refType="userD"/>
                  <dgm:constr type="ctrX" for="ch" forName="dot6" refType="w" fact="0.543"/>
                  <dgm:constr type="ctrY" for="ch" forName="dot6" refType="h" fact="0.7518"/>
                  <dgm:constr type="w" for="ch" forName="dot6" refType="userD"/>
                  <dgm:constr type="h" for="ch" forName="dot6" refType="userD"/>
                  <dgm:constr type="ctrX" for="ch" forName="dot7" refType="w" fact="0.672"/>
                  <dgm:constr type="ctrY" for="ch" forName="dot7" refType="h" fact="0.5422"/>
                  <dgm:constr type="w" for="ch" forName="dot7" refType="userD"/>
                  <dgm:constr type="h" for="ch" forName="dot7" refType="userD"/>
                  <dgm:constr type="ctrX" for="ch" forName="dot8" refType="w" fact="0.7278"/>
                  <dgm:constr type="ctrY" for="ch" forName="dot8" refType="h" fact="0.3229"/>
                  <dgm:constr type="w" for="ch" forName="dot8" refType="userD"/>
                  <dgm:constr type="h" for="ch" forName="dot8" refType="userD"/>
                  <dgm:constr type="ctrX" for="ch" forName="dotArrow1" refType="w" fact="0.6999"/>
                  <dgm:constr type="ctrY" for="ch" forName="dotArrow1" refType="h" fact="0.0635"/>
                  <dgm:constr type="w" for="ch" forName="dotArrow1" refType="userD"/>
                  <dgm:constr type="h" for="ch" forName="dotArrow1" refType="userD"/>
                  <dgm:constr type="ctrX" for="ch" forName="dotArrow2" refType="w" fact="0.7207"/>
                  <dgm:constr type="ctrY" for="ch" forName="dotArrow2" refType="h" fact="0.0448"/>
                  <dgm:constr type="w" for="ch" forName="dotArrow2" refType="userD"/>
                  <dgm:constr type="h" for="ch" forName="dotArrow2" refType="userD"/>
                  <dgm:constr type="ctrX" for="ch" forName="dotArrow3" refType="w" fact="0.7415"/>
                  <dgm:constr type="ctrY" for="ch" forName="dotArrow3" refType="h" fact="0.026"/>
                  <dgm:constr type="w" for="ch" forName="dotArrow3" refType="userD"/>
                  <dgm:constr type="h" for="ch" forName="dotArrow3" refType="userD"/>
                  <dgm:constr type="ctrX" for="ch" forName="dotArrow4" refType="w" fact="0.7624"/>
                  <dgm:constr type="ctrY" for="ch" forName="dotArrow4" refType="h" fact="0.0448"/>
                  <dgm:constr type="w" for="ch" forName="dotArrow4" refType="userD"/>
                  <dgm:constr type="h" for="ch" forName="dotArrow4" refType="userD"/>
                  <dgm:constr type="ctrX" for="ch" forName="dotArrow5" refType="w" fact="0.7832"/>
                  <dgm:constr type="ctrY" for="ch" forName="dotArrow5" refType="h" fact="0.0635"/>
                  <dgm:constr type="w" for="ch" forName="dotArrow5" refType="userD"/>
                  <dgm:constr type="h" for="ch" forName="dotArrow5" refType="userD"/>
                  <dgm:constr type="ctrX" for="ch" forName="dotArrow6" refType="w" fact="0.7415"/>
                  <dgm:constr type="ctrY" for="ch" forName="dotArrow6" refType="h" fact="0.0656"/>
                  <dgm:constr type="w" for="ch" forName="dotArrow6" refType="userD"/>
                  <dgm:constr type="h" for="ch" forName="dotArrow6" refType="userD"/>
                  <dgm:constr type="ctrX" for="ch" forName="dotArrow7" refType="w" fact="0.7415"/>
                  <dgm:constr type="ctrY" for="ch" forName="dotArrow7" refType="h" fact="0.1052"/>
                  <dgm:constr type="w" for="ch" forName="dotArrow7" refType="userD"/>
                  <dgm:constr type="h" for="ch" forName="dotArrow7" refType="userD"/>
                  <dgm:constr type="l" for="ch" forName="parTx1" refType="w" fact="0.2115"/>
                  <dgm:constr type="t" for="ch" forName="parTx1" refType="h" fact="0.928"/>
                  <dgm:constr type="w" for="ch" forName="parTx1" refType="w" fact="0.3081"/>
                  <dgm:constr type="h" for="ch" forName="parTx1" refType="h" fact="0.0962"/>
                  <dgm:constr type="ctrX" for="ch" forName="picture1" refType="w" fact="0.1975"/>
                  <dgm:constr type="ctrY" for="ch" forName="picture1" refType="h" fact="0.9169"/>
                  <dgm:constr type="w" for="ch" forName="picture1" refType="w" fact="0.1429"/>
                  <dgm:constr type="h" for="ch" forName="picture1" refType="h" fact="0.1663"/>
                  <dgm:constr type="l" for="ch" forName="parTx2" refType="w" fact="0.4822"/>
                  <dgm:constr type="t" for="ch" forName="parTx2" refType="h" fact="0.8143"/>
                  <dgm:constr type="w" for="ch" forName="parTx2" refType="w" fact="0.3081"/>
                  <dgm:constr type="h" for="ch" forName="parTx2" refType="h" fact="0.0962"/>
                  <dgm:constr type="ctrX" for="ch" forName="picture2" refType="w" fact="0.4682"/>
                  <dgm:constr type="ctrY" for="ch" forName="picture2" refType="h" fact="0.8032"/>
                  <dgm:constr type="w" for="ch" forName="picture2" refType="w" fact="0.1429"/>
                  <dgm:constr type="h" for="ch" forName="picture2" refType="h" fact="0.1663"/>
                  <dgm:constr type="l" for="ch" forName="parTx3" refType="w" fact="0.629"/>
                  <dgm:constr type="t" for="ch" forName="parTx3" refType="h" fact="0.65"/>
                  <dgm:constr type="w" for="ch" forName="parTx3" refType="w" fact="0.3081"/>
                  <dgm:constr type="h" for="ch" forName="parTx3" refType="h" fact="0.0962"/>
                  <dgm:constr type="ctrX" for="ch" forName="picture3" refType="w" fact="0.615"/>
                  <dgm:constr type="ctrY" for="ch" forName="picture3" refType="h" fact="0.6389"/>
                  <dgm:constr type="w" for="ch" forName="picture3" refType="w" fact="0.1429"/>
                  <dgm:constr type="h" for="ch" forName="picture3" refType="h" fact="0.1663"/>
                  <dgm:constr type="l" for="ch" forName="parTx4" refType="w" fact="0.7057"/>
                  <dgm:constr type="t" for="ch" forName="parTx4" refType="h" fact="0.4388"/>
                  <dgm:constr type="w" for="ch" forName="parTx4" refType="w" fact="0.3081"/>
                  <dgm:constr type="h" for="ch" forName="parTx4" refType="h" fact="0.0962"/>
                  <dgm:constr type="ctrX" for="ch" forName="picture4" refType="w" fact="0.6917"/>
                  <dgm:constr type="ctrY" for="ch" forName="picture4" refType="h" fact="0.4277"/>
                  <dgm:constr type="w" for="ch" forName="picture4" refType="w" fact="0.1429"/>
                  <dgm:constr type="h" for="ch" forName="picture4" refType="h" fact="0.1663"/>
                  <dgm:constr type="l" for="ch" forName="parTx5" refType="w" fact="0.7484"/>
                  <dgm:constr type="t" for="ch" forName="parTx5" refType="h" fact="0.2238"/>
                  <dgm:constr type="w" for="ch" forName="parTx5" refType="w" fact="0.3081"/>
                  <dgm:constr type="h" for="ch" forName="parTx5" refType="h" fact="0.0962"/>
                  <dgm:constr type="ctrX" for="ch" forName="picture5" refType="w" fact="0.7344"/>
                  <dgm:constr type="ctrY" for="ch" forName="picture5" refType="h" fact="0.2127"/>
                  <dgm:constr type="w" for="ch" forName="picture5" refType="w" fact="0.1429"/>
                  <dgm:constr type="h" for="ch" forName="picture5" refType="h" fact="0.1663"/>
                </dgm:constrLst>
              </dgm:else>
            </dgm:choose>
          </dgm:if>
          <dgm:else name="Name48">
            <dgm:choose name="Name49">
              <dgm:if name="Name50" axis="des" func="maxDepth" op="gt" val="1">
                <dgm:alg type="composite">
                  <dgm:param type="ar" val="1.4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userD" refType="w" fact="0.0118"/>
                  <dgm:constr type="ctrX" for="ch" forName="dot1" refType="w" fact="0.6737"/>
                  <dgm:constr type="ctrY" for="ch" forName="dot1" refType="h" fact="0.8674"/>
                  <dgm:constr type="w" for="ch" forName="dot1" refType="userD"/>
                  <dgm:constr type="h" for="ch" forName="dot1" refType="userD"/>
                  <dgm:constr type="ctrX" for="ch" forName="dot2" refType="w" fact="0.6999"/>
                  <dgm:constr type="ctrY" for="ch" forName="dot2" refType="h" fact="0.8824"/>
                  <dgm:constr type="w" for="ch" forName="dot2" refType="userD"/>
                  <dgm:constr type="h" for="ch" forName="dot2" refType="userD"/>
                  <dgm:constr type="ctrX" for="ch" forName="dot3" refType="w" fact="0.7267"/>
                  <dgm:constr type="ctrY" for="ch" forName="dot3" refType="h" fact="0.8948"/>
                  <dgm:constr type="w" for="ch" forName="dot3" refType="userD"/>
                  <dgm:constr type="h" for="ch" forName="dot3" refType="userD"/>
                  <dgm:constr type="ctrX" for="ch" forName="dot4" refType="w" fact="0.7538"/>
                  <dgm:constr type="ctrY" for="ch" forName="dot4" refType="h" fact="0.9044"/>
                  <dgm:constr type="w" for="ch" forName="dot4" refType="userD"/>
                  <dgm:constr type="h" for="ch" forName="dot4" refType="userD"/>
                  <dgm:constr type="ctrX" for="ch" forName="dot5" refType="w" fact="0.5309"/>
                  <dgm:constr type="ctrY" for="ch" forName="dot5" refType="h" fact="0.7222"/>
                  <dgm:constr type="w" for="ch" forName="dot5" refType="userD"/>
                  <dgm:constr type="h" for="ch" forName="dot5" refType="userD"/>
                  <dgm:constr type="ctrX" for="ch" forName="dot6" refType="w" fact="0.5516"/>
                  <dgm:constr type="ctrY" for="ch" forName="dot6" refType="h" fact="0.7518"/>
                  <dgm:constr type="w" for="ch" forName="dot6" refType="userD"/>
                  <dgm:constr type="h" for="ch" forName="dot6" refType="userD"/>
                  <dgm:constr type="ctrX" for="ch" forName="dot7" refType="w" fact="0.4451"/>
                  <dgm:constr type="ctrY" for="ch" forName="dot7" refType="h" fact="0.5422"/>
                  <dgm:constr type="w" for="ch" forName="dot7" refType="userD"/>
                  <dgm:constr type="h" for="ch" forName="dot7" refType="userD"/>
                  <dgm:constr type="ctrX" for="ch" forName="dot8" refType="w" fact="0.399"/>
                  <dgm:constr type="ctrY" for="ch" forName="dot8" refType="h" fact="0.3229"/>
                  <dgm:constr type="w" for="ch" forName="dot8" refType="userD"/>
                  <dgm:constr type="h" for="ch" forName="dot8" refType="userD"/>
                  <dgm:constr type="ctrX" for="ch" forName="dotArrow1" refType="w" fact="0.4221"/>
                  <dgm:constr type="ctrY" for="ch" forName="dotArrow1" refType="h" fact="0.0635"/>
                  <dgm:constr type="w" for="ch" forName="dotArrow1" refType="userD"/>
                  <dgm:constr type="h" for="ch" forName="dotArrow1" refType="userD"/>
                  <dgm:constr type="ctrX" for="ch" forName="dotArrow2" refType="w" fact="0.4049"/>
                  <dgm:constr type="ctrY" for="ch" forName="dotArrow2" refType="h" fact="0.0448"/>
                  <dgm:constr type="w" for="ch" forName="dotArrow2" refType="userD"/>
                  <dgm:constr type="h" for="ch" forName="dotArrow2" refType="userD"/>
                  <dgm:constr type="ctrX" for="ch" forName="dotArrow3" refType="w" fact="0.3877"/>
                  <dgm:constr type="ctrY" for="ch" forName="dotArrow3" refType="h" fact="0.026"/>
                  <dgm:constr type="w" for="ch" forName="dotArrow3" refType="userD"/>
                  <dgm:constr type="h" for="ch" forName="dotArrow3" refType="userD"/>
                  <dgm:constr type="ctrX" for="ch" forName="dotArrow4" refType="w" fact="0.3705"/>
                  <dgm:constr type="ctrY" for="ch" forName="dotArrow4" refType="h" fact="0.0448"/>
                  <dgm:constr type="w" for="ch" forName="dotArrow4" refType="userD"/>
                  <dgm:constr type="h" for="ch" forName="dotArrow4" refType="userD"/>
                  <dgm:constr type="ctrX" for="ch" forName="dotArrow5" refType="w" fact="0.3533"/>
                  <dgm:constr type="ctrY" for="ch" forName="dotArrow5" refType="h" fact="0.0635"/>
                  <dgm:constr type="w" for="ch" forName="dotArrow5" refType="userD"/>
                  <dgm:constr type="h" for="ch" forName="dotArrow5" refType="userD"/>
                  <dgm:constr type="ctrX" for="ch" forName="dotArrow6" refType="w" fact="0.3877"/>
                  <dgm:constr type="ctrY" for="ch" forName="dotArrow6" refType="h" fact="0.0656"/>
                  <dgm:constr type="w" for="ch" forName="dotArrow6" refType="userD"/>
                  <dgm:constr type="h" for="ch" forName="dotArrow6" refType="userD"/>
                  <dgm:constr type="ctrX" for="ch" forName="dotArrow7" refType="w" fact="0.3877"/>
                  <dgm:constr type="ctrY" for="ch" forName="dotArrow7" refType="h" fact="0.1052"/>
                  <dgm:constr type="w" for="ch" forName="dotArrow7" refType="userD"/>
                  <dgm:constr type="h" for="ch" forName="dotArrow7" refType="userD"/>
                  <dgm:constr type="r" for="ch" forName="parTx1" refType="w" fact="0.8254"/>
                  <dgm:constr type="t" for="ch" forName="parTx1" refType="h" fact="0.9304"/>
                  <dgm:constr type="w" for="ch" forName="parTx1" refType="w" fact="0.2544"/>
                  <dgm:constr type="h" for="ch" forName="parTx1" refType="h" fact="0.0962"/>
                  <dgm:constr type="ctrX" for="ch" forName="picture1" refType="w" fact="0.8369"/>
                  <dgm:constr type="ctrY" for="ch" forName="picture1" refType="h" fact="0.9169"/>
                  <dgm:constr type="w" for="ch" forName="picture1" refType="w" fact="0.118"/>
                  <dgm:constr type="h" for="ch" forName="picture1" refType="h" fact="0.166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018"/>
                  <dgm:constr type="t" for="ch" forName="parTx2" refType="h" fact="0.8167"/>
                  <dgm:constr type="w" for="ch" forName="parTx2" refType="w" fact="0.2544"/>
                  <dgm:constr type="h" for="ch" forName="parTx2" refType="h" fact="0.0962"/>
                  <dgm:constr type="ctrX" for="ch" forName="picture2" refType="w" fact="0.6134"/>
                  <dgm:constr type="ctrY" for="ch" forName="picture2" refType="h" fact="0.8032"/>
                  <dgm:constr type="w" for="ch" forName="picture2" refType="w" fact="0.118"/>
                  <dgm:constr type="h" for="ch" forName="picture2" refType="h" fact="0.166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806"/>
                  <dgm:constr type="t" for="ch" forName="parTx3" refType="h" fact="0.6524"/>
                  <dgm:constr type="w" for="ch" forName="parTx3" refType="w" fact="0.2544"/>
                  <dgm:constr type="h" for="ch" forName="parTx3" refType="h" fact="0.0962"/>
                  <dgm:constr type="ctrX" for="ch" forName="picture3" refType="w" fact="0.4922"/>
                  <dgm:constr type="ctrY" for="ch" forName="picture3" refType="h" fact="0.6389"/>
                  <dgm:constr type="w" for="ch" forName="picture3" refType="w" fact="0.118"/>
                  <dgm:constr type="h" for="ch" forName="picture3" refType="h" fact="0.166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173"/>
                  <dgm:constr type="t" for="ch" forName="parTx4" refType="h" fact="0.4412"/>
                  <dgm:constr type="w" for="ch" forName="parTx4" refType="w" fact="0.2544"/>
                  <dgm:constr type="h" for="ch" forName="parTx4" refType="h" fact="0.0962"/>
                  <dgm:constr type="ctrX" for="ch" forName="picture4" refType="w" fact="0.4288"/>
                  <dgm:constr type="ctrY" for="ch" forName="picture4" refType="h" fact="0.4277"/>
                  <dgm:constr type="w" for="ch" forName="picture4" refType="w" fact="0.118"/>
                  <dgm:constr type="h" for="ch" forName="picture4" refType="h" fact="0.1663"/>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82"/>
                  <dgm:constr type="t" for="ch" forName="parTx5" refType="h" fact="0.2262"/>
                  <dgm:constr type="w" for="ch" forName="parTx5" refType="w" fact="0.2544"/>
                  <dgm:constr type="h" for="ch" forName="parTx5" refType="h" fact="0.0962"/>
                  <dgm:constr type="ctrX" for="ch" forName="picture5" refType="w" fact="0.3936"/>
                  <dgm:constr type="ctrY" for="ch" forName="picture5" refType="h" fact="0.2127"/>
                  <dgm:constr type="w" for="ch" forName="picture5" refType="w" fact="0.118"/>
                  <dgm:constr type="h" for="ch" forName="picture5" refType="h" fact="0.1663"/>
                  <dgm:constr type="r" for="ch" forName="desTx5" refType="l" refFor="ch" refForName="parTx5"/>
                  <dgm:constr type="l" for="ch" forName="desTx5"/>
                  <dgm:constr type="t" for="ch" forName="desTx5" refType="t" refFor="ch" refForName="parTx5"/>
                  <dgm:constr type="h" for="ch" forName="desTx5" refType="h" refFor="ch" refForName="parTx5"/>
                </dgm:constrLst>
              </dgm:if>
              <dgm:else name="Name51">
                <dgm:alg type="composite">
                  <dgm:param type="ar" val="1.164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userD" refType="w" fact="0.0143"/>
                  <dgm:constr type="ctrX" for="ch" forName="dot1" refType="w" fact="0.6049"/>
                  <dgm:constr type="ctrY" for="ch" forName="dot1" refType="h" fact="0.8674"/>
                  <dgm:constr type="w" for="ch" forName="dot1" refType="userD"/>
                  <dgm:constr type="h" for="ch" forName="dot1" refType="userD"/>
                  <dgm:constr type="ctrX" for="ch" forName="dot2" refType="w" fact="0.6366"/>
                  <dgm:constr type="ctrY" for="ch" forName="dot2" refType="h" fact="0.8824"/>
                  <dgm:constr type="w" for="ch" forName="dot2" refType="userD"/>
                  <dgm:constr type="h" for="ch" forName="dot2" refType="userD"/>
                  <dgm:constr type="ctrX" for="ch" forName="dot3" refType="w" fact="0.669"/>
                  <dgm:constr type="ctrY" for="ch" forName="dot3" refType="h" fact="0.8948"/>
                  <dgm:constr type="w" for="ch" forName="dot3" refType="userD"/>
                  <dgm:constr type="h" for="ch" forName="dot3" refType="userD"/>
                  <dgm:constr type="ctrX" for="ch" forName="dot4" refType="w" fact="0.7019"/>
                  <dgm:constr type="ctrY" for="ch" forName="dot4" refType="h" fact="0.9044"/>
                  <dgm:constr type="w" for="ch" forName="dot4" refType="userD"/>
                  <dgm:constr type="h" for="ch" forName="dot4" refType="userD"/>
                  <dgm:constr type="ctrX" for="ch" forName="dot5" refType="w" fact="0.4319"/>
                  <dgm:constr type="ctrY" for="ch" forName="dot5" refType="h" fact="0.7222"/>
                  <dgm:constr type="w" for="ch" forName="dot5" refType="userD"/>
                  <dgm:constr type="h" for="ch" forName="dot5" refType="userD"/>
                  <dgm:constr type="ctrX" for="ch" forName="dot6" refType="w" fact="0.457"/>
                  <dgm:constr type="ctrY" for="ch" forName="dot6" refType="h" fact="0.7518"/>
                  <dgm:constr type="w" for="ch" forName="dot6" refType="userD"/>
                  <dgm:constr type="h" for="ch" forName="dot6" refType="userD"/>
                  <dgm:constr type="ctrX" for="ch" forName="dot7" refType="w" fact="0.328"/>
                  <dgm:constr type="ctrY" for="ch" forName="dot7" refType="h" fact="0.5422"/>
                  <dgm:constr type="w" for="ch" forName="dot7" refType="userD"/>
                  <dgm:constr type="h" for="ch" forName="dot7" refType="userD"/>
                  <dgm:constr type="ctrX" for="ch" forName="dot8" refType="w" fact="0.2722"/>
                  <dgm:constr type="ctrY" for="ch" forName="dot8" refType="h" fact="0.3229"/>
                  <dgm:constr type="w" for="ch" forName="dot8" refType="userD"/>
                  <dgm:constr type="h" for="ch" forName="dot8" refType="userD"/>
                  <dgm:constr type="ctrX" for="ch" forName="dotArrow1" refType="w" fact="0.3001"/>
                  <dgm:constr type="ctrY" for="ch" forName="dotArrow1" refType="h" fact="0.0635"/>
                  <dgm:constr type="w" for="ch" forName="dotArrow1" refType="userD"/>
                  <dgm:constr type="h" for="ch" forName="dotArrow1" refType="userD"/>
                  <dgm:constr type="ctrX" for="ch" forName="dotArrow2" refType="w" fact="0.2793"/>
                  <dgm:constr type="ctrY" for="ch" forName="dotArrow2" refType="h" fact="0.0448"/>
                  <dgm:constr type="w" for="ch" forName="dotArrow2" refType="userD"/>
                  <dgm:constr type="h" for="ch" forName="dotArrow2" refType="userD"/>
                  <dgm:constr type="ctrX" for="ch" forName="dotArrow3" refType="w" fact="0.2585"/>
                  <dgm:constr type="ctrY" for="ch" forName="dotArrow3" refType="h" fact="0.026"/>
                  <dgm:constr type="w" for="ch" forName="dotArrow3" refType="userD"/>
                  <dgm:constr type="h" for="ch" forName="dotArrow3" refType="userD"/>
                  <dgm:constr type="ctrX" for="ch" forName="dotArrow4" refType="w" fact="0.2376"/>
                  <dgm:constr type="ctrY" for="ch" forName="dotArrow4" refType="h" fact="0.0448"/>
                  <dgm:constr type="w" for="ch" forName="dotArrow4" refType="userD"/>
                  <dgm:constr type="h" for="ch" forName="dotArrow4" refType="userD"/>
                  <dgm:constr type="ctrX" for="ch" forName="dotArrow5" refType="w" fact="0.2168"/>
                  <dgm:constr type="ctrY" for="ch" forName="dotArrow5" refType="h" fact="0.0635"/>
                  <dgm:constr type="w" for="ch" forName="dotArrow5" refType="userD"/>
                  <dgm:constr type="h" for="ch" forName="dotArrow5" refType="userD"/>
                  <dgm:constr type="ctrX" for="ch" forName="dotArrow6" refType="w" fact="0.2585"/>
                  <dgm:constr type="ctrY" for="ch" forName="dotArrow6" refType="h" fact="0.0656"/>
                  <dgm:constr type="w" for="ch" forName="dotArrow6" refType="userD"/>
                  <dgm:constr type="h" for="ch" forName="dotArrow6" refType="userD"/>
                  <dgm:constr type="ctrX" for="ch" forName="dotArrow7" refType="w" fact="0.2585"/>
                  <dgm:constr type="ctrY" for="ch" forName="dotArrow7" refType="h" fact="0.1052"/>
                  <dgm:constr type="w" for="ch" forName="dotArrow7" refType="userD"/>
                  <dgm:constr type="h" for="ch" forName="dotArrow7" refType="userD"/>
                  <dgm:constr type="r" for="ch" forName="parTx1" refType="w" fact="0.7885"/>
                  <dgm:constr type="t" for="ch" forName="parTx1" refType="h" fact="0.928"/>
                  <dgm:constr type="w" for="ch" forName="parTx1" refType="w" fact="0.3081"/>
                  <dgm:constr type="h" for="ch" forName="parTx1" refType="h" fact="0.0962"/>
                  <dgm:constr type="ctrX" for="ch" forName="picture1" refType="w" fact="0.8025"/>
                  <dgm:constr type="ctrY" for="ch" forName="picture1" refType="h" fact="0.9169"/>
                  <dgm:constr type="w" for="ch" forName="picture1" refType="w" fact="0.1429"/>
                  <dgm:constr type="h" for="ch" forName="picture1" refType="h" fact="0.1663"/>
                  <dgm:constr type="r" for="ch" forName="parTx2" refType="w" fact="0.5178"/>
                  <dgm:constr type="t" for="ch" forName="parTx2" refType="h" fact="0.8143"/>
                  <dgm:constr type="w" for="ch" forName="parTx2" refType="w" fact="0.3081"/>
                  <dgm:constr type="h" for="ch" forName="parTx2" refType="h" fact="0.0962"/>
                  <dgm:constr type="ctrX" for="ch" forName="picture2" refType="w" fact="0.5318"/>
                  <dgm:constr type="ctrY" for="ch" forName="picture2" refType="h" fact="0.8032"/>
                  <dgm:constr type="w" for="ch" forName="picture2" refType="w" fact="0.1429"/>
                  <dgm:constr type="h" for="ch" forName="picture2" refType="h" fact="0.1663"/>
                  <dgm:constr type="r" for="ch" forName="parTx3" refType="w" fact="0.371"/>
                  <dgm:constr type="t" for="ch" forName="parTx3" refType="h" fact="0.65"/>
                  <dgm:constr type="w" for="ch" forName="parTx3" refType="w" fact="0.3081"/>
                  <dgm:constr type="h" for="ch" forName="parTx3" refType="h" fact="0.0962"/>
                  <dgm:constr type="ctrX" for="ch" forName="picture3" refType="w" fact="0.385"/>
                  <dgm:constr type="ctrY" for="ch" forName="picture3" refType="h" fact="0.6389"/>
                  <dgm:constr type="w" for="ch" forName="picture3" refType="w" fact="0.1429"/>
                  <dgm:constr type="h" for="ch" forName="picture3" refType="h" fact="0.1663"/>
                  <dgm:constr type="r" for="ch" forName="parTx4" refType="w" fact="0.2943"/>
                  <dgm:constr type="t" for="ch" forName="parTx4" refType="h" fact="0.4388"/>
                  <dgm:constr type="w" for="ch" forName="parTx4" refType="w" fact="0.3081"/>
                  <dgm:constr type="h" for="ch" forName="parTx4" refType="h" fact="0.0962"/>
                  <dgm:constr type="ctrX" for="ch" forName="picture4" refType="w" fact="0.3083"/>
                  <dgm:constr type="ctrY" for="ch" forName="picture4" refType="h" fact="0.4277"/>
                  <dgm:constr type="w" for="ch" forName="picture4" refType="w" fact="0.1429"/>
                  <dgm:constr type="h" for="ch" forName="picture4" refType="h" fact="0.1663"/>
                  <dgm:constr type="r" for="ch" forName="parTx5" refType="w" fact="0.2516"/>
                  <dgm:constr type="t" for="ch" forName="parTx5" refType="h" fact="0.2238"/>
                  <dgm:constr type="w" for="ch" forName="parTx5" refType="w" fact="0.3081"/>
                  <dgm:constr type="h" for="ch" forName="parTx5" refType="h" fact="0.0962"/>
                  <dgm:constr type="ctrX" for="ch" forName="picture5" refType="w" fact="0.2656"/>
                  <dgm:constr type="ctrY" for="ch" forName="picture5" refType="h" fact="0.2127"/>
                  <dgm:constr type="w" for="ch" forName="picture5" refType="w" fact="0.1429"/>
                  <dgm:constr type="h" for="ch" forName="picture5" refType="h" fact="0.1663"/>
                </dgm:constrLst>
              </dgm:else>
            </dgm:choose>
          </dgm:else>
        </dgm:choose>
      </dgm:if>
      <dgm:if name="Name52" axis="ch" ptType="node" func="cnt" op="equ" val="6">
        <dgm:choose name="Name53">
          <dgm:if name="Name54" func="var" arg="dir" op="equ" val="norm">
            <dgm:choose name="Name55">
              <dgm:if name="Name56" axis="des" func="maxDepth" op="gt" val="1">
                <dgm:alg type="composite">
                  <dgm:param type="ar" val="1.3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userD" refType="w" fact="0.0105"/>
                  <dgm:constr type="ctrX" for="ch" forName="dot1" refType="w" fact="0.3608"/>
                  <dgm:constr type="ctrY" for="ch" forName="dot1" refType="h" fact="0.8839"/>
                  <dgm:constr type="w" for="ch" forName="dot1" refType="userD"/>
                  <dgm:constr type="h" for="ch" forName="dot1" refType="userD"/>
                  <dgm:constr type="ctrX" for="ch" forName="dot2" refType="w" fact="0.3384"/>
                  <dgm:constr type="ctrY" for="ch" forName="dot2" refType="h" fact="0.8967"/>
                  <dgm:constr type="w" for="ch" forName="dot2" refType="userD"/>
                  <dgm:constr type="h" for="ch" forName="dot2" refType="userD"/>
                  <dgm:constr type="ctrX" for="ch" forName="dot3" refType="w" fact="0.3155"/>
                  <dgm:constr type="ctrY" for="ch" forName="dot3" refType="h" fact="0.9076"/>
                  <dgm:constr type="w" for="ch" forName="dot3" refType="userD"/>
                  <dgm:constr type="h" for="ch" forName="dot3" refType="userD"/>
                  <dgm:constr type="ctrX" for="ch" forName="dot4" refType="w" fact="0.2923"/>
                  <dgm:constr type="ctrY" for="ch" forName="dot4" refType="h" fact="0.9165"/>
                  <dgm:constr type="w" for="ch" forName="dot4" refType="userD"/>
                  <dgm:constr type="h" for="ch" forName="dot4" refType="userD"/>
                  <dgm:constr type="ctrX" for="ch" forName="dot5" refType="w" fact="0.2688"/>
                  <dgm:constr type="ctrY" for="ch" forName="dot5" refType="h" fact="0.9234"/>
                  <dgm:constr type="w" for="ch" forName="dot5" refType="userD"/>
                  <dgm:constr type="h" for="ch" forName="dot5" refType="userD"/>
                  <dgm:constr type="ctrX" for="ch" forName="dot6" refType="w" fact="0.4883"/>
                  <dgm:constr type="ctrY" for="ch" forName="dot6" refType="h" fact="0.764"/>
                  <dgm:constr type="w" for="ch" forName="dot6" refType="userD"/>
                  <dgm:constr type="h" for="ch" forName="dot6" refType="userD"/>
                  <dgm:constr type="ctrX" for="ch" forName="dot7" refType="w" fact="0.4695"/>
                  <dgm:constr type="ctrY" for="ch" forName="dot7" refType="h" fact="0.7878"/>
                  <dgm:constr type="w" for="ch" forName="dot7" refType="userD"/>
                  <dgm:constr type="h" for="ch" forName="dot7" refType="userD"/>
                  <dgm:constr type="ctrX" for="ch" forName="dot8" refType="w" fact="0.5696"/>
                  <dgm:constr type="ctrY" for="ch" forName="dot8" refType="h" fact="0.6227"/>
                  <dgm:constr type="w" for="ch" forName="dot8" refType="userD"/>
                  <dgm:constr type="h" for="ch" forName="dot8" refType="userD"/>
                  <dgm:constr type="ctrX" for="ch" forName="dot9" refType="w" fact="0.6247"/>
                  <dgm:constr type="ctrY" for="ch" forName="dot9" refType="h" fact="0.4556"/>
                  <dgm:constr type="w" for="ch" forName="dot9" refType="userD"/>
                  <dgm:constr type="h" for="ch" forName="dot9" refType="userD"/>
                  <dgm:constr type="ctrX" for="ch" forName="dot10" refType="w" fact="0.6509"/>
                  <dgm:constr type="ctrY" for="ch" forName="dot10" refType="h" fact="0.2816"/>
                  <dgm:constr type="w" for="ch" forName="dot10" refType="userD"/>
                  <dgm:constr type="h" for="ch" forName="dot10" refType="userD"/>
                  <dgm:constr type="ctrX" for="ch" forName="dotArrow1" refType="w" fact="0.6281"/>
                  <dgm:constr type="ctrY" for="ch" forName="dotArrow1" refType="h" fact="0.0748"/>
                  <dgm:constr type="w" for="ch" forName="dotArrow1" refType="userD"/>
                  <dgm:constr type="h" for="ch" forName="dotArrow1" refType="userD"/>
                  <dgm:constr type="ctrX" for="ch" forName="dotArrow2" refType="w" fact="0.6437"/>
                  <dgm:constr type="ctrY" for="ch" forName="dotArrow2" refType="h" fact="0.0581"/>
                  <dgm:constr type="w" for="ch" forName="dotArrow2" refType="userD"/>
                  <dgm:constr type="h" for="ch" forName="dotArrow2" refType="userD"/>
                  <dgm:constr type="ctrX" for="ch" forName="dotArrow3" refType="w" fact="0.6593"/>
                  <dgm:constr type="ctrY" for="ch" forName="dotArrow3" refType="h" fact="0.0414"/>
                  <dgm:constr type="w" for="ch" forName="dotArrow3" refType="userD"/>
                  <dgm:constr type="h" for="ch" forName="dotArrow3" refType="userD"/>
                  <dgm:constr type="ctrX" for="ch" forName="dotArrow4" refType="w" fact="0.675"/>
                  <dgm:constr type="ctrY" for="ch" forName="dotArrow4" refType="h" fact="0.0581"/>
                  <dgm:constr type="w" for="ch" forName="dotArrow4" refType="userD"/>
                  <dgm:constr type="h" for="ch" forName="dotArrow4" refType="userD"/>
                  <dgm:constr type="ctrX" for="ch" forName="dotArrow5" refType="w" fact="0.6906"/>
                  <dgm:constr type="ctrY" for="ch" forName="dotArrow5" refType="h" fact="0.0748"/>
                  <dgm:constr type="w" for="ch" forName="dotArrow5" refType="userD"/>
                  <dgm:constr type="h" for="ch" forName="dotArrow5" refType="userD"/>
                  <dgm:constr type="ctrX" for="ch" forName="dotArrow6" refType="w" fact="0.6593"/>
                  <dgm:constr type="ctrY" for="ch" forName="dotArrow6" refType="h" fact="0.0766"/>
                  <dgm:constr type="w" for="ch" forName="dotArrow6" refType="userD"/>
                  <dgm:constr type="h" for="ch" forName="dotArrow6" refType="userD"/>
                  <dgm:constr type="ctrX" for="ch" forName="dotArrow7" refType="w" fact="0.6593"/>
                  <dgm:constr type="ctrY" for="ch" forName="dotArrow7" refType="h" fact="0.1118"/>
                  <dgm:constr type="w" for="ch" forName="dotArrow7" refType="userD"/>
                  <dgm:constr type="h" for="ch" forName="dotArrow7" refType="userD"/>
                  <dgm:constr type="l" for="ch" forName="parTx1" refType="w" fact="0.2091"/>
                  <dgm:constr type="t" for="ch" forName="parTx1" refType="h" fact="0.9433"/>
                  <dgm:constr type="w" for="ch" forName="parTx1" refType="w" fact="0.2275"/>
                  <dgm:constr type="h" for="ch" forName="parTx1" refType="h" fact="0.0811"/>
                  <dgm:constr type="ctrX" for="ch" forName="picture1" refType="w" fact="0.1988"/>
                  <dgm:constr type="ctrY" for="ch" forName="picture1" refType="h" fact="0.9322"/>
                  <dgm:constr type="w" for="ch" forName="picture1" refType="w" fact="0.1055"/>
                  <dgm:constr type="h" for="ch" forName="picture1" refType="h" fact="0.140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273"/>
                  <dgm:constr type="t" for="ch" forName="parTx2" refType="h" fact="0.8468"/>
                  <dgm:constr type="w" for="ch" forName="parTx2" refType="w" fact="0.2275"/>
                  <dgm:constr type="h" for="ch" forName="parTx2" refType="h" fact="0.0811"/>
                  <dgm:constr type="ctrX" for="ch" forName="picture2" refType="w" fact="0.4169"/>
                  <dgm:constr type="ctrY" for="ch" forName="picture2" refType="h" fact="0.8357"/>
                  <dgm:constr type="w" for="ch" forName="picture2" refType="w" fact="0.1055"/>
                  <dgm:constr type="h" for="ch" forName="picture2" refType="h" fact="0.140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349"/>
                  <dgm:constr type="t" for="ch" forName="parTx3" refType="h" fact="0.7023"/>
                  <dgm:constr type="w" for="ch" forName="parTx3" refType="w" fact="0.2275"/>
                  <dgm:constr type="h" for="ch" forName="parTx3" refType="h" fact="0.0811"/>
                  <dgm:constr type="ctrX" for="ch" forName="picture3" refType="w" fact="0.5245"/>
                  <dgm:constr type="ctrY" for="ch" forName="picture3" refType="h" fact="0.6912"/>
                  <dgm:constr type="w" for="ch" forName="picture3" refType="w" fact="0.1055"/>
                  <dgm:constr type="h" for="ch" forName="picture3" refType="h" fact="0.140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998"/>
                  <dgm:constr type="t" for="ch" forName="parTx4" refType="h" fact="0.5441"/>
                  <dgm:constr type="w" for="ch" forName="parTx4" refType="w" fact="0.2275"/>
                  <dgm:constr type="h" for="ch" forName="parTx4" refType="h" fact="0.0811"/>
                  <dgm:constr type="ctrX" for="ch" forName="picture4" refType="w" fact="0.5894"/>
                  <dgm:constr type="ctrY" for="ch" forName="picture4" refType="h" fact="0.533"/>
                  <dgm:constr type="w" for="ch" forName="picture4" refType="w" fact="0.1055"/>
                  <dgm:constr type="h" for="ch" forName="picture4" refType="h" fact="0.1403"/>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416"/>
                  <dgm:constr type="t" for="ch" forName="parTx5" refType="h" fact="0.3737"/>
                  <dgm:constr type="w" for="ch" forName="parTx5" refType="w" fact="0.2275"/>
                  <dgm:constr type="h" for="ch" forName="parTx5" refType="h" fact="0.0811"/>
                  <dgm:constr type="ctrX" for="ch" forName="picture5" refType="w" fact="0.6313"/>
                  <dgm:constr type="ctrY" for="ch" forName="picture5" refType="h" fact="0.3626"/>
                  <dgm:constr type="w" for="ch" forName="picture5" refType="w" fact="0.1055"/>
                  <dgm:constr type="h" for="ch" forName="picture5" refType="h" fact="0.1403"/>
                  <dgm:constr type="l" for="ch" forName="desTx5" refType="r" refFor="ch" refForName="parTx5"/>
                  <dgm:constr type="r" for="ch" forName="desTx5" refType="w"/>
                  <dgm:constr type="t" for="ch" forName="desTx5" refType="t" refFor="ch" refForName="parTx5"/>
                  <dgm:constr type="h" for="ch" forName="desTx5" refType="h" refFor="ch" refForName="parTx5"/>
                  <dgm:constr type="l" for="ch" forName="parTx6" refType="w" fact="0.6644"/>
                  <dgm:constr type="t" for="ch" forName="parTx6" refType="h" fact="0.2061"/>
                  <dgm:constr type="w" for="ch" forName="parTx6" refType="w" fact="0.2275"/>
                  <dgm:constr type="h" for="ch" forName="parTx6" refType="h" fact="0.0811"/>
                  <dgm:constr type="ctrX" for="ch" forName="picture6" refType="w" fact="0.6541"/>
                  <dgm:constr type="ctrY" for="ch" forName="picture6" refType="h" fact="0.195"/>
                  <dgm:constr type="w" for="ch" forName="picture6" refType="w" fact="0.1055"/>
                  <dgm:constr type="h" for="ch" forName="picture6" refType="h" fact="0.1403"/>
                  <dgm:constr type="l" for="ch" forName="desTx6" refType="r" refFor="ch" refForName="parTx6"/>
                  <dgm:constr type="r" for="ch" forName="desTx6" refType="w"/>
                  <dgm:constr type="t" for="ch" forName="desTx6" refType="t" refFor="ch" refForName="parTx6"/>
                  <dgm:constr type="h" for="ch" forName="desTx6" refType="h" refFor="ch" refForName="parTx6"/>
                </dgm:constrLst>
              </dgm:if>
              <dgm:else name="Name57">
                <dgm:alg type="composite">
                  <dgm:param type="ar" val="1.122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userD" refType="w" fact="0.0125"/>
                  <dgm:constr type="ctrX" for="ch" forName="dot1" refType="w" fact="0.4276"/>
                  <dgm:constr type="ctrY" for="ch" forName="dot1" refType="h" fact="0.8839"/>
                  <dgm:constr type="w" for="ch" forName="dot1" refType="userD"/>
                  <dgm:constr type="h" for="ch" forName="dot1" refType="userD"/>
                  <dgm:constr type="ctrX" for="ch" forName="dot2" refType="w" fact="0.401"/>
                  <dgm:constr type="ctrY" for="ch" forName="dot2" refType="h" fact="0.8967"/>
                  <dgm:constr type="w" for="ch" forName="dot2" refType="userD"/>
                  <dgm:constr type="h" for="ch" forName="dot2" refType="userD"/>
                  <dgm:constr type="ctrX" for="ch" forName="dot3" refType="w" fact="0.3739"/>
                  <dgm:constr type="ctrY" for="ch" forName="dot3" refType="h" fact="0.9076"/>
                  <dgm:constr type="w" for="ch" forName="dot3" refType="userD"/>
                  <dgm:constr type="h" for="ch" forName="dot3" refType="userD"/>
                  <dgm:constr type="ctrX" for="ch" forName="dot4" refType="w" fact="0.3464"/>
                  <dgm:constr type="ctrY" for="ch" forName="dot4" refType="h" fact="0.9165"/>
                  <dgm:constr type="w" for="ch" forName="dot4" refType="userD"/>
                  <dgm:constr type="h" for="ch" forName="dot4" refType="userD"/>
                  <dgm:constr type="ctrX" for="ch" forName="dot5" refType="w" fact="0.3186"/>
                  <dgm:constr type="ctrY" for="ch" forName="dot5" refType="h" fact="0.9234"/>
                  <dgm:constr type="w" for="ch" forName="dot5" refType="userD"/>
                  <dgm:constr type="h" for="ch" forName="dot5" refType="userD"/>
                  <dgm:constr type="ctrX" for="ch" forName="dot6" refType="w" fact="0.5786"/>
                  <dgm:constr type="ctrY" for="ch" forName="dot6" refType="h" fact="0.764"/>
                  <dgm:constr type="w" for="ch" forName="dot6" refType="userD"/>
                  <dgm:constr type="h" for="ch" forName="dot6" refType="userD"/>
                  <dgm:constr type="ctrX" for="ch" forName="dot7" refType="w" fact="0.5564"/>
                  <dgm:constr type="ctrY" for="ch" forName="dot7" refType="h" fact="0.7878"/>
                  <dgm:constr type="w" for="ch" forName="dot7" refType="userD"/>
                  <dgm:constr type="h" for="ch" forName="dot7" refType="userD"/>
                  <dgm:constr type="ctrX" for="ch" forName="dot8" refType="w" fact="0.675"/>
                  <dgm:constr type="ctrY" for="ch" forName="dot8" refType="h" fact="0.6227"/>
                  <dgm:constr type="w" for="ch" forName="dot8" refType="userD"/>
                  <dgm:constr type="h" for="ch" forName="dot8" refType="userD"/>
                  <dgm:constr type="ctrX" for="ch" forName="dot9" refType="w" fact="0.7403"/>
                  <dgm:constr type="ctrY" for="ch" forName="dot9" refType="h" fact="0.4556"/>
                  <dgm:constr type="w" for="ch" forName="dot9" refType="userD"/>
                  <dgm:constr type="h" for="ch" forName="dot9" refType="userD"/>
                  <dgm:constr type="ctrX" for="ch" forName="dot10" refType="w" fact="0.7714"/>
                  <dgm:constr type="ctrY" for="ch" forName="dot10" refType="h" fact="0.2816"/>
                  <dgm:constr type="w" for="ch" forName="dot10" refType="userD"/>
                  <dgm:constr type="h" for="ch" forName="dot10" refType="userD"/>
                  <dgm:constr type="ctrX" for="ch" forName="dotArrow1" refType="w" fact="0.7443"/>
                  <dgm:constr type="ctrY" for="ch" forName="dotArrow1" refType="h" fact="0.0748"/>
                  <dgm:constr type="w" for="ch" forName="dotArrow1" refType="userD"/>
                  <dgm:constr type="h" for="ch" forName="dotArrow1" refType="userD"/>
                  <dgm:constr type="ctrX" for="ch" forName="dotArrow2" refType="w" fact="0.7628"/>
                  <dgm:constr type="ctrY" for="ch" forName="dotArrow2" refType="h" fact="0.0581"/>
                  <dgm:constr type="w" for="ch" forName="dotArrow2" refType="userD"/>
                  <dgm:constr type="h" for="ch" forName="dotArrow2" refType="userD"/>
                  <dgm:constr type="ctrX" for="ch" forName="dotArrow3" refType="w" fact="0.7814"/>
                  <dgm:constr type="ctrY" for="ch" forName="dotArrow3" refType="h" fact="0.0414"/>
                  <dgm:constr type="w" for="ch" forName="dotArrow3" refType="userD"/>
                  <dgm:constr type="h" for="ch" forName="dotArrow3" refType="userD"/>
                  <dgm:constr type="ctrX" for="ch" forName="dotArrow4" refType="w" fact="0.7999"/>
                  <dgm:constr type="ctrY" for="ch" forName="dotArrow4" refType="h" fact="0.0581"/>
                  <dgm:constr type="w" for="ch" forName="dotArrow4" refType="userD"/>
                  <dgm:constr type="h" for="ch" forName="dotArrow4" refType="userD"/>
                  <dgm:constr type="ctrX" for="ch" forName="dotArrow5" refType="w" fact="0.8184"/>
                  <dgm:constr type="ctrY" for="ch" forName="dotArrow5" refType="h" fact="0.0748"/>
                  <dgm:constr type="w" for="ch" forName="dotArrow5" refType="userD"/>
                  <dgm:constr type="h" for="ch" forName="dotArrow5" refType="userD"/>
                  <dgm:constr type="ctrX" for="ch" forName="dotArrow6" refType="w" fact="0.7814"/>
                  <dgm:constr type="ctrY" for="ch" forName="dotArrow6" refType="h" fact="0.0766"/>
                  <dgm:constr type="w" for="ch" forName="dotArrow6" refType="userD"/>
                  <dgm:constr type="h" for="ch" forName="dotArrow6" refType="userD"/>
                  <dgm:constr type="ctrX" for="ch" forName="dotArrow7" refType="w" fact="0.7814"/>
                  <dgm:constr type="ctrY" for="ch" forName="dotArrow7" refType="h" fact="0.1118"/>
                  <dgm:constr type="w" for="ch" forName="dotArrow7" refType="userD"/>
                  <dgm:constr type="h" for="ch" forName="dotArrow7" refType="userD"/>
                  <dgm:constr type="l" for="ch" forName="parTx1" refType="w" fact="0.2479"/>
                  <dgm:constr type="t" for="ch" forName="parTx1" refType="h" fact="0.9416"/>
                  <dgm:constr type="w" for="ch" forName="parTx1" refType="w" fact="0.2696"/>
                  <dgm:constr type="h" for="ch" forName="parTx1" refType="h" fact="0.0811"/>
                  <dgm:constr type="ctrX" for="ch" forName="picture1" refType="w" fact="0.2356"/>
                  <dgm:constr type="ctrY" for="ch" forName="picture1" refType="h" fact="0.9322"/>
                  <dgm:constr type="w" for="ch" forName="picture1" refType="w" fact="0.125"/>
                  <dgm:constr type="h" for="ch" forName="picture1" refType="h" fact="0.1403"/>
                  <dgm:constr type="l" for="ch" forName="parTx2" refType="w" fact="0.5064"/>
                  <dgm:constr type="t" for="ch" forName="parTx2" refType="h" fact="0.8451"/>
                  <dgm:constr type="w" for="ch" forName="parTx2" refType="w" fact="0.2696"/>
                  <dgm:constr type="h" for="ch" forName="parTx2" refType="h" fact="0.0811"/>
                  <dgm:constr type="ctrX" for="ch" forName="picture2" refType="w" fact="0.4941"/>
                  <dgm:constr type="ctrY" for="ch" forName="picture2" refType="h" fact="0.8357"/>
                  <dgm:constr type="w" for="ch" forName="picture2" refType="w" fact="0.125"/>
                  <dgm:constr type="h" for="ch" forName="picture2" refType="h" fact="0.1403"/>
                  <dgm:constr type="l" for="ch" forName="parTx3" refType="w" fact="0.6339"/>
                  <dgm:constr type="t" for="ch" forName="parTx3" refType="h" fact="0.7006"/>
                  <dgm:constr type="w" for="ch" forName="parTx3" refType="w" fact="0.2696"/>
                  <dgm:constr type="h" for="ch" forName="parTx3" refType="h" fact="0.0811"/>
                  <dgm:constr type="ctrX" for="ch" forName="picture3" refType="w" fact="0.6216"/>
                  <dgm:constr type="ctrY" for="ch" forName="picture3" refType="h" fact="0.6912"/>
                  <dgm:constr type="w" for="ch" forName="picture3" refType="w" fact="0.125"/>
                  <dgm:constr type="h" for="ch" forName="picture3" refType="h" fact="0.1403"/>
                  <dgm:constr type="l" for="ch" forName="parTx4" refType="w" fact="0.7108"/>
                  <dgm:constr type="t" for="ch" forName="parTx4" refType="h" fact="0.5424"/>
                  <dgm:constr type="w" for="ch" forName="parTx4" refType="w" fact="0.2696"/>
                  <dgm:constr type="h" for="ch" forName="parTx4" refType="h" fact="0.0811"/>
                  <dgm:constr type="ctrX" for="ch" forName="picture4" refType="w" fact="0.6985"/>
                  <dgm:constr type="ctrY" for="ch" forName="picture4" refType="h" fact="0.533"/>
                  <dgm:constr type="w" for="ch" forName="picture4" refType="w" fact="0.125"/>
                  <dgm:constr type="h" for="ch" forName="picture4" refType="h" fact="0.1403"/>
                  <dgm:constr type="l" for="ch" forName="parTx5" refType="w" fact="0.7604"/>
                  <dgm:constr type="t" for="ch" forName="parTx5" refType="h" fact="0.372"/>
                  <dgm:constr type="w" for="ch" forName="parTx5" refType="w" fact="0.2696"/>
                  <dgm:constr type="h" for="ch" forName="parTx5" refType="h" fact="0.0811"/>
                  <dgm:constr type="ctrX" for="ch" forName="picture5" refType="w" fact="0.7481"/>
                  <dgm:constr type="ctrY" for="ch" forName="picture5" refType="h" fact="0.3626"/>
                  <dgm:constr type="w" for="ch" forName="picture5" refType="w" fact="0.125"/>
                  <dgm:constr type="h" for="ch" forName="picture5" refType="h" fact="0.1403"/>
                  <dgm:constr type="l" for="ch" forName="parTx6" refType="w" fact="0.7874"/>
                  <dgm:constr type="t" for="ch" forName="parTx6" refType="h" fact="0.2044"/>
                  <dgm:constr type="w" for="ch" forName="parTx6" refType="w" fact="0.2696"/>
                  <dgm:constr type="h" for="ch" forName="parTx6" refType="h" fact="0.0811"/>
                  <dgm:constr type="ctrX" for="ch" forName="picture6" refType="w" fact="0.7751"/>
                  <dgm:constr type="ctrY" for="ch" forName="picture6" refType="h" fact="0.195"/>
                  <dgm:constr type="w" for="ch" forName="picture6" refType="w" fact="0.125"/>
                  <dgm:constr type="h" for="ch" forName="picture6" refType="h" fact="0.1403"/>
                </dgm:constrLst>
              </dgm:else>
            </dgm:choose>
          </dgm:if>
          <dgm:else name="Name58">
            <dgm:choose name="Name59">
              <dgm:if name="Name60" axis="des" func="maxDepth" op="gt" val="1">
                <dgm:alg type="composite">
                  <dgm:param type="ar" val="1.3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userD" refType="w" fact="0.0105"/>
                  <dgm:constr type="ctrX" for="ch" forName="dot1" refType="w" fact="0.6392"/>
                  <dgm:constr type="ctrY" for="ch" forName="dot1" refType="h" fact="0.8839"/>
                  <dgm:constr type="w" for="ch" forName="dot1" refType="userD"/>
                  <dgm:constr type="h" for="ch" forName="dot1" refType="userD"/>
                  <dgm:constr type="ctrX" for="ch" forName="dot2" refType="w" fact="0.6616"/>
                  <dgm:constr type="ctrY" for="ch" forName="dot2" refType="h" fact="0.8967"/>
                  <dgm:constr type="w" for="ch" forName="dot2" refType="userD"/>
                  <dgm:constr type="h" for="ch" forName="dot2" refType="userD"/>
                  <dgm:constr type="ctrX" for="ch" forName="dot3" refType="w" fact="0.6845"/>
                  <dgm:constr type="ctrY" for="ch" forName="dot3" refType="h" fact="0.9076"/>
                  <dgm:constr type="w" for="ch" forName="dot3" refType="userD"/>
                  <dgm:constr type="h" for="ch" forName="dot3" refType="userD"/>
                  <dgm:constr type="ctrX" for="ch" forName="dot4" refType="w" fact="0.7077"/>
                  <dgm:constr type="ctrY" for="ch" forName="dot4" refType="h" fact="0.9165"/>
                  <dgm:constr type="w" for="ch" forName="dot4" refType="userD"/>
                  <dgm:constr type="h" for="ch" forName="dot4" refType="userD"/>
                  <dgm:constr type="ctrX" for="ch" forName="dot5" refType="w" fact="0.7312"/>
                  <dgm:constr type="ctrY" for="ch" forName="dot5" refType="h" fact="0.9234"/>
                  <dgm:constr type="w" for="ch" forName="dot5" refType="userD"/>
                  <dgm:constr type="h" for="ch" forName="dot5" refType="userD"/>
                  <dgm:constr type="ctrX" for="ch" forName="dot6" refType="w" fact="0.5117"/>
                  <dgm:constr type="ctrY" for="ch" forName="dot6" refType="h" fact="0.764"/>
                  <dgm:constr type="w" for="ch" forName="dot6" refType="userD"/>
                  <dgm:constr type="h" for="ch" forName="dot6" refType="userD"/>
                  <dgm:constr type="ctrX" for="ch" forName="dot7" refType="w" fact="0.5305"/>
                  <dgm:constr type="ctrY" for="ch" forName="dot7" refType="h" fact="0.7878"/>
                  <dgm:constr type="w" for="ch" forName="dot7" refType="userD"/>
                  <dgm:constr type="h" for="ch" forName="dot7" refType="userD"/>
                  <dgm:constr type="ctrX" for="ch" forName="dot8" refType="w" fact="0.4304"/>
                  <dgm:constr type="ctrY" for="ch" forName="dot8" refType="h" fact="0.6227"/>
                  <dgm:constr type="w" for="ch" forName="dot8" refType="userD"/>
                  <dgm:constr type="h" for="ch" forName="dot8" refType="userD"/>
                  <dgm:constr type="ctrX" for="ch" forName="dot9" refType="w" fact="0.3753"/>
                  <dgm:constr type="ctrY" for="ch" forName="dot9" refType="h" fact="0.4556"/>
                  <dgm:constr type="w" for="ch" forName="dot9" refType="userD"/>
                  <dgm:constr type="h" for="ch" forName="dot9" refType="userD"/>
                  <dgm:constr type="ctrX" for="ch" forName="dot10" refType="w" fact="0.3491"/>
                  <dgm:constr type="ctrY" for="ch" forName="dot10" refType="h" fact="0.2816"/>
                  <dgm:constr type="w" for="ch" forName="dot10" refType="userD"/>
                  <dgm:constr type="h" for="ch" forName="dot10" refType="userD"/>
                  <dgm:constr type="ctrX" for="ch" forName="dotArrow1" refType="w" fact="0.3719"/>
                  <dgm:constr type="ctrY" for="ch" forName="dotArrow1" refType="h" fact="0.0748"/>
                  <dgm:constr type="w" for="ch" forName="dotArrow1" refType="userD"/>
                  <dgm:constr type="h" for="ch" forName="dotArrow1" refType="userD"/>
                  <dgm:constr type="ctrX" for="ch" forName="dotArrow2" refType="w" fact="0.3563"/>
                  <dgm:constr type="ctrY" for="ch" forName="dotArrow2" refType="h" fact="0.0581"/>
                  <dgm:constr type="w" for="ch" forName="dotArrow2" refType="userD"/>
                  <dgm:constr type="h" for="ch" forName="dotArrow2" refType="userD"/>
                  <dgm:constr type="ctrX" for="ch" forName="dotArrow3" refType="w" fact="0.3407"/>
                  <dgm:constr type="ctrY" for="ch" forName="dotArrow3" refType="h" fact="0.0414"/>
                  <dgm:constr type="w" for="ch" forName="dotArrow3" refType="userD"/>
                  <dgm:constr type="h" for="ch" forName="dotArrow3" refType="userD"/>
                  <dgm:constr type="ctrX" for="ch" forName="dotArrow4" refType="w" fact="0.325"/>
                  <dgm:constr type="ctrY" for="ch" forName="dotArrow4" refType="h" fact="0.0581"/>
                  <dgm:constr type="w" for="ch" forName="dotArrow4" refType="userD"/>
                  <dgm:constr type="h" for="ch" forName="dotArrow4" refType="userD"/>
                  <dgm:constr type="ctrX" for="ch" forName="dotArrow5" refType="w" fact="0.3094"/>
                  <dgm:constr type="ctrY" for="ch" forName="dotArrow5" refType="h" fact="0.0748"/>
                  <dgm:constr type="w" for="ch" forName="dotArrow5" refType="userD"/>
                  <dgm:constr type="h" for="ch" forName="dotArrow5" refType="userD"/>
                  <dgm:constr type="ctrX" for="ch" forName="dotArrow6" refType="w" fact="0.3407"/>
                  <dgm:constr type="ctrY" for="ch" forName="dotArrow6" refType="h" fact="0.0766"/>
                  <dgm:constr type="w" for="ch" forName="dotArrow6" refType="userD"/>
                  <dgm:constr type="h" for="ch" forName="dotArrow6" refType="userD"/>
                  <dgm:constr type="ctrX" for="ch" forName="dotArrow7" refType="w" fact="0.3407"/>
                  <dgm:constr type="ctrY" for="ch" forName="dotArrow7" refType="h" fact="0.1118"/>
                  <dgm:constr type="w" for="ch" forName="dotArrow7" refType="userD"/>
                  <dgm:constr type="h" for="ch" forName="dotArrow7" refType="userD"/>
                  <dgm:constr type="r" for="ch" forName="parTx1" refType="w" fact="0.7909"/>
                  <dgm:constr type="t" for="ch" forName="parTx1" refType="h" fact="0.9433"/>
                  <dgm:constr type="w" for="ch" forName="parTx1" refType="w" fact="0.2275"/>
                  <dgm:constr type="h" for="ch" forName="parTx1" refType="h" fact="0.0811"/>
                  <dgm:constr type="ctrX" for="ch" forName="picture1" refType="w" fact="0.8012"/>
                  <dgm:constr type="ctrY" for="ch" forName="picture1" refType="h" fact="0.9322"/>
                  <dgm:constr type="w" for="ch" forName="picture1" refType="w" fact="0.1055"/>
                  <dgm:constr type="h" for="ch" forName="picture1" refType="h" fact="0.140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727"/>
                  <dgm:constr type="t" for="ch" forName="parTx2" refType="h" fact="0.8468"/>
                  <dgm:constr type="w" for="ch" forName="parTx2" refType="w" fact="0.2275"/>
                  <dgm:constr type="h" for="ch" forName="parTx2" refType="h" fact="0.0811"/>
                  <dgm:constr type="ctrX" for="ch" forName="picture2" refType="w" fact="0.5831"/>
                  <dgm:constr type="ctrY" for="ch" forName="picture2" refType="h" fact="0.8357"/>
                  <dgm:constr type="w" for="ch" forName="picture2" refType="w" fact="0.1055"/>
                  <dgm:constr type="h" for="ch" forName="picture2" refType="h" fact="0.140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651"/>
                  <dgm:constr type="t" for="ch" forName="parTx3" refType="h" fact="0.7023"/>
                  <dgm:constr type="w" for="ch" forName="parTx3" refType="w" fact="0.2275"/>
                  <dgm:constr type="h" for="ch" forName="parTx3" refType="h" fact="0.0811"/>
                  <dgm:constr type="ctrX" for="ch" forName="picture3" refType="w" fact="0.4755"/>
                  <dgm:constr type="ctrY" for="ch" forName="picture3" refType="h" fact="0.6912"/>
                  <dgm:constr type="w" for="ch" forName="picture3" refType="w" fact="0.1055"/>
                  <dgm:constr type="h" for="ch" forName="picture3" refType="h" fact="0.140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002"/>
                  <dgm:constr type="t" for="ch" forName="parTx4" refType="h" fact="0.5441"/>
                  <dgm:constr type="w" for="ch" forName="parTx4" refType="w" fact="0.2275"/>
                  <dgm:constr type="h" for="ch" forName="parTx4" refType="h" fact="0.0811"/>
                  <dgm:constr type="ctrX" for="ch" forName="picture4" refType="w" fact="0.4106"/>
                  <dgm:constr type="ctrY" for="ch" forName="picture4" refType="h" fact="0.533"/>
                  <dgm:constr type="w" for="ch" forName="picture4" refType="w" fact="0.1055"/>
                  <dgm:constr type="h" for="ch" forName="picture4" refType="h" fact="0.1403"/>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584"/>
                  <dgm:constr type="t" for="ch" forName="parTx5" refType="h" fact="0.3737"/>
                  <dgm:constr type="w" for="ch" forName="parTx5" refType="w" fact="0.2275"/>
                  <dgm:constr type="h" for="ch" forName="parTx5" refType="h" fact="0.0811"/>
                  <dgm:constr type="ctrX" for="ch" forName="picture5" refType="w" fact="0.3687"/>
                  <dgm:constr type="ctrY" for="ch" forName="picture5" refType="h" fact="0.3626"/>
                  <dgm:constr type="w" for="ch" forName="picture5" refType="w" fact="0.1055"/>
                  <dgm:constr type="h" for="ch" forName="picture5" refType="h" fact="0.1403"/>
                  <dgm:constr type="r" for="ch" forName="desTx5" refType="l" refFor="ch" refForName="parTx5"/>
                  <dgm:constr type="l" for="ch" forName="desTx5"/>
                  <dgm:constr type="t" for="ch" forName="desTx5" refType="t" refFor="ch" refForName="parTx5"/>
                  <dgm:constr type="h" for="ch" forName="desTx5" refType="h" refFor="ch" refForName="parTx5"/>
                  <dgm:constr type="r" for="ch" forName="parTx6" refType="w" fact="0.3356"/>
                  <dgm:constr type="t" for="ch" forName="parTx6" refType="h" fact="0.2061"/>
                  <dgm:constr type="w" for="ch" forName="parTx6" refType="w" fact="0.2275"/>
                  <dgm:constr type="h" for="ch" forName="parTx6" refType="h" fact="0.0811"/>
                  <dgm:constr type="ctrX" for="ch" forName="picture6" refType="w" fact="0.3459"/>
                  <dgm:constr type="ctrY" for="ch" forName="picture6" refType="h" fact="0.195"/>
                  <dgm:constr type="w" for="ch" forName="picture6" refType="w" fact="0.1055"/>
                  <dgm:constr type="h" for="ch" forName="picture6" refType="h" fact="0.1403"/>
                  <dgm:constr type="r" for="ch" forName="desTx6" refType="l" refFor="ch" refForName="parTx6"/>
                  <dgm:constr type="l" for="ch" forName="desTx6"/>
                  <dgm:constr type="t" for="ch" forName="desTx6" refType="t" refFor="ch" refForName="parTx6"/>
                  <dgm:constr type="h" for="ch" forName="desTx6" refType="h" refFor="ch" refForName="parTx6"/>
                </dgm:constrLst>
              </dgm:if>
              <dgm:else name="Name61">
                <dgm:alg type="composite">
                  <dgm:param type="ar" val="1.122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userD" refType="w" fact="0.0125"/>
                  <dgm:constr type="ctrX" for="ch" forName="dot1" refType="w" fact="0.5724"/>
                  <dgm:constr type="ctrY" for="ch" forName="dot1" refType="h" fact="0.8839"/>
                  <dgm:constr type="w" for="ch" forName="dot1" refType="userD"/>
                  <dgm:constr type="h" for="ch" forName="dot1" refType="userD"/>
                  <dgm:constr type="ctrX" for="ch" forName="dot2" refType="w" fact="0.599"/>
                  <dgm:constr type="ctrY" for="ch" forName="dot2" refType="h" fact="0.8967"/>
                  <dgm:constr type="w" for="ch" forName="dot2" refType="userD"/>
                  <dgm:constr type="h" for="ch" forName="dot2" refType="userD"/>
                  <dgm:constr type="ctrX" for="ch" forName="dot3" refType="w" fact="0.6261"/>
                  <dgm:constr type="ctrY" for="ch" forName="dot3" refType="h" fact="0.9076"/>
                  <dgm:constr type="w" for="ch" forName="dot3" refType="userD"/>
                  <dgm:constr type="h" for="ch" forName="dot3" refType="userD"/>
                  <dgm:constr type="ctrX" for="ch" forName="dot4" refType="w" fact="0.6536"/>
                  <dgm:constr type="ctrY" for="ch" forName="dot4" refType="h" fact="0.9165"/>
                  <dgm:constr type="w" for="ch" forName="dot4" refType="userD"/>
                  <dgm:constr type="h" for="ch" forName="dot4" refType="userD"/>
                  <dgm:constr type="ctrX" for="ch" forName="dot5" refType="w" fact="0.6814"/>
                  <dgm:constr type="ctrY" for="ch" forName="dot5" refType="h" fact="0.9234"/>
                  <dgm:constr type="w" for="ch" forName="dot5" refType="userD"/>
                  <dgm:constr type="h" for="ch" forName="dot5" refType="userD"/>
                  <dgm:constr type="ctrX" for="ch" forName="dot6" refType="w" fact="0.4214"/>
                  <dgm:constr type="ctrY" for="ch" forName="dot6" refType="h" fact="0.764"/>
                  <dgm:constr type="w" for="ch" forName="dot6" refType="userD"/>
                  <dgm:constr type="h" for="ch" forName="dot6" refType="userD"/>
                  <dgm:constr type="ctrX" for="ch" forName="dot7" refType="w" fact="0.4436"/>
                  <dgm:constr type="ctrY" for="ch" forName="dot7" refType="h" fact="0.7878"/>
                  <dgm:constr type="w" for="ch" forName="dot7" refType="userD"/>
                  <dgm:constr type="h" for="ch" forName="dot7" refType="userD"/>
                  <dgm:constr type="ctrX" for="ch" forName="dot8" refType="w" fact="0.325"/>
                  <dgm:constr type="ctrY" for="ch" forName="dot8" refType="h" fact="0.6227"/>
                  <dgm:constr type="w" for="ch" forName="dot8" refType="userD"/>
                  <dgm:constr type="h" for="ch" forName="dot8" refType="userD"/>
                  <dgm:constr type="ctrX" for="ch" forName="dot9" refType="w" fact="0.2597"/>
                  <dgm:constr type="ctrY" for="ch" forName="dot9" refType="h" fact="0.4556"/>
                  <dgm:constr type="w" for="ch" forName="dot9" refType="userD"/>
                  <dgm:constr type="h" for="ch" forName="dot9" refType="userD"/>
                  <dgm:constr type="ctrX" for="ch" forName="dot10" refType="w" fact="0.2286"/>
                  <dgm:constr type="ctrY" for="ch" forName="dot10" refType="h" fact="0.2816"/>
                  <dgm:constr type="w" for="ch" forName="dot10" refType="userD"/>
                  <dgm:constr type="h" for="ch" forName="dot10" refType="userD"/>
                  <dgm:constr type="ctrX" for="ch" forName="dotArrow1" refType="w" fact="0.2557"/>
                  <dgm:constr type="ctrY" for="ch" forName="dotArrow1" refType="h" fact="0.0748"/>
                  <dgm:constr type="w" for="ch" forName="dotArrow1" refType="userD"/>
                  <dgm:constr type="h" for="ch" forName="dotArrow1" refType="userD"/>
                  <dgm:constr type="ctrX" for="ch" forName="dotArrow2" refType="w" fact="0.2372"/>
                  <dgm:constr type="ctrY" for="ch" forName="dotArrow2" refType="h" fact="0.0581"/>
                  <dgm:constr type="w" for="ch" forName="dotArrow2" refType="userD"/>
                  <dgm:constr type="h" for="ch" forName="dotArrow2" refType="userD"/>
                  <dgm:constr type="ctrX" for="ch" forName="dotArrow3" refType="w" fact="0.2187"/>
                  <dgm:constr type="ctrY" for="ch" forName="dotArrow3" refType="h" fact="0.0414"/>
                  <dgm:constr type="w" for="ch" forName="dotArrow3" refType="userD"/>
                  <dgm:constr type="h" for="ch" forName="dotArrow3" refType="userD"/>
                  <dgm:constr type="ctrX" for="ch" forName="dotArrow4" refType="w" fact="0.2001"/>
                  <dgm:constr type="ctrY" for="ch" forName="dotArrow4" refType="h" fact="0.0581"/>
                  <dgm:constr type="w" for="ch" forName="dotArrow4" refType="userD"/>
                  <dgm:constr type="h" for="ch" forName="dotArrow4" refType="userD"/>
                  <dgm:constr type="ctrX" for="ch" forName="dotArrow5" refType="w" fact="0.1816"/>
                  <dgm:constr type="ctrY" for="ch" forName="dotArrow5" refType="h" fact="0.0748"/>
                  <dgm:constr type="w" for="ch" forName="dotArrow5" refType="userD"/>
                  <dgm:constr type="h" for="ch" forName="dotArrow5" refType="userD"/>
                  <dgm:constr type="ctrX" for="ch" forName="dotArrow6" refType="w" fact="0.2187"/>
                  <dgm:constr type="ctrY" for="ch" forName="dotArrow6" refType="h" fact="0.0766"/>
                  <dgm:constr type="w" for="ch" forName="dotArrow6" refType="userD"/>
                  <dgm:constr type="h" for="ch" forName="dotArrow6" refType="userD"/>
                  <dgm:constr type="ctrX" for="ch" forName="dotArrow7" refType="w" fact="0.2187"/>
                  <dgm:constr type="ctrY" for="ch" forName="dotArrow7" refType="h" fact="0.1118"/>
                  <dgm:constr type="w" for="ch" forName="dotArrow7" refType="userD"/>
                  <dgm:constr type="h" for="ch" forName="dotArrow7" refType="userD"/>
                  <dgm:constr type="r" for="ch" forName="parTx1" refType="w" fact="0.7522"/>
                  <dgm:constr type="t" for="ch" forName="parTx1" refType="h" fact="0.9416"/>
                  <dgm:constr type="w" for="ch" forName="parTx1" refType="w" fact="0.2696"/>
                  <dgm:constr type="h" for="ch" forName="parTx1" refType="h" fact="0.0811"/>
                  <dgm:constr type="ctrX" for="ch" forName="picture1" refType="w" fact="0.7644"/>
                  <dgm:constr type="ctrY" for="ch" forName="picture1" refType="h" fact="0.9322"/>
                  <dgm:constr type="w" for="ch" forName="picture1" refType="w" fact="0.125"/>
                  <dgm:constr type="h" for="ch" forName="picture1" refType="h" fact="0.1403"/>
                  <dgm:constr type="r" for="ch" forName="parTx2" refType="w" fact="0.4937"/>
                  <dgm:constr type="t" for="ch" forName="parTx2" refType="h" fact="0.8451"/>
                  <dgm:constr type="w" for="ch" forName="parTx2" refType="w" fact="0.2696"/>
                  <dgm:constr type="h" for="ch" forName="parTx2" refType="h" fact="0.0811"/>
                  <dgm:constr type="ctrX" for="ch" forName="picture2" refType="w" fact="0.5059"/>
                  <dgm:constr type="ctrY" for="ch" forName="picture2" refType="h" fact="0.8357"/>
                  <dgm:constr type="w" for="ch" forName="picture2" refType="w" fact="0.125"/>
                  <dgm:constr type="h" for="ch" forName="picture2" refType="h" fact="0.1403"/>
                  <dgm:constr type="r" for="ch" forName="parTx3" refType="w" fact="0.3662"/>
                  <dgm:constr type="t" for="ch" forName="parTx3" refType="h" fact="0.7006"/>
                  <dgm:constr type="w" for="ch" forName="parTx3" refType="w" fact="0.2696"/>
                  <dgm:constr type="h" for="ch" forName="parTx3" refType="h" fact="0.0811"/>
                  <dgm:constr type="ctrX" for="ch" forName="picture3" refType="w" fact="0.3784"/>
                  <dgm:constr type="ctrY" for="ch" forName="picture3" refType="h" fact="0.6912"/>
                  <dgm:constr type="w" for="ch" forName="picture3" refType="w" fact="0.125"/>
                  <dgm:constr type="h" for="ch" forName="picture3" refType="h" fact="0.1403"/>
                  <dgm:constr type="r" for="ch" forName="parTx4" refType="w" fact="0.2893"/>
                  <dgm:constr type="t" for="ch" forName="parTx4" refType="h" fact="0.5424"/>
                  <dgm:constr type="w" for="ch" forName="parTx4" refType="w" fact="0.2696"/>
                  <dgm:constr type="h" for="ch" forName="parTx4" refType="h" fact="0.0811"/>
                  <dgm:constr type="ctrX" for="ch" forName="picture4" refType="w" fact="0.3015"/>
                  <dgm:constr type="ctrY" for="ch" forName="picture4" refType="h" fact="0.533"/>
                  <dgm:constr type="w" for="ch" forName="picture4" refType="w" fact="0.125"/>
                  <dgm:constr type="h" for="ch" forName="picture4" refType="h" fact="0.1403"/>
                  <dgm:constr type="r" for="ch" forName="parTx5" refType="w" fact="0.2397"/>
                  <dgm:constr type="t" for="ch" forName="parTx5" refType="h" fact="0.372"/>
                  <dgm:constr type="w" for="ch" forName="parTx5" refType="w" fact="0.2696"/>
                  <dgm:constr type="h" for="ch" forName="parTx5" refType="h" fact="0.0811"/>
                  <dgm:constr type="ctrX" for="ch" forName="picture5" refType="w" fact="0.2519"/>
                  <dgm:constr type="ctrY" for="ch" forName="picture5" refType="h" fact="0.3626"/>
                  <dgm:constr type="w" for="ch" forName="picture5" refType="w" fact="0.125"/>
                  <dgm:constr type="h" for="ch" forName="picture5" refType="h" fact="0.1403"/>
                  <dgm:constr type="r" for="ch" forName="parTx6" refType="w" fact="0.2127"/>
                  <dgm:constr type="t" for="ch" forName="parTx6" refType="h" fact="0.2044"/>
                  <dgm:constr type="w" for="ch" forName="parTx6" refType="w" fact="0.2696"/>
                  <dgm:constr type="h" for="ch" forName="parTx6" refType="h" fact="0.0811"/>
                  <dgm:constr type="ctrX" for="ch" forName="picture6" refType="w" fact="0.2249"/>
                  <dgm:constr type="ctrY" for="ch" forName="picture6" refType="h" fact="0.195"/>
                  <dgm:constr type="w" for="ch" forName="picture6" refType="w" fact="0.125"/>
                  <dgm:constr type="h" for="ch" forName="picture6" refType="h" fact="0.1403"/>
                </dgm:constrLst>
              </dgm:else>
            </dgm:choose>
          </dgm:else>
        </dgm:choose>
      </dgm:if>
      <dgm:else name="Name62">
        <dgm:choose name="Name63">
          <dgm:if name="Name64" func="var" arg="dir" op="equ" val="norm">
            <dgm:choose name="Name65">
              <dgm:if name="Name66" axis="des" func="maxDepth" op="gt" val="1">
                <dgm:alg type="composite">
                  <dgm:param type="ar" val="1.2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primFontSz" for="ch" forName="desTx7" refType="primFontSz" refFor="ch" refForName="desTx1" op="equ"/>
                  <dgm:constr type="userD" refType="w" fact="0.0097"/>
                  <dgm:constr type="ctrX" for="ch" forName="dot1" refType="w" fact="0.3909"/>
                  <dgm:constr type="ctrY" for="ch" forName="dot1" refType="h" fact="0.8342"/>
                  <dgm:constr type="w" for="ch" forName="dot1" refType="userD"/>
                  <dgm:constr type="h" for="ch" forName="dot1" refType="userD"/>
                  <dgm:constr type="ctrX" for="ch" forName="dot2" refType="w" fact="0.3721"/>
                  <dgm:constr type="ctrY" for="ch" forName="dot2" refType="h" fact="0.8448"/>
                  <dgm:constr type="w" for="ch" forName="dot2" refType="userD"/>
                  <dgm:constr type="h" for="ch" forName="dot2" refType="userD"/>
                  <dgm:constr type="ctrX" for="ch" forName="dot3" refType="w" fact="0.353"/>
                  <dgm:constr type="ctrY" for="ch" forName="dot3" refType="h" fact="0.8539"/>
                  <dgm:constr type="w" for="ch" forName="dot3" refType="userD"/>
                  <dgm:constr type="h" for="ch" forName="dot3" refType="userD"/>
                  <dgm:constr type="ctrX" for="ch" forName="dot4" refType="w" fact="0.3337"/>
                  <dgm:constr type="ctrY" for="ch" forName="dot4" refType="h" fact="0.8615"/>
                  <dgm:constr type="w" for="ch" forName="dot4" refType="userD"/>
                  <dgm:constr type="h" for="ch" forName="dot4" refType="userD"/>
                  <dgm:constr type="ctrX" for="ch" forName="dot5" refType="w" fact="0.3142"/>
                  <dgm:constr type="ctrY" for="ch" forName="dot5" refType="h" fact="0.8676"/>
                  <dgm:constr type="w" for="ch" forName="dot5" refType="userD"/>
                  <dgm:constr type="h" for="ch" forName="dot5" refType="userD"/>
                  <dgm:constr type="ctrX" for="ch" forName="dot6" refType="w" fact="0.5088"/>
                  <dgm:constr type="ctrY" for="ch" forName="dot6" refType="h" fact="0.7255"/>
                  <dgm:constr type="w" for="ch" forName="dot6" refType="userD"/>
                  <dgm:constr type="h" for="ch" forName="dot6" refType="userD"/>
                  <dgm:constr type="ctrX" for="ch" forName="dot7" refType="w" fact="0.4926"/>
                  <dgm:constr type="ctrY" for="ch" forName="dot7" refType="h" fact="0.7454"/>
                  <dgm:constr type="w" for="ch" forName="dot7" refType="userD"/>
                  <dgm:constr type="h" for="ch" forName="dot7" refType="userD"/>
                  <dgm:constr type="ctrX" for="ch" forName="dot8" refType="w" fact="0.5836"/>
                  <dgm:constr type="ctrY" for="ch" forName="dot8" refType="h" fact="0.6026"/>
                  <dgm:constr type="w" for="ch" forName="dot8" refType="userD"/>
                  <dgm:constr type="h" for="ch" forName="dot8" refType="userD"/>
                  <dgm:constr type="ctrX" for="ch" forName="dot9" refType="w" fact="0.6371"/>
                  <dgm:constr type="ctrY" for="ch" forName="dot9" refType="h" fact="0.4632"/>
                  <dgm:constr type="w" for="ch" forName="dot9" refType="userD"/>
                  <dgm:constr type="h" for="ch" forName="dot9" refType="userD"/>
                  <dgm:constr type="ctrX" for="ch" forName="dot10" refType="w" fact="0.6701"/>
                  <dgm:constr type="ctrY" for="ch" forName="dot10" refType="h" fact="0.3187"/>
                  <dgm:constr type="w" for="ch" forName="dot10" refType="userD"/>
                  <dgm:constr type="h" for="ch" forName="dot10" refType="userD"/>
                  <dgm:constr type="ctrX" for="ch" forName="dot11" refType="w" fact="0.6853"/>
                  <dgm:constr type="ctrY" for="ch" forName="dot11" refType="h" fact="0.1763"/>
                  <dgm:constr type="w" for="ch" forName="dot11" refType="userD"/>
                  <dgm:constr type="h" for="ch" forName="dot11" refType="userD"/>
                  <dgm:constr type="ctrX" for="ch" forName="dotArrow1" refType="w" fact="0.6627"/>
                  <dgm:constr type="ctrY" for="ch" forName="dotArrow1" refType="h" fact="-0.0099"/>
                  <dgm:constr type="w" for="ch" forName="dotArrow1" refType="userD"/>
                  <dgm:constr type="h" for="ch" forName="dotArrow1" refType="userD"/>
                  <dgm:constr type="ctrX" for="ch" forName="dotArrow2" refType="w" fact="0.6773"/>
                  <dgm:constr type="ctrY" for="ch" forName="dotArrow2" refType="h" fact="-0.0239"/>
                  <dgm:constr type="w" for="ch" forName="dotArrow2" refType="userD"/>
                  <dgm:constr type="h" for="ch" forName="dotArrow2" refType="userD"/>
                  <dgm:constr type="ctrX" for="ch" forName="dotArrow3" refType="w" fact="0.6919"/>
                  <dgm:constr type="ctrY" for="ch" forName="dotArrow3" refType="h" fact="-0.0378"/>
                  <dgm:constr type="w" for="ch" forName="dotArrow3" refType="userD"/>
                  <dgm:constr type="h" for="ch" forName="dotArrow3" refType="userD"/>
                  <dgm:constr type="ctrX" for="ch" forName="dotArrow4" refType="w" fact="0.7065"/>
                  <dgm:constr type="ctrY" for="ch" forName="dotArrow4" refType="h" fact="-0.0239"/>
                  <dgm:constr type="w" for="ch" forName="dotArrow4" refType="userD"/>
                  <dgm:constr type="h" for="ch" forName="dotArrow4" refType="userD"/>
                  <dgm:constr type="ctrX" for="ch" forName="dotArrow5" refType="w" fact="0.7212"/>
                  <dgm:constr type="ctrY" for="ch" forName="dotArrow5" refType="h" fact="-0.0099"/>
                  <dgm:constr type="w" for="ch" forName="dotArrow5" refType="userD"/>
                  <dgm:constr type="h" for="ch" forName="dotArrow5" refType="userD"/>
                  <dgm:constr type="ctrX" for="ch" forName="dotArrow6" refType="w" fact="0.6919"/>
                  <dgm:constr type="ctrY" for="ch" forName="dotArrow6" refType="h" fact="-0.0084"/>
                  <dgm:constr type="w" for="ch" forName="dotArrow6" refType="userD"/>
                  <dgm:constr type="h" for="ch" forName="dotArrow6" refType="userD"/>
                  <dgm:constr type="ctrX" for="ch" forName="dotArrow7" refType="w" fact="0.6919"/>
                  <dgm:constr type="ctrY" for="ch" forName="dotArrow7" refType="h" fact="0.0211"/>
                  <dgm:constr type="w" for="ch" forName="dotArrow7" refType="userD"/>
                  <dgm:constr type="h" for="ch" forName="dotArrow7" refType="userD"/>
                  <dgm:constr type="l" for="ch" forName="parTx1" refType="w" fact="0.2556"/>
                  <dgm:constr type="t" for="ch" forName="parTx1" refType="h" fact="0.8856"/>
                  <dgm:constr type="w" for="ch" forName="parTx1" refType="w" fact="0.2101"/>
                  <dgm:constr type="h" for="ch" forName="parTx1" refType="h" fact="0.0704"/>
                  <dgm:constr type="ctrX" for="ch" forName="picture1" refType="w" fact="0.246"/>
                  <dgm:constr type="ctrY" for="ch" forName="picture1" refType="h" fact="0.8769"/>
                  <dgm:constr type="w" for="ch" forName="picture1" refType="w" fact="0.0974"/>
                  <dgm:constr type="h" for="ch" forName="picture1" refType="h" fact="0.1218"/>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535"/>
                  <dgm:constr type="t" for="ch" forName="parTx2" refType="h" fact="0.7956"/>
                  <dgm:constr type="w" for="ch" forName="parTx2" refType="w" fact="0.2101"/>
                  <dgm:constr type="h" for="ch" forName="parTx2" refType="h" fact="0.0704"/>
                  <dgm:constr type="ctrX" for="ch" forName="picture2" refType="w" fact="0.4439"/>
                  <dgm:constr type="ctrY" for="ch" forName="picture2" refType="h" fact="0.787"/>
                  <dgm:constr type="w" for="ch" forName="picture2" refType="w" fact="0.0974"/>
                  <dgm:constr type="h" for="ch" forName="picture2" refType="h" fact="0.1218"/>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511"/>
                  <dgm:constr type="t" for="ch" forName="parTx3" refType="h" fact="0.673"/>
                  <dgm:constr type="w" for="ch" forName="parTx3" refType="w" fact="0.2101"/>
                  <dgm:constr type="h" for="ch" forName="parTx3" refType="h" fact="0.0704"/>
                  <dgm:constr type="ctrX" for="ch" forName="picture3" refType="w" fact="0.5415"/>
                  <dgm:constr type="ctrY" for="ch" forName="picture3" refType="h" fact="0.6644"/>
                  <dgm:constr type="w" for="ch" forName="picture3" refType="w" fact="0.0974"/>
                  <dgm:constr type="h" for="ch" forName="picture3" refType="h" fact="0.1218"/>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6132"/>
                  <dgm:constr type="t" for="ch" forName="parTx4" refType="h" fact="0.538"/>
                  <dgm:constr type="w" for="ch" forName="parTx4" refType="w" fact="0.2101"/>
                  <dgm:constr type="h" for="ch" forName="parTx4" refType="h" fact="0.0704"/>
                  <dgm:constr type="ctrX" for="ch" forName="picture4" refType="w" fact="0.6037"/>
                  <dgm:constr type="ctrY" for="ch" forName="picture4" refType="h" fact="0.5294"/>
                  <dgm:constr type="w" for="ch" forName="picture4" refType="w" fact="0.0974"/>
                  <dgm:constr type="h" for="ch" forName="picture4" refType="h" fact="0.1218"/>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576"/>
                  <dgm:constr type="t" for="ch" forName="parTx5" refType="h" fact="0.3951"/>
                  <dgm:constr type="w" for="ch" forName="parTx5" refType="w" fact="0.2101"/>
                  <dgm:constr type="h" for="ch" forName="parTx5" refType="h" fact="0.0704"/>
                  <dgm:constr type="ctrX" for="ch" forName="picture5" refType="w" fact="0.648"/>
                  <dgm:constr type="ctrY" for="ch" forName="picture5" refType="h" fact="0.3864"/>
                  <dgm:constr type="w" for="ch" forName="picture5" refType="w" fact="0.0974"/>
                  <dgm:constr type="h" for="ch" forName="picture5" refType="h" fact="0.1218"/>
                  <dgm:constr type="l" for="ch" forName="desTx5" refType="r" refFor="ch" refForName="parTx5"/>
                  <dgm:constr type="r" for="ch" forName="desTx5" refType="w"/>
                  <dgm:constr type="t" for="ch" forName="desTx5" refType="t" refFor="ch" refForName="parTx5"/>
                  <dgm:constr type="h" for="ch" forName="desTx5" refType="h" refFor="ch" refForName="parTx5"/>
                  <dgm:constr type="l" for="ch" forName="parTx6" refType="w" fact="0.6828"/>
                  <dgm:constr type="t" for="ch" forName="parTx6" refType="h" fact="0.2531"/>
                  <dgm:constr type="w" for="ch" forName="parTx6" refType="w" fact="0.2101"/>
                  <dgm:constr type="h" for="ch" forName="parTx6" refType="h" fact="0.0704"/>
                  <dgm:constr type="ctrX" for="ch" forName="picture6" refType="w" fact="0.6733"/>
                  <dgm:constr type="ctrY" for="ch" forName="picture6" refType="h" fact="0.2444"/>
                  <dgm:constr type="w" for="ch" forName="picture6" refType="w" fact="0.0974"/>
                  <dgm:constr type="h" for="ch" forName="picture6" refType="h" fact="0.1218"/>
                  <dgm:constr type="l" for="ch" forName="desTx6" refType="r" refFor="ch" refForName="parTx6"/>
                  <dgm:constr type="r" for="ch" forName="desTx6" refType="w"/>
                  <dgm:constr type="t" for="ch" forName="desTx6" refType="t" refFor="ch" refForName="parTx6"/>
                  <dgm:constr type="h" for="ch" forName="desTx6" refType="h" refFor="ch" refForName="parTx6"/>
                  <dgm:constr type="l" for="ch" forName="parTx7" refType="w" fact="0.6966"/>
                  <dgm:constr type="t" for="ch" forName="parTx7" refType="h" fact="0.1162"/>
                  <dgm:constr type="w" for="ch" forName="parTx7" refType="w" fact="0.2101"/>
                  <dgm:constr type="h" for="ch" forName="parTx7" refType="h" fact="0.0704"/>
                  <dgm:constr type="ctrX" for="ch" forName="picture7" refType="w" fact="0.6871"/>
                  <dgm:constr type="ctrY" for="ch" forName="picture7" refType="h" fact="0.1075"/>
                  <dgm:constr type="w" for="ch" forName="picture7" refType="w" fact="0.0974"/>
                  <dgm:constr type="h" for="ch" forName="picture7" refType="h" fact="0.1218"/>
                  <dgm:constr type="l" for="ch" forName="desTx7" refType="r" refFor="ch" refForName="parTx7"/>
                  <dgm:constr type="r" for="ch" forName="desTx7" refType="w"/>
                  <dgm:constr type="t" for="ch" forName="desTx7" refType="t" refFor="ch" refForName="parTx7"/>
                  <dgm:constr type="h" for="ch" forName="desTx7" refType="h" refFor="ch" refForName="parTx7"/>
                </dgm:constrLst>
              </dgm:if>
              <dgm:else name="Name67">
                <dgm:alg type="composite">
                  <dgm:param type="ar" val="1.096"/>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userD" refType="w" fact="0.0111"/>
                  <dgm:constr type="ctrX" for="ch" forName="dot1" refType="w" fact="0.4459"/>
                  <dgm:constr type="ctrY" for="ch" forName="dot1" refType="h" fact="0.8342"/>
                  <dgm:constr type="w" for="ch" forName="dot1" refType="userD"/>
                  <dgm:constr type="h" for="ch" forName="dot1" refType="userD"/>
                  <dgm:constr type="ctrX" for="ch" forName="dot2" refType="w" fact="0.4244"/>
                  <dgm:constr type="ctrY" for="ch" forName="dot2" refType="h" fact="0.8448"/>
                  <dgm:constr type="w" for="ch" forName="dot2" refType="userD"/>
                  <dgm:constr type="h" for="ch" forName="dot2" refType="userD"/>
                  <dgm:constr type="ctrX" for="ch" forName="dot3" refType="w" fact="0.4026"/>
                  <dgm:constr type="ctrY" for="ch" forName="dot3" refType="h" fact="0.8539"/>
                  <dgm:constr type="w" for="ch" forName="dot3" refType="userD"/>
                  <dgm:constr type="h" for="ch" forName="dot3" refType="userD"/>
                  <dgm:constr type="ctrX" for="ch" forName="dot4" refType="w" fact="0.3806"/>
                  <dgm:constr type="ctrY" for="ch" forName="dot4" refType="h" fact="0.8615"/>
                  <dgm:constr type="w" for="ch" forName="dot4" refType="userD"/>
                  <dgm:constr type="h" for="ch" forName="dot4" refType="userD"/>
                  <dgm:constr type="ctrX" for="ch" forName="dot5" refType="w" fact="0.3584"/>
                  <dgm:constr type="ctrY" for="ch" forName="dot5" refType="h" fact="0.8676"/>
                  <dgm:constr type="w" for="ch" forName="dot5" refType="userD"/>
                  <dgm:constr type="h" for="ch" forName="dot5" refType="userD"/>
                  <dgm:constr type="ctrX" for="ch" forName="dot6" refType="w" fact="0.5803"/>
                  <dgm:constr type="ctrY" for="ch" forName="dot6" refType="h" fact="0.7255"/>
                  <dgm:constr type="w" for="ch" forName="dot6" refType="userD"/>
                  <dgm:constr type="h" for="ch" forName="dot6" refType="userD"/>
                  <dgm:constr type="ctrX" for="ch" forName="dot7" refType="w" fact="0.5618"/>
                  <dgm:constr type="ctrY" for="ch" forName="dot7" refType="h" fact="0.7454"/>
                  <dgm:constr type="w" for="ch" forName="dot7" refType="userD"/>
                  <dgm:constr type="h" for="ch" forName="dot7" refType="userD"/>
                  <dgm:constr type="ctrX" for="ch" forName="dot8" refType="w" fact="0.6656"/>
                  <dgm:constr type="ctrY" for="ch" forName="dot8" refType="h" fact="0.6026"/>
                  <dgm:constr type="w" for="ch" forName="dot8" refType="userD"/>
                  <dgm:constr type="h" for="ch" forName="dot8" refType="userD"/>
                  <dgm:constr type="ctrX" for="ch" forName="dot9" refType="w" fact="0.7266"/>
                  <dgm:constr type="ctrY" for="ch" forName="dot9" refType="h" fact="0.4632"/>
                  <dgm:constr type="w" for="ch" forName="dot9" refType="userD"/>
                  <dgm:constr type="h" for="ch" forName="dot9" refType="userD"/>
                  <dgm:constr type="ctrX" for="ch" forName="dot10" refType="w" fact="0.7643"/>
                  <dgm:constr type="ctrY" for="ch" forName="dot10" refType="h" fact="0.3187"/>
                  <dgm:constr type="w" for="ch" forName="dot10" refType="userD"/>
                  <dgm:constr type="h" for="ch" forName="dot10" refType="userD"/>
                  <dgm:constr type="ctrX" for="ch" forName="dot11" refType="w" fact="0.7816"/>
                  <dgm:constr type="ctrY" for="ch" forName="dot11" refType="h" fact="0.1763"/>
                  <dgm:constr type="w" for="ch" forName="dot11" refType="userD"/>
                  <dgm:constr type="h" for="ch" forName="dot11" refType="userD"/>
                  <dgm:constr type="ctrX" for="ch" forName="dotArrow1" refType="w" fact="0.7558"/>
                  <dgm:constr type="ctrY" for="ch" forName="dotArrow1" refType="h" fact="-0.0099"/>
                  <dgm:constr type="w" for="ch" forName="dotArrow1" refType="userD"/>
                  <dgm:constr type="h" for="ch" forName="dotArrow1" refType="userD"/>
                  <dgm:constr type="ctrX" for="ch" forName="dotArrow2" refType="w" fact="0.7725"/>
                  <dgm:constr type="ctrY" for="ch" forName="dotArrow2" refType="h" fact="-0.0239"/>
                  <dgm:constr type="w" for="ch" forName="dotArrow2" refType="userD"/>
                  <dgm:constr type="h" for="ch" forName="dotArrow2" refType="userD"/>
                  <dgm:constr type="ctrX" for="ch" forName="dotArrow3" refType="w" fact="0.7892"/>
                  <dgm:constr type="ctrY" for="ch" forName="dotArrow3" refType="h" fact="-0.0378"/>
                  <dgm:constr type="w" for="ch" forName="dotArrow3" refType="userD"/>
                  <dgm:constr type="h" for="ch" forName="dotArrow3" refType="userD"/>
                  <dgm:constr type="ctrX" for="ch" forName="dotArrow4" refType="w" fact="0.8058"/>
                  <dgm:constr type="ctrY" for="ch" forName="dotArrow4" refType="h" fact="-0.0239"/>
                  <dgm:constr type="w" for="ch" forName="dotArrow4" refType="userD"/>
                  <dgm:constr type="h" for="ch" forName="dotArrow4" refType="userD"/>
                  <dgm:constr type="ctrX" for="ch" forName="dotArrow5" refType="w" fact="0.8225"/>
                  <dgm:constr type="ctrY" for="ch" forName="dotArrow5" refType="h" fact="-0.0099"/>
                  <dgm:constr type="w" for="ch" forName="dotArrow5" refType="userD"/>
                  <dgm:constr type="h" for="ch" forName="dotArrow5" refType="userD"/>
                  <dgm:constr type="ctrX" for="ch" forName="dotArrow6" refType="w" fact="0.7892"/>
                  <dgm:constr type="ctrY" for="ch" forName="dotArrow6" refType="h" fact="-0.0084"/>
                  <dgm:constr type="w" for="ch" forName="dotArrow6" refType="userD"/>
                  <dgm:constr type="h" for="ch" forName="dotArrow6" refType="userD"/>
                  <dgm:constr type="ctrX" for="ch" forName="dotArrow7" refType="w" fact="0.7892"/>
                  <dgm:constr type="ctrY" for="ch" forName="dotArrow7" refType="h" fact="0.0211"/>
                  <dgm:constr type="w" for="ch" forName="dotArrow7" refType="userD"/>
                  <dgm:constr type="h" for="ch" forName="dotArrow7" refType="userD"/>
                  <dgm:constr type="l" for="ch" forName="parTx1" refType="w" fact="0.2915"/>
                  <dgm:constr type="t" for="ch" forName="parTx1" refType="h" fact="0.8845"/>
                  <dgm:constr type="w" for="ch" forName="parTx1" refType="w" fact="0.2396"/>
                  <dgm:constr type="h" for="ch" forName="parTx1" refType="h" fact="0.0704"/>
                  <dgm:constr type="ctrX" for="ch" forName="picture1" refType="w" fact="0.2806"/>
                  <dgm:constr type="ctrY" for="ch" forName="picture1" refType="h" fact="0.8769"/>
                  <dgm:constr type="w" for="ch" forName="picture1" refType="w" fact="0.1111"/>
                  <dgm:constr type="h" for="ch" forName="picture1" refType="h" fact="0.1218"/>
                  <dgm:constr type="l" for="ch" forName="parTx2" refType="w" fact="0.5172"/>
                  <dgm:constr type="t" for="ch" forName="parTx2" refType="h" fact="0.7946"/>
                  <dgm:constr type="w" for="ch" forName="parTx2" refType="w" fact="0.2396"/>
                  <dgm:constr type="h" for="ch" forName="parTx2" refType="h" fact="0.0704"/>
                  <dgm:constr type="ctrX" for="ch" forName="picture2" refType="w" fact="0.5063"/>
                  <dgm:constr type="ctrY" for="ch" forName="picture2" refType="h" fact="0.787"/>
                  <dgm:constr type="w" for="ch" forName="picture2" refType="w" fact="0.1111"/>
                  <dgm:constr type="h" for="ch" forName="picture2" refType="h" fact="0.1218"/>
                  <dgm:constr type="l" for="ch" forName="parTx3" refType="w" fact="0.6285"/>
                  <dgm:constr type="t" for="ch" forName="parTx3" refType="h" fact="0.672"/>
                  <dgm:constr type="w" for="ch" forName="parTx3" refType="w" fact="0.2396"/>
                  <dgm:constr type="h" for="ch" forName="parTx3" refType="h" fact="0.0704"/>
                  <dgm:constr type="ctrX" for="ch" forName="picture3" refType="w" fact="0.6176"/>
                  <dgm:constr type="ctrY" for="ch" forName="picture3" refType="h" fact="0.6644"/>
                  <dgm:constr type="w" for="ch" forName="picture3" refType="w" fact="0.1111"/>
                  <dgm:constr type="h" for="ch" forName="picture3" refType="h" fact="0.1218"/>
                  <dgm:constr type="l" for="ch" forName="parTx4" refType="w" fact="0.6994"/>
                  <dgm:constr type="t" for="ch" forName="parTx4" refType="h" fact="0.5369"/>
                  <dgm:constr type="w" for="ch" forName="parTx4" refType="w" fact="0.2396"/>
                  <dgm:constr type="h" for="ch" forName="parTx4" refType="h" fact="0.0704"/>
                  <dgm:constr type="ctrX" for="ch" forName="picture4" refType="w" fact="0.6885"/>
                  <dgm:constr type="ctrY" for="ch" forName="picture4" refType="h" fact="0.5294"/>
                  <dgm:constr type="w" for="ch" forName="picture4" refType="w" fact="0.1111"/>
                  <dgm:constr type="h" for="ch" forName="picture4" refType="h" fact="0.1218"/>
                  <dgm:constr type="l" for="ch" forName="parTx5" refType="w" fact="0.75"/>
                  <dgm:constr type="t" for="ch" forName="parTx5" refType="h" fact="0.394"/>
                  <dgm:constr type="w" for="ch" forName="parTx5" refType="w" fact="0.2396"/>
                  <dgm:constr type="h" for="ch" forName="parTx5" refType="h" fact="0.0704"/>
                  <dgm:constr type="ctrX" for="ch" forName="picture5" refType="w" fact="0.7391"/>
                  <dgm:constr type="ctrY" for="ch" forName="picture5" refType="h" fact="0.3864"/>
                  <dgm:constr type="w" for="ch" forName="picture5" refType="w" fact="0.1111"/>
                  <dgm:constr type="h" for="ch" forName="picture5" refType="h" fact="0.1218"/>
                  <dgm:constr type="l" for="ch" forName="parTx6" refType="w" fact="0.7788"/>
                  <dgm:constr type="t" for="ch" forName="parTx6" refType="h" fact="0.252"/>
                  <dgm:constr type="w" for="ch" forName="parTx6" refType="w" fact="0.2396"/>
                  <dgm:constr type="h" for="ch" forName="parTx6" refType="h" fact="0.0704"/>
                  <dgm:constr type="ctrX" for="ch" forName="picture6" refType="w" fact="0.7679"/>
                  <dgm:constr type="ctrY" for="ch" forName="picture6" refType="h" fact="0.2444"/>
                  <dgm:constr type="w" for="ch" forName="picture6" refType="w" fact="0.1111"/>
                  <dgm:constr type="h" for="ch" forName="picture6" refType="h" fact="0.1218"/>
                  <dgm:constr type="l" for="ch" forName="parTx7" refType="w" fact="0.7945"/>
                  <dgm:constr type="t" for="ch" forName="parTx7" refType="h" fact="0.1151"/>
                  <dgm:constr type="w" for="ch" forName="parTx7" refType="w" fact="0.2396"/>
                  <dgm:constr type="h" for="ch" forName="parTx7" refType="h" fact="0.0704"/>
                  <dgm:constr type="ctrX" for="ch" forName="picture7" refType="w" fact="0.7836"/>
                  <dgm:constr type="ctrY" for="ch" forName="picture7" refType="h" fact="0.1075"/>
                  <dgm:constr type="w" for="ch" forName="picture7" refType="w" fact="0.1111"/>
                  <dgm:constr type="h" for="ch" forName="picture7" refType="h" fact="0.1218"/>
                </dgm:constrLst>
              </dgm:else>
            </dgm:choose>
          </dgm:if>
          <dgm:else name="Name68">
            <dgm:choose name="Name69">
              <dgm:if name="Name70" axis="des" func="maxDepth" op="gt" val="1">
                <dgm:alg type="composite">
                  <dgm:param type="ar" val="1.2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primFontSz" for="ch" forName="desTx7" refType="primFontSz" refFor="ch" refForName="desTx1" op="equ"/>
                  <dgm:constr type="userD" refType="w" fact="0.0097"/>
                  <dgm:constr type="ctrX" for="ch" forName="dot1" refType="w" fact="0.6091"/>
                  <dgm:constr type="ctrY" for="ch" forName="dot1" refType="h" fact="0.8342"/>
                  <dgm:constr type="w" for="ch" forName="dot1" refType="userD"/>
                  <dgm:constr type="h" for="ch" forName="dot1" refType="userD"/>
                  <dgm:constr type="ctrX" for="ch" forName="dot2" refType="w" fact="0.6279"/>
                  <dgm:constr type="ctrY" for="ch" forName="dot2" refType="h" fact="0.8448"/>
                  <dgm:constr type="w" for="ch" forName="dot2" refType="userD"/>
                  <dgm:constr type="h" for="ch" forName="dot2" refType="userD"/>
                  <dgm:constr type="ctrX" for="ch" forName="dot3" refType="w" fact="0.647"/>
                  <dgm:constr type="ctrY" for="ch" forName="dot3" refType="h" fact="0.8539"/>
                  <dgm:constr type="w" for="ch" forName="dot3" refType="userD"/>
                  <dgm:constr type="h" for="ch" forName="dot3" refType="userD"/>
                  <dgm:constr type="ctrX" for="ch" forName="dot4" refType="w" fact="0.6663"/>
                  <dgm:constr type="ctrY" for="ch" forName="dot4" refType="h" fact="0.8615"/>
                  <dgm:constr type="w" for="ch" forName="dot4" refType="userD"/>
                  <dgm:constr type="h" for="ch" forName="dot4" refType="userD"/>
                  <dgm:constr type="ctrX" for="ch" forName="dot5" refType="w" fact="0.6858"/>
                  <dgm:constr type="ctrY" for="ch" forName="dot5" refType="h" fact="0.8676"/>
                  <dgm:constr type="w" for="ch" forName="dot5" refType="userD"/>
                  <dgm:constr type="h" for="ch" forName="dot5" refType="userD"/>
                  <dgm:constr type="ctrX" for="ch" forName="dot6" refType="w" fact="0.4912"/>
                  <dgm:constr type="ctrY" for="ch" forName="dot6" refType="h" fact="0.7255"/>
                  <dgm:constr type="w" for="ch" forName="dot6" refType="userD"/>
                  <dgm:constr type="h" for="ch" forName="dot6" refType="userD"/>
                  <dgm:constr type="ctrX" for="ch" forName="dot7" refType="w" fact="0.5074"/>
                  <dgm:constr type="ctrY" for="ch" forName="dot7" refType="h" fact="0.7454"/>
                  <dgm:constr type="w" for="ch" forName="dot7" refType="userD"/>
                  <dgm:constr type="h" for="ch" forName="dot7" refType="userD"/>
                  <dgm:constr type="ctrX" for="ch" forName="dot8" refType="w" fact="0.4164"/>
                  <dgm:constr type="ctrY" for="ch" forName="dot8" refType="h" fact="0.6026"/>
                  <dgm:constr type="w" for="ch" forName="dot8" refType="userD"/>
                  <dgm:constr type="h" for="ch" forName="dot8" refType="userD"/>
                  <dgm:constr type="ctrX" for="ch" forName="dot9" refType="w" fact="0.3629"/>
                  <dgm:constr type="ctrY" for="ch" forName="dot9" refType="h" fact="0.4632"/>
                  <dgm:constr type="w" for="ch" forName="dot9" refType="userD"/>
                  <dgm:constr type="h" for="ch" forName="dot9" refType="userD"/>
                  <dgm:constr type="ctrX" for="ch" forName="dot10" refType="w" fact="0.3299"/>
                  <dgm:constr type="ctrY" for="ch" forName="dot10" refType="h" fact="0.3187"/>
                  <dgm:constr type="w" for="ch" forName="dot10" refType="userD"/>
                  <dgm:constr type="h" for="ch" forName="dot10" refType="userD"/>
                  <dgm:constr type="ctrX" for="ch" forName="dot11" refType="w" fact="0.3147"/>
                  <dgm:constr type="ctrY" for="ch" forName="dot11" refType="h" fact="0.1763"/>
                  <dgm:constr type="w" for="ch" forName="dot11" refType="userD"/>
                  <dgm:constr type="h" for="ch" forName="dot11" refType="userD"/>
                  <dgm:constr type="ctrX" for="ch" forName="dotArrow1" refType="w" fact="0.3373"/>
                  <dgm:constr type="ctrY" for="ch" forName="dotArrow1" refType="h" fact="-0.0099"/>
                  <dgm:constr type="w" for="ch" forName="dotArrow1" refType="userD"/>
                  <dgm:constr type="h" for="ch" forName="dotArrow1" refType="userD"/>
                  <dgm:constr type="ctrX" for="ch" forName="dotArrow2" refType="w" fact="0.3227"/>
                  <dgm:constr type="ctrY" for="ch" forName="dotArrow2" refType="h" fact="-0.0239"/>
                  <dgm:constr type="w" for="ch" forName="dotArrow2" refType="userD"/>
                  <dgm:constr type="h" for="ch" forName="dotArrow2" refType="userD"/>
                  <dgm:constr type="ctrX" for="ch" forName="dotArrow3" refType="w" fact="0.3081"/>
                  <dgm:constr type="ctrY" for="ch" forName="dotArrow3" refType="h" fact="-0.0378"/>
                  <dgm:constr type="w" for="ch" forName="dotArrow3" refType="userD"/>
                  <dgm:constr type="h" for="ch" forName="dotArrow3" refType="userD"/>
                  <dgm:constr type="ctrX" for="ch" forName="dotArrow4" refType="w" fact="0.2935"/>
                  <dgm:constr type="ctrY" for="ch" forName="dotArrow4" refType="h" fact="-0.0239"/>
                  <dgm:constr type="w" for="ch" forName="dotArrow4" refType="userD"/>
                  <dgm:constr type="h" for="ch" forName="dotArrow4" refType="userD"/>
                  <dgm:constr type="ctrX" for="ch" forName="dotArrow5" refType="w" fact="0.2788"/>
                  <dgm:constr type="ctrY" for="ch" forName="dotArrow5" refType="h" fact="-0.0099"/>
                  <dgm:constr type="w" for="ch" forName="dotArrow5" refType="userD"/>
                  <dgm:constr type="h" for="ch" forName="dotArrow5" refType="userD"/>
                  <dgm:constr type="ctrX" for="ch" forName="dotArrow6" refType="w" fact="0.3081"/>
                  <dgm:constr type="ctrY" for="ch" forName="dotArrow6" refType="h" fact="-0.0084"/>
                  <dgm:constr type="w" for="ch" forName="dotArrow6" refType="userD"/>
                  <dgm:constr type="h" for="ch" forName="dotArrow6" refType="userD"/>
                  <dgm:constr type="ctrX" for="ch" forName="dotArrow7" refType="w" fact="0.3081"/>
                  <dgm:constr type="ctrY" for="ch" forName="dotArrow7" refType="h" fact="0.0211"/>
                  <dgm:constr type="w" for="ch" forName="dotArrow7" refType="userD"/>
                  <dgm:constr type="h" for="ch" forName="dotArrow7" refType="userD"/>
                  <dgm:constr type="r" for="ch" forName="parTx1" refType="w" fact="0.7444"/>
                  <dgm:constr type="t" for="ch" forName="parTx1" refType="h" fact="0.8856"/>
                  <dgm:constr type="w" for="ch" forName="parTx1" refType="w" fact="0.2101"/>
                  <dgm:constr type="h" for="ch" forName="parTx1" refType="h" fact="0.0704"/>
                  <dgm:constr type="ctrX" for="ch" forName="picture1" refType="w" fact="0.754"/>
                  <dgm:constr type="ctrY" for="ch" forName="picture1" refType="h" fact="0.8769"/>
                  <dgm:constr type="w" for="ch" forName="picture1" refType="w" fact="0.0974"/>
                  <dgm:constr type="h" for="ch" forName="picture1" refType="h" fact="0.1218"/>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465"/>
                  <dgm:constr type="t" for="ch" forName="parTx2" refType="h" fact="0.7956"/>
                  <dgm:constr type="w" for="ch" forName="parTx2" refType="w" fact="0.2101"/>
                  <dgm:constr type="h" for="ch" forName="parTx2" refType="h" fact="0.0704"/>
                  <dgm:constr type="ctrX" for="ch" forName="picture2" refType="w" fact="0.5561"/>
                  <dgm:constr type="ctrY" for="ch" forName="picture2" refType="h" fact="0.787"/>
                  <dgm:constr type="w" for="ch" forName="picture2" refType="w" fact="0.0974"/>
                  <dgm:constr type="h" for="ch" forName="picture2" refType="h" fact="0.1218"/>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489"/>
                  <dgm:constr type="t" for="ch" forName="parTx3" refType="h" fact="0.673"/>
                  <dgm:constr type="w" for="ch" forName="parTx3" refType="w" fact="0.2101"/>
                  <dgm:constr type="h" for="ch" forName="parTx3" refType="h" fact="0.0704"/>
                  <dgm:constr type="ctrX" for="ch" forName="picture3" refType="w" fact="0.4585"/>
                  <dgm:constr type="ctrY" for="ch" forName="picture3" refType="h" fact="0.6644"/>
                  <dgm:constr type="w" for="ch" forName="picture3" refType="w" fact="0.0974"/>
                  <dgm:constr type="h" for="ch" forName="picture3" refType="h" fact="0.1218"/>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3868"/>
                  <dgm:constr type="t" for="ch" forName="parTx4" refType="h" fact="0.538"/>
                  <dgm:constr type="w" for="ch" forName="parTx4" refType="w" fact="0.2101"/>
                  <dgm:constr type="h" for="ch" forName="parTx4" refType="h" fact="0.0704"/>
                  <dgm:constr type="ctrX" for="ch" forName="picture4" refType="w" fact="0.3963"/>
                  <dgm:constr type="ctrY" for="ch" forName="picture4" refType="h" fact="0.5294"/>
                  <dgm:constr type="w" for="ch" forName="picture4" refType="w" fact="0.0974"/>
                  <dgm:constr type="h" for="ch" forName="picture4" refType="h" fact="0.1218"/>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424"/>
                  <dgm:constr type="t" for="ch" forName="parTx5" refType="h" fact="0.3951"/>
                  <dgm:constr type="w" for="ch" forName="parTx5" refType="w" fact="0.2101"/>
                  <dgm:constr type="h" for="ch" forName="parTx5" refType="h" fact="0.0704"/>
                  <dgm:constr type="ctrX" for="ch" forName="picture5" refType="w" fact="0.352"/>
                  <dgm:constr type="ctrY" for="ch" forName="picture5" refType="h" fact="0.3864"/>
                  <dgm:constr type="w" for="ch" forName="picture5" refType="w" fact="0.0974"/>
                  <dgm:constr type="h" for="ch" forName="picture5" refType="h" fact="0.1218"/>
                  <dgm:constr type="r" for="ch" forName="desTx5" refType="l" refFor="ch" refForName="parTx5"/>
                  <dgm:constr type="l" for="ch" forName="desTx5"/>
                  <dgm:constr type="t" for="ch" forName="desTx5" refType="t" refFor="ch" refForName="parTx5"/>
                  <dgm:constr type="h" for="ch" forName="desTx5" refType="h" refFor="ch" refForName="parTx5"/>
                  <dgm:constr type="r" for="ch" forName="parTx6" refType="w" fact="0.3172"/>
                  <dgm:constr type="t" for="ch" forName="parTx6" refType="h" fact="0.2531"/>
                  <dgm:constr type="w" for="ch" forName="parTx6" refType="w" fact="0.2101"/>
                  <dgm:constr type="h" for="ch" forName="parTx6" refType="h" fact="0.0704"/>
                  <dgm:constr type="ctrX" for="ch" forName="picture6" refType="w" fact="0.3267"/>
                  <dgm:constr type="ctrY" for="ch" forName="picture6" refType="h" fact="0.2444"/>
                  <dgm:constr type="w" for="ch" forName="picture6" refType="w" fact="0.0974"/>
                  <dgm:constr type="h" for="ch" forName="picture6" refType="h" fact="0.1218"/>
                  <dgm:constr type="r" for="ch" forName="desTx6" refType="l" refFor="ch" refForName="parTx6"/>
                  <dgm:constr type="l" for="ch" forName="desTx6"/>
                  <dgm:constr type="t" for="ch" forName="desTx6" refType="t" refFor="ch" refForName="parTx6"/>
                  <dgm:constr type="h" for="ch" forName="desTx6" refType="h" refFor="ch" refForName="parTx6"/>
                  <dgm:constr type="r" for="ch" forName="parTx7" refType="w" fact="0.3034"/>
                  <dgm:constr type="t" for="ch" forName="parTx7" refType="h" fact="0.1162"/>
                  <dgm:constr type="w" for="ch" forName="parTx7" refType="w" fact="0.2101"/>
                  <dgm:constr type="h" for="ch" forName="parTx7" refType="h" fact="0.0704"/>
                  <dgm:constr type="ctrX" for="ch" forName="picture7" refType="w" fact="0.3129"/>
                  <dgm:constr type="ctrY" for="ch" forName="picture7" refType="h" fact="0.1075"/>
                  <dgm:constr type="w" for="ch" forName="picture7" refType="w" fact="0.0974"/>
                  <dgm:constr type="h" for="ch" forName="picture7" refType="h" fact="0.1218"/>
                  <dgm:constr type="r" for="ch" forName="desTx7" refType="l" refFor="ch" refForName="parTx7"/>
                  <dgm:constr type="l" for="ch" forName="desTx7"/>
                  <dgm:constr type="t" for="ch" forName="desTx7" refType="t" refFor="ch" refForName="parTx7"/>
                  <dgm:constr type="h" for="ch" forName="desTx7" refType="h" refFor="ch" refForName="parTx7"/>
                </dgm:constrLst>
              </dgm:if>
              <dgm:else name="Name71">
                <dgm:alg type="composite">
                  <dgm:param type="ar" val="1.096"/>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userD" refType="w" fact="0.0111"/>
                  <dgm:constr type="ctrX" for="ch" forName="dot1" refType="w" fact="0.5541"/>
                  <dgm:constr type="ctrY" for="ch" forName="dot1" refType="h" fact="0.8342"/>
                  <dgm:constr type="w" for="ch" forName="dot1" refType="userD"/>
                  <dgm:constr type="h" for="ch" forName="dot1" refType="userD"/>
                  <dgm:constr type="ctrX" for="ch" forName="dot2" refType="w" fact="0.5756"/>
                  <dgm:constr type="ctrY" for="ch" forName="dot2" refType="h" fact="0.8448"/>
                  <dgm:constr type="w" for="ch" forName="dot2" refType="userD"/>
                  <dgm:constr type="h" for="ch" forName="dot2" refType="userD"/>
                  <dgm:constr type="ctrX" for="ch" forName="dot3" refType="w" fact="0.5974"/>
                  <dgm:constr type="ctrY" for="ch" forName="dot3" refType="h" fact="0.8539"/>
                  <dgm:constr type="w" for="ch" forName="dot3" refType="userD"/>
                  <dgm:constr type="h" for="ch" forName="dot3" refType="userD"/>
                  <dgm:constr type="ctrX" for="ch" forName="dot4" refType="w" fact="0.6194"/>
                  <dgm:constr type="ctrY" for="ch" forName="dot4" refType="h" fact="0.8615"/>
                  <dgm:constr type="w" for="ch" forName="dot4" refType="userD"/>
                  <dgm:constr type="h" for="ch" forName="dot4" refType="userD"/>
                  <dgm:constr type="ctrX" for="ch" forName="dot5" refType="w" fact="0.6416"/>
                  <dgm:constr type="ctrY" for="ch" forName="dot5" refType="h" fact="0.8676"/>
                  <dgm:constr type="w" for="ch" forName="dot5" refType="userD"/>
                  <dgm:constr type="h" for="ch" forName="dot5" refType="userD"/>
                  <dgm:constr type="ctrX" for="ch" forName="dot6" refType="w" fact="0.4197"/>
                  <dgm:constr type="ctrY" for="ch" forName="dot6" refType="h" fact="0.7255"/>
                  <dgm:constr type="w" for="ch" forName="dot6" refType="userD"/>
                  <dgm:constr type="h" for="ch" forName="dot6" refType="userD"/>
                  <dgm:constr type="ctrX" for="ch" forName="dot7" refType="w" fact="0.4382"/>
                  <dgm:constr type="ctrY" for="ch" forName="dot7" refType="h" fact="0.7454"/>
                  <dgm:constr type="w" for="ch" forName="dot7" refType="userD"/>
                  <dgm:constr type="h" for="ch" forName="dot7" refType="userD"/>
                  <dgm:constr type="ctrX" for="ch" forName="dot8" refType="w" fact="0.3344"/>
                  <dgm:constr type="ctrY" for="ch" forName="dot8" refType="h" fact="0.6026"/>
                  <dgm:constr type="w" for="ch" forName="dot8" refType="userD"/>
                  <dgm:constr type="h" for="ch" forName="dot8" refType="userD"/>
                  <dgm:constr type="ctrX" for="ch" forName="dot9" refType="w" fact="0.2734"/>
                  <dgm:constr type="ctrY" for="ch" forName="dot9" refType="h" fact="0.4632"/>
                  <dgm:constr type="w" for="ch" forName="dot9" refType="userD"/>
                  <dgm:constr type="h" for="ch" forName="dot9" refType="userD"/>
                  <dgm:constr type="ctrX" for="ch" forName="dot10" refType="w" fact="0.2357"/>
                  <dgm:constr type="ctrY" for="ch" forName="dot10" refType="h" fact="0.3187"/>
                  <dgm:constr type="w" for="ch" forName="dot10" refType="userD"/>
                  <dgm:constr type="h" for="ch" forName="dot10" refType="userD"/>
                  <dgm:constr type="ctrX" for="ch" forName="dot11" refType="w" fact="0.2184"/>
                  <dgm:constr type="ctrY" for="ch" forName="dot11" refType="h" fact="0.1763"/>
                  <dgm:constr type="w" for="ch" forName="dot11" refType="userD"/>
                  <dgm:constr type="h" for="ch" forName="dot11" refType="userD"/>
                  <dgm:constr type="ctrX" for="ch" forName="dotArrow1" refType="w" fact="0.2442"/>
                  <dgm:constr type="ctrY" for="ch" forName="dotArrow1" refType="h" fact="-0.0099"/>
                  <dgm:constr type="w" for="ch" forName="dotArrow1" refType="userD"/>
                  <dgm:constr type="h" for="ch" forName="dotArrow1" refType="userD"/>
                  <dgm:constr type="ctrX" for="ch" forName="dotArrow2" refType="w" fact="0.2275"/>
                  <dgm:constr type="ctrY" for="ch" forName="dotArrow2" refType="h" fact="-0.0239"/>
                  <dgm:constr type="w" for="ch" forName="dotArrow2" refType="userD"/>
                  <dgm:constr type="h" for="ch" forName="dotArrow2" refType="userD"/>
                  <dgm:constr type="ctrX" for="ch" forName="dotArrow3" refType="w" fact="0.2108"/>
                  <dgm:constr type="ctrY" for="ch" forName="dotArrow3" refType="h" fact="-0.0378"/>
                  <dgm:constr type="w" for="ch" forName="dotArrow3" refType="userD"/>
                  <dgm:constr type="h" for="ch" forName="dotArrow3" refType="userD"/>
                  <dgm:constr type="ctrX" for="ch" forName="dotArrow4" refType="w" fact="0.1942"/>
                  <dgm:constr type="ctrY" for="ch" forName="dotArrow4" refType="h" fact="-0.0239"/>
                  <dgm:constr type="w" for="ch" forName="dotArrow4" refType="userD"/>
                  <dgm:constr type="h" for="ch" forName="dotArrow4" refType="userD"/>
                  <dgm:constr type="ctrX" for="ch" forName="dotArrow5" refType="w" fact="0.1775"/>
                  <dgm:constr type="ctrY" for="ch" forName="dotArrow5" refType="h" fact="-0.0099"/>
                  <dgm:constr type="w" for="ch" forName="dotArrow5" refType="userD"/>
                  <dgm:constr type="h" for="ch" forName="dotArrow5" refType="userD"/>
                  <dgm:constr type="ctrX" for="ch" forName="dotArrow6" refType="w" fact="0.2108"/>
                  <dgm:constr type="ctrY" for="ch" forName="dotArrow6" refType="h" fact="-0.0084"/>
                  <dgm:constr type="w" for="ch" forName="dotArrow6" refType="userD"/>
                  <dgm:constr type="h" for="ch" forName="dotArrow6" refType="userD"/>
                  <dgm:constr type="ctrX" for="ch" forName="dotArrow7" refType="w" fact="0.2108"/>
                  <dgm:constr type="ctrY" for="ch" forName="dotArrow7" refType="h" fact="0.0211"/>
                  <dgm:constr type="w" for="ch" forName="dotArrow7" refType="userD"/>
                  <dgm:constr type="h" for="ch" forName="dotArrow7" refType="userD"/>
                  <dgm:constr type="r" for="ch" forName="parTx1" refType="w" fact="0.7085"/>
                  <dgm:constr type="t" for="ch" forName="parTx1" refType="h" fact="0.8845"/>
                  <dgm:constr type="w" for="ch" forName="parTx1" refType="w" fact="0.2396"/>
                  <dgm:constr type="h" for="ch" forName="parTx1" refType="h" fact="0.0704"/>
                  <dgm:constr type="ctrX" for="ch" forName="picture1" refType="w" fact="0.7194"/>
                  <dgm:constr type="ctrY" for="ch" forName="picture1" refType="h" fact="0.8769"/>
                  <dgm:constr type="w" for="ch" forName="picture1" refType="w" fact="0.1111"/>
                  <dgm:constr type="h" for="ch" forName="picture1" refType="h" fact="0.1218"/>
                  <dgm:constr type="r" for="ch" forName="parTx2" refType="w" fact="0.4828"/>
                  <dgm:constr type="t" for="ch" forName="parTx2" refType="h" fact="0.7946"/>
                  <dgm:constr type="w" for="ch" forName="parTx2" refType="w" fact="0.2396"/>
                  <dgm:constr type="h" for="ch" forName="parTx2" refType="h" fact="0.0704"/>
                  <dgm:constr type="ctrX" for="ch" forName="picture2" refType="w" fact="0.4937"/>
                  <dgm:constr type="ctrY" for="ch" forName="picture2" refType="h" fact="0.787"/>
                  <dgm:constr type="w" for="ch" forName="picture2" refType="w" fact="0.1111"/>
                  <dgm:constr type="h" for="ch" forName="picture2" refType="h" fact="0.1218"/>
                  <dgm:constr type="r" for="ch" forName="parTx3" refType="w" fact="0.3715"/>
                  <dgm:constr type="t" for="ch" forName="parTx3" refType="h" fact="0.672"/>
                  <dgm:constr type="w" for="ch" forName="parTx3" refType="w" fact="0.2396"/>
                  <dgm:constr type="h" for="ch" forName="parTx3" refType="h" fact="0.0704"/>
                  <dgm:constr type="ctrX" for="ch" forName="picture3" refType="w" fact="0.3824"/>
                  <dgm:constr type="ctrY" for="ch" forName="picture3" refType="h" fact="0.6644"/>
                  <dgm:constr type="w" for="ch" forName="picture3" refType="w" fact="0.1111"/>
                  <dgm:constr type="h" for="ch" forName="picture3" refType="h" fact="0.1218"/>
                  <dgm:constr type="r" for="ch" forName="parTx4" refType="w" fact="0.3006"/>
                  <dgm:constr type="t" for="ch" forName="parTx4" refType="h" fact="0.5369"/>
                  <dgm:constr type="w" for="ch" forName="parTx4" refType="w" fact="0.2396"/>
                  <dgm:constr type="h" for="ch" forName="parTx4" refType="h" fact="0.0704"/>
                  <dgm:constr type="ctrX" for="ch" forName="picture4" refType="w" fact="0.3115"/>
                  <dgm:constr type="ctrY" for="ch" forName="picture4" refType="h" fact="0.5294"/>
                  <dgm:constr type="w" for="ch" forName="picture4" refType="w" fact="0.1111"/>
                  <dgm:constr type="h" for="ch" forName="picture4" refType="h" fact="0.1218"/>
                  <dgm:constr type="r" for="ch" forName="parTx5" refType="w" fact="0.25"/>
                  <dgm:constr type="t" for="ch" forName="parTx5" refType="h" fact="0.394"/>
                  <dgm:constr type="w" for="ch" forName="parTx5" refType="w" fact="0.2396"/>
                  <dgm:constr type="h" for="ch" forName="parTx5" refType="h" fact="0.0704"/>
                  <dgm:constr type="ctrX" for="ch" forName="picture5" refType="w" fact="0.2609"/>
                  <dgm:constr type="ctrY" for="ch" forName="picture5" refType="h" fact="0.3864"/>
                  <dgm:constr type="w" for="ch" forName="picture5" refType="w" fact="0.1111"/>
                  <dgm:constr type="h" for="ch" forName="picture5" refType="h" fact="0.1218"/>
                  <dgm:constr type="r" for="ch" forName="parTx6" refType="w" fact="0.2212"/>
                  <dgm:constr type="t" for="ch" forName="parTx6" refType="h" fact="0.252"/>
                  <dgm:constr type="w" for="ch" forName="parTx6" refType="w" fact="0.2396"/>
                  <dgm:constr type="h" for="ch" forName="parTx6" refType="h" fact="0.0704"/>
                  <dgm:constr type="ctrX" for="ch" forName="picture6" refType="w" fact="0.2321"/>
                  <dgm:constr type="ctrY" for="ch" forName="picture6" refType="h" fact="0.2444"/>
                  <dgm:constr type="w" for="ch" forName="picture6" refType="w" fact="0.1111"/>
                  <dgm:constr type="h" for="ch" forName="picture6" refType="h" fact="0.1218"/>
                  <dgm:constr type="r" for="ch" forName="parTx7" refType="w" fact="0.2055"/>
                  <dgm:constr type="t" for="ch" forName="parTx7" refType="h" fact="0.1151"/>
                  <dgm:constr type="w" for="ch" forName="parTx7" refType="w" fact="0.2396"/>
                  <dgm:constr type="h" for="ch" forName="parTx7" refType="h" fact="0.0704"/>
                  <dgm:constr type="ctrX" for="ch" forName="picture7" refType="w" fact="0.2164"/>
                  <dgm:constr type="ctrY" for="ch" forName="picture7" refType="h" fact="0.1075"/>
                  <dgm:constr type="w" for="ch" forName="picture7" refType="w" fact="0.1111"/>
                  <dgm:constr type="h" for="ch" forName="picture7" refType="h" fact="0.1218"/>
                </dgm:constrLst>
              </dgm:else>
            </dgm:choose>
          </dgm:else>
        </dgm:choose>
      </dgm:else>
    </dgm:choose>
    <dgm:forEach name="wrapper" axis="self" ptType="parTrans">
      <dgm:forEach name="wrapper2" axis="self" ptType="sibTrans" st="2">
        <dgm:forEach name="imageRepeat" axis="self">
          <dgm:layoutNode name="imageRepeatNode" styleLbl="fgImgPlace1">
            <dgm:alg type="sp"/>
            <dgm:shape xmlns:r="http://schemas.openxmlformats.org/officeDocument/2006/relationships" type="ellipse" r:blip="" blipPhldr="1">
              <dgm:adjLst/>
            </dgm:shape>
            <dgm:presOf axis="self"/>
          </dgm:layoutNode>
        </dgm:forEach>
      </dgm:forEach>
    </dgm:forEach>
    <dgm:choose name="Name72">
      <dgm:if name="Name73" axis="ch" ptType="node" func="cnt" op="gte" val="2">
        <dgm:layoutNode name="dot1" styleLbl="alignNode1">
          <dgm:alg type="sp"/>
          <dgm:shape xmlns:r="http://schemas.openxmlformats.org/officeDocument/2006/relationships" type="ellipse" r:blip="">
            <dgm:adjLst/>
          </dgm:shape>
          <dgm:presOf/>
        </dgm:layoutNode>
        <dgm:layoutNode name="dot2" styleLbl="alignNode1">
          <dgm:alg type="sp"/>
          <dgm:shape xmlns:r="http://schemas.openxmlformats.org/officeDocument/2006/relationships" type="ellipse" r:blip="">
            <dgm:adjLst/>
          </dgm:shape>
          <dgm:presOf/>
        </dgm:layoutNode>
        <dgm:layoutNode name="dot3" styleLbl="alignNode1">
          <dgm:alg type="sp"/>
          <dgm:shape xmlns:r="http://schemas.openxmlformats.org/officeDocument/2006/relationships" type="ellipse" r:blip="">
            <dgm:adjLst/>
          </dgm:shape>
          <dgm:presOf/>
        </dgm:layoutNode>
      </dgm:if>
      <dgm:else name="Name74"/>
    </dgm:choose>
    <dgm:choose name="Name75">
      <dgm:if name="Name76" axis="ch" ptType="node" func="cnt" op="gte" val="3">
        <dgm:layoutNode name="dot4" styleLbl="alignNode1">
          <dgm:alg type="sp"/>
          <dgm:shape xmlns:r="http://schemas.openxmlformats.org/officeDocument/2006/relationships" type="ellipse" r:blip="">
            <dgm:adjLst/>
          </dgm:shape>
          <dgm:presOf/>
        </dgm:layoutNode>
        <dgm:layoutNode name="dot5" styleLbl="alignNode1">
          <dgm:alg type="sp"/>
          <dgm:shape xmlns:r="http://schemas.openxmlformats.org/officeDocument/2006/relationships" type="ellipse" r:blip="">
            <dgm:adjLst/>
          </dgm:shape>
          <dgm:presOf/>
        </dgm:layoutNode>
      </dgm:if>
      <dgm:else name="Name77"/>
    </dgm:choose>
    <dgm:choose name="Name78">
      <dgm:if name="Name79" axis="ch" ptType="node" func="cnt" op="gte" val="4">
        <dgm:layoutNode name="dot6" styleLbl="alignNode1">
          <dgm:alg type="sp"/>
          <dgm:shape xmlns:r="http://schemas.openxmlformats.org/officeDocument/2006/relationships" type="ellipse" r:blip="">
            <dgm:adjLst/>
          </dgm:shape>
          <dgm:presOf/>
        </dgm:layoutNode>
      </dgm:if>
      <dgm:else name="Name80"/>
    </dgm:choose>
    <dgm:choose name="Name81">
      <dgm:if name="Name82" axis="ch" ptType="node" func="cnt" op="gte" val="5">
        <dgm:layoutNode name="dot7" styleLbl="alignNode1">
          <dgm:alg type="sp"/>
          <dgm:shape xmlns:r="http://schemas.openxmlformats.org/officeDocument/2006/relationships" type="ellipse" r:blip="">
            <dgm:adjLst/>
          </dgm:shape>
          <dgm:presOf/>
        </dgm:layoutNode>
        <dgm:layoutNode name="dot8" styleLbl="alignNode1">
          <dgm:alg type="sp"/>
          <dgm:shape xmlns:r="http://schemas.openxmlformats.org/officeDocument/2006/relationships" type="ellipse" r:blip="">
            <dgm:adjLst/>
          </dgm:shape>
          <dgm:presOf/>
        </dgm:layoutNode>
      </dgm:if>
      <dgm:else name="Name83"/>
    </dgm:choose>
    <dgm:choose name="Name84">
      <dgm:if name="Name85" axis="ch" ptType="node" func="cnt" op="gte" val="6">
        <dgm:layoutNode name="dot9" styleLbl="alignNode1">
          <dgm:alg type="sp"/>
          <dgm:shape xmlns:r="http://schemas.openxmlformats.org/officeDocument/2006/relationships" type="ellipse" r:blip="">
            <dgm:adjLst/>
          </dgm:shape>
          <dgm:presOf/>
        </dgm:layoutNode>
        <dgm:layoutNode name="dot10" styleLbl="alignNode1">
          <dgm:alg type="sp"/>
          <dgm:shape xmlns:r="http://schemas.openxmlformats.org/officeDocument/2006/relationships" type="ellipse" r:blip="">
            <dgm:adjLst/>
          </dgm:shape>
          <dgm:presOf/>
        </dgm:layoutNode>
      </dgm:if>
      <dgm:else name="Name86"/>
    </dgm:choose>
    <dgm:choose name="Name87">
      <dgm:if name="Name88" axis="ch" ptType="node" func="cnt" op="gte" val="7">
        <dgm:layoutNode name="dot11" styleLbl="alignNode1">
          <dgm:alg type="sp"/>
          <dgm:shape xmlns:r="http://schemas.openxmlformats.org/officeDocument/2006/relationships" type="ellipse" r:blip="">
            <dgm:adjLst/>
          </dgm:shape>
          <dgm:presOf/>
        </dgm:layoutNode>
      </dgm:if>
      <dgm:else name="Name89"/>
    </dgm:choose>
    <dgm:choose name="Name90">
      <dgm:if name="Name91" axis="ch" ptType="node" func="cnt" op="gte" val="2">
        <dgm:layoutNode name="dotArrow1" styleLbl="alignNode1">
          <dgm:alg type="sp"/>
          <dgm:shape xmlns:r="http://schemas.openxmlformats.org/officeDocument/2006/relationships" type="ellipse" r:blip="">
            <dgm:adjLst/>
          </dgm:shape>
          <dgm:presOf/>
        </dgm:layoutNode>
        <dgm:layoutNode name="dotArrow2" styleLbl="alignNode1">
          <dgm:alg type="sp"/>
          <dgm:shape xmlns:r="http://schemas.openxmlformats.org/officeDocument/2006/relationships" type="ellipse" r:blip="">
            <dgm:adjLst/>
          </dgm:shape>
          <dgm:presOf/>
        </dgm:layoutNode>
        <dgm:layoutNode name="dotArrow3" styleLbl="alignNode1">
          <dgm:alg type="sp"/>
          <dgm:shape xmlns:r="http://schemas.openxmlformats.org/officeDocument/2006/relationships" type="ellipse" r:blip="">
            <dgm:adjLst/>
          </dgm:shape>
          <dgm:presOf/>
        </dgm:layoutNode>
        <dgm:layoutNode name="dotArrow4" styleLbl="alignNode1">
          <dgm:alg type="sp"/>
          <dgm:shape xmlns:r="http://schemas.openxmlformats.org/officeDocument/2006/relationships" type="ellipse" r:blip="">
            <dgm:adjLst/>
          </dgm:shape>
          <dgm:presOf/>
        </dgm:layoutNode>
        <dgm:layoutNode name="dotArrow5" styleLbl="alignNode1">
          <dgm:alg type="sp"/>
          <dgm:shape xmlns:r="http://schemas.openxmlformats.org/officeDocument/2006/relationships" type="ellipse" r:blip="">
            <dgm:adjLst/>
          </dgm:shape>
          <dgm:presOf/>
        </dgm:layoutNode>
        <dgm:layoutNode name="dotArrow6" styleLbl="alignNode1">
          <dgm:alg type="sp"/>
          <dgm:shape xmlns:r="http://schemas.openxmlformats.org/officeDocument/2006/relationships" type="ellipse" r:blip="">
            <dgm:adjLst/>
          </dgm:shape>
          <dgm:presOf/>
        </dgm:layoutNode>
        <dgm:layoutNode name="dotArrow7" styleLbl="alignNode1">
          <dgm:alg type="sp"/>
          <dgm:shape xmlns:r="http://schemas.openxmlformats.org/officeDocument/2006/relationships" type="ellipse" r:blip="">
            <dgm:adjLst/>
          </dgm:shape>
          <dgm:presOf/>
        </dgm:layoutNode>
      </dgm:if>
      <dgm:else name="Name92"/>
    </dgm:choose>
    <dgm:forEach name="Name93" axis="ch" ptType="node" cnt="1">
      <dgm:layoutNode name="parTx1">
        <dgm:choose name="Name94">
          <dgm:if name="Name95" func="var" arg="dir" op="equ" val="norm">
            <dgm:alg type="tx">
              <dgm:param type="parTxLTRAlign" val="l"/>
              <dgm:param type="parTxRTLAlign" val="r"/>
            </dgm:alg>
          </dgm:if>
          <dgm:else name="Name96">
            <dgm:alg type="tx">
              <dgm:param type="parTxLTRAlign" val="r"/>
              <dgm:param type="parTxRTLAlign" val="l"/>
            </dgm:alg>
          </dgm:else>
        </dgm:choose>
        <dgm:shape xmlns:r="http://schemas.openxmlformats.org/officeDocument/2006/relationships" type="roundRect" r:blip="">
          <dgm:adjLst/>
        </dgm:shape>
        <dgm:presOf axis="self" ptType="node"/>
        <dgm:choose name="Name97">
          <dgm:if name="Name98" func="var" arg="dir" op="equ" val="norm">
            <dgm:constrLst>
              <dgm:constr type="lMarg" refType="w" fact="0.6"/>
              <dgm:constr type="rMarg" refType="primFontSz" fact="0.3"/>
              <dgm:constr type="tMarg" refType="primFontSz" fact="0.3"/>
              <dgm:constr type="bMarg" refType="primFontSz" fact="0.3"/>
            </dgm:constrLst>
          </dgm:if>
          <dgm:else name="Name99">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00">
        <dgm:if name="Name101" axis="ch" ptType="node" func="cnt" op="gte" val="1">
          <dgm:layoutNode name="desTx1" styleLbl="revTx">
            <dgm:varLst>
              <dgm:bulletEnabled val="1"/>
            </dgm:varLst>
            <dgm:choose name="Name102">
              <dgm:if name="Name103" func="var" arg="dir" op="equ" val="norm">
                <dgm:choose name="Name104">
                  <dgm:if name="Name105" axis="ch" ptType="node" func="cnt" op="gte" val="2">
                    <dgm:alg type="tx">
                      <dgm:param type="parTxLTRAlign" val="l"/>
                      <dgm:param type="parTxRTLAlign" val="l"/>
                      <dgm:param type="stBulletLvl" val="1"/>
                    </dgm:alg>
                  </dgm:if>
                  <dgm:else name="Name106">
                    <dgm:alg type="tx">
                      <dgm:param type="parTxLTRAlign" val="l"/>
                      <dgm:param type="parTxRTLAlign" val="l"/>
                    </dgm:alg>
                  </dgm:else>
                </dgm:choose>
              </dgm:if>
              <dgm:else name="Name107">
                <dgm:choose name="Name108">
                  <dgm:if name="Name109" axis="ch" ptType="node" func="cnt" op="gte" val="2">
                    <dgm:alg type="tx">
                      <dgm:param type="parTxLTRAlign" val="r"/>
                      <dgm:param type="parTxRTLAlign" val="r"/>
                      <dgm:param type="shpTxLTRAlignCh" val="r"/>
                      <dgm:param type="shpTxRTLAlignCh" val="r"/>
                      <dgm:param type="stBulletLvl" val="1"/>
                    </dgm:alg>
                  </dgm:if>
                  <dgm:else name="Name110">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11"/>
      </dgm:choose>
    </dgm:forEach>
    <dgm:forEach name="Name112" axis="ch" ptType="sibTrans" hideLastTrans="0" cnt="1">
      <dgm:layoutNode name="picture1">
        <dgm:alg type="sp"/>
        <dgm:shape xmlns:r="http://schemas.openxmlformats.org/officeDocument/2006/relationships" r:blip="">
          <dgm:adjLst/>
        </dgm:shape>
        <dgm:presOf/>
        <dgm:constrLst/>
        <dgm:forEach name="Name113" ref="imageRepeat"/>
      </dgm:layoutNode>
    </dgm:forEach>
    <dgm:forEach name="Name114" axis="ch" ptType="node" st="2" cnt="1">
      <dgm:layoutNode name="parTx2">
        <dgm:choose name="Name115">
          <dgm:if name="Name116" func="var" arg="dir" op="equ" val="norm">
            <dgm:alg type="tx">
              <dgm:param type="parTxLTRAlign" val="l"/>
              <dgm:param type="parTxRTLAlign" val="r"/>
            </dgm:alg>
          </dgm:if>
          <dgm:else name="Name117">
            <dgm:alg type="tx">
              <dgm:param type="parTxLTRAlign" val="r"/>
              <dgm:param type="parTxRTLAlign" val="l"/>
            </dgm:alg>
          </dgm:else>
        </dgm:choose>
        <dgm:shape xmlns:r="http://schemas.openxmlformats.org/officeDocument/2006/relationships" type="roundRect" r:blip="">
          <dgm:adjLst/>
        </dgm:shape>
        <dgm:presOf axis="self" ptType="node"/>
        <dgm:choose name="Name118">
          <dgm:if name="Name119" func="var" arg="dir" op="equ" val="norm">
            <dgm:constrLst>
              <dgm:constr type="lMarg" refType="w" fact="0.6"/>
              <dgm:constr type="rMarg" refType="primFontSz" fact="0.3"/>
              <dgm:constr type="tMarg" refType="primFontSz" fact="0.3"/>
              <dgm:constr type="bMarg" refType="primFontSz" fact="0.3"/>
            </dgm:constrLst>
          </dgm:if>
          <dgm:else name="Name120">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21">
        <dgm:if name="Name122" axis="ch" ptType="node" func="cnt" op="gte" val="1">
          <dgm:layoutNode name="desTx2" styleLbl="revTx">
            <dgm:varLst>
              <dgm:bulletEnabled val="1"/>
            </dgm:varLst>
            <dgm:choose name="Name123">
              <dgm:if name="Name124" func="var" arg="dir" op="equ" val="norm">
                <dgm:choose name="Name125">
                  <dgm:if name="Name126" axis="ch" ptType="node" func="cnt" op="gte" val="2">
                    <dgm:alg type="tx">
                      <dgm:param type="parTxLTRAlign" val="l"/>
                      <dgm:param type="parTxRTLAlign" val="l"/>
                      <dgm:param type="stBulletLvl" val="1"/>
                    </dgm:alg>
                  </dgm:if>
                  <dgm:else name="Name127">
                    <dgm:alg type="tx">
                      <dgm:param type="parTxLTRAlign" val="l"/>
                      <dgm:param type="parTxRTLAlign" val="l"/>
                    </dgm:alg>
                  </dgm:else>
                </dgm:choose>
              </dgm:if>
              <dgm:else name="Name128">
                <dgm:choose name="Name129">
                  <dgm:if name="Name130" axis="ch" ptType="node" func="cnt" op="gte" val="2">
                    <dgm:alg type="tx">
                      <dgm:param type="parTxLTRAlign" val="r"/>
                      <dgm:param type="parTxRTLAlign" val="r"/>
                      <dgm:param type="shpTxLTRAlignCh" val="r"/>
                      <dgm:param type="shpTxRTLAlignCh" val="r"/>
                      <dgm:param type="stBulletLvl" val="1"/>
                    </dgm:alg>
                  </dgm:if>
                  <dgm:else name="Name131">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32"/>
      </dgm:choose>
    </dgm:forEach>
    <dgm:forEach name="Name133" axis="ch" ptType="sibTrans" hideLastTrans="0" st="2" cnt="1">
      <dgm:layoutNode name="picture2">
        <dgm:alg type="sp"/>
        <dgm:shape xmlns:r="http://schemas.openxmlformats.org/officeDocument/2006/relationships" r:blip="">
          <dgm:adjLst/>
        </dgm:shape>
        <dgm:presOf/>
        <dgm:constrLst/>
        <dgm:forEach name="Name134" ref="imageRepeat"/>
      </dgm:layoutNode>
    </dgm:forEach>
    <dgm:forEach name="Name135" axis="ch" ptType="node" st="3" cnt="1">
      <dgm:layoutNode name="parTx3">
        <dgm:choose name="Name136">
          <dgm:if name="Name137" func="var" arg="dir" op="equ" val="norm">
            <dgm:alg type="tx">
              <dgm:param type="parTxLTRAlign" val="l"/>
              <dgm:param type="parTxRTLAlign" val="r"/>
            </dgm:alg>
          </dgm:if>
          <dgm:else name="Name138">
            <dgm:alg type="tx">
              <dgm:param type="parTxLTRAlign" val="r"/>
              <dgm:param type="parTxRTLAlign" val="l"/>
            </dgm:alg>
          </dgm:else>
        </dgm:choose>
        <dgm:shape xmlns:r="http://schemas.openxmlformats.org/officeDocument/2006/relationships" type="roundRect" r:blip="">
          <dgm:adjLst/>
        </dgm:shape>
        <dgm:presOf axis="self" ptType="node"/>
        <dgm:choose name="Name139">
          <dgm:if name="Name140" func="var" arg="dir" op="equ" val="norm">
            <dgm:constrLst>
              <dgm:constr type="lMarg" refType="w" fact="0.6"/>
              <dgm:constr type="rMarg" refType="primFontSz" fact="0.3"/>
              <dgm:constr type="tMarg" refType="primFontSz" fact="0.3"/>
              <dgm:constr type="bMarg" refType="primFontSz" fact="0.3"/>
            </dgm:constrLst>
          </dgm:if>
          <dgm:else name="Name141">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42">
        <dgm:if name="Name143" axis="ch" ptType="node" func="cnt" op="gte" val="1">
          <dgm:layoutNode name="desTx3" styleLbl="revTx">
            <dgm:varLst>
              <dgm:bulletEnabled val="1"/>
            </dgm:varLst>
            <dgm:choose name="Name144">
              <dgm:if name="Name145" func="var" arg="dir" op="equ" val="norm">
                <dgm:choose name="Name146">
                  <dgm:if name="Name147" axis="ch" ptType="node" func="cnt" op="gte" val="2">
                    <dgm:alg type="tx">
                      <dgm:param type="parTxLTRAlign" val="l"/>
                      <dgm:param type="parTxRTLAlign" val="l"/>
                      <dgm:param type="stBulletLvl" val="1"/>
                    </dgm:alg>
                  </dgm:if>
                  <dgm:else name="Name148">
                    <dgm:alg type="tx">
                      <dgm:param type="parTxLTRAlign" val="l"/>
                      <dgm:param type="parTxRTLAlign" val="l"/>
                    </dgm:alg>
                  </dgm:else>
                </dgm:choose>
              </dgm:if>
              <dgm:else name="Name149">
                <dgm:choose name="Name150">
                  <dgm:if name="Name151" axis="ch" ptType="node" func="cnt" op="gte" val="2">
                    <dgm:alg type="tx">
                      <dgm:param type="parTxLTRAlign" val="r"/>
                      <dgm:param type="parTxRTLAlign" val="r"/>
                      <dgm:param type="shpTxLTRAlignCh" val="r"/>
                      <dgm:param type="shpTxRTLAlignCh" val="r"/>
                      <dgm:param type="stBulletLvl" val="1"/>
                    </dgm:alg>
                  </dgm:if>
                  <dgm:else name="Name152">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53"/>
      </dgm:choose>
    </dgm:forEach>
    <dgm:forEach name="Name154" axis="ch" ptType="sibTrans" hideLastTrans="0" st="3" cnt="1">
      <dgm:layoutNode name="picture3">
        <dgm:alg type="sp"/>
        <dgm:shape xmlns:r="http://schemas.openxmlformats.org/officeDocument/2006/relationships" r:blip="">
          <dgm:adjLst/>
        </dgm:shape>
        <dgm:presOf/>
        <dgm:constrLst/>
        <dgm:forEach name="Name155" ref="imageRepeat"/>
      </dgm:layoutNode>
    </dgm:forEach>
    <dgm:forEach name="Name156" axis="ch" ptType="node" st="4" cnt="1">
      <dgm:layoutNode name="parTx4">
        <dgm:choose name="Name157">
          <dgm:if name="Name158" func="var" arg="dir" op="equ" val="norm">
            <dgm:alg type="tx">
              <dgm:param type="parTxLTRAlign" val="l"/>
              <dgm:param type="parTxRTLAlign" val="r"/>
            </dgm:alg>
          </dgm:if>
          <dgm:else name="Name159">
            <dgm:alg type="tx">
              <dgm:param type="parTxLTRAlign" val="r"/>
              <dgm:param type="parTxRTLAlign" val="l"/>
            </dgm:alg>
          </dgm:else>
        </dgm:choose>
        <dgm:shape xmlns:r="http://schemas.openxmlformats.org/officeDocument/2006/relationships" type="roundRect" r:blip="">
          <dgm:adjLst/>
        </dgm:shape>
        <dgm:presOf axis="self" ptType="node"/>
        <dgm:choose name="Name160">
          <dgm:if name="Name161" func="var" arg="dir" op="equ" val="norm">
            <dgm:constrLst>
              <dgm:constr type="lMarg" refType="w" fact="0.6"/>
              <dgm:constr type="rMarg" refType="primFontSz" fact="0.3"/>
              <dgm:constr type="tMarg" refType="primFontSz" fact="0.3"/>
              <dgm:constr type="bMarg" refType="primFontSz" fact="0.3"/>
            </dgm:constrLst>
          </dgm:if>
          <dgm:else name="Name162">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63">
        <dgm:if name="Name164" axis="ch" ptType="node" func="cnt" op="gte" val="1">
          <dgm:layoutNode name="desTx4" styleLbl="revTx">
            <dgm:varLst>
              <dgm:bulletEnabled val="1"/>
            </dgm:varLst>
            <dgm:choose name="Name165">
              <dgm:if name="Name166" func="var" arg="dir" op="equ" val="norm">
                <dgm:choose name="Name167">
                  <dgm:if name="Name168" axis="ch" ptType="node" func="cnt" op="gte" val="2">
                    <dgm:alg type="tx">
                      <dgm:param type="parTxLTRAlign" val="l"/>
                      <dgm:param type="parTxRTLAlign" val="l"/>
                      <dgm:param type="stBulletLvl" val="1"/>
                    </dgm:alg>
                  </dgm:if>
                  <dgm:else name="Name169">
                    <dgm:alg type="tx">
                      <dgm:param type="parTxLTRAlign" val="l"/>
                      <dgm:param type="parTxRTLAlign" val="l"/>
                    </dgm:alg>
                  </dgm:else>
                </dgm:choose>
              </dgm:if>
              <dgm:else name="Name170">
                <dgm:choose name="Name171">
                  <dgm:if name="Name172" axis="ch" ptType="node" func="cnt" op="gte" val="2">
                    <dgm:alg type="tx">
                      <dgm:param type="parTxLTRAlign" val="r"/>
                      <dgm:param type="parTxRTLAlign" val="r"/>
                      <dgm:param type="shpTxLTRAlignCh" val="r"/>
                      <dgm:param type="shpTxRTLAlignCh" val="r"/>
                      <dgm:param type="stBulletLvl" val="1"/>
                    </dgm:alg>
                  </dgm:if>
                  <dgm:else name="Name173">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74"/>
      </dgm:choose>
    </dgm:forEach>
    <dgm:forEach name="Name175" axis="ch" ptType="sibTrans" hideLastTrans="0" st="4" cnt="1">
      <dgm:layoutNode name="picture4">
        <dgm:alg type="sp"/>
        <dgm:shape xmlns:r="http://schemas.openxmlformats.org/officeDocument/2006/relationships" r:blip="">
          <dgm:adjLst/>
        </dgm:shape>
        <dgm:presOf/>
        <dgm:constrLst/>
        <dgm:forEach name="Name176" ref="imageRepeat"/>
      </dgm:layoutNode>
    </dgm:forEach>
    <dgm:forEach name="Name177" axis="ch" ptType="node" st="5" cnt="1">
      <dgm:layoutNode name="parTx5">
        <dgm:choose name="Name178">
          <dgm:if name="Name179" func="var" arg="dir" op="equ" val="norm">
            <dgm:alg type="tx">
              <dgm:param type="parTxLTRAlign" val="l"/>
              <dgm:param type="parTxRTLAlign" val="r"/>
            </dgm:alg>
          </dgm:if>
          <dgm:else name="Name180">
            <dgm:alg type="tx">
              <dgm:param type="parTxLTRAlign" val="r"/>
              <dgm:param type="parTxRTLAlign" val="l"/>
            </dgm:alg>
          </dgm:else>
        </dgm:choose>
        <dgm:shape xmlns:r="http://schemas.openxmlformats.org/officeDocument/2006/relationships" type="roundRect" r:blip="">
          <dgm:adjLst/>
        </dgm:shape>
        <dgm:presOf axis="self" ptType="node"/>
        <dgm:choose name="Name181">
          <dgm:if name="Name182" func="var" arg="dir" op="equ" val="norm">
            <dgm:constrLst>
              <dgm:constr type="lMarg" refType="w" fact="0.6"/>
              <dgm:constr type="rMarg" refType="primFontSz" fact="0.3"/>
              <dgm:constr type="tMarg" refType="primFontSz" fact="0.3"/>
              <dgm:constr type="bMarg" refType="primFontSz" fact="0.3"/>
            </dgm:constrLst>
          </dgm:if>
          <dgm:else name="Name183">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84">
        <dgm:if name="Name185" axis="ch" ptType="node" func="cnt" op="gte" val="1">
          <dgm:layoutNode name="desTx5" styleLbl="revTx">
            <dgm:varLst>
              <dgm:bulletEnabled val="1"/>
            </dgm:varLst>
            <dgm:choose name="Name186">
              <dgm:if name="Name187" func="var" arg="dir" op="equ" val="norm">
                <dgm:choose name="Name188">
                  <dgm:if name="Name189" axis="ch" ptType="node" func="cnt" op="gte" val="2">
                    <dgm:alg type="tx">
                      <dgm:param type="parTxLTRAlign" val="l"/>
                      <dgm:param type="parTxRTLAlign" val="l"/>
                      <dgm:param type="stBulletLvl" val="1"/>
                    </dgm:alg>
                  </dgm:if>
                  <dgm:else name="Name190">
                    <dgm:alg type="tx">
                      <dgm:param type="parTxLTRAlign" val="l"/>
                      <dgm:param type="parTxRTLAlign" val="l"/>
                    </dgm:alg>
                  </dgm:else>
                </dgm:choose>
              </dgm:if>
              <dgm:else name="Name191">
                <dgm:choose name="Name192">
                  <dgm:if name="Name193" axis="ch" ptType="node" func="cnt" op="gte" val="2">
                    <dgm:alg type="tx">
                      <dgm:param type="parTxLTRAlign" val="r"/>
                      <dgm:param type="parTxRTLAlign" val="r"/>
                      <dgm:param type="shpTxLTRAlignCh" val="r"/>
                      <dgm:param type="shpTxRTLAlignCh" val="r"/>
                      <dgm:param type="stBulletLvl" val="1"/>
                    </dgm:alg>
                  </dgm:if>
                  <dgm:else name="Name194">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95"/>
      </dgm:choose>
    </dgm:forEach>
    <dgm:forEach name="Name196" axis="ch" ptType="sibTrans" hideLastTrans="0" st="5" cnt="1">
      <dgm:layoutNode name="picture5">
        <dgm:alg type="sp"/>
        <dgm:shape xmlns:r="http://schemas.openxmlformats.org/officeDocument/2006/relationships" r:blip="">
          <dgm:adjLst/>
        </dgm:shape>
        <dgm:presOf/>
        <dgm:constrLst/>
        <dgm:forEach name="Name197" ref="imageRepeat"/>
      </dgm:layoutNode>
    </dgm:forEach>
    <dgm:forEach name="Name198" axis="ch" ptType="node" st="6" cnt="1">
      <dgm:layoutNode name="parTx6">
        <dgm:choose name="Name199">
          <dgm:if name="Name200" func="var" arg="dir" op="equ" val="norm">
            <dgm:alg type="tx">
              <dgm:param type="parTxLTRAlign" val="l"/>
              <dgm:param type="parTxRTLAlign" val="r"/>
            </dgm:alg>
          </dgm:if>
          <dgm:else name="Name201">
            <dgm:alg type="tx">
              <dgm:param type="parTxLTRAlign" val="r"/>
              <dgm:param type="parTxRTLAlign" val="l"/>
            </dgm:alg>
          </dgm:else>
        </dgm:choose>
        <dgm:shape xmlns:r="http://schemas.openxmlformats.org/officeDocument/2006/relationships" type="roundRect" r:blip="">
          <dgm:adjLst/>
        </dgm:shape>
        <dgm:presOf axis="self" ptType="node"/>
        <dgm:choose name="Name202">
          <dgm:if name="Name203" func="var" arg="dir" op="equ" val="norm">
            <dgm:constrLst>
              <dgm:constr type="lMarg" refType="w" fact="0.6"/>
              <dgm:constr type="rMarg" refType="primFontSz" fact="0.3"/>
              <dgm:constr type="tMarg" refType="primFontSz" fact="0.3"/>
              <dgm:constr type="bMarg" refType="primFontSz" fact="0.3"/>
            </dgm:constrLst>
          </dgm:if>
          <dgm:else name="Name204">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205">
        <dgm:if name="Name206" axis="ch" ptType="node" func="cnt" op="gte" val="1">
          <dgm:layoutNode name="desTx6" styleLbl="revTx">
            <dgm:varLst>
              <dgm:bulletEnabled val="1"/>
            </dgm:varLst>
            <dgm:choose name="Name207">
              <dgm:if name="Name208" func="var" arg="dir" op="equ" val="norm">
                <dgm:choose name="Name209">
                  <dgm:if name="Name210" axis="ch" ptType="node" func="cnt" op="gte" val="2">
                    <dgm:alg type="tx">
                      <dgm:param type="parTxLTRAlign" val="l"/>
                      <dgm:param type="parTxRTLAlign" val="l"/>
                      <dgm:param type="stBulletLvl" val="1"/>
                    </dgm:alg>
                  </dgm:if>
                  <dgm:else name="Name211">
                    <dgm:alg type="tx">
                      <dgm:param type="parTxLTRAlign" val="l"/>
                      <dgm:param type="parTxRTLAlign" val="l"/>
                    </dgm:alg>
                  </dgm:else>
                </dgm:choose>
              </dgm:if>
              <dgm:else name="Name212">
                <dgm:choose name="Name213">
                  <dgm:if name="Name214" axis="ch" ptType="node" func="cnt" op="gte" val="2">
                    <dgm:alg type="tx">
                      <dgm:param type="parTxLTRAlign" val="r"/>
                      <dgm:param type="parTxRTLAlign" val="r"/>
                      <dgm:param type="shpTxLTRAlignCh" val="r"/>
                      <dgm:param type="shpTxRTLAlignCh" val="r"/>
                      <dgm:param type="stBulletLvl" val="1"/>
                    </dgm:alg>
                  </dgm:if>
                  <dgm:else name="Name215">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216"/>
      </dgm:choose>
    </dgm:forEach>
    <dgm:forEach name="Name217" axis="ch" ptType="sibTrans" hideLastTrans="0" st="6" cnt="1">
      <dgm:layoutNode name="picture6">
        <dgm:alg type="sp"/>
        <dgm:shape xmlns:r="http://schemas.openxmlformats.org/officeDocument/2006/relationships" r:blip="">
          <dgm:adjLst/>
        </dgm:shape>
        <dgm:presOf/>
        <dgm:constrLst/>
        <dgm:forEach name="Name218" ref="imageRepeat"/>
      </dgm:layoutNode>
    </dgm:forEach>
    <dgm:forEach name="Name219" axis="ch" ptType="node" st="7" cnt="1">
      <dgm:layoutNode name="parTx7">
        <dgm:choose name="Name220">
          <dgm:if name="Name221" func="var" arg="dir" op="equ" val="norm">
            <dgm:alg type="tx">
              <dgm:param type="parTxLTRAlign" val="l"/>
              <dgm:param type="parTxRTLAlign" val="r"/>
            </dgm:alg>
          </dgm:if>
          <dgm:else name="Name222">
            <dgm:alg type="tx">
              <dgm:param type="parTxLTRAlign" val="r"/>
              <dgm:param type="parTxRTLAlign" val="l"/>
            </dgm:alg>
          </dgm:else>
        </dgm:choose>
        <dgm:shape xmlns:r="http://schemas.openxmlformats.org/officeDocument/2006/relationships" type="roundRect" r:blip="">
          <dgm:adjLst/>
        </dgm:shape>
        <dgm:presOf axis="self" ptType="node"/>
        <dgm:choose name="Name223">
          <dgm:if name="Name224" func="var" arg="dir" op="equ" val="norm">
            <dgm:constrLst>
              <dgm:constr type="lMarg" refType="w" fact="0.6"/>
              <dgm:constr type="rMarg" refType="primFontSz" fact="0.3"/>
              <dgm:constr type="tMarg" refType="primFontSz" fact="0.3"/>
              <dgm:constr type="bMarg" refType="primFontSz" fact="0.3"/>
            </dgm:constrLst>
          </dgm:if>
          <dgm:else name="Name225">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226">
        <dgm:if name="Name227" axis="ch" ptType="node" func="cnt" op="gte" val="1">
          <dgm:layoutNode name="desTx7" styleLbl="revTx">
            <dgm:varLst>
              <dgm:bulletEnabled val="1"/>
            </dgm:varLst>
            <dgm:choose name="Name228">
              <dgm:if name="Name229" func="var" arg="dir" op="equ" val="norm">
                <dgm:choose name="Name230">
                  <dgm:if name="Name231" axis="ch" ptType="node" func="cnt" op="gte" val="2">
                    <dgm:alg type="tx">
                      <dgm:param type="parTxLTRAlign" val="l"/>
                      <dgm:param type="parTxRTLAlign" val="l"/>
                      <dgm:param type="stBulletLvl" val="1"/>
                    </dgm:alg>
                  </dgm:if>
                  <dgm:else name="Name232">
                    <dgm:alg type="tx">
                      <dgm:param type="parTxLTRAlign" val="l"/>
                      <dgm:param type="parTxRTLAlign" val="l"/>
                    </dgm:alg>
                  </dgm:else>
                </dgm:choose>
              </dgm:if>
              <dgm:else name="Name233">
                <dgm:choose name="Name234">
                  <dgm:if name="Name235" axis="ch" ptType="node" func="cnt" op="gte" val="2">
                    <dgm:alg type="tx">
                      <dgm:param type="parTxLTRAlign" val="r"/>
                      <dgm:param type="parTxRTLAlign" val="r"/>
                      <dgm:param type="shpTxLTRAlignCh" val="r"/>
                      <dgm:param type="shpTxRTLAlignCh" val="r"/>
                      <dgm:param type="stBulletLvl" val="1"/>
                    </dgm:alg>
                  </dgm:if>
                  <dgm:else name="Name236">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237"/>
      </dgm:choose>
    </dgm:forEach>
    <dgm:forEach name="Name238" axis="ch" ptType="sibTrans" hideLastTrans="0" st="7" cnt="1">
      <dgm:layoutNode name="picture7">
        <dgm:alg type="sp"/>
        <dgm:shape xmlns:r="http://schemas.openxmlformats.org/officeDocument/2006/relationships" r:blip="">
          <dgm:adjLst/>
        </dgm:shape>
        <dgm:presOf/>
        <dgm:constrLst/>
        <dgm:forEach name="Name239" ref="imageRepea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16/7/layout/RepeatingBendingProcessNew">
  <dgm:title val="Repeating Bending Process New"/>
  <dgm:desc val=""/>
  <dgm:catLst>
    <dgm:cat type="process" pri="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 type="tMarg" refType="h" fact="0.243"/>
          <dgm:constr type="bMarg" refType="h" fact="0.243"/>
          <dgm:constr type="lMarg" refType="w" fact="0.1389"/>
          <dgm:constr type="rMarg" refType="w" fact="0.1389"/>
        </dgm:constrLst>
        <dgm:ruleLst>
          <dgm:rule type="primFontSz" val="12"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8">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9">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10">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12">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9/2/quickstyle/3d8#1">
  <dgm:title val=""/>
  <dgm:desc val=""/>
  <dgm:catLst>
    <dgm:cat type="3D" pri="11800"/>
  </dgm:catLst>
  <dgm:scene3d>
    <a:camera prst="perspectiveHeroicExtremeRightFacing" zoom="82000">
      <a:rot lat="21300000" lon="20400000" rev="180000"/>
    </a:camera>
    <a:lightRig rig="morning" dir="t">
      <a:rot lat="0" lon="0" rev="20400000"/>
    </a:lightRig>
  </dgm:scene3d>
  <dgm:styleLbl name="node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0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60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635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152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conF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90500" prstMaterial="matte">
      <a:bevelT w="120650" h="38100"/>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solid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13">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14">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1">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1">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4">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6">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7">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1314" name="Rectangle 2">
            <a:extLst>
              <a:ext uri="{FF2B5EF4-FFF2-40B4-BE49-F238E27FC236}">
                <a16:creationId xmlns:a16="http://schemas.microsoft.com/office/drawing/2014/main" id="{39C47AF5-87AA-C2A5-C411-041E0F217603}"/>
              </a:ext>
            </a:extLst>
          </p:cNvPr>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defTabSz="931863" eaLnBrk="1" hangingPunct="1">
              <a:defRPr sz="1200">
                <a:latin typeface="Arial" charset="0"/>
              </a:defRPr>
            </a:lvl1pPr>
          </a:lstStyle>
          <a:p>
            <a:pPr>
              <a:defRPr/>
            </a:pPr>
            <a:endParaRPr lang="en-US"/>
          </a:p>
        </p:txBody>
      </p:sp>
      <p:sp>
        <p:nvSpPr>
          <p:cNvPr id="141315" name="Rectangle 3">
            <a:extLst>
              <a:ext uri="{FF2B5EF4-FFF2-40B4-BE49-F238E27FC236}">
                <a16:creationId xmlns:a16="http://schemas.microsoft.com/office/drawing/2014/main" id="{C2020E9A-3B8A-CBB8-C955-97A87606753F}"/>
              </a:ext>
            </a:extLst>
          </p:cNvPr>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defTabSz="931863" eaLnBrk="1" hangingPunct="1">
              <a:defRPr sz="1200">
                <a:latin typeface="Arial" charset="0"/>
              </a:defRPr>
            </a:lvl1pPr>
          </a:lstStyle>
          <a:p>
            <a:pPr>
              <a:defRPr/>
            </a:pPr>
            <a:endParaRPr lang="en-US"/>
          </a:p>
        </p:txBody>
      </p:sp>
      <p:sp>
        <p:nvSpPr>
          <p:cNvPr id="141316" name="Rectangle 4">
            <a:extLst>
              <a:ext uri="{FF2B5EF4-FFF2-40B4-BE49-F238E27FC236}">
                <a16:creationId xmlns:a16="http://schemas.microsoft.com/office/drawing/2014/main" id="{9383D65A-676F-2FD6-EE48-7F1B7BA55B3F}"/>
              </a:ext>
            </a:extLst>
          </p:cNvPr>
          <p:cNvSpPr>
            <a:spLocks noGrp="1" noChangeArrowheads="1"/>
          </p:cNvSpPr>
          <p:nvPr>
            <p:ph type="ftr" sz="quarter" idx="2"/>
          </p:nvPr>
        </p:nvSpPr>
        <p:spPr bwMode="auto">
          <a:xfrm>
            <a:off x="0"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defTabSz="931863" eaLnBrk="1" hangingPunct="1">
              <a:defRPr sz="1200">
                <a:latin typeface="Arial" charset="0"/>
              </a:defRPr>
            </a:lvl1pPr>
          </a:lstStyle>
          <a:p>
            <a:pPr>
              <a:defRPr/>
            </a:pPr>
            <a:endParaRPr lang="en-US"/>
          </a:p>
        </p:txBody>
      </p:sp>
      <p:sp>
        <p:nvSpPr>
          <p:cNvPr id="141317" name="Rectangle 5">
            <a:extLst>
              <a:ext uri="{FF2B5EF4-FFF2-40B4-BE49-F238E27FC236}">
                <a16:creationId xmlns:a16="http://schemas.microsoft.com/office/drawing/2014/main" id="{1DC41526-F10C-B484-091D-9F84DC21214C}"/>
              </a:ext>
            </a:extLst>
          </p:cNvPr>
          <p:cNvSpPr>
            <a:spLocks noGrp="1" noChangeArrowheads="1"/>
          </p:cNvSpPr>
          <p:nvPr>
            <p:ph type="sldNum" sz="quarter" idx="3"/>
          </p:nvPr>
        </p:nvSpPr>
        <p:spPr bwMode="auto">
          <a:xfrm>
            <a:off x="3970338"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defTabSz="931863" eaLnBrk="1" hangingPunct="1">
              <a:defRPr sz="1200" smtClean="0">
                <a:latin typeface="Arial" panose="020B0604020202020204" pitchFamily="34" charset="0"/>
              </a:defRPr>
            </a:lvl1pPr>
          </a:lstStyle>
          <a:p>
            <a:pPr>
              <a:defRPr/>
            </a:pPr>
            <a:fld id="{643B4503-2E24-486A-AEE9-E90C241FACFF}" type="slidenum">
              <a:rPr lang="en-US" altLang="vi-VN"/>
              <a:pPr>
                <a:defRPr/>
              </a:pPr>
              <a:t>‹#›</a:t>
            </a:fld>
            <a:endParaRPr lang="en-US" altLang="vi-V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44EB30C2-E71D-0B02-E466-626BF474CF7D}"/>
              </a:ext>
            </a:extLst>
          </p:cNvPr>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defTabSz="931863" eaLnBrk="1" hangingPunct="1">
              <a:defRPr sz="1200">
                <a:latin typeface="Arial" charset="0"/>
              </a:defRPr>
            </a:lvl1pPr>
          </a:lstStyle>
          <a:p>
            <a:pPr>
              <a:defRPr/>
            </a:pPr>
            <a:endParaRPr lang="en-US"/>
          </a:p>
        </p:txBody>
      </p:sp>
      <p:sp>
        <p:nvSpPr>
          <p:cNvPr id="25603" name="Rectangle 3">
            <a:extLst>
              <a:ext uri="{FF2B5EF4-FFF2-40B4-BE49-F238E27FC236}">
                <a16:creationId xmlns:a16="http://schemas.microsoft.com/office/drawing/2014/main" id="{5283AC73-E920-0D69-9279-22672073C574}"/>
              </a:ext>
            </a:extLst>
          </p:cNvPr>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defTabSz="931863" eaLnBrk="1" hangingPunct="1">
              <a:defRPr sz="1200">
                <a:latin typeface="Arial" charset="0"/>
              </a:defRPr>
            </a:lvl1pPr>
          </a:lstStyle>
          <a:p>
            <a:pPr>
              <a:defRPr/>
            </a:pPr>
            <a:endParaRPr lang="en-US"/>
          </a:p>
        </p:txBody>
      </p:sp>
      <p:sp>
        <p:nvSpPr>
          <p:cNvPr id="33796" name="Rectangle 4">
            <a:extLst>
              <a:ext uri="{FF2B5EF4-FFF2-40B4-BE49-F238E27FC236}">
                <a16:creationId xmlns:a16="http://schemas.microsoft.com/office/drawing/2014/main" id="{389B7A01-4B7B-08B5-94F1-41B848F5A188}"/>
              </a:ext>
            </a:extLst>
          </p:cNvPr>
          <p:cNvSpPr>
            <a:spLocks noGrp="1" noRot="1" noChangeAspect="1" noChangeArrowheads="1" noTextEdit="1"/>
          </p:cNvSpPr>
          <p:nvPr>
            <p:ph type="sldImg" idx="2"/>
          </p:nvPr>
        </p:nvSpPr>
        <p:spPr bwMode="auto">
          <a:xfrm>
            <a:off x="406400" y="696913"/>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5" name="Rectangle 5">
            <a:extLst>
              <a:ext uri="{FF2B5EF4-FFF2-40B4-BE49-F238E27FC236}">
                <a16:creationId xmlns:a16="http://schemas.microsoft.com/office/drawing/2014/main" id="{FE2C2F23-A81D-756E-62F6-4681D42C1BAC}"/>
              </a:ext>
            </a:extLst>
          </p:cNvPr>
          <p:cNvSpPr>
            <a:spLocks noGrp="1" noChangeArrowheads="1"/>
          </p:cNvSpPr>
          <p:nvPr>
            <p:ph type="body" sz="quarter" idx="3"/>
          </p:nvPr>
        </p:nvSpPr>
        <p:spPr bwMode="auto">
          <a:xfrm>
            <a:off x="701675" y="4416425"/>
            <a:ext cx="5607050"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5606" name="Rectangle 6">
            <a:extLst>
              <a:ext uri="{FF2B5EF4-FFF2-40B4-BE49-F238E27FC236}">
                <a16:creationId xmlns:a16="http://schemas.microsoft.com/office/drawing/2014/main" id="{5DAD5295-50FD-CA0E-4192-3BE5001799EB}"/>
              </a:ext>
            </a:extLst>
          </p:cNvPr>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defTabSz="931863" eaLnBrk="1" hangingPunct="1">
              <a:defRPr sz="1200">
                <a:latin typeface="Arial" charset="0"/>
              </a:defRPr>
            </a:lvl1pPr>
          </a:lstStyle>
          <a:p>
            <a:pPr>
              <a:defRPr/>
            </a:pPr>
            <a:endParaRPr lang="en-US"/>
          </a:p>
        </p:txBody>
      </p:sp>
      <p:sp>
        <p:nvSpPr>
          <p:cNvPr id="25607" name="Rectangle 7">
            <a:extLst>
              <a:ext uri="{FF2B5EF4-FFF2-40B4-BE49-F238E27FC236}">
                <a16:creationId xmlns:a16="http://schemas.microsoft.com/office/drawing/2014/main" id="{BD14A14A-8C1B-C77C-9EC4-6053AB878A4A}"/>
              </a:ext>
            </a:extLst>
          </p:cNvPr>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defTabSz="931863" eaLnBrk="1" hangingPunct="1">
              <a:defRPr sz="1200" smtClean="0">
                <a:latin typeface="Arial" panose="020B0604020202020204" pitchFamily="34" charset="0"/>
              </a:defRPr>
            </a:lvl1pPr>
          </a:lstStyle>
          <a:p>
            <a:pPr>
              <a:defRPr/>
            </a:pPr>
            <a:fld id="{98281C23-E1CE-4A35-BE60-6EBD10BB94B3}" type="slidenum">
              <a:rPr lang="en-US" altLang="vi-VN"/>
              <a:pPr>
                <a:defRPr/>
              </a:pPr>
              <a:t>‹#›</a:t>
            </a:fld>
            <a:endParaRPr lang="en-US" altLang="vi-V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C1BDBF-02D8-4336-A8FF-1367CE8ECB6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965410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a:extLst>
              <a:ext uri="{FF2B5EF4-FFF2-40B4-BE49-F238E27FC236}">
                <a16:creationId xmlns:a16="http://schemas.microsoft.com/office/drawing/2014/main" id="{47780FC3-44A5-02E5-8712-44D7D787CA59}"/>
              </a:ext>
            </a:extLst>
          </p:cNvPr>
          <p:cNvSpPr>
            <a:spLocks noGrp="1" noRot="1" noChangeAspect="1" noChangeArrowheads="1" noTextEdit="1"/>
          </p:cNvSpPr>
          <p:nvPr>
            <p:ph type="sldImg"/>
          </p:nvPr>
        </p:nvSpPr>
        <p:spPr>
          <a:xfrm>
            <a:off x="406400" y="696913"/>
            <a:ext cx="6197600" cy="3486150"/>
          </a:xfrm>
          <a:ln/>
        </p:spPr>
      </p:sp>
      <p:sp>
        <p:nvSpPr>
          <p:cNvPr id="56323" name="Notes Placeholder 2">
            <a:extLst>
              <a:ext uri="{FF2B5EF4-FFF2-40B4-BE49-F238E27FC236}">
                <a16:creationId xmlns:a16="http://schemas.microsoft.com/office/drawing/2014/main" id="{49F87AEB-2137-4C11-9C89-668FE9912E5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56324" name="Slide Number Placeholder 3">
            <a:extLst>
              <a:ext uri="{FF2B5EF4-FFF2-40B4-BE49-F238E27FC236}">
                <a16:creationId xmlns:a16="http://schemas.microsoft.com/office/drawing/2014/main" id="{90D8F7D4-20C3-B991-E026-C64B6549F08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a:defRPr sz="2400">
                <a:solidFill>
                  <a:schemeClr val="tx1"/>
                </a:solidFill>
                <a:latin typeface="Times New Roman" panose="02020603050405020304" pitchFamily="18" charset="0"/>
              </a:defRPr>
            </a:lvl1pPr>
            <a:lvl2pPr marL="742950" indent="-285750" defTabSz="931863">
              <a:defRPr sz="2400">
                <a:solidFill>
                  <a:schemeClr val="tx1"/>
                </a:solidFill>
                <a:latin typeface="Times New Roman" panose="02020603050405020304" pitchFamily="18" charset="0"/>
              </a:defRPr>
            </a:lvl2pPr>
            <a:lvl3pPr marL="1143000" indent="-228600" defTabSz="931863">
              <a:defRPr sz="2400">
                <a:solidFill>
                  <a:schemeClr val="tx1"/>
                </a:solidFill>
                <a:latin typeface="Times New Roman" panose="02020603050405020304" pitchFamily="18" charset="0"/>
              </a:defRPr>
            </a:lvl3pPr>
            <a:lvl4pPr marL="1600200" indent="-228600" defTabSz="931863">
              <a:defRPr sz="2400">
                <a:solidFill>
                  <a:schemeClr val="tx1"/>
                </a:solidFill>
                <a:latin typeface="Times New Roman" panose="02020603050405020304" pitchFamily="18" charset="0"/>
              </a:defRPr>
            </a:lvl4pPr>
            <a:lvl5pPr marL="2057400" indent="-228600" defTabSz="931863">
              <a:defRPr sz="2400">
                <a:solidFill>
                  <a:schemeClr val="tx1"/>
                </a:solidFill>
                <a:latin typeface="Times New Roman" panose="02020603050405020304" pitchFamily="18" charset="0"/>
              </a:defRPr>
            </a:lvl5pPr>
            <a:lvl6pPr marL="2514600" indent="-228600" defTabSz="931863"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31863"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31863"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31863" eaLnBrk="0" fontAlgn="base" hangingPunct="0">
              <a:spcBef>
                <a:spcPct val="0"/>
              </a:spcBef>
              <a:spcAft>
                <a:spcPct val="0"/>
              </a:spcAft>
              <a:defRPr sz="2400">
                <a:solidFill>
                  <a:schemeClr val="tx1"/>
                </a:solidFill>
                <a:latin typeface="Times New Roman" panose="02020603050405020304" pitchFamily="18" charset="0"/>
              </a:defRPr>
            </a:lvl9pPr>
          </a:lstStyle>
          <a:p>
            <a:fld id="{768D53B5-EFEA-4618-AD24-BB4A37B2368E}" type="slidenum">
              <a:rPr lang="en-US" altLang="vi-VN" sz="1200">
                <a:latin typeface="Arial" panose="020B0604020202020204" pitchFamily="34" charset="0"/>
              </a:rPr>
              <a:pPr/>
              <a:t>18</a:t>
            </a:fld>
            <a:endParaRPr lang="en-US" altLang="vi-VN" sz="1200">
              <a:latin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a:extLst>
              <a:ext uri="{FF2B5EF4-FFF2-40B4-BE49-F238E27FC236}">
                <a16:creationId xmlns:a16="http://schemas.microsoft.com/office/drawing/2014/main" id="{351A223E-37F2-1484-94D7-3E14F9E85834}"/>
              </a:ext>
            </a:extLst>
          </p:cNvPr>
          <p:cNvSpPr>
            <a:spLocks noGrp="1" noRot="1" noChangeAspect="1" noChangeArrowheads="1" noTextEdit="1"/>
          </p:cNvSpPr>
          <p:nvPr>
            <p:ph type="sldImg"/>
          </p:nvPr>
        </p:nvSpPr>
        <p:spPr>
          <a:xfrm>
            <a:off x="406400" y="696913"/>
            <a:ext cx="6197600" cy="3486150"/>
          </a:xfrm>
          <a:ln/>
        </p:spPr>
      </p:sp>
      <p:sp>
        <p:nvSpPr>
          <p:cNvPr id="63491" name="Rectangle 3">
            <a:extLst>
              <a:ext uri="{FF2B5EF4-FFF2-40B4-BE49-F238E27FC236}">
                <a16:creationId xmlns:a16="http://schemas.microsoft.com/office/drawing/2014/main" id="{18F4D749-F6DA-D513-F73F-2EBDF43044E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vi-VN" altLang="vi-VN">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a:extLst>
              <a:ext uri="{FF2B5EF4-FFF2-40B4-BE49-F238E27FC236}">
                <a16:creationId xmlns:a16="http://schemas.microsoft.com/office/drawing/2014/main" id="{759F327A-16F9-FF0F-219D-68C332AAB330}"/>
              </a:ext>
            </a:extLst>
          </p:cNvPr>
          <p:cNvSpPr>
            <a:spLocks noGrp="1" noRot="1" noChangeAspect="1" noChangeArrowheads="1" noTextEdit="1"/>
          </p:cNvSpPr>
          <p:nvPr>
            <p:ph type="sldImg"/>
          </p:nvPr>
        </p:nvSpPr>
        <p:spPr>
          <a:xfrm>
            <a:off x="406400" y="696913"/>
            <a:ext cx="6197600" cy="3486150"/>
          </a:xfrm>
          <a:ln/>
        </p:spPr>
      </p:sp>
      <p:sp>
        <p:nvSpPr>
          <p:cNvPr id="65539" name="Rectangle 3">
            <a:extLst>
              <a:ext uri="{FF2B5EF4-FFF2-40B4-BE49-F238E27FC236}">
                <a16:creationId xmlns:a16="http://schemas.microsoft.com/office/drawing/2014/main" id="{3AA6420E-35E3-326A-2AC3-DF594759ABA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vi-VN" altLang="vi-VN">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a:extLst>
              <a:ext uri="{FF2B5EF4-FFF2-40B4-BE49-F238E27FC236}">
                <a16:creationId xmlns:a16="http://schemas.microsoft.com/office/drawing/2014/main" id="{81BB11B8-BEF5-AE06-18A7-941877BE3617}"/>
              </a:ext>
            </a:extLst>
          </p:cNvPr>
          <p:cNvSpPr>
            <a:spLocks noGrp="1" noRot="1" noChangeAspect="1" noChangeArrowheads="1" noTextEdit="1"/>
          </p:cNvSpPr>
          <p:nvPr>
            <p:ph type="sldImg"/>
          </p:nvPr>
        </p:nvSpPr>
        <p:spPr>
          <a:xfrm>
            <a:off x="406400" y="696913"/>
            <a:ext cx="6197600" cy="3486150"/>
          </a:xfrm>
          <a:ln/>
        </p:spPr>
      </p:sp>
      <p:sp>
        <p:nvSpPr>
          <p:cNvPr id="67587" name="Rectangle 3">
            <a:extLst>
              <a:ext uri="{FF2B5EF4-FFF2-40B4-BE49-F238E27FC236}">
                <a16:creationId xmlns:a16="http://schemas.microsoft.com/office/drawing/2014/main" id="{A20729BD-C8AD-BFFE-45B1-CC24FE33702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vi-VN" altLang="vi-VN">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a:extLst>
              <a:ext uri="{FF2B5EF4-FFF2-40B4-BE49-F238E27FC236}">
                <a16:creationId xmlns:a16="http://schemas.microsoft.com/office/drawing/2014/main" id="{18C8CF0C-A640-A668-F978-B26747163138}"/>
              </a:ext>
            </a:extLst>
          </p:cNvPr>
          <p:cNvSpPr>
            <a:spLocks noGrp="1" noRot="1" noChangeAspect="1" noChangeArrowheads="1" noTextEdit="1"/>
          </p:cNvSpPr>
          <p:nvPr>
            <p:ph type="sldImg"/>
          </p:nvPr>
        </p:nvSpPr>
        <p:spPr>
          <a:xfrm>
            <a:off x="406400" y="696913"/>
            <a:ext cx="6197600" cy="3486150"/>
          </a:xfrm>
          <a:ln/>
        </p:spPr>
      </p:sp>
      <p:sp>
        <p:nvSpPr>
          <p:cNvPr id="69635" name="Rectangle 3">
            <a:extLst>
              <a:ext uri="{FF2B5EF4-FFF2-40B4-BE49-F238E27FC236}">
                <a16:creationId xmlns:a16="http://schemas.microsoft.com/office/drawing/2014/main" id="{A48E0EFF-71FB-368E-1B70-E7AD447F7F7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vi-VN" altLang="vi-VN">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a:extLst>
              <a:ext uri="{FF2B5EF4-FFF2-40B4-BE49-F238E27FC236}">
                <a16:creationId xmlns:a16="http://schemas.microsoft.com/office/drawing/2014/main" id="{76BA8B02-DE3B-FE33-E18F-1978D9140277}"/>
              </a:ext>
            </a:extLst>
          </p:cNvPr>
          <p:cNvSpPr>
            <a:spLocks noGrp="1" noRot="1" noChangeAspect="1" noChangeArrowheads="1" noTextEdit="1"/>
          </p:cNvSpPr>
          <p:nvPr>
            <p:ph type="sldImg"/>
          </p:nvPr>
        </p:nvSpPr>
        <p:spPr>
          <a:xfrm>
            <a:off x="406400" y="696913"/>
            <a:ext cx="6197600" cy="3486150"/>
          </a:xfrm>
          <a:ln/>
        </p:spPr>
      </p:sp>
      <p:sp>
        <p:nvSpPr>
          <p:cNvPr id="71683" name="Rectangle 3">
            <a:extLst>
              <a:ext uri="{FF2B5EF4-FFF2-40B4-BE49-F238E27FC236}">
                <a16:creationId xmlns:a16="http://schemas.microsoft.com/office/drawing/2014/main" id="{89F75FB2-8236-EAF8-DC9A-CF266E4DF87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vi-VN" altLang="vi-VN">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a:extLst>
              <a:ext uri="{FF2B5EF4-FFF2-40B4-BE49-F238E27FC236}">
                <a16:creationId xmlns:a16="http://schemas.microsoft.com/office/drawing/2014/main" id="{FF8413AF-A930-49A2-517E-BA0D30FFC36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a:spcBef>
                <a:spcPct val="30000"/>
              </a:spcBef>
              <a:defRPr sz="1200">
                <a:solidFill>
                  <a:schemeClr val="tx1"/>
                </a:solidFill>
                <a:latin typeface="Arial" panose="020B0604020202020204" pitchFamily="34" charset="0"/>
              </a:defRPr>
            </a:lvl1pPr>
            <a:lvl2pPr marL="742950" indent="-285750" defTabSz="931863">
              <a:spcBef>
                <a:spcPct val="30000"/>
              </a:spcBef>
              <a:defRPr sz="1200">
                <a:solidFill>
                  <a:schemeClr val="tx1"/>
                </a:solidFill>
                <a:latin typeface="Arial" panose="020B0604020202020204" pitchFamily="34" charset="0"/>
              </a:defRPr>
            </a:lvl2pPr>
            <a:lvl3pPr marL="1143000" indent="-228600" defTabSz="931863">
              <a:spcBef>
                <a:spcPct val="30000"/>
              </a:spcBef>
              <a:defRPr sz="1200">
                <a:solidFill>
                  <a:schemeClr val="tx1"/>
                </a:solidFill>
                <a:latin typeface="Arial" panose="020B0604020202020204" pitchFamily="34" charset="0"/>
              </a:defRPr>
            </a:lvl3pPr>
            <a:lvl4pPr marL="1600200" indent="-228600" defTabSz="931863">
              <a:spcBef>
                <a:spcPct val="30000"/>
              </a:spcBef>
              <a:defRPr sz="1200">
                <a:solidFill>
                  <a:schemeClr val="tx1"/>
                </a:solidFill>
                <a:latin typeface="Arial" panose="020B0604020202020204" pitchFamily="34" charset="0"/>
              </a:defRPr>
            </a:lvl4pPr>
            <a:lvl5pPr marL="2057400" indent="-228600" defTabSz="931863">
              <a:spcBef>
                <a:spcPct val="30000"/>
              </a:spcBef>
              <a:defRPr sz="1200">
                <a:solidFill>
                  <a:schemeClr val="tx1"/>
                </a:solidFill>
                <a:latin typeface="Arial" panose="020B0604020202020204" pitchFamily="34" charset="0"/>
              </a:defRPr>
            </a:lvl5pPr>
            <a:lvl6pPr marL="2514600" indent="-228600" defTabSz="9318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318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318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3186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A117148-742C-476B-BDDA-61817F82C381}" type="slidenum">
              <a:rPr lang="en-US" altLang="vi-VN"/>
              <a:pPr>
                <a:spcBef>
                  <a:spcPct val="0"/>
                </a:spcBef>
              </a:pPr>
              <a:t>27</a:t>
            </a:fld>
            <a:endParaRPr lang="en-US" altLang="vi-VN"/>
          </a:p>
        </p:txBody>
      </p:sp>
      <p:sp>
        <p:nvSpPr>
          <p:cNvPr id="73731" name="Rectangle 2">
            <a:extLst>
              <a:ext uri="{FF2B5EF4-FFF2-40B4-BE49-F238E27FC236}">
                <a16:creationId xmlns:a16="http://schemas.microsoft.com/office/drawing/2014/main" id="{57273DEC-9F93-5ADB-9A54-F9D883E04841}"/>
              </a:ext>
            </a:extLst>
          </p:cNvPr>
          <p:cNvSpPr>
            <a:spLocks noGrp="1" noRot="1" noChangeAspect="1" noChangeArrowheads="1" noTextEdit="1"/>
          </p:cNvSpPr>
          <p:nvPr>
            <p:ph type="sldImg"/>
          </p:nvPr>
        </p:nvSpPr>
        <p:spPr>
          <a:xfrm>
            <a:off x="406400" y="696913"/>
            <a:ext cx="6197600" cy="3486150"/>
          </a:xfrm>
          <a:ln/>
        </p:spPr>
      </p:sp>
      <p:sp>
        <p:nvSpPr>
          <p:cNvPr id="73732" name="Rectangle 3">
            <a:extLst>
              <a:ext uri="{FF2B5EF4-FFF2-40B4-BE49-F238E27FC236}">
                <a16:creationId xmlns:a16="http://schemas.microsoft.com/office/drawing/2014/main" id="{73FA0FB7-9C48-6D1B-7DA1-73A08C724A3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vi-VN" altLang="vi-VN">
              <a:latin typeface="Arial" panose="020B060402020202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a:extLst>
              <a:ext uri="{FF2B5EF4-FFF2-40B4-BE49-F238E27FC236}">
                <a16:creationId xmlns:a16="http://schemas.microsoft.com/office/drawing/2014/main" id="{A89F7327-E679-3AC4-FD4E-482D102BAB3B}"/>
              </a:ext>
            </a:extLst>
          </p:cNvPr>
          <p:cNvSpPr>
            <a:spLocks noGrp="1" noRot="1" noChangeAspect="1" noChangeArrowheads="1" noTextEdit="1"/>
          </p:cNvSpPr>
          <p:nvPr>
            <p:ph type="sldImg"/>
          </p:nvPr>
        </p:nvSpPr>
        <p:spPr>
          <a:xfrm>
            <a:off x="406400" y="696913"/>
            <a:ext cx="6197600" cy="3486150"/>
          </a:xfrm>
          <a:ln/>
        </p:spPr>
      </p:sp>
      <p:sp>
        <p:nvSpPr>
          <p:cNvPr id="75779" name="Notes Placeholder 2">
            <a:extLst>
              <a:ext uri="{FF2B5EF4-FFF2-40B4-BE49-F238E27FC236}">
                <a16:creationId xmlns:a16="http://schemas.microsoft.com/office/drawing/2014/main" id="{B2A794B5-B030-8698-EA3A-FA86A7B24B3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 </a:t>
            </a:r>
            <a:r>
              <a:rPr lang="en-US" altLang="en-US" sz="1600">
                <a:latin typeface="Arial" panose="020B0604020202020204" pitchFamily="34" charset="0"/>
              </a:rPr>
              <a:t>Từ những nội dung đó thì tác giải khẳng định lý do mà mình chọn vấn đề về sáng kiến kinh nghiệm</a:t>
            </a:r>
          </a:p>
          <a:p>
            <a:r>
              <a:rPr lang="en-US" altLang="en-US" sz="1600">
                <a:latin typeface="Arial" panose="020B0604020202020204" pitchFamily="34" charset="0"/>
              </a:rPr>
              <a:t>+ Mục tiêu: Bài viết sáng kiến nhằm giải quyết giải quyết những mâu thuẫn, vấn đề nội bộ, cạnh tranh hoặc những tình huống phát sinh trong quá trình công tác tại đơn vị.</a:t>
            </a:r>
          </a:p>
          <a:p>
            <a:r>
              <a:rPr lang="en-US" altLang="en-US" sz="1600">
                <a:latin typeface="Arial" panose="020B0604020202020204" pitchFamily="34" charset="0"/>
              </a:rPr>
              <a:t>+ Nhiệm vụ: Làm rõ những định hướng của mục tiêu thông qua các việc cụ thể, bao gồm những việc sau: Đổi mới trong công tác giảng dạy, đánh giá học sinh; Áp dụng thành tựu khoa học kĩ thuật vào giảng dạy; Nâng cao trình độ chuyên môn cho cán bộ, giảng viên tại đơn vị; Tổ chức các chương trình hướng nghiệp, giáo dục tâm sinh lý, giáo dục giới tình,…Nâng cao hệ thống cơ sở vật chất, trang thiết bị giảng dạy tại trường</a:t>
            </a:r>
          </a:p>
          <a:p>
            <a:r>
              <a:rPr lang="en-US" altLang="en-US" sz="1600">
                <a:latin typeface="Arial" panose="020B0604020202020204" pitchFamily="34" charset="0"/>
              </a:rPr>
              <a:t>+ Đối tượng nghiên cứu là vấn đề, sự vật, sự việc được lựa chọn để xem xét, làm rõ trong quá trình nghiên cứu sáng kiến kinh nghiệm</a:t>
            </a:r>
          </a:p>
          <a:p>
            <a:r>
              <a:rPr lang="en-US" altLang="en-US" sz="1600">
                <a:latin typeface="Arial" panose="020B0604020202020204" pitchFamily="34" charset="0"/>
              </a:rPr>
              <a:t>Phạm vi nghiên cứu: Với tính chất của một bài viết sáng kiến kinh nghiệm thì người viết không thể nghiên cứu ở một phạm vi quá rộng bởi những hạn chế về không gian và thời gian. Do đó, người viết nên khoanh vùng phạm vi để tìm ra giới hạn, thống nhất về không gian và thời gian.</a:t>
            </a:r>
          </a:p>
          <a:p>
            <a:r>
              <a:rPr lang="en-US" altLang="en-US" sz="1600">
                <a:latin typeface="Arial" panose="020B0604020202020204" pitchFamily="34" charset="0"/>
              </a:rPr>
              <a:t>+ Phương pháp nghiên cứu: Phương pháp nghiên cứu lý luận: Là phương pháp thu thập những cơ sở lý luận, thông tin, số liệu có sẵn để kết luận cho nghiên cứu. Nổi trội với phương pháp khái quát hóa nhận định độc lập.</a:t>
            </a:r>
          </a:p>
        </p:txBody>
      </p:sp>
      <p:sp>
        <p:nvSpPr>
          <p:cNvPr id="75780" name="Slide Number Placeholder 3">
            <a:extLst>
              <a:ext uri="{FF2B5EF4-FFF2-40B4-BE49-F238E27FC236}">
                <a16:creationId xmlns:a16="http://schemas.microsoft.com/office/drawing/2014/main" id="{8D6E7828-C611-5BE8-F6F5-368A9E6799C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a:defRPr sz="2400">
                <a:solidFill>
                  <a:schemeClr val="tx1"/>
                </a:solidFill>
                <a:latin typeface="Times New Roman" panose="02020603050405020304" pitchFamily="18" charset="0"/>
              </a:defRPr>
            </a:lvl1pPr>
            <a:lvl2pPr marL="742950" indent="-285750" defTabSz="931863">
              <a:defRPr sz="2400">
                <a:solidFill>
                  <a:schemeClr val="tx1"/>
                </a:solidFill>
                <a:latin typeface="Times New Roman" panose="02020603050405020304" pitchFamily="18" charset="0"/>
              </a:defRPr>
            </a:lvl2pPr>
            <a:lvl3pPr marL="1143000" indent="-228600" defTabSz="931863">
              <a:defRPr sz="2400">
                <a:solidFill>
                  <a:schemeClr val="tx1"/>
                </a:solidFill>
                <a:latin typeface="Times New Roman" panose="02020603050405020304" pitchFamily="18" charset="0"/>
              </a:defRPr>
            </a:lvl3pPr>
            <a:lvl4pPr marL="1600200" indent="-228600" defTabSz="931863">
              <a:defRPr sz="2400">
                <a:solidFill>
                  <a:schemeClr val="tx1"/>
                </a:solidFill>
                <a:latin typeface="Times New Roman" panose="02020603050405020304" pitchFamily="18" charset="0"/>
              </a:defRPr>
            </a:lvl4pPr>
            <a:lvl5pPr marL="2057400" indent="-228600" defTabSz="931863">
              <a:defRPr sz="2400">
                <a:solidFill>
                  <a:schemeClr val="tx1"/>
                </a:solidFill>
                <a:latin typeface="Times New Roman" panose="02020603050405020304" pitchFamily="18" charset="0"/>
              </a:defRPr>
            </a:lvl5pPr>
            <a:lvl6pPr marL="2514600" indent="-228600" defTabSz="931863"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31863"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31863"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31863" eaLnBrk="0" fontAlgn="base" hangingPunct="0">
              <a:spcBef>
                <a:spcPct val="0"/>
              </a:spcBef>
              <a:spcAft>
                <a:spcPct val="0"/>
              </a:spcAft>
              <a:defRPr sz="2400">
                <a:solidFill>
                  <a:schemeClr val="tx1"/>
                </a:solidFill>
                <a:latin typeface="Times New Roman" panose="02020603050405020304" pitchFamily="18" charset="0"/>
              </a:defRPr>
            </a:lvl9pPr>
          </a:lstStyle>
          <a:p>
            <a:fld id="{A212487B-C813-4DFB-931F-782983DD8334}" type="slidenum">
              <a:rPr lang="en-US" altLang="vi-VN" sz="1200">
                <a:latin typeface="Arial" panose="020B0604020202020204" pitchFamily="34" charset="0"/>
              </a:rPr>
              <a:pPr/>
              <a:t>31</a:t>
            </a:fld>
            <a:endParaRPr lang="en-US" altLang="vi-VN" sz="1200">
              <a:latin typeface="Arial" panose="020B060402020202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a:extLst>
              <a:ext uri="{FF2B5EF4-FFF2-40B4-BE49-F238E27FC236}">
                <a16:creationId xmlns:a16="http://schemas.microsoft.com/office/drawing/2014/main" id="{B14B3C19-5B4D-92D5-5CD4-EBDD7764C17C}"/>
              </a:ext>
            </a:extLst>
          </p:cNvPr>
          <p:cNvSpPr>
            <a:spLocks noGrp="1" noRot="1" noChangeAspect="1" noChangeArrowheads="1" noTextEdit="1"/>
          </p:cNvSpPr>
          <p:nvPr>
            <p:ph type="sldImg"/>
          </p:nvPr>
        </p:nvSpPr>
        <p:spPr>
          <a:xfrm>
            <a:off x="406400" y="696913"/>
            <a:ext cx="6197600" cy="3486150"/>
          </a:xfrm>
          <a:ln/>
        </p:spPr>
      </p:sp>
      <p:sp>
        <p:nvSpPr>
          <p:cNvPr id="77827" name="Notes Placeholder 2">
            <a:extLst>
              <a:ext uri="{FF2B5EF4-FFF2-40B4-BE49-F238E27FC236}">
                <a16:creationId xmlns:a16="http://schemas.microsoft.com/office/drawing/2014/main" id="{895A114D-489E-6CC4-62EE-00F790214E5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 Cơ sở lý luận của vấn đề: Đó chính là những cơ sở lý luận có tác dụng định hướng cho việc nghiên cứu, tìm kiếm những giải pháp, biện pháp nhằm khắc phục những mâu thuẫn, khó khăn tác giả đã trình bày trong phần đặt vấn đề. (Không nhất thiết đề tài sáng kiến, giải pháp nào cũng có phần này).</a:t>
            </a:r>
          </a:p>
        </p:txBody>
      </p:sp>
      <p:sp>
        <p:nvSpPr>
          <p:cNvPr id="77828" name="Slide Number Placeholder 3">
            <a:extLst>
              <a:ext uri="{FF2B5EF4-FFF2-40B4-BE49-F238E27FC236}">
                <a16:creationId xmlns:a16="http://schemas.microsoft.com/office/drawing/2014/main" id="{FF66F6A8-669C-6726-F157-2F85D29E67F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a:defRPr sz="2400">
                <a:solidFill>
                  <a:schemeClr val="tx1"/>
                </a:solidFill>
                <a:latin typeface="Times New Roman" panose="02020603050405020304" pitchFamily="18" charset="0"/>
              </a:defRPr>
            </a:lvl1pPr>
            <a:lvl2pPr marL="742950" indent="-285750" defTabSz="931863">
              <a:defRPr sz="2400">
                <a:solidFill>
                  <a:schemeClr val="tx1"/>
                </a:solidFill>
                <a:latin typeface="Times New Roman" panose="02020603050405020304" pitchFamily="18" charset="0"/>
              </a:defRPr>
            </a:lvl2pPr>
            <a:lvl3pPr marL="1143000" indent="-228600" defTabSz="931863">
              <a:defRPr sz="2400">
                <a:solidFill>
                  <a:schemeClr val="tx1"/>
                </a:solidFill>
                <a:latin typeface="Times New Roman" panose="02020603050405020304" pitchFamily="18" charset="0"/>
              </a:defRPr>
            </a:lvl3pPr>
            <a:lvl4pPr marL="1600200" indent="-228600" defTabSz="931863">
              <a:defRPr sz="2400">
                <a:solidFill>
                  <a:schemeClr val="tx1"/>
                </a:solidFill>
                <a:latin typeface="Times New Roman" panose="02020603050405020304" pitchFamily="18" charset="0"/>
              </a:defRPr>
            </a:lvl4pPr>
            <a:lvl5pPr marL="2057400" indent="-228600" defTabSz="931863">
              <a:defRPr sz="2400">
                <a:solidFill>
                  <a:schemeClr val="tx1"/>
                </a:solidFill>
                <a:latin typeface="Times New Roman" panose="02020603050405020304" pitchFamily="18" charset="0"/>
              </a:defRPr>
            </a:lvl5pPr>
            <a:lvl6pPr marL="2514600" indent="-228600" defTabSz="931863"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31863"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31863"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31863" eaLnBrk="0" fontAlgn="base" hangingPunct="0">
              <a:spcBef>
                <a:spcPct val="0"/>
              </a:spcBef>
              <a:spcAft>
                <a:spcPct val="0"/>
              </a:spcAft>
              <a:defRPr sz="2400">
                <a:solidFill>
                  <a:schemeClr val="tx1"/>
                </a:solidFill>
                <a:latin typeface="Times New Roman" panose="02020603050405020304" pitchFamily="18" charset="0"/>
              </a:defRPr>
            </a:lvl9pPr>
          </a:lstStyle>
          <a:p>
            <a:fld id="{9A8C1A1C-3A02-4CCD-A665-0B47254699A3}" type="slidenum">
              <a:rPr lang="en-US" altLang="vi-VN" sz="1200">
                <a:latin typeface="Arial" panose="020B0604020202020204" pitchFamily="34" charset="0"/>
              </a:rPr>
              <a:pPr/>
              <a:t>32</a:t>
            </a:fld>
            <a:endParaRPr lang="en-US" altLang="vi-VN" sz="1200">
              <a:latin typeface="Arial" panose="020B060402020202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a:extLst>
              <a:ext uri="{FF2B5EF4-FFF2-40B4-BE49-F238E27FC236}">
                <a16:creationId xmlns:a16="http://schemas.microsoft.com/office/drawing/2014/main" id="{0D1742DC-1F20-9014-F1CB-419CFF6D6C1A}"/>
              </a:ext>
            </a:extLst>
          </p:cNvPr>
          <p:cNvSpPr>
            <a:spLocks noGrp="1" noRot="1" noChangeAspect="1" noChangeArrowheads="1" noTextEdit="1"/>
          </p:cNvSpPr>
          <p:nvPr>
            <p:ph type="sldImg"/>
          </p:nvPr>
        </p:nvSpPr>
        <p:spPr>
          <a:xfrm>
            <a:off x="406400" y="696913"/>
            <a:ext cx="6197600" cy="3486150"/>
          </a:xfrm>
          <a:ln/>
        </p:spPr>
      </p:sp>
      <p:sp>
        <p:nvSpPr>
          <p:cNvPr id="79875" name="Notes Placeholder 2">
            <a:extLst>
              <a:ext uri="{FF2B5EF4-FFF2-40B4-BE49-F238E27FC236}">
                <a16:creationId xmlns:a16="http://schemas.microsoft.com/office/drawing/2014/main" id="{B23016FE-7BA5-E589-FC2B-2395D8422C8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79876" name="Slide Number Placeholder 3">
            <a:extLst>
              <a:ext uri="{FF2B5EF4-FFF2-40B4-BE49-F238E27FC236}">
                <a16:creationId xmlns:a16="http://schemas.microsoft.com/office/drawing/2014/main" id="{CA905373-2CC3-A22B-A072-44EF1DE0515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a:defRPr sz="2400">
                <a:solidFill>
                  <a:schemeClr val="tx1"/>
                </a:solidFill>
                <a:latin typeface="Times New Roman" panose="02020603050405020304" pitchFamily="18" charset="0"/>
              </a:defRPr>
            </a:lvl1pPr>
            <a:lvl2pPr marL="742950" indent="-285750" defTabSz="931863">
              <a:defRPr sz="2400">
                <a:solidFill>
                  <a:schemeClr val="tx1"/>
                </a:solidFill>
                <a:latin typeface="Times New Roman" panose="02020603050405020304" pitchFamily="18" charset="0"/>
              </a:defRPr>
            </a:lvl2pPr>
            <a:lvl3pPr marL="1143000" indent="-228600" defTabSz="931863">
              <a:defRPr sz="2400">
                <a:solidFill>
                  <a:schemeClr val="tx1"/>
                </a:solidFill>
                <a:latin typeface="Times New Roman" panose="02020603050405020304" pitchFamily="18" charset="0"/>
              </a:defRPr>
            </a:lvl3pPr>
            <a:lvl4pPr marL="1600200" indent="-228600" defTabSz="931863">
              <a:defRPr sz="2400">
                <a:solidFill>
                  <a:schemeClr val="tx1"/>
                </a:solidFill>
                <a:latin typeface="Times New Roman" panose="02020603050405020304" pitchFamily="18" charset="0"/>
              </a:defRPr>
            </a:lvl4pPr>
            <a:lvl5pPr marL="2057400" indent="-228600" defTabSz="931863">
              <a:defRPr sz="2400">
                <a:solidFill>
                  <a:schemeClr val="tx1"/>
                </a:solidFill>
                <a:latin typeface="Times New Roman" panose="02020603050405020304" pitchFamily="18" charset="0"/>
              </a:defRPr>
            </a:lvl5pPr>
            <a:lvl6pPr marL="2514600" indent="-228600" defTabSz="931863"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31863"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31863"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31863" eaLnBrk="0" fontAlgn="base" hangingPunct="0">
              <a:spcBef>
                <a:spcPct val="0"/>
              </a:spcBef>
              <a:spcAft>
                <a:spcPct val="0"/>
              </a:spcAft>
              <a:defRPr sz="2400">
                <a:solidFill>
                  <a:schemeClr val="tx1"/>
                </a:solidFill>
                <a:latin typeface="Times New Roman" panose="02020603050405020304" pitchFamily="18" charset="0"/>
              </a:defRPr>
            </a:lvl9pPr>
          </a:lstStyle>
          <a:p>
            <a:fld id="{EA16B4CC-C106-4B79-B75A-E3EBB24CD278}" type="slidenum">
              <a:rPr lang="en-US" altLang="vi-VN" sz="1200">
                <a:latin typeface="Arial" panose="020B0604020202020204" pitchFamily="34" charset="0"/>
              </a:rPr>
              <a:pPr/>
              <a:t>33</a:t>
            </a:fld>
            <a:endParaRPr lang="en-US" altLang="vi-VN" sz="1200">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8281C23-E1CE-4A35-BE60-6EBD10BB94B3}" type="slidenum">
              <a:rPr lang="en-US" altLang="vi-VN" smtClean="0"/>
              <a:pPr>
                <a:defRPr/>
              </a:pPr>
              <a:t>3</a:t>
            </a:fld>
            <a:endParaRPr lang="en-US" altLang="vi-VN"/>
          </a:p>
        </p:txBody>
      </p:sp>
    </p:spTree>
    <p:extLst>
      <p:ext uri="{BB962C8B-B14F-4D97-AF65-F5344CB8AC3E}">
        <p14:creationId xmlns:p14="http://schemas.microsoft.com/office/powerpoint/2010/main" val="13191849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a:extLst>
              <a:ext uri="{FF2B5EF4-FFF2-40B4-BE49-F238E27FC236}">
                <a16:creationId xmlns:a16="http://schemas.microsoft.com/office/drawing/2014/main" id="{CF6BB950-125D-A1B6-A7F2-00B0B3E865FB}"/>
              </a:ext>
            </a:extLst>
          </p:cNvPr>
          <p:cNvSpPr>
            <a:spLocks noGrp="1" noRot="1" noChangeAspect="1" noChangeArrowheads="1" noTextEdit="1"/>
          </p:cNvSpPr>
          <p:nvPr>
            <p:ph type="sldImg"/>
          </p:nvPr>
        </p:nvSpPr>
        <p:spPr>
          <a:xfrm>
            <a:off x="406400" y="696913"/>
            <a:ext cx="6197600" cy="3486150"/>
          </a:xfrm>
          <a:ln/>
        </p:spPr>
      </p:sp>
      <p:sp>
        <p:nvSpPr>
          <p:cNvPr id="81923" name="Notes Placeholder 2">
            <a:extLst>
              <a:ext uri="{FF2B5EF4-FFF2-40B4-BE49-F238E27FC236}">
                <a16:creationId xmlns:a16="http://schemas.microsoft.com/office/drawing/2014/main" id="{8176CBFB-EDBE-9618-0A58-16CAECE452F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 Điều quan trọng trong phần này là mô tả, làm nổi bật những khó khăn, những mâu thuẫn mà tác giả đang tìm cách giải quyết. </a:t>
            </a:r>
          </a:p>
          <a:p>
            <a:r>
              <a:rPr lang="en-US" altLang="en-US">
                <a:latin typeface="Arial" panose="020B0604020202020204" pitchFamily="34" charset="0"/>
              </a:rPr>
              <a:t>+ Các nguyên nhân, yếu tố chủ quan, yếu tố ảnh hưởng khách quan: Trình bày những nguyên nhân dẫn đến mâu thuẫn, bất cập. Cho biết những nhân tố nào đã làm tồn tại những vấn đề đó và sự cản trở của các yếu tố chủ quan, khách quan đến quá trình nghiên cứu đề tài.</a:t>
            </a:r>
          </a:p>
        </p:txBody>
      </p:sp>
      <p:sp>
        <p:nvSpPr>
          <p:cNvPr id="81924" name="Slide Number Placeholder 3">
            <a:extLst>
              <a:ext uri="{FF2B5EF4-FFF2-40B4-BE49-F238E27FC236}">
                <a16:creationId xmlns:a16="http://schemas.microsoft.com/office/drawing/2014/main" id="{E9237A92-47DA-7205-AE7D-55422F6FAF1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a:defRPr sz="2400">
                <a:solidFill>
                  <a:schemeClr val="tx1"/>
                </a:solidFill>
                <a:latin typeface="Times New Roman" panose="02020603050405020304" pitchFamily="18" charset="0"/>
              </a:defRPr>
            </a:lvl1pPr>
            <a:lvl2pPr marL="742950" indent="-285750" defTabSz="931863">
              <a:defRPr sz="2400">
                <a:solidFill>
                  <a:schemeClr val="tx1"/>
                </a:solidFill>
                <a:latin typeface="Times New Roman" panose="02020603050405020304" pitchFamily="18" charset="0"/>
              </a:defRPr>
            </a:lvl2pPr>
            <a:lvl3pPr marL="1143000" indent="-228600" defTabSz="931863">
              <a:defRPr sz="2400">
                <a:solidFill>
                  <a:schemeClr val="tx1"/>
                </a:solidFill>
                <a:latin typeface="Times New Roman" panose="02020603050405020304" pitchFamily="18" charset="0"/>
              </a:defRPr>
            </a:lvl3pPr>
            <a:lvl4pPr marL="1600200" indent="-228600" defTabSz="931863">
              <a:defRPr sz="2400">
                <a:solidFill>
                  <a:schemeClr val="tx1"/>
                </a:solidFill>
                <a:latin typeface="Times New Roman" panose="02020603050405020304" pitchFamily="18" charset="0"/>
              </a:defRPr>
            </a:lvl4pPr>
            <a:lvl5pPr marL="2057400" indent="-228600" defTabSz="931863">
              <a:defRPr sz="2400">
                <a:solidFill>
                  <a:schemeClr val="tx1"/>
                </a:solidFill>
                <a:latin typeface="Times New Roman" panose="02020603050405020304" pitchFamily="18" charset="0"/>
              </a:defRPr>
            </a:lvl5pPr>
            <a:lvl6pPr marL="2514600" indent="-228600" defTabSz="931863"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31863"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31863"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31863" eaLnBrk="0" fontAlgn="base" hangingPunct="0">
              <a:spcBef>
                <a:spcPct val="0"/>
              </a:spcBef>
              <a:spcAft>
                <a:spcPct val="0"/>
              </a:spcAft>
              <a:defRPr sz="2400">
                <a:solidFill>
                  <a:schemeClr val="tx1"/>
                </a:solidFill>
                <a:latin typeface="Times New Roman" panose="02020603050405020304" pitchFamily="18" charset="0"/>
              </a:defRPr>
            </a:lvl9pPr>
          </a:lstStyle>
          <a:p>
            <a:fld id="{5908B90F-A75D-4F67-B316-DDE33626C3BB}" type="slidenum">
              <a:rPr lang="en-US" altLang="vi-VN" sz="1200">
                <a:latin typeface="Arial" panose="020B0604020202020204" pitchFamily="34" charset="0"/>
              </a:rPr>
              <a:pPr/>
              <a:t>34</a:t>
            </a:fld>
            <a:endParaRPr lang="en-US" altLang="vi-VN" sz="1200">
              <a:latin typeface="Arial" panose="020B060402020202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a:extLst>
              <a:ext uri="{FF2B5EF4-FFF2-40B4-BE49-F238E27FC236}">
                <a16:creationId xmlns:a16="http://schemas.microsoft.com/office/drawing/2014/main" id="{81ACC457-64D2-7D0A-CF4B-5AC336782F73}"/>
              </a:ext>
            </a:extLst>
          </p:cNvPr>
          <p:cNvSpPr>
            <a:spLocks noGrp="1" noRot="1" noChangeAspect="1" noChangeArrowheads="1" noTextEdit="1"/>
          </p:cNvSpPr>
          <p:nvPr>
            <p:ph type="sldImg"/>
          </p:nvPr>
        </p:nvSpPr>
        <p:spPr>
          <a:xfrm>
            <a:off x="406400" y="696913"/>
            <a:ext cx="6197600" cy="3486150"/>
          </a:xfrm>
          <a:ln/>
        </p:spPr>
      </p:sp>
      <p:sp>
        <p:nvSpPr>
          <p:cNvPr id="83971" name="Notes Placeholder 2">
            <a:extLst>
              <a:ext uri="{FF2B5EF4-FFF2-40B4-BE49-F238E27FC236}">
                <a16:creationId xmlns:a16="http://schemas.microsoft.com/office/drawing/2014/main" id="{CB7B0FB6-3DA8-3FA8-0438-4A3D34C3F30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Giải pháp, biện pháp: Thể hiện những giải pháp mà tác giả đưa ra để giải quyết các vấn đề khi nghiên cứu lí luận và khảo sát thực tiễn. Yêu cầu thực tế, khả thi, cụ thể, rõ ràng, chỉ ra cách thức, phương pháp triển khai thực hiện giải pháp như: thực hiện như thế nào, áp dụng trong tình huống nào, mục tiêu của giải pháp....</a:t>
            </a:r>
          </a:p>
          <a:p>
            <a:r>
              <a:rPr lang="en-US" altLang="en-US">
                <a:latin typeface="Arial" panose="020B0604020202020204" pitchFamily="34" charset="0"/>
              </a:rPr>
              <a:t>Kết quả khảo nghiệm, đánh giá. </a:t>
            </a:r>
          </a:p>
          <a:p>
            <a:r>
              <a:rPr lang="en-US" altLang="en-US">
                <a:latin typeface="Arial" panose="020B0604020202020204" pitchFamily="34" charset="0"/>
              </a:rPr>
              <a:t>Đã áp dụng sáng kiến kinh nghiệm, giải pháp cho đối tượng nào.</a:t>
            </a:r>
          </a:p>
          <a:p>
            <a:r>
              <a:rPr lang="en-US" altLang="en-US">
                <a:latin typeface="Arial" panose="020B0604020202020204" pitchFamily="34" charset="0"/>
              </a:rPr>
              <a:t>Kết quả cụ thể đã đạt được (có thể so sánh với thực trạng vấn đề trước khi áp dụng sáng kiến kinh nghiệm).</a:t>
            </a:r>
          </a:p>
          <a:p>
            <a:endParaRPr lang="en-US" altLang="en-US">
              <a:latin typeface="Arial" panose="020B0604020202020204" pitchFamily="34" charset="0"/>
            </a:endParaRPr>
          </a:p>
        </p:txBody>
      </p:sp>
      <p:sp>
        <p:nvSpPr>
          <p:cNvPr id="83972" name="Slide Number Placeholder 3">
            <a:extLst>
              <a:ext uri="{FF2B5EF4-FFF2-40B4-BE49-F238E27FC236}">
                <a16:creationId xmlns:a16="http://schemas.microsoft.com/office/drawing/2014/main" id="{B0482074-9388-8521-3DD8-F19E6EB5B52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a:defRPr sz="2400">
                <a:solidFill>
                  <a:schemeClr val="tx1"/>
                </a:solidFill>
                <a:latin typeface="Times New Roman" panose="02020603050405020304" pitchFamily="18" charset="0"/>
              </a:defRPr>
            </a:lvl1pPr>
            <a:lvl2pPr marL="742950" indent="-285750" defTabSz="931863">
              <a:defRPr sz="2400">
                <a:solidFill>
                  <a:schemeClr val="tx1"/>
                </a:solidFill>
                <a:latin typeface="Times New Roman" panose="02020603050405020304" pitchFamily="18" charset="0"/>
              </a:defRPr>
            </a:lvl2pPr>
            <a:lvl3pPr marL="1143000" indent="-228600" defTabSz="931863">
              <a:defRPr sz="2400">
                <a:solidFill>
                  <a:schemeClr val="tx1"/>
                </a:solidFill>
                <a:latin typeface="Times New Roman" panose="02020603050405020304" pitchFamily="18" charset="0"/>
              </a:defRPr>
            </a:lvl3pPr>
            <a:lvl4pPr marL="1600200" indent="-228600" defTabSz="931863">
              <a:defRPr sz="2400">
                <a:solidFill>
                  <a:schemeClr val="tx1"/>
                </a:solidFill>
                <a:latin typeface="Times New Roman" panose="02020603050405020304" pitchFamily="18" charset="0"/>
              </a:defRPr>
            </a:lvl4pPr>
            <a:lvl5pPr marL="2057400" indent="-228600" defTabSz="931863">
              <a:defRPr sz="2400">
                <a:solidFill>
                  <a:schemeClr val="tx1"/>
                </a:solidFill>
                <a:latin typeface="Times New Roman" panose="02020603050405020304" pitchFamily="18" charset="0"/>
              </a:defRPr>
            </a:lvl5pPr>
            <a:lvl6pPr marL="2514600" indent="-228600" defTabSz="931863"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31863"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31863"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31863" eaLnBrk="0" fontAlgn="base" hangingPunct="0">
              <a:spcBef>
                <a:spcPct val="0"/>
              </a:spcBef>
              <a:spcAft>
                <a:spcPct val="0"/>
              </a:spcAft>
              <a:defRPr sz="2400">
                <a:solidFill>
                  <a:schemeClr val="tx1"/>
                </a:solidFill>
                <a:latin typeface="Times New Roman" panose="02020603050405020304" pitchFamily="18" charset="0"/>
              </a:defRPr>
            </a:lvl9pPr>
          </a:lstStyle>
          <a:p>
            <a:fld id="{2E5BA5C6-A796-42FB-8E49-928E5B82B100}" type="slidenum">
              <a:rPr lang="en-US" altLang="vi-VN" sz="1200">
                <a:latin typeface="Arial" panose="020B0604020202020204" pitchFamily="34" charset="0"/>
              </a:rPr>
              <a:pPr/>
              <a:t>35</a:t>
            </a:fld>
            <a:endParaRPr lang="en-US" altLang="vi-VN" sz="1200">
              <a:latin typeface="Arial" panose="020B060402020202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a:extLst>
              <a:ext uri="{FF2B5EF4-FFF2-40B4-BE49-F238E27FC236}">
                <a16:creationId xmlns:a16="http://schemas.microsoft.com/office/drawing/2014/main" id="{172BA2DB-486F-F862-8D96-1B5AA91A1DD9}"/>
              </a:ext>
            </a:extLst>
          </p:cNvPr>
          <p:cNvSpPr>
            <a:spLocks noGrp="1" noRot="1" noChangeAspect="1" noChangeArrowheads="1" noTextEdit="1"/>
          </p:cNvSpPr>
          <p:nvPr>
            <p:ph type="sldImg"/>
          </p:nvPr>
        </p:nvSpPr>
        <p:spPr>
          <a:xfrm>
            <a:off x="406400" y="696913"/>
            <a:ext cx="6197600" cy="3486150"/>
          </a:xfrm>
          <a:ln/>
        </p:spPr>
      </p:sp>
      <p:sp>
        <p:nvSpPr>
          <p:cNvPr id="86019" name="Notes Placeholder 2">
            <a:extLst>
              <a:ext uri="{FF2B5EF4-FFF2-40B4-BE49-F238E27FC236}">
                <a16:creationId xmlns:a16="http://schemas.microsoft.com/office/drawing/2014/main" id="{E9A81CED-1634-F973-A75A-14A48EF27F5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 Đánh giá phạm vi ảnh hưởng của sáng kiến: Tác giả cần trình bày những nhận định chung của mình về khả năng áp dụng và phạm vi ảnh hưởng của đề tài sáng kiến.</a:t>
            </a:r>
          </a:p>
          <a:p>
            <a:r>
              <a:rPr lang="en-US" altLang="en-US">
                <a:latin typeface="Arial" panose="020B0604020202020204" pitchFamily="34" charset="0"/>
              </a:rPr>
              <a:t>+ Kiến nghị, đề xuất: ghi những ý kiến, nguyện vọng của người viết đề tài đề nghị cấp trên có biện pháp, tạo điều kiện tốt hơn cho việc áp dụng sáng kiến có hiệu quả. (Không nhất thiết đề tài sáng kiến nào cũng có phần này)   </a:t>
            </a:r>
          </a:p>
          <a:p>
            <a:endParaRPr lang="en-US" altLang="en-US">
              <a:latin typeface="Arial" panose="020B0604020202020204" pitchFamily="34" charset="0"/>
            </a:endParaRPr>
          </a:p>
        </p:txBody>
      </p:sp>
      <p:sp>
        <p:nvSpPr>
          <p:cNvPr id="86020" name="Slide Number Placeholder 3">
            <a:extLst>
              <a:ext uri="{FF2B5EF4-FFF2-40B4-BE49-F238E27FC236}">
                <a16:creationId xmlns:a16="http://schemas.microsoft.com/office/drawing/2014/main" id="{8CAB385F-84B5-BC21-09D6-406C90655DA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a:defRPr sz="2400">
                <a:solidFill>
                  <a:schemeClr val="tx1"/>
                </a:solidFill>
                <a:latin typeface="Times New Roman" panose="02020603050405020304" pitchFamily="18" charset="0"/>
              </a:defRPr>
            </a:lvl1pPr>
            <a:lvl2pPr marL="742950" indent="-285750" defTabSz="931863">
              <a:defRPr sz="2400">
                <a:solidFill>
                  <a:schemeClr val="tx1"/>
                </a:solidFill>
                <a:latin typeface="Times New Roman" panose="02020603050405020304" pitchFamily="18" charset="0"/>
              </a:defRPr>
            </a:lvl2pPr>
            <a:lvl3pPr marL="1143000" indent="-228600" defTabSz="931863">
              <a:defRPr sz="2400">
                <a:solidFill>
                  <a:schemeClr val="tx1"/>
                </a:solidFill>
                <a:latin typeface="Times New Roman" panose="02020603050405020304" pitchFamily="18" charset="0"/>
              </a:defRPr>
            </a:lvl3pPr>
            <a:lvl4pPr marL="1600200" indent="-228600" defTabSz="931863">
              <a:defRPr sz="2400">
                <a:solidFill>
                  <a:schemeClr val="tx1"/>
                </a:solidFill>
                <a:latin typeface="Times New Roman" panose="02020603050405020304" pitchFamily="18" charset="0"/>
              </a:defRPr>
            </a:lvl4pPr>
            <a:lvl5pPr marL="2057400" indent="-228600" defTabSz="931863">
              <a:defRPr sz="2400">
                <a:solidFill>
                  <a:schemeClr val="tx1"/>
                </a:solidFill>
                <a:latin typeface="Times New Roman" panose="02020603050405020304" pitchFamily="18" charset="0"/>
              </a:defRPr>
            </a:lvl5pPr>
            <a:lvl6pPr marL="2514600" indent="-228600" defTabSz="931863"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31863"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31863"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31863" eaLnBrk="0" fontAlgn="base" hangingPunct="0">
              <a:spcBef>
                <a:spcPct val="0"/>
              </a:spcBef>
              <a:spcAft>
                <a:spcPct val="0"/>
              </a:spcAft>
              <a:defRPr sz="2400">
                <a:solidFill>
                  <a:schemeClr val="tx1"/>
                </a:solidFill>
                <a:latin typeface="Times New Roman" panose="02020603050405020304" pitchFamily="18" charset="0"/>
              </a:defRPr>
            </a:lvl9pPr>
          </a:lstStyle>
          <a:p>
            <a:fld id="{C6A11DBC-52E7-444D-95D6-787AC24C244F}" type="slidenum">
              <a:rPr lang="en-US" altLang="vi-VN" sz="1200">
                <a:latin typeface="Arial" panose="020B0604020202020204" pitchFamily="34" charset="0"/>
              </a:rPr>
              <a:pPr/>
              <a:t>36</a:t>
            </a:fld>
            <a:endParaRPr lang="en-US" altLang="vi-VN" sz="1200">
              <a:latin typeface="Arial" panose="020B060402020202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dirty="0"/>
          </a:p>
        </p:txBody>
      </p:sp>
      <p:sp>
        <p:nvSpPr>
          <p:cNvPr id="4" name="Slide Number Placeholder 3"/>
          <p:cNvSpPr>
            <a:spLocks noGrp="1"/>
          </p:cNvSpPr>
          <p:nvPr>
            <p:ph type="sldNum" sz="quarter" idx="5"/>
          </p:nvPr>
        </p:nvSpPr>
        <p:spPr/>
        <p:txBody>
          <a:bodyPr/>
          <a:lstStyle/>
          <a:p>
            <a:pPr>
              <a:defRPr/>
            </a:pPr>
            <a:fld id="{98281C23-E1CE-4A35-BE60-6EBD10BB94B3}" type="slidenum">
              <a:rPr lang="en-US" altLang="vi-VN" smtClean="0"/>
              <a:pPr>
                <a:defRPr/>
              </a:pPr>
              <a:t>39</a:t>
            </a:fld>
            <a:endParaRPr lang="en-US" altLang="vi-VN"/>
          </a:p>
        </p:txBody>
      </p:sp>
    </p:spTree>
    <p:extLst>
      <p:ext uri="{BB962C8B-B14F-4D97-AF65-F5344CB8AC3E}">
        <p14:creationId xmlns:p14="http://schemas.microsoft.com/office/powerpoint/2010/main" val="3184889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8281C23-E1CE-4A35-BE60-6EBD10BB94B3}" type="slidenum">
              <a:rPr lang="en-US" altLang="vi-VN" smtClean="0"/>
              <a:pPr>
                <a:defRPr/>
              </a:pPr>
              <a:t>51</a:t>
            </a:fld>
            <a:endParaRPr lang="en-US" altLang="vi-VN"/>
          </a:p>
        </p:txBody>
      </p:sp>
    </p:spTree>
    <p:extLst>
      <p:ext uri="{BB962C8B-B14F-4D97-AF65-F5344CB8AC3E}">
        <p14:creationId xmlns:p14="http://schemas.microsoft.com/office/powerpoint/2010/main" val="35750764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6BC04435-2F62-6F06-2D48-49A5BF0F0666}"/>
              </a:ext>
            </a:extLst>
          </p:cNvPr>
          <p:cNvSpPr>
            <a:spLocks noGrp="1" noRot="1" noChangeAspect="1" noChangeArrowheads="1" noTextEdit="1"/>
          </p:cNvSpPr>
          <p:nvPr>
            <p:ph type="sldImg"/>
          </p:nvPr>
        </p:nvSpPr>
        <p:spPr>
          <a:xfrm>
            <a:off x="406400" y="696913"/>
            <a:ext cx="6197600" cy="3486150"/>
          </a:xfrm>
          <a:ln/>
        </p:spPr>
      </p:sp>
      <p:sp>
        <p:nvSpPr>
          <p:cNvPr id="38915" name="Notes Placeholder 2">
            <a:extLst>
              <a:ext uri="{FF2B5EF4-FFF2-40B4-BE49-F238E27FC236}">
                <a16:creationId xmlns:a16="http://schemas.microsoft.com/office/drawing/2014/main" id="{D0671BFA-C51A-4828-D02A-B6CD0990EBE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vi-VN" altLang="vi-VN" dirty="0">
              <a:latin typeface="Arial" panose="020B0604020202020204" pitchFamily="34" charset="0"/>
            </a:endParaRPr>
          </a:p>
        </p:txBody>
      </p:sp>
      <p:sp>
        <p:nvSpPr>
          <p:cNvPr id="38916" name="Slide Number Placeholder 3">
            <a:extLst>
              <a:ext uri="{FF2B5EF4-FFF2-40B4-BE49-F238E27FC236}">
                <a16:creationId xmlns:a16="http://schemas.microsoft.com/office/drawing/2014/main" id="{357BB1DC-E8B7-BD76-33A8-FFDDC49B01A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a:defRPr sz="2400">
                <a:solidFill>
                  <a:schemeClr val="tx1"/>
                </a:solidFill>
                <a:latin typeface="Times New Roman" panose="02020603050405020304" pitchFamily="18" charset="0"/>
              </a:defRPr>
            </a:lvl1pPr>
            <a:lvl2pPr marL="742950" indent="-285750" defTabSz="931863">
              <a:defRPr sz="2400">
                <a:solidFill>
                  <a:schemeClr val="tx1"/>
                </a:solidFill>
                <a:latin typeface="Times New Roman" panose="02020603050405020304" pitchFamily="18" charset="0"/>
              </a:defRPr>
            </a:lvl2pPr>
            <a:lvl3pPr marL="1143000" indent="-228600" defTabSz="931863">
              <a:defRPr sz="2400">
                <a:solidFill>
                  <a:schemeClr val="tx1"/>
                </a:solidFill>
                <a:latin typeface="Times New Roman" panose="02020603050405020304" pitchFamily="18" charset="0"/>
              </a:defRPr>
            </a:lvl3pPr>
            <a:lvl4pPr marL="1600200" indent="-228600" defTabSz="931863">
              <a:defRPr sz="2400">
                <a:solidFill>
                  <a:schemeClr val="tx1"/>
                </a:solidFill>
                <a:latin typeface="Times New Roman" panose="02020603050405020304" pitchFamily="18" charset="0"/>
              </a:defRPr>
            </a:lvl4pPr>
            <a:lvl5pPr marL="2057400" indent="-228600" defTabSz="931863">
              <a:defRPr sz="2400">
                <a:solidFill>
                  <a:schemeClr val="tx1"/>
                </a:solidFill>
                <a:latin typeface="Times New Roman" panose="02020603050405020304" pitchFamily="18" charset="0"/>
              </a:defRPr>
            </a:lvl5pPr>
            <a:lvl6pPr marL="2514600" indent="-228600" defTabSz="931863"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31863"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31863"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31863" eaLnBrk="0" fontAlgn="base" hangingPunct="0">
              <a:spcBef>
                <a:spcPct val="0"/>
              </a:spcBef>
              <a:spcAft>
                <a:spcPct val="0"/>
              </a:spcAft>
              <a:defRPr sz="2400">
                <a:solidFill>
                  <a:schemeClr val="tx1"/>
                </a:solidFill>
                <a:latin typeface="Times New Roman" panose="02020603050405020304" pitchFamily="18" charset="0"/>
              </a:defRPr>
            </a:lvl9pPr>
          </a:lstStyle>
          <a:p>
            <a:fld id="{6B9AA00B-6861-4BA7-A16F-1A1170CF026B}" type="slidenum">
              <a:rPr lang="en-US" altLang="vi-VN" sz="1200">
                <a:latin typeface="Arial" panose="020B0604020202020204" pitchFamily="34" charset="0"/>
              </a:rPr>
              <a:pPr/>
              <a:t>4</a:t>
            </a:fld>
            <a:endParaRPr lang="en-US" altLang="vi-VN" sz="1200">
              <a:latin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8281C23-E1CE-4A35-BE60-6EBD10BB94B3}" type="slidenum">
              <a:rPr lang="en-US" altLang="vi-VN" smtClean="0"/>
              <a:pPr>
                <a:defRPr/>
              </a:pPr>
              <a:t>8</a:t>
            </a:fld>
            <a:endParaRPr lang="en-US" altLang="vi-VN"/>
          </a:p>
        </p:txBody>
      </p:sp>
    </p:spTree>
    <p:extLst>
      <p:ext uri="{BB962C8B-B14F-4D97-AF65-F5344CB8AC3E}">
        <p14:creationId xmlns:p14="http://schemas.microsoft.com/office/powerpoint/2010/main" val="2198448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a:extLst>
              <a:ext uri="{FF2B5EF4-FFF2-40B4-BE49-F238E27FC236}">
                <a16:creationId xmlns:a16="http://schemas.microsoft.com/office/drawing/2014/main" id="{6572DBD3-70C6-ABEF-F87D-6F34F94685F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a:spcBef>
                <a:spcPct val="30000"/>
              </a:spcBef>
              <a:defRPr sz="1200">
                <a:solidFill>
                  <a:schemeClr val="tx1"/>
                </a:solidFill>
                <a:latin typeface="Arial" panose="020B0604020202020204" pitchFamily="34" charset="0"/>
              </a:defRPr>
            </a:lvl1pPr>
            <a:lvl2pPr marL="742950" indent="-285750" defTabSz="931863">
              <a:spcBef>
                <a:spcPct val="30000"/>
              </a:spcBef>
              <a:defRPr sz="1200">
                <a:solidFill>
                  <a:schemeClr val="tx1"/>
                </a:solidFill>
                <a:latin typeface="Arial" panose="020B0604020202020204" pitchFamily="34" charset="0"/>
              </a:defRPr>
            </a:lvl2pPr>
            <a:lvl3pPr marL="1143000" indent="-228600" defTabSz="931863">
              <a:spcBef>
                <a:spcPct val="30000"/>
              </a:spcBef>
              <a:defRPr sz="1200">
                <a:solidFill>
                  <a:schemeClr val="tx1"/>
                </a:solidFill>
                <a:latin typeface="Arial" panose="020B0604020202020204" pitchFamily="34" charset="0"/>
              </a:defRPr>
            </a:lvl3pPr>
            <a:lvl4pPr marL="1600200" indent="-228600" defTabSz="931863">
              <a:spcBef>
                <a:spcPct val="30000"/>
              </a:spcBef>
              <a:defRPr sz="1200">
                <a:solidFill>
                  <a:schemeClr val="tx1"/>
                </a:solidFill>
                <a:latin typeface="Arial" panose="020B0604020202020204" pitchFamily="34" charset="0"/>
              </a:defRPr>
            </a:lvl4pPr>
            <a:lvl5pPr marL="2057400" indent="-228600" defTabSz="931863">
              <a:spcBef>
                <a:spcPct val="30000"/>
              </a:spcBef>
              <a:defRPr sz="1200">
                <a:solidFill>
                  <a:schemeClr val="tx1"/>
                </a:solidFill>
                <a:latin typeface="Arial" panose="020B0604020202020204" pitchFamily="34" charset="0"/>
              </a:defRPr>
            </a:lvl5pPr>
            <a:lvl6pPr marL="2514600" indent="-228600" defTabSz="9318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318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318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3186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5A8CFC4-E746-420F-9DFD-C79016741C01}" type="slidenum">
              <a:rPr lang="en-US" altLang="vi-VN"/>
              <a:pPr>
                <a:spcBef>
                  <a:spcPct val="0"/>
                </a:spcBef>
              </a:pPr>
              <a:t>9</a:t>
            </a:fld>
            <a:endParaRPr lang="en-US" altLang="vi-VN"/>
          </a:p>
        </p:txBody>
      </p:sp>
      <p:sp>
        <p:nvSpPr>
          <p:cNvPr id="45059" name="Rectangle 2">
            <a:extLst>
              <a:ext uri="{FF2B5EF4-FFF2-40B4-BE49-F238E27FC236}">
                <a16:creationId xmlns:a16="http://schemas.microsoft.com/office/drawing/2014/main" id="{F8466670-4CA9-D67C-07B2-19583899EDD0}"/>
              </a:ext>
            </a:extLst>
          </p:cNvPr>
          <p:cNvSpPr>
            <a:spLocks noGrp="1" noRot="1" noChangeAspect="1" noChangeArrowheads="1" noTextEdit="1"/>
          </p:cNvSpPr>
          <p:nvPr>
            <p:ph type="sldImg"/>
          </p:nvPr>
        </p:nvSpPr>
        <p:spPr>
          <a:xfrm>
            <a:off x="406400" y="696913"/>
            <a:ext cx="6197600" cy="3486150"/>
          </a:xfrm>
          <a:ln/>
        </p:spPr>
      </p:sp>
      <p:sp>
        <p:nvSpPr>
          <p:cNvPr id="45060" name="Rectangle 3">
            <a:extLst>
              <a:ext uri="{FF2B5EF4-FFF2-40B4-BE49-F238E27FC236}">
                <a16:creationId xmlns:a16="http://schemas.microsoft.com/office/drawing/2014/main" id="{E72372F3-118B-FCC9-0BF5-78819590E91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vi-VN" altLang="vi-VN">
              <a:latin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8281C23-E1CE-4A35-BE60-6EBD10BB94B3}" type="slidenum">
              <a:rPr lang="en-US" altLang="vi-VN" smtClean="0"/>
              <a:pPr>
                <a:defRPr/>
              </a:pPr>
              <a:t>11</a:t>
            </a:fld>
            <a:endParaRPr lang="en-US" altLang="vi-VN"/>
          </a:p>
        </p:txBody>
      </p:sp>
    </p:spTree>
    <p:extLst>
      <p:ext uri="{BB962C8B-B14F-4D97-AF65-F5344CB8AC3E}">
        <p14:creationId xmlns:p14="http://schemas.microsoft.com/office/powerpoint/2010/main" val="5788326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8281C23-E1CE-4A35-BE60-6EBD10BB94B3}" type="slidenum">
              <a:rPr lang="en-US" altLang="vi-VN" smtClean="0"/>
              <a:pPr>
                <a:defRPr/>
              </a:pPr>
              <a:t>15</a:t>
            </a:fld>
            <a:endParaRPr lang="en-US" altLang="vi-VN"/>
          </a:p>
        </p:txBody>
      </p:sp>
    </p:spTree>
    <p:extLst>
      <p:ext uri="{BB962C8B-B14F-4D97-AF65-F5344CB8AC3E}">
        <p14:creationId xmlns:p14="http://schemas.microsoft.com/office/powerpoint/2010/main" val="41660055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a:extLst>
              <a:ext uri="{FF2B5EF4-FFF2-40B4-BE49-F238E27FC236}">
                <a16:creationId xmlns:a16="http://schemas.microsoft.com/office/drawing/2014/main" id="{1B9F8E9F-2D12-1AD2-B0ED-04F159F5BEFD}"/>
              </a:ext>
            </a:extLst>
          </p:cNvPr>
          <p:cNvSpPr>
            <a:spLocks noGrp="1" noRot="1" noChangeAspect="1" noChangeArrowheads="1" noTextEdit="1"/>
          </p:cNvSpPr>
          <p:nvPr>
            <p:ph type="sldImg"/>
          </p:nvPr>
        </p:nvSpPr>
        <p:spPr>
          <a:xfrm>
            <a:off x="406400" y="696913"/>
            <a:ext cx="6197600" cy="3486150"/>
          </a:xfrm>
          <a:ln/>
        </p:spPr>
      </p:sp>
      <p:sp>
        <p:nvSpPr>
          <p:cNvPr id="52227" name="Notes Placeholder 2">
            <a:extLst>
              <a:ext uri="{FF2B5EF4-FFF2-40B4-BE49-F238E27FC236}">
                <a16:creationId xmlns:a16="http://schemas.microsoft.com/office/drawing/2014/main" id="{0E2B1BCF-011E-CEF5-24C4-53EA62DE28B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2228" name="Slide Number Placeholder 3">
            <a:extLst>
              <a:ext uri="{FF2B5EF4-FFF2-40B4-BE49-F238E27FC236}">
                <a16:creationId xmlns:a16="http://schemas.microsoft.com/office/drawing/2014/main" id="{A766FD6C-29FB-008E-9EDC-B5FE39444D9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a:defRPr sz="2400">
                <a:solidFill>
                  <a:schemeClr val="tx1"/>
                </a:solidFill>
                <a:latin typeface="Times New Roman" panose="02020603050405020304" pitchFamily="18" charset="0"/>
              </a:defRPr>
            </a:lvl1pPr>
            <a:lvl2pPr marL="742950" indent="-285750" defTabSz="931863">
              <a:defRPr sz="2400">
                <a:solidFill>
                  <a:schemeClr val="tx1"/>
                </a:solidFill>
                <a:latin typeface="Times New Roman" panose="02020603050405020304" pitchFamily="18" charset="0"/>
              </a:defRPr>
            </a:lvl2pPr>
            <a:lvl3pPr marL="1143000" indent="-228600" defTabSz="931863">
              <a:defRPr sz="2400">
                <a:solidFill>
                  <a:schemeClr val="tx1"/>
                </a:solidFill>
                <a:latin typeface="Times New Roman" panose="02020603050405020304" pitchFamily="18" charset="0"/>
              </a:defRPr>
            </a:lvl3pPr>
            <a:lvl4pPr marL="1600200" indent="-228600" defTabSz="931863">
              <a:defRPr sz="2400">
                <a:solidFill>
                  <a:schemeClr val="tx1"/>
                </a:solidFill>
                <a:latin typeface="Times New Roman" panose="02020603050405020304" pitchFamily="18" charset="0"/>
              </a:defRPr>
            </a:lvl4pPr>
            <a:lvl5pPr marL="2057400" indent="-228600" defTabSz="931863">
              <a:defRPr sz="2400">
                <a:solidFill>
                  <a:schemeClr val="tx1"/>
                </a:solidFill>
                <a:latin typeface="Times New Roman" panose="02020603050405020304" pitchFamily="18" charset="0"/>
              </a:defRPr>
            </a:lvl5pPr>
            <a:lvl6pPr marL="2514600" indent="-228600" defTabSz="931863"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31863"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31863"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31863" eaLnBrk="0" fontAlgn="base" hangingPunct="0">
              <a:spcBef>
                <a:spcPct val="0"/>
              </a:spcBef>
              <a:spcAft>
                <a:spcPct val="0"/>
              </a:spcAft>
              <a:defRPr sz="2400">
                <a:solidFill>
                  <a:schemeClr val="tx1"/>
                </a:solidFill>
                <a:latin typeface="Times New Roman" panose="02020603050405020304" pitchFamily="18" charset="0"/>
              </a:defRPr>
            </a:lvl9pPr>
          </a:lstStyle>
          <a:p>
            <a:fld id="{F46BF77E-8D90-444C-ADC0-70B935D29102}" type="slidenum">
              <a:rPr lang="en-US" altLang="en-US" sz="1200">
                <a:latin typeface="Arial" panose="020B0604020202020204" pitchFamily="34" charset="0"/>
              </a:rPr>
              <a:pPr/>
              <a:t>16</a:t>
            </a:fld>
            <a:endParaRPr lang="en-US" altLang="en-US" sz="1200">
              <a:latin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a:extLst>
              <a:ext uri="{FF2B5EF4-FFF2-40B4-BE49-F238E27FC236}">
                <a16:creationId xmlns:a16="http://schemas.microsoft.com/office/drawing/2014/main" id="{04B26C1D-A97B-EBEA-9CF1-9E60CC5E611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a:spcBef>
                <a:spcPct val="30000"/>
              </a:spcBef>
              <a:defRPr sz="1200">
                <a:solidFill>
                  <a:schemeClr val="tx1"/>
                </a:solidFill>
                <a:latin typeface="Arial" panose="020B0604020202020204" pitchFamily="34" charset="0"/>
              </a:defRPr>
            </a:lvl1pPr>
            <a:lvl2pPr marL="742950" indent="-285750" defTabSz="931863">
              <a:spcBef>
                <a:spcPct val="30000"/>
              </a:spcBef>
              <a:defRPr sz="1200">
                <a:solidFill>
                  <a:schemeClr val="tx1"/>
                </a:solidFill>
                <a:latin typeface="Arial" panose="020B0604020202020204" pitchFamily="34" charset="0"/>
              </a:defRPr>
            </a:lvl2pPr>
            <a:lvl3pPr marL="1143000" indent="-228600" defTabSz="931863">
              <a:spcBef>
                <a:spcPct val="30000"/>
              </a:spcBef>
              <a:defRPr sz="1200">
                <a:solidFill>
                  <a:schemeClr val="tx1"/>
                </a:solidFill>
                <a:latin typeface="Arial" panose="020B0604020202020204" pitchFamily="34" charset="0"/>
              </a:defRPr>
            </a:lvl3pPr>
            <a:lvl4pPr marL="1600200" indent="-228600" defTabSz="931863">
              <a:spcBef>
                <a:spcPct val="30000"/>
              </a:spcBef>
              <a:defRPr sz="1200">
                <a:solidFill>
                  <a:schemeClr val="tx1"/>
                </a:solidFill>
                <a:latin typeface="Arial" panose="020B0604020202020204" pitchFamily="34" charset="0"/>
              </a:defRPr>
            </a:lvl4pPr>
            <a:lvl5pPr marL="2057400" indent="-228600" defTabSz="931863">
              <a:spcBef>
                <a:spcPct val="30000"/>
              </a:spcBef>
              <a:defRPr sz="1200">
                <a:solidFill>
                  <a:schemeClr val="tx1"/>
                </a:solidFill>
                <a:latin typeface="Arial" panose="020B0604020202020204" pitchFamily="34" charset="0"/>
              </a:defRPr>
            </a:lvl5pPr>
            <a:lvl6pPr marL="2514600" indent="-228600" defTabSz="93186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3186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3186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3186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F2D13AB-E778-44D6-BB12-34F75CA09BA6}" type="slidenum">
              <a:rPr lang="en-US" altLang="vi-VN"/>
              <a:pPr>
                <a:spcBef>
                  <a:spcPct val="0"/>
                </a:spcBef>
              </a:pPr>
              <a:t>17</a:t>
            </a:fld>
            <a:endParaRPr lang="en-US" altLang="vi-VN"/>
          </a:p>
        </p:txBody>
      </p:sp>
      <p:sp>
        <p:nvSpPr>
          <p:cNvPr id="54275" name="Rectangle 2">
            <a:extLst>
              <a:ext uri="{FF2B5EF4-FFF2-40B4-BE49-F238E27FC236}">
                <a16:creationId xmlns:a16="http://schemas.microsoft.com/office/drawing/2014/main" id="{AF23C682-D929-9135-3226-E33B5E242FA1}"/>
              </a:ext>
            </a:extLst>
          </p:cNvPr>
          <p:cNvSpPr>
            <a:spLocks noGrp="1" noRot="1" noChangeAspect="1" noChangeArrowheads="1" noTextEdit="1"/>
          </p:cNvSpPr>
          <p:nvPr>
            <p:ph type="sldImg"/>
          </p:nvPr>
        </p:nvSpPr>
        <p:spPr>
          <a:xfrm>
            <a:off x="406400" y="696913"/>
            <a:ext cx="6197600" cy="3486150"/>
          </a:xfrm>
          <a:ln/>
        </p:spPr>
      </p:sp>
      <p:sp>
        <p:nvSpPr>
          <p:cNvPr id="54276" name="Rectangle 3">
            <a:extLst>
              <a:ext uri="{FF2B5EF4-FFF2-40B4-BE49-F238E27FC236}">
                <a16:creationId xmlns:a16="http://schemas.microsoft.com/office/drawing/2014/main" id="{57D37307-8AB9-872E-DA8B-E93D71D065F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vi-VN" altLang="vi-VN">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Line 2">
            <a:extLst>
              <a:ext uri="{FF2B5EF4-FFF2-40B4-BE49-F238E27FC236}">
                <a16:creationId xmlns:a16="http://schemas.microsoft.com/office/drawing/2014/main" id="{A0657D6B-2C09-9438-4B1B-C411349C8056}"/>
              </a:ext>
            </a:extLst>
          </p:cNvPr>
          <p:cNvSpPr>
            <a:spLocks noChangeShapeType="1"/>
          </p:cNvSpPr>
          <p:nvPr/>
        </p:nvSpPr>
        <p:spPr bwMode="auto">
          <a:xfrm>
            <a:off x="9753600" y="1066800"/>
            <a:ext cx="0" cy="4495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vi-VN" sz="2400"/>
          </a:p>
        </p:txBody>
      </p:sp>
      <p:grpSp>
        <p:nvGrpSpPr>
          <p:cNvPr id="3" name="Group 8">
            <a:extLst>
              <a:ext uri="{FF2B5EF4-FFF2-40B4-BE49-F238E27FC236}">
                <a16:creationId xmlns:a16="http://schemas.microsoft.com/office/drawing/2014/main" id="{7F8CCF73-DCBC-29FB-9FBC-F178F78F6BB3}"/>
              </a:ext>
            </a:extLst>
          </p:cNvPr>
          <p:cNvGrpSpPr>
            <a:grpSpLocks/>
          </p:cNvGrpSpPr>
          <p:nvPr/>
        </p:nvGrpSpPr>
        <p:grpSpPr bwMode="auto">
          <a:xfrm>
            <a:off x="9990669" y="2992438"/>
            <a:ext cx="1784351" cy="2189162"/>
            <a:chOff x="4704" y="1885"/>
            <a:chExt cx="843" cy="1379"/>
          </a:xfrm>
        </p:grpSpPr>
        <p:sp>
          <p:nvSpPr>
            <p:cNvPr id="4" name="Oval 9">
              <a:extLst>
                <a:ext uri="{FF2B5EF4-FFF2-40B4-BE49-F238E27FC236}">
                  <a16:creationId xmlns:a16="http://schemas.microsoft.com/office/drawing/2014/main" id="{ADC12F35-7AC1-6287-319C-4A24223E2C00}"/>
                </a:ext>
              </a:extLst>
            </p:cNvPr>
            <p:cNvSpPr>
              <a:spLocks noChangeArrowheads="1"/>
            </p:cNvSpPr>
            <p:nvPr/>
          </p:nvSpPr>
          <p:spPr bwMode="auto">
            <a:xfrm>
              <a:off x="4704" y="1885"/>
              <a:ext cx="127" cy="127"/>
            </a:xfrm>
            <a:prstGeom prst="ellipse">
              <a:avLst/>
            </a:prstGeom>
            <a:solidFill>
              <a:schemeClr val="tx2"/>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5" name="Oval 10">
              <a:extLst>
                <a:ext uri="{FF2B5EF4-FFF2-40B4-BE49-F238E27FC236}">
                  <a16:creationId xmlns:a16="http://schemas.microsoft.com/office/drawing/2014/main" id="{0970768E-91D7-38E5-0D88-3D97312FB43E}"/>
                </a:ext>
              </a:extLst>
            </p:cNvPr>
            <p:cNvSpPr>
              <a:spLocks noChangeArrowheads="1"/>
            </p:cNvSpPr>
            <p:nvPr/>
          </p:nvSpPr>
          <p:spPr bwMode="auto">
            <a:xfrm>
              <a:off x="4883" y="1885"/>
              <a:ext cx="127" cy="127"/>
            </a:xfrm>
            <a:prstGeom prst="ellipse">
              <a:avLst/>
            </a:prstGeom>
            <a:solidFill>
              <a:schemeClr val="tx2"/>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6" name="Oval 11">
              <a:extLst>
                <a:ext uri="{FF2B5EF4-FFF2-40B4-BE49-F238E27FC236}">
                  <a16:creationId xmlns:a16="http://schemas.microsoft.com/office/drawing/2014/main" id="{43CD3937-CA79-10CE-6F80-58222EEF56C1}"/>
                </a:ext>
              </a:extLst>
            </p:cNvPr>
            <p:cNvSpPr>
              <a:spLocks noChangeArrowheads="1"/>
            </p:cNvSpPr>
            <p:nvPr/>
          </p:nvSpPr>
          <p:spPr bwMode="auto">
            <a:xfrm>
              <a:off x="5062" y="1885"/>
              <a:ext cx="127" cy="127"/>
            </a:xfrm>
            <a:prstGeom prst="ellipse">
              <a:avLst/>
            </a:prstGeom>
            <a:solidFill>
              <a:schemeClr val="tx2"/>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7" name="Oval 12">
              <a:extLst>
                <a:ext uri="{FF2B5EF4-FFF2-40B4-BE49-F238E27FC236}">
                  <a16:creationId xmlns:a16="http://schemas.microsoft.com/office/drawing/2014/main" id="{67328EBA-13C7-89FF-61A6-8A9712F3326E}"/>
                </a:ext>
              </a:extLst>
            </p:cNvPr>
            <p:cNvSpPr>
              <a:spLocks noChangeArrowheads="1"/>
            </p:cNvSpPr>
            <p:nvPr/>
          </p:nvSpPr>
          <p:spPr bwMode="auto">
            <a:xfrm>
              <a:off x="4704" y="2064"/>
              <a:ext cx="127" cy="127"/>
            </a:xfrm>
            <a:prstGeom prst="ellipse">
              <a:avLst/>
            </a:prstGeom>
            <a:solidFill>
              <a:schemeClr val="tx2"/>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8" name="Oval 13">
              <a:extLst>
                <a:ext uri="{FF2B5EF4-FFF2-40B4-BE49-F238E27FC236}">
                  <a16:creationId xmlns:a16="http://schemas.microsoft.com/office/drawing/2014/main" id="{E70727C6-E833-F1AE-14B9-2F6CE2CEBDF2}"/>
                </a:ext>
              </a:extLst>
            </p:cNvPr>
            <p:cNvSpPr>
              <a:spLocks noChangeArrowheads="1"/>
            </p:cNvSpPr>
            <p:nvPr/>
          </p:nvSpPr>
          <p:spPr bwMode="auto">
            <a:xfrm>
              <a:off x="4883" y="2064"/>
              <a:ext cx="127" cy="127"/>
            </a:xfrm>
            <a:prstGeom prst="ellipse">
              <a:avLst/>
            </a:prstGeom>
            <a:solidFill>
              <a:schemeClr val="tx2"/>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9" name="Oval 14">
              <a:extLst>
                <a:ext uri="{FF2B5EF4-FFF2-40B4-BE49-F238E27FC236}">
                  <a16:creationId xmlns:a16="http://schemas.microsoft.com/office/drawing/2014/main" id="{601E3CC2-78F4-9F77-9372-E1182C36668D}"/>
                </a:ext>
              </a:extLst>
            </p:cNvPr>
            <p:cNvSpPr>
              <a:spLocks noChangeArrowheads="1"/>
            </p:cNvSpPr>
            <p:nvPr/>
          </p:nvSpPr>
          <p:spPr bwMode="auto">
            <a:xfrm>
              <a:off x="5062" y="2064"/>
              <a:ext cx="127" cy="127"/>
            </a:xfrm>
            <a:prstGeom prst="ellipse">
              <a:avLst/>
            </a:prstGeom>
            <a:solidFill>
              <a:schemeClr val="tx2"/>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10" name="Oval 15">
              <a:extLst>
                <a:ext uri="{FF2B5EF4-FFF2-40B4-BE49-F238E27FC236}">
                  <a16:creationId xmlns:a16="http://schemas.microsoft.com/office/drawing/2014/main" id="{C33A03D1-69F4-EE55-4B20-F99992DDACA2}"/>
                </a:ext>
              </a:extLst>
            </p:cNvPr>
            <p:cNvSpPr>
              <a:spLocks noChangeArrowheads="1"/>
            </p:cNvSpPr>
            <p:nvPr/>
          </p:nvSpPr>
          <p:spPr bwMode="auto">
            <a:xfrm>
              <a:off x="5241" y="2064"/>
              <a:ext cx="127" cy="127"/>
            </a:xfrm>
            <a:prstGeom prst="ellipse">
              <a:avLst/>
            </a:prstGeom>
            <a:solidFill>
              <a:schemeClr val="accent2"/>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11" name="Oval 16">
              <a:extLst>
                <a:ext uri="{FF2B5EF4-FFF2-40B4-BE49-F238E27FC236}">
                  <a16:creationId xmlns:a16="http://schemas.microsoft.com/office/drawing/2014/main" id="{8E95F16F-CC6A-DE7C-7939-ADAC0B2483CA}"/>
                </a:ext>
              </a:extLst>
            </p:cNvPr>
            <p:cNvSpPr>
              <a:spLocks noChangeArrowheads="1"/>
            </p:cNvSpPr>
            <p:nvPr/>
          </p:nvSpPr>
          <p:spPr bwMode="auto">
            <a:xfrm>
              <a:off x="4704" y="2243"/>
              <a:ext cx="127" cy="127"/>
            </a:xfrm>
            <a:prstGeom prst="ellipse">
              <a:avLst/>
            </a:prstGeom>
            <a:solidFill>
              <a:schemeClr val="tx2"/>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12" name="Oval 17">
              <a:extLst>
                <a:ext uri="{FF2B5EF4-FFF2-40B4-BE49-F238E27FC236}">
                  <a16:creationId xmlns:a16="http://schemas.microsoft.com/office/drawing/2014/main" id="{82BF0BE7-3D7C-0E41-094B-DD78CD26E6F4}"/>
                </a:ext>
              </a:extLst>
            </p:cNvPr>
            <p:cNvSpPr>
              <a:spLocks noChangeArrowheads="1"/>
            </p:cNvSpPr>
            <p:nvPr/>
          </p:nvSpPr>
          <p:spPr bwMode="auto">
            <a:xfrm>
              <a:off x="4883" y="2243"/>
              <a:ext cx="127" cy="127"/>
            </a:xfrm>
            <a:prstGeom prst="ellipse">
              <a:avLst/>
            </a:prstGeom>
            <a:solidFill>
              <a:schemeClr val="tx2"/>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13" name="Oval 18">
              <a:extLst>
                <a:ext uri="{FF2B5EF4-FFF2-40B4-BE49-F238E27FC236}">
                  <a16:creationId xmlns:a16="http://schemas.microsoft.com/office/drawing/2014/main" id="{FD036FA6-7210-848D-EE5F-C9A11A126FFB}"/>
                </a:ext>
              </a:extLst>
            </p:cNvPr>
            <p:cNvSpPr>
              <a:spLocks noChangeArrowheads="1"/>
            </p:cNvSpPr>
            <p:nvPr/>
          </p:nvSpPr>
          <p:spPr bwMode="auto">
            <a:xfrm>
              <a:off x="5062" y="2243"/>
              <a:ext cx="127" cy="127"/>
            </a:xfrm>
            <a:prstGeom prst="ellipse">
              <a:avLst/>
            </a:prstGeom>
            <a:solidFill>
              <a:schemeClr val="accent2"/>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14" name="Oval 19">
              <a:extLst>
                <a:ext uri="{FF2B5EF4-FFF2-40B4-BE49-F238E27FC236}">
                  <a16:creationId xmlns:a16="http://schemas.microsoft.com/office/drawing/2014/main" id="{10E85672-A05F-7089-4708-E8A14B2BE703}"/>
                </a:ext>
              </a:extLst>
            </p:cNvPr>
            <p:cNvSpPr>
              <a:spLocks noChangeArrowheads="1"/>
            </p:cNvSpPr>
            <p:nvPr/>
          </p:nvSpPr>
          <p:spPr bwMode="auto">
            <a:xfrm>
              <a:off x="5241" y="2243"/>
              <a:ext cx="127" cy="127"/>
            </a:xfrm>
            <a:prstGeom prst="ellipse">
              <a:avLst/>
            </a:prstGeom>
            <a:solidFill>
              <a:schemeClr val="accent2"/>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15" name="Oval 20">
              <a:extLst>
                <a:ext uri="{FF2B5EF4-FFF2-40B4-BE49-F238E27FC236}">
                  <a16:creationId xmlns:a16="http://schemas.microsoft.com/office/drawing/2014/main" id="{9CE60934-5396-6679-41E2-D0A97971A329}"/>
                </a:ext>
              </a:extLst>
            </p:cNvPr>
            <p:cNvSpPr>
              <a:spLocks noChangeArrowheads="1"/>
            </p:cNvSpPr>
            <p:nvPr/>
          </p:nvSpPr>
          <p:spPr bwMode="auto">
            <a:xfrm>
              <a:off x="5420" y="2243"/>
              <a:ext cx="127" cy="127"/>
            </a:xfrm>
            <a:prstGeom prst="ellipse">
              <a:avLst/>
            </a:prstGeom>
            <a:solidFill>
              <a:schemeClr val="accent1"/>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16" name="Oval 21">
              <a:extLst>
                <a:ext uri="{FF2B5EF4-FFF2-40B4-BE49-F238E27FC236}">
                  <a16:creationId xmlns:a16="http://schemas.microsoft.com/office/drawing/2014/main" id="{31784BFA-6D60-F3B4-BD1C-6C3E532785A4}"/>
                </a:ext>
              </a:extLst>
            </p:cNvPr>
            <p:cNvSpPr>
              <a:spLocks noChangeArrowheads="1"/>
            </p:cNvSpPr>
            <p:nvPr/>
          </p:nvSpPr>
          <p:spPr bwMode="auto">
            <a:xfrm>
              <a:off x="4704" y="2421"/>
              <a:ext cx="127" cy="128"/>
            </a:xfrm>
            <a:prstGeom prst="ellipse">
              <a:avLst/>
            </a:prstGeom>
            <a:solidFill>
              <a:schemeClr val="tx2"/>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17" name="Oval 22">
              <a:extLst>
                <a:ext uri="{FF2B5EF4-FFF2-40B4-BE49-F238E27FC236}">
                  <a16:creationId xmlns:a16="http://schemas.microsoft.com/office/drawing/2014/main" id="{323B46D8-CD3C-021C-8CDD-A4B14ACEF302}"/>
                </a:ext>
              </a:extLst>
            </p:cNvPr>
            <p:cNvSpPr>
              <a:spLocks noChangeArrowheads="1"/>
            </p:cNvSpPr>
            <p:nvPr/>
          </p:nvSpPr>
          <p:spPr bwMode="auto">
            <a:xfrm>
              <a:off x="4883" y="2421"/>
              <a:ext cx="127" cy="128"/>
            </a:xfrm>
            <a:prstGeom prst="ellipse">
              <a:avLst/>
            </a:prstGeom>
            <a:solidFill>
              <a:schemeClr val="accent2"/>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18" name="Oval 23">
              <a:extLst>
                <a:ext uri="{FF2B5EF4-FFF2-40B4-BE49-F238E27FC236}">
                  <a16:creationId xmlns:a16="http://schemas.microsoft.com/office/drawing/2014/main" id="{13565160-DAE0-6C1C-CA68-79C25B003AC2}"/>
                </a:ext>
              </a:extLst>
            </p:cNvPr>
            <p:cNvSpPr>
              <a:spLocks noChangeArrowheads="1"/>
            </p:cNvSpPr>
            <p:nvPr/>
          </p:nvSpPr>
          <p:spPr bwMode="auto">
            <a:xfrm>
              <a:off x="5062" y="2421"/>
              <a:ext cx="127" cy="128"/>
            </a:xfrm>
            <a:prstGeom prst="ellipse">
              <a:avLst/>
            </a:prstGeom>
            <a:solidFill>
              <a:schemeClr val="accent2"/>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19" name="Oval 24">
              <a:extLst>
                <a:ext uri="{FF2B5EF4-FFF2-40B4-BE49-F238E27FC236}">
                  <a16:creationId xmlns:a16="http://schemas.microsoft.com/office/drawing/2014/main" id="{B4758310-18D2-41C9-C783-7946FEACCD01}"/>
                </a:ext>
              </a:extLst>
            </p:cNvPr>
            <p:cNvSpPr>
              <a:spLocks noChangeArrowheads="1"/>
            </p:cNvSpPr>
            <p:nvPr/>
          </p:nvSpPr>
          <p:spPr bwMode="auto">
            <a:xfrm>
              <a:off x="5241" y="2421"/>
              <a:ext cx="127" cy="128"/>
            </a:xfrm>
            <a:prstGeom prst="ellipse">
              <a:avLst/>
            </a:prstGeom>
            <a:solidFill>
              <a:schemeClr val="accent1"/>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20" name="Oval 25">
              <a:extLst>
                <a:ext uri="{FF2B5EF4-FFF2-40B4-BE49-F238E27FC236}">
                  <a16:creationId xmlns:a16="http://schemas.microsoft.com/office/drawing/2014/main" id="{44E4E0AE-29B1-5E14-9442-4A1A5B56D4CF}"/>
                </a:ext>
              </a:extLst>
            </p:cNvPr>
            <p:cNvSpPr>
              <a:spLocks noChangeArrowheads="1"/>
            </p:cNvSpPr>
            <p:nvPr/>
          </p:nvSpPr>
          <p:spPr bwMode="auto">
            <a:xfrm>
              <a:off x="4704" y="2600"/>
              <a:ext cx="127" cy="128"/>
            </a:xfrm>
            <a:prstGeom prst="ellipse">
              <a:avLst/>
            </a:prstGeom>
            <a:solidFill>
              <a:schemeClr val="accent2"/>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21" name="Oval 26">
              <a:extLst>
                <a:ext uri="{FF2B5EF4-FFF2-40B4-BE49-F238E27FC236}">
                  <a16:creationId xmlns:a16="http://schemas.microsoft.com/office/drawing/2014/main" id="{79F68513-B4B3-E410-6816-EED760F8489E}"/>
                </a:ext>
              </a:extLst>
            </p:cNvPr>
            <p:cNvSpPr>
              <a:spLocks noChangeArrowheads="1"/>
            </p:cNvSpPr>
            <p:nvPr/>
          </p:nvSpPr>
          <p:spPr bwMode="auto">
            <a:xfrm>
              <a:off x="4883" y="2600"/>
              <a:ext cx="127" cy="128"/>
            </a:xfrm>
            <a:prstGeom prst="ellipse">
              <a:avLst/>
            </a:prstGeom>
            <a:solidFill>
              <a:schemeClr val="accent2"/>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22" name="Oval 27">
              <a:extLst>
                <a:ext uri="{FF2B5EF4-FFF2-40B4-BE49-F238E27FC236}">
                  <a16:creationId xmlns:a16="http://schemas.microsoft.com/office/drawing/2014/main" id="{4D4EA0DB-09D0-7E66-4906-4BD800E48FB4}"/>
                </a:ext>
              </a:extLst>
            </p:cNvPr>
            <p:cNvSpPr>
              <a:spLocks noChangeArrowheads="1"/>
            </p:cNvSpPr>
            <p:nvPr/>
          </p:nvSpPr>
          <p:spPr bwMode="auto">
            <a:xfrm>
              <a:off x="5062" y="2600"/>
              <a:ext cx="127" cy="128"/>
            </a:xfrm>
            <a:prstGeom prst="ellipse">
              <a:avLst/>
            </a:prstGeom>
            <a:solidFill>
              <a:schemeClr val="accent1"/>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23" name="Oval 28">
              <a:extLst>
                <a:ext uri="{FF2B5EF4-FFF2-40B4-BE49-F238E27FC236}">
                  <a16:creationId xmlns:a16="http://schemas.microsoft.com/office/drawing/2014/main" id="{F8439C64-E612-0F9E-A54A-CECD19B8DC64}"/>
                </a:ext>
              </a:extLst>
            </p:cNvPr>
            <p:cNvSpPr>
              <a:spLocks noChangeArrowheads="1"/>
            </p:cNvSpPr>
            <p:nvPr/>
          </p:nvSpPr>
          <p:spPr bwMode="auto">
            <a:xfrm>
              <a:off x="5241" y="2600"/>
              <a:ext cx="127" cy="128"/>
            </a:xfrm>
            <a:prstGeom prst="ellipse">
              <a:avLst/>
            </a:prstGeom>
            <a:solidFill>
              <a:schemeClr val="accent1"/>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24" name="Oval 29">
              <a:extLst>
                <a:ext uri="{FF2B5EF4-FFF2-40B4-BE49-F238E27FC236}">
                  <a16:creationId xmlns:a16="http://schemas.microsoft.com/office/drawing/2014/main" id="{9669ED8F-8122-47F3-021A-337B69DDA6AA}"/>
                </a:ext>
              </a:extLst>
            </p:cNvPr>
            <p:cNvSpPr>
              <a:spLocks noChangeArrowheads="1"/>
            </p:cNvSpPr>
            <p:nvPr/>
          </p:nvSpPr>
          <p:spPr bwMode="auto">
            <a:xfrm>
              <a:off x="5420" y="2600"/>
              <a:ext cx="127" cy="128"/>
            </a:xfrm>
            <a:prstGeom prst="ellipse">
              <a:avLst/>
            </a:prstGeom>
            <a:solidFill>
              <a:schemeClr val="folHlink"/>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25" name="Oval 30">
              <a:extLst>
                <a:ext uri="{FF2B5EF4-FFF2-40B4-BE49-F238E27FC236}">
                  <a16:creationId xmlns:a16="http://schemas.microsoft.com/office/drawing/2014/main" id="{55C4D2F8-58EF-B49D-3496-3AEC186E885A}"/>
                </a:ext>
              </a:extLst>
            </p:cNvPr>
            <p:cNvSpPr>
              <a:spLocks noChangeArrowheads="1"/>
            </p:cNvSpPr>
            <p:nvPr/>
          </p:nvSpPr>
          <p:spPr bwMode="auto">
            <a:xfrm>
              <a:off x="4704" y="2779"/>
              <a:ext cx="127" cy="127"/>
            </a:xfrm>
            <a:prstGeom prst="ellipse">
              <a:avLst/>
            </a:prstGeom>
            <a:solidFill>
              <a:schemeClr val="accent2"/>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26" name="Oval 31">
              <a:extLst>
                <a:ext uri="{FF2B5EF4-FFF2-40B4-BE49-F238E27FC236}">
                  <a16:creationId xmlns:a16="http://schemas.microsoft.com/office/drawing/2014/main" id="{13B7598A-BCDA-0763-1815-070DA4BEBA8C}"/>
                </a:ext>
              </a:extLst>
            </p:cNvPr>
            <p:cNvSpPr>
              <a:spLocks noChangeArrowheads="1"/>
            </p:cNvSpPr>
            <p:nvPr/>
          </p:nvSpPr>
          <p:spPr bwMode="auto">
            <a:xfrm>
              <a:off x="4883" y="2779"/>
              <a:ext cx="127" cy="127"/>
            </a:xfrm>
            <a:prstGeom prst="ellipse">
              <a:avLst/>
            </a:prstGeom>
            <a:solidFill>
              <a:schemeClr val="accent1"/>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27" name="Oval 32">
              <a:extLst>
                <a:ext uri="{FF2B5EF4-FFF2-40B4-BE49-F238E27FC236}">
                  <a16:creationId xmlns:a16="http://schemas.microsoft.com/office/drawing/2014/main" id="{97FB5443-FD40-C5BA-F2E2-B397948221F6}"/>
                </a:ext>
              </a:extLst>
            </p:cNvPr>
            <p:cNvSpPr>
              <a:spLocks noChangeArrowheads="1"/>
            </p:cNvSpPr>
            <p:nvPr/>
          </p:nvSpPr>
          <p:spPr bwMode="auto">
            <a:xfrm>
              <a:off x="5062" y="2779"/>
              <a:ext cx="127" cy="127"/>
            </a:xfrm>
            <a:prstGeom prst="ellipse">
              <a:avLst/>
            </a:prstGeom>
            <a:solidFill>
              <a:schemeClr val="accent1"/>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28" name="Oval 33">
              <a:extLst>
                <a:ext uri="{FF2B5EF4-FFF2-40B4-BE49-F238E27FC236}">
                  <a16:creationId xmlns:a16="http://schemas.microsoft.com/office/drawing/2014/main" id="{C7B530C2-6627-FB27-D00F-FFE04C28523C}"/>
                </a:ext>
              </a:extLst>
            </p:cNvPr>
            <p:cNvSpPr>
              <a:spLocks noChangeArrowheads="1"/>
            </p:cNvSpPr>
            <p:nvPr/>
          </p:nvSpPr>
          <p:spPr bwMode="auto">
            <a:xfrm>
              <a:off x="5241" y="2779"/>
              <a:ext cx="127" cy="127"/>
            </a:xfrm>
            <a:prstGeom prst="ellipse">
              <a:avLst/>
            </a:prstGeom>
            <a:solidFill>
              <a:schemeClr val="folHlink"/>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29" name="Oval 34">
              <a:extLst>
                <a:ext uri="{FF2B5EF4-FFF2-40B4-BE49-F238E27FC236}">
                  <a16:creationId xmlns:a16="http://schemas.microsoft.com/office/drawing/2014/main" id="{BBFCC5CB-BC5E-36A6-EC75-271900AD6913}"/>
                </a:ext>
              </a:extLst>
            </p:cNvPr>
            <p:cNvSpPr>
              <a:spLocks noChangeArrowheads="1"/>
            </p:cNvSpPr>
            <p:nvPr/>
          </p:nvSpPr>
          <p:spPr bwMode="auto">
            <a:xfrm>
              <a:off x="4704" y="2958"/>
              <a:ext cx="127" cy="127"/>
            </a:xfrm>
            <a:prstGeom prst="ellipse">
              <a:avLst/>
            </a:prstGeom>
            <a:solidFill>
              <a:schemeClr val="accent1"/>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30" name="Oval 35">
              <a:extLst>
                <a:ext uri="{FF2B5EF4-FFF2-40B4-BE49-F238E27FC236}">
                  <a16:creationId xmlns:a16="http://schemas.microsoft.com/office/drawing/2014/main" id="{8550ACDD-52E7-7DCF-D49D-DF6D1E1ED7B2}"/>
                </a:ext>
              </a:extLst>
            </p:cNvPr>
            <p:cNvSpPr>
              <a:spLocks noChangeArrowheads="1"/>
            </p:cNvSpPr>
            <p:nvPr/>
          </p:nvSpPr>
          <p:spPr bwMode="auto">
            <a:xfrm>
              <a:off x="4883" y="2958"/>
              <a:ext cx="127" cy="127"/>
            </a:xfrm>
            <a:prstGeom prst="ellipse">
              <a:avLst/>
            </a:prstGeom>
            <a:solidFill>
              <a:schemeClr val="accent1"/>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31" name="Oval 36">
              <a:extLst>
                <a:ext uri="{FF2B5EF4-FFF2-40B4-BE49-F238E27FC236}">
                  <a16:creationId xmlns:a16="http://schemas.microsoft.com/office/drawing/2014/main" id="{6211900C-607C-5C70-5297-072B3797ADF8}"/>
                </a:ext>
              </a:extLst>
            </p:cNvPr>
            <p:cNvSpPr>
              <a:spLocks noChangeArrowheads="1"/>
            </p:cNvSpPr>
            <p:nvPr/>
          </p:nvSpPr>
          <p:spPr bwMode="auto">
            <a:xfrm>
              <a:off x="5062" y="2958"/>
              <a:ext cx="127" cy="127"/>
            </a:xfrm>
            <a:prstGeom prst="ellipse">
              <a:avLst/>
            </a:prstGeom>
            <a:solidFill>
              <a:schemeClr val="folHlink"/>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32" name="Oval 37">
              <a:extLst>
                <a:ext uri="{FF2B5EF4-FFF2-40B4-BE49-F238E27FC236}">
                  <a16:creationId xmlns:a16="http://schemas.microsoft.com/office/drawing/2014/main" id="{9F144E6A-F7B9-14D6-A4C2-5DC2DDC4BF4C}"/>
                </a:ext>
              </a:extLst>
            </p:cNvPr>
            <p:cNvSpPr>
              <a:spLocks noChangeArrowheads="1"/>
            </p:cNvSpPr>
            <p:nvPr/>
          </p:nvSpPr>
          <p:spPr bwMode="auto">
            <a:xfrm>
              <a:off x="5241" y="2958"/>
              <a:ext cx="127" cy="127"/>
            </a:xfrm>
            <a:prstGeom prst="ellipse">
              <a:avLst/>
            </a:prstGeom>
            <a:solidFill>
              <a:schemeClr val="folHlink"/>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33" name="Oval 38">
              <a:extLst>
                <a:ext uri="{FF2B5EF4-FFF2-40B4-BE49-F238E27FC236}">
                  <a16:creationId xmlns:a16="http://schemas.microsoft.com/office/drawing/2014/main" id="{70BE0CAC-780A-5F9F-24E1-099945BB6072}"/>
                </a:ext>
              </a:extLst>
            </p:cNvPr>
            <p:cNvSpPr>
              <a:spLocks noChangeArrowheads="1"/>
            </p:cNvSpPr>
            <p:nvPr/>
          </p:nvSpPr>
          <p:spPr bwMode="auto">
            <a:xfrm>
              <a:off x="4883" y="3137"/>
              <a:ext cx="127" cy="127"/>
            </a:xfrm>
            <a:prstGeom prst="ellipse">
              <a:avLst/>
            </a:prstGeom>
            <a:solidFill>
              <a:schemeClr val="folHlink"/>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34" name="Oval 39">
              <a:extLst>
                <a:ext uri="{FF2B5EF4-FFF2-40B4-BE49-F238E27FC236}">
                  <a16:creationId xmlns:a16="http://schemas.microsoft.com/office/drawing/2014/main" id="{23604DE7-1707-AB9D-4EAC-2D37A760AFC7}"/>
                </a:ext>
              </a:extLst>
            </p:cNvPr>
            <p:cNvSpPr>
              <a:spLocks noChangeArrowheads="1"/>
            </p:cNvSpPr>
            <p:nvPr/>
          </p:nvSpPr>
          <p:spPr bwMode="auto">
            <a:xfrm>
              <a:off x="5241" y="3137"/>
              <a:ext cx="127" cy="127"/>
            </a:xfrm>
            <a:prstGeom prst="ellipse">
              <a:avLst/>
            </a:prstGeom>
            <a:solidFill>
              <a:schemeClr val="folHlink"/>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grpSp>
      <p:sp>
        <p:nvSpPr>
          <p:cNvPr id="35" name="Line 40">
            <a:extLst>
              <a:ext uri="{FF2B5EF4-FFF2-40B4-BE49-F238E27FC236}">
                <a16:creationId xmlns:a16="http://schemas.microsoft.com/office/drawing/2014/main" id="{DEA8A60D-2358-9BA0-9BBC-D81D90D8F4FD}"/>
              </a:ext>
            </a:extLst>
          </p:cNvPr>
          <p:cNvSpPr>
            <a:spLocks noChangeShapeType="1"/>
          </p:cNvSpPr>
          <p:nvPr/>
        </p:nvSpPr>
        <p:spPr bwMode="auto">
          <a:xfrm>
            <a:off x="406400" y="2819400"/>
            <a:ext cx="10972800" cy="0"/>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endParaRPr lang="vi-VN" sz="2400"/>
          </a:p>
        </p:txBody>
      </p:sp>
      <p:sp>
        <p:nvSpPr>
          <p:cNvPr id="80899" name="Rectangle 3"/>
          <p:cNvSpPr>
            <a:spLocks noGrp="1" noChangeArrowheads="1"/>
          </p:cNvSpPr>
          <p:nvPr>
            <p:ph type="ctrTitle"/>
          </p:nvPr>
        </p:nvSpPr>
        <p:spPr>
          <a:xfrm>
            <a:off x="421217" y="466725"/>
            <a:ext cx="9042400" cy="2133600"/>
          </a:xfrm>
        </p:spPr>
        <p:txBody>
          <a:bodyPr/>
          <a:lstStyle>
            <a:lvl1pPr algn="r">
              <a:defRPr sz="4800"/>
            </a:lvl1pPr>
          </a:lstStyle>
          <a:p>
            <a:r>
              <a:rPr lang="en-US" altLang="en-US"/>
              <a:t>Click to edit Master title style</a:t>
            </a:r>
          </a:p>
        </p:txBody>
      </p:sp>
      <p:sp>
        <p:nvSpPr>
          <p:cNvPr id="80900" name="Rectangle 4"/>
          <p:cNvSpPr>
            <a:spLocks noGrp="1" noChangeArrowheads="1"/>
          </p:cNvSpPr>
          <p:nvPr>
            <p:ph type="subTitle" idx="1"/>
          </p:nvPr>
        </p:nvSpPr>
        <p:spPr>
          <a:xfrm>
            <a:off x="1132417" y="3049588"/>
            <a:ext cx="8331200" cy="2362200"/>
          </a:xfrm>
        </p:spPr>
        <p:txBody>
          <a:bodyPr/>
          <a:lstStyle>
            <a:lvl1pPr marL="0" indent="0" algn="r">
              <a:buFont typeface="Wingdings" pitchFamily="2" charset="2"/>
              <a:buNone/>
              <a:defRPr sz="3200"/>
            </a:lvl1pPr>
          </a:lstStyle>
          <a:p>
            <a:r>
              <a:rPr lang="en-US" altLang="en-US"/>
              <a:t>Click to edit Master subtitle style</a:t>
            </a:r>
          </a:p>
        </p:txBody>
      </p:sp>
      <p:sp>
        <p:nvSpPr>
          <p:cNvPr id="36" name="Rectangle 5">
            <a:extLst>
              <a:ext uri="{FF2B5EF4-FFF2-40B4-BE49-F238E27FC236}">
                <a16:creationId xmlns:a16="http://schemas.microsoft.com/office/drawing/2014/main" id="{BEE171EF-6E17-3AFF-5115-63160C97185B}"/>
              </a:ext>
            </a:extLst>
          </p:cNvPr>
          <p:cNvSpPr>
            <a:spLocks noGrp="1" noChangeArrowheads="1"/>
          </p:cNvSpPr>
          <p:nvPr>
            <p:ph type="dt" sz="half" idx="10"/>
          </p:nvPr>
        </p:nvSpPr>
        <p:spPr/>
        <p:txBody>
          <a:bodyPr/>
          <a:lstStyle>
            <a:lvl1pPr>
              <a:defRPr/>
            </a:lvl1pPr>
          </a:lstStyle>
          <a:p>
            <a:pPr>
              <a:defRPr/>
            </a:pPr>
            <a:endParaRPr lang="en-US" altLang="en-US"/>
          </a:p>
        </p:txBody>
      </p:sp>
      <p:sp>
        <p:nvSpPr>
          <p:cNvPr id="37" name="Rectangle 6">
            <a:extLst>
              <a:ext uri="{FF2B5EF4-FFF2-40B4-BE49-F238E27FC236}">
                <a16:creationId xmlns:a16="http://schemas.microsoft.com/office/drawing/2014/main" id="{9B9B1706-5D89-2935-C20E-395690440447}"/>
              </a:ext>
            </a:extLst>
          </p:cNvPr>
          <p:cNvSpPr>
            <a:spLocks noGrp="1" noChangeArrowheads="1"/>
          </p:cNvSpPr>
          <p:nvPr>
            <p:ph type="ftr" sz="quarter" idx="11"/>
          </p:nvPr>
        </p:nvSpPr>
        <p:spPr/>
        <p:txBody>
          <a:bodyPr/>
          <a:lstStyle>
            <a:lvl1pPr>
              <a:defRPr/>
            </a:lvl1pPr>
          </a:lstStyle>
          <a:p>
            <a:pPr>
              <a:defRPr/>
            </a:pPr>
            <a:endParaRPr lang="en-US" altLang="en-US"/>
          </a:p>
        </p:txBody>
      </p:sp>
      <p:sp>
        <p:nvSpPr>
          <p:cNvPr id="38" name="Rectangle 7">
            <a:extLst>
              <a:ext uri="{FF2B5EF4-FFF2-40B4-BE49-F238E27FC236}">
                <a16:creationId xmlns:a16="http://schemas.microsoft.com/office/drawing/2014/main" id="{B234E80C-1806-83F9-AAB8-F9746286CBE0}"/>
              </a:ext>
            </a:extLst>
          </p:cNvPr>
          <p:cNvSpPr>
            <a:spLocks noGrp="1" noChangeArrowheads="1"/>
          </p:cNvSpPr>
          <p:nvPr>
            <p:ph type="sldNum" sz="quarter" idx="12"/>
          </p:nvPr>
        </p:nvSpPr>
        <p:spPr/>
        <p:txBody>
          <a:bodyPr/>
          <a:lstStyle>
            <a:lvl1pPr>
              <a:defRPr smtClean="0"/>
            </a:lvl1pPr>
          </a:lstStyle>
          <a:p>
            <a:pPr>
              <a:defRPr/>
            </a:pPr>
            <a:fld id="{B3AF2E46-C7FA-4FA2-8372-FF0E483C573A}" type="slidenum">
              <a:rPr lang="en-US" altLang="en-US"/>
              <a:pPr>
                <a:defRPr/>
              </a:pPr>
              <a:t>‹#›</a:t>
            </a:fld>
            <a:endParaRPr lang="en-US" altLang="en-US"/>
          </a:p>
        </p:txBody>
      </p:sp>
    </p:spTree>
    <p:extLst>
      <p:ext uri="{BB962C8B-B14F-4D97-AF65-F5344CB8AC3E}">
        <p14:creationId xmlns:p14="http://schemas.microsoft.com/office/powerpoint/2010/main" val="35476616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Rectangle 5">
            <a:extLst>
              <a:ext uri="{FF2B5EF4-FFF2-40B4-BE49-F238E27FC236}">
                <a16:creationId xmlns:a16="http://schemas.microsoft.com/office/drawing/2014/main" id="{F984C79D-12B0-3073-C5F7-2BAAA772A065}"/>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40377E4F-E6BF-16EB-D2B8-D7178326356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7">
            <a:extLst>
              <a:ext uri="{FF2B5EF4-FFF2-40B4-BE49-F238E27FC236}">
                <a16:creationId xmlns:a16="http://schemas.microsoft.com/office/drawing/2014/main" id="{58924371-A818-E4E9-A4EF-9F2171E10E38}"/>
              </a:ext>
            </a:extLst>
          </p:cNvPr>
          <p:cNvSpPr>
            <a:spLocks noGrp="1" noChangeArrowheads="1"/>
          </p:cNvSpPr>
          <p:nvPr>
            <p:ph type="sldNum" sz="quarter" idx="12"/>
          </p:nvPr>
        </p:nvSpPr>
        <p:spPr>
          <a:ln/>
        </p:spPr>
        <p:txBody>
          <a:bodyPr/>
          <a:lstStyle>
            <a:lvl1pPr>
              <a:defRPr/>
            </a:lvl1pPr>
          </a:lstStyle>
          <a:p>
            <a:pPr>
              <a:defRPr/>
            </a:pPr>
            <a:fld id="{28B6388B-B0FC-4044-8701-69B24D87AD2A}" type="slidenum">
              <a:rPr lang="en-US" altLang="en-US"/>
              <a:pPr>
                <a:defRPr/>
              </a:pPr>
              <a:t>‹#›</a:t>
            </a:fld>
            <a:endParaRPr lang="en-US" altLang="en-US"/>
          </a:p>
        </p:txBody>
      </p:sp>
    </p:spTree>
    <p:extLst>
      <p:ext uri="{BB962C8B-B14F-4D97-AF65-F5344CB8AC3E}">
        <p14:creationId xmlns:p14="http://schemas.microsoft.com/office/powerpoint/2010/main" val="37076218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122241"/>
            <a:ext cx="2743200" cy="6008687"/>
          </a:xfrm>
        </p:spPr>
        <p:txBody>
          <a:bodyPr vert="eaVert"/>
          <a:lstStyle/>
          <a:p>
            <a:r>
              <a:rPr lang="en-US"/>
              <a:t>Click to edit Master title style</a:t>
            </a:r>
            <a:endParaRPr lang="vi-VN"/>
          </a:p>
        </p:txBody>
      </p:sp>
      <p:sp>
        <p:nvSpPr>
          <p:cNvPr id="3" name="Vertical Text Placeholder 2"/>
          <p:cNvSpPr>
            <a:spLocks noGrp="1"/>
          </p:cNvSpPr>
          <p:nvPr>
            <p:ph type="body" orient="vert" idx="1"/>
          </p:nvPr>
        </p:nvSpPr>
        <p:spPr>
          <a:xfrm>
            <a:off x="609600" y="122241"/>
            <a:ext cx="8026400" cy="60086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Rectangle 5">
            <a:extLst>
              <a:ext uri="{FF2B5EF4-FFF2-40B4-BE49-F238E27FC236}">
                <a16:creationId xmlns:a16="http://schemas.microsoft.com/office/drawing/2014/main" id="{51D65ECF-4437-11A5-F5E3-332D838A9467}"/>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028D8B15-C07A-1E08-A2D9-A76DDE4F2930}"/>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7">
            <a:extLst>
              <a:ext uri="{FF2B5EF4-FFF2-40B4-BE49-F238E27FC236}">
                <a16:creationId xmlns:a16="http://schemas.microsoft.com/office/drawing/2014/main" id="{BB2F7C23-E9FF-A08B-E20E-3D7AF883E27F}"/>
              </a:ext>
            </a:extLst>
          </p:cNvPr>
          <p:cNvSpPr>
            <a:spLocks noGrp="1" noChangeArrowheads="1"/>
          </p:cNvSpPr>
          <p:nvPr>
            <p:ph type="sldNum" sz="quarter" idx="12"/>
          </p:nvPr>
        </p:nvSpPr>
        <p:spPr>
          <a:ln/>
        </p:spPr>
        <p:txBody>
          <a:bodyPr/>
          <a:lstStyle>
            <a:lvl1pPr>
              <a:defRPr/>
            </a:lvl1pPr>
          </a:lstStyle>
          <a:p>
            <a:pPr>
              <a:defRPr/>
            </a:pPr>
            <a:fld id="{B22BB1C7-8DDF-4000-927E-732BDED5A502}" type="slidenum">
              <a:rPr lang="en-US" altLang="en-US"/>
              <a:pPr>
                <a:defRPr/>
              </a:pPr>
              <a:t>‹#›</a:t>
            </a:fld>
            <a:endParaRPr lang="en-US" altLang="en-US"/>
          </a:p>
        </p:txBody>
      </p:sp>
    </p:spTree>
    <p:extLst>
      <p:ext uri="{BB962C8B-B14F-4D97-AF65-F5344CB8AC3E}">
        <p14:creationId xmlns:p14="http://schemas.microsoft.com/office/powerpoint/2010/main" val="6504836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a:t>Click to edit Master title style</a:t>
            </a:r>
            <a:endParaRPr lang="vi-VN"/>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vi-VN"/>
          </a:p>
        </p:txBody>
      </p:sp>
      <p:sp>
        <p:nvSpPr>
          <p:cNvPr id="4" name="Date Placeholder 3">
            <a:extLst>
              <a:ext uri="{FF2B5EF4-FFF2-40B4-BE49-F238E27FC236}">
                <a16:creationId xmlns:a16="http://schemas.microsoft.com/office/drawing/2014/main" id="{53D76FDC-8E23-C0A6-78BF-E557EB70E151}"/>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F05A2FFE-0561-1019-1658-1DD24871B848}"/>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59A3780E-9E47-2ECB-ED60-67BEC2BC6852}"/>
              </a:ext>
            </a:extLst>
          </p:cNvPr>
          <p:cNvSpPr>
            <a:spLocks noGrp="1"/>
          </p:cNvSpPr>
          <p:nvPr>
            <p:ph type="sldNum" sz="quarter" idx="12"/>
          </p:nvPr>
        </p:nvSpPr>
        <p:spPr/>
        <p:txBody>
          <a:bodyPr/>
          <a:lstStyle>
            <a:lvl1pPr>
              <a:defRPr/>
            </a:lvl1pPr>
          </a:lstStyle>
          <a:p>
            <a:pPr>
              <a:defRPr/>
            </a:pPr>
            <a:fld id="{93886097-3FF8-4032-BD87-B0AC30612A25}" type="slidenum">
              <a:rPr lang="en-US" altLang="en-US"/>
              <a:pPr>
                <a:defRPr/>
              </a:pPr>
              <a:t>‹#›</a:t>
            </a:fld>
            <a:endParaRPr lang="en-US" altLang="en-US"/>
          </a:p>
        </p:txBody>
      </p:sp>
    </p:spTree>
    <p:extLst>
      <p:ext uri="{BB962C8B-B14F-4D97-AF65-F5344CB8AC3E}">
        <p14:creationId xmlns:p14="http://schemas.microsoft.com/office/powerpoint/2010/main" val="25355573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72FDC164-5BB3-24E4-8471-164C377A849A}"/>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09EDE25E-991B-EFAA-37C6-A038CB97F23A}"/>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6045D058-114A-4240-46FC-E1AA594469B3}"/>
              </a:ext>
            </a:extLst>
          </p:cNvPr>
          <p:cNvSpPr>
            <a:spLocks noGrp="1"/>
          </p:cNvSpPr>
          <p:nvPr>
            <p:ph type="sldNum" sz="quarter" idx="12"/>
          </p:nvPr>
        </p:nvSpPr>
        <p:spPr/>
        <p:txBody>
          <a:bodyPr/>
          <a:lstStyle>
            <a:lvl1pPr>
              <a:defRPr/>
            </a:lvl1pPr>
          </a:lstStyle>
          <a:p>
            <a:pPr>
              <a:defRPr/>
            </a:pPr>
            <a:fld id="{BA082DFB-CF9A-4E1E-968A-054EE567D9C9}" type="slidenum">
              <a:rPr lang="en-US" altLang="en-US"/>
              <a:pPr>
                <a:defRPr/>
              </a:pPr>
              <a:t>‹#›</a:t>
            </a:fld>
            <a:endParaRPr lang="en-US" altLang="en-US"/>
          </a:p>
        </p:txBody>
      </p:sp>
    </p:spTree>
    <p:extLst>
      <p:ext uri="{BB962C8B-B14F-4D97-AF65-F5344CB8AC3E}">
        <p14:creationId xmlns:p14="http://schemas.microsoft.com/office/powerpoint/2010/main" val="35569013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a:t>Click to edit Master title style</a:t>
            </a:r>
            <a:endParaRPr lang="vi-VN"/>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D7422B3-68F9-170C-460B-8A7F04C7230E}"/>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244F52A5-10A9-D102-DC57-16BA6C4F0608}"/>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54C15A06-879B-201D-B6D8-C995149896CE}"/>
              </a:ext>
            </a:extLst>
          </p:cNvPr>
          <p:cNvSpPr>
            <a:spLocks noGrp="1"/>
          </p:cNvSpPr>
          <p:nvPr>
            <p:ph type="sldNum" sz="quarter" idx="12"/>
          </p:nvPr>
        </p:nvSpPr>
        <p:spPr/>
        <p:txBody>
          <a:bodyPr/>
          <a:lstStyle>
            <a:lvl1pPr>
              <a:defRPr/>
            </a:lvl1pPr>
          </a:lstStyle>
          <a:p>
            <a:pPr>
              <a:defRPr/>
            </a:pPr>
            <a:fld id="{33A4AB5B-76E5-4ED4-A567-0977EC25D920}" type="slidenum">
              <a:rPr lang="en-US" altLang="en-US"/>
              <a:pPr>
                <a:defRPr/>
              </a:pPr>
              <a:t>‹#›</a:t>
            </a:fld>
            <a:endParaRPr lang="en-US" altLang="en-US"/>
          </a:p>
        </p:txBody>
      </p:sp>
    </p:spTree>
    <p:extLst>
      <p:ext uri="{BB962C8B-B14F-4D97-AF65-F5344CB8AC3E}">
        <p14:creationId xmlns:p14="http://schemas.microsoft.com/office/powerpoint/2010/main" val="12732519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3">
            <a:extLst>
              <a:ext uri="{FF2B5EF4-FFF2-40B4-BE49-F238E27FC236}">
                <a16:creationId xmlns:a16="http://schemas.microsoft.com/office/drawing/2014/main" id="{CCF3270E-775E-E829-EF64-8CCBBB67AD2C}"/>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8B6749BB-0B1B-9B69-7121-73C0C758B132}"/>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61087126-4397-80FA-1A2F-B57C8C2C1F9A}"/>
              </a:ext>
            </a:extLst>
          </p:cNvPr>
          <p:cNvSpPr>
            <a:spLocks noGrp="1"/>
          </p:cNvSpPr>
          <p:nvPr>
            <p:ph type="sldNum" sz="quarter" idx="12"/>
          </p:nvPr>
        </p:nvSpPr>
        <p:spPr/>
        <p:txBody>
          <a:bodyPr/>
          <a:lstStyle>
            <a:lvl1pPr>
              <a:defRPr/>
            </a:lvl1pPr>
          </a:lstStyle>
          <a:p>
            <a:pPr>
              <a:defRPr/>
            </a:pPr>
            <a:fld id="{D0DA20EB-D669-4FD7-9714-92C2D146A899}" type="slidenum">
              <a:rPr lang="en-US" altLang="en-US"/>
              <a:pPr>
                <a:defRPr/>
              </a:pPr>
              <a:t>‹#›</a:t>
            </a:fld>
            <a:endParaRPr lang="en-US" altLang="en-US"/>
          </a:p>
        </p:txBody>
      </p:sp>
    </p:spTree>
    <p:extLst>
      <p:ext uri="{BB962C8B-B14F-4D97-AF65-F5344CB8AC3E}">
        <p14:creationId xmlns:p14="http://schemas.microsoft.com/office/powerpoint/2010/main" val="8469031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vi-VN"/>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Date Placeholder 3">
            <a:extLst>
              <a:ext uri="{FF2B5EF4-FFF2-40B4-BE49-F238E27FC236}">
                <a16:creationId xmlns:a16="http://schemas.microsoft.com/office/drawing/2014/main" id="{9F71B869-05E7-9802-3F4C-3C6976C02370}"/>
              </a:ext>
            </a:extLst>
          </p:cNvPr>
          <p:cNvSpPr>
            <a:spLocks noGrp="1"/>
          </p:cNvSpPr>
          <p:nvPr>
            <p:ph type="dt" sz="half" idx="10"/>
          </p:nvPr>
        </p:nvSpPr>
        <p:spPr/>
        <p:txBody>
          <a:bodyPr/>
          <a:lstStyle>
            <a:lvl1pPr>
              <a:defRPr/>
            </a:lvl1pPr>
          </a:lstStyle>
          <a:p>
            <a:pPr>
              <a:defRPr/>
            </a:pPr>
            <a:endParaRPr lang="en-US" altLang="en-US"/>
          </a:p>
        </p:txBody>
      </p:sp>
      <p:sp>
        <p:nvSpPr>
          <p:cNvPr id="8" name="Footer Placeholder 4">
            <a:extLst>
              <a:ext uri="{FF2B5EF4-FFF2-40B4-BE49-F238E27FC236}">
                <a16:creationId xmlns:a16="http://schemas.microsoft.com/office/drawing/2014/main" id="{CBE7C072-7938-54DC-8855-01DA9263A980}"/>
              </a:ext>
            </a:extLst>
          </p:cNvPr>
          <p:cNvSpPr>
            <a:spLocks noGrp="1"/>
          </p:cNvSpPr>
          <p:nvPr>
            <p:ph type="ftr" sz="quarter" idx="11"/>
          </p:nvPr>
        </p:nvSpPr>
        <p:spPr/>
        <p:txBody>
          <a:bodyPr/>
          <a:lstStyle>
            <a:lvl1pPr>
              <a:defRPr/>
            </a:lvl1pPr>
          </a:lstStyle>
          <a:p>
            <a:pPr>
              <a:defRPr/>
            </a:pPr>
            <a:endParaRPr lang="en-US" altLang="en-US"/>
          </a:p>
        </p:txBody>
      </p:sp>
      <p:sp>
        <p:nvSpPr>
          <p:cNvPr id="9" name="Slide Number Placeholder 5">
            <a:extLst>
              <a:ext uri="{FF2B5EF4-FFF2-40B4-BE49-F238E27FC236}">
                <a16:creationId xmlns:a16="http://schemas.microsoft.com/office/drawing/2014/main" id="{F87AA289-4310-F51C-FC21-CB444CC1E923}"/>
              </a:ext>
            </a:extLst>
          </p:cNvPr>
          <p:cNvSpPr>
            <a:spLocks noGrp="1"/>
          </p:cNvSpPr>
          <p:nvPr>
            <p:ph type="sldNum" sz="quarter" idx="12"/>
          </p:nvPr>
        </p:nvSpPr>
        <p:spPr/>
        <p:txBody>
          <a:bodyPr/>
          <a:lstStyle>
            <a:lvl1pPr>
              <a:defRPr/>
            </a:lvl1pPr>
          </a:lstStyle>
          <a:p>
            <a:pPr>
              <a:defRPr/>
            </a:pPr>
            <a:fld id="{2EE73752-A219-405F-9BA2-D1062D849C11}" type="slidenum">
              <a:rPr lang="en-US" altLang="en-US"/>
              <a:pPr>
                <a:defRPr/>
              </a:pPr>
              <a:t>‹#›</a:t>
            </a:fld>
            <a:endParaRPr lang="en-US" altLang="en-US"/>
          </a:p>
        </p:txBody>
      </p:sp>
    </p:spTree>
    <p:extLst>
      <p:ext uri="{BB962C8B-B14F-4D97-AF65-F5344CB8AC3E}">
        <p14:creationId xmlns:p14="http://schemas.microsoft.com/office/powerpoint/2010/main" val="8721198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Date Placeholder 3">
            <a:extLst>
              <a:ext uri="{FF2B5EF4-FFF2-40B4-BE49-F238E27FC236}">
                <a16:creationId xmlns:a16="http://schemas.microsoft.com/office/drawing/2014/main" id="{EEFE32CC-378F-CBE3-1690-8125BE2B3B78}"/>
              </a:ext>
            </a:extLst>
          </p:cNvPr>
          <p:cNvSpPr>
            <a:spLocks noGrp="1"/>
          </p:cNvSpPr>
          <p:nvPr>
            <p:ph type="dt" sz="half" idx="10"/>
          </p:nvPr>
        </p:nvSpPr>
        <p:spPr/>
        <p:txBody>
          <a:bodyPr/>
          <a:lstStyle>
            <a:lvl1pPr>
              <a:defRPr/>
            </a:lvl1pPr>
          </a:lstStyle>
          <a:p>
            <a:pPr>
              <a:defRPr/>
            </a:pPr>
            <a:endParaRPr lang="en-US" altLang="en-US"/>
          </a:p>
        </p:txBody>
      </p:sp>
      <p:sp>
        <p:nvSpPr>
          <p:cNvPr id="4" name="Footer Placeholder 4">
            <a:extLst>
              <a:ext uri="{FF2B5EF4-FFF2-40B4-BE49-F238E27FC236}">
                <a16:creationId xmlns:a16="http://schemas.microsoft.com/office/drawing/2014/main" id="{45B4657D-9016-343E-71B5-478DCDA6EE02}"/>
              </a:ext>
            </a:extLst>
          </p:cNvPr>
          <p:cNvSpPr>
            <a:spLocks noGrp="1"/>
          </p:cNvSpPr>
          <p:nvPr>
            <p:ph type="ftr" sz="quarter" idx="11"/>
          </p:nvPr>
        </p:nvSpPr>
        <p:spPr/>
        <p:txBody>
          <a:bodyPr/>
          <a:lstStyle>
            <a:lvl1pPr>
              <a:defRPr/>
            </a:lvl1pPr>
          </a:lstStyle>
          <a:p>
            <a:pPr>
              <a:defRPr/>
            </a:pPr>
            <a:endParaRPr lang="en-US" altLang="en-US"/>
          </a:p>
        </p:txBody>
      </p:sp>
      <p:sp>
        <p:nvSpPr>
          <p:cNvPr id="5" name="Slide Number Placeholder 5">
            <a:extLst>
              <a:ext uri="{FF2B5EF4-FFF2-40B4-BE49-F238E27FC236}">
                <a16:creationId xmlns:a16="http://schemas.microsoft.com/office/drawing/2014/main" id="{F0B61D78-2CE2-54D0-AEA0-E40D166769EA}"/>
              </a:ext>
            </a:extLst>
          </p:cNvPr>
          <p:cNvSpPr>
            <a:spLocks noGrp="1"/>
          </p:cNvSpPr>
          <p:nvPr>
            <p:ph type="sldNum" sz="quarter" idx="12"/>
          </p:nvPr>
        </p:nvSpPr>
        <p:spPr/>
        <p:txBody>
          <a:bodyPr/>
          <a:lstStyle>
            <a:lvl1pPr>
              <a:defRPr/>
            </a:lvl1pPr>
          </a:lstStyle>
          <a:p>
            <a:pPr>
              <a:defRPr/>
            </a:pPr>
            <a:fld id="{92708156-C97B-47DE-A01B-ECA3BDD3C8FE}" type="slidenum">
              <a:rPr lang="en-US" altLang="en-US"/>
              <a:pPr>
                <a:defRPr/>
              </a:pPr>
              <a:t>‹#›</a:t>
            </a:fld>
            <a:endParaRPr lang="en-US" altLang="en-US"/>
          </a:p>
        </p:txBody>
      </p:sp>
    </p:spTree>
    <p:extLst>
      <p:ext uri="{BB962C8B-B14F-4D97-AF65-F5344CB8AC3E}">
        <p14:creationId xmlns:p14="http://schemas.microsoft.com/office/powerpoint/2010/main" val="3088442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3F92E526-B3EC-3325-C1CE-458DF4BB7642}"/>
              </a:ext>
            </a:extLst>
          </p:cNvPr>
          <p:cNvSpPr>
            <a:spLocks noGrp="1"/>
          </p:cNvSpPr>
          <p:nvPr>
            <p:ph type="dt" sz="half" idx="10"/>
          </p:nvPr>
        </p:nvSpPr>
        <p:spPr/>
        <p:txBody>
          <a:bodyPr/>
          <a:lstStyle>
            <a:lvl1pPr>
              <a:defRPr/>
            </a:lvl1pPr>
          </a:lstStyle>
          <a:p>
            <a:pPr>
              <a:defRPr/>
            </a:pPr>
            <a:endParaRPr lang="en-US" altLang="en-US"/>
          </a:p>
        </p:txBody>
      </p:sp>
      <p:sp>
        <p:nvSpPr>
          <p:cNvPr id="3" name="Footer Placeholder 4">
            <a:extLst>
              <a:ext uri="{FF2B5EF4-FFF2-40B4-BE49-F238E27FC236}">
                <a16:creationId xmlns:a16="http://schemas.microsoft.com/office/drawing/2014/main" id="{56C6139D-2FE8-83CF-8103-4007FF33856C}"/>
              </a:ext>
            </a:extLst>
          </p:cNvPr>
          <p:cNvSpPr>
            <a:spLocks noGrp="1"/>
          </p:cNvSpPr>
          <p:nvPr>
            <p:ph type="ftr" sz="quarter" idx="11"/>
          </p:nvPr>
        </p:nvSpPr>
        <p:spPr/>
        <p:txBody>
          <a:bodyPr/>
          <a:lstStyle>
            <a:lvl1pPr>
              <a:defRPr/>
            </a:lvl1pPr>
          </a:lstStyle>
          <a:p>
            <a:pPr>
              <a:defRPr/>
            </a:pPr>
            <a:endParaRPr lang="en-US" altLang="en-US"/>
          </a:p>
        </p:txBody>
      </p:sp>
      <p:sp>
        <p:nvSpPr>
          <p:cNvPr id="4" name="Slide Number Placeholder 5">
            <a:extLst>
              <a:ext uri="{FF2B5EF4-FFF2-40B4-BE49-F238E27FC236}">
                <a16:creationId xmlns:a16="http://schemas.microsoft.com/office/drawing/2014/main" id="{859F1557-DFF2-D009-58B9-AB9F4533622A}"/>
              </a:ext>
            </a:extLst>
          </p:cNvPr>
          <p:cNvSpPr>
            <a:spLocks noGrp="1"/>
          </p:cNvSpPr>
          <p:nvPr>
            <p:ph type="sldNum" sz="quarter" idx="12"/>
          </p:nvPr>
        </p:nvSpPr>
        <p:spPr/>
        <p:txBody>
          <a:bodyPr/>
          <a:lstStyle>
            <a:lvl1pPr>
              <a:defRPr/>
            </a:lvl1pPr>
          </a:lstStyle>
          <a:p>
            <a:pPr>
              <a:defRPr/>
            </a:pPr>
            <a:fld id="{B73BEEF3-794E-4235-A79B-7A3186864591}" type="slidenum">
              <a:rPr lang="en-US" altLang="en-US"/>
              <a:pPr>
                <a:defRPr/>
              </a:pPr>
              <a:t>‹#›</a:t>
            </a:fld>
            <a:endParaRPr lang="en-US" altLang="en-US"/>
          </a:p>
        </p:txBody>
      </p:sp>
    </p:spTree>
    <p:extLst>
      <p:ext uri="{BB962C8B-B14F-4D97-AF65-F5344CB8AC3E}">
        <p14:creationId xmlns:p14="http://schemas.microsoft.com/office/powerpoint/2010/main" val="23341949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a:t>Click to edit Master title style</a:t>
            </a:r>
            <a:endParaRPr lang="vi-VN"/>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10B8B1F9-0D7D-B8FA-D371-F6F8352AC4FB}"/>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20D5614E-BDA6-5D79-67B7-3ECFE74E3EAA}"/>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D21C5C82-7943-DBEC-E86A-3733C79DED74}"/>
              </a:ext>
            </a:extLst>
          </p:cNvPr>
          <p:cNvSpPr>
            <a:spLocks noGrp="1"/>
          </p:cNvSpPr>
          <p:nvPr>
            <p:ph type="sldNum" sz="quarter" idx="12"/>
          </p:nvPr>
        </p:nvSpPr>
        <p:spPr/>
        <p:txBody>
          <a:bodyPr/>
          <a:lstStyle>
            <a:lvl1pPr>
              <a:defRPr/>
            </a:lvl1pPr>
          </a:lstStyle>
          <a:p>
            <a:pPr>
              <a:defRPr/>
            </a:pPr>
            <a:fld id="{28D15DB4-C3BB-4F2F-9978-B89108C5F963}" type="slidenum">
              <a:rPr lang="en-US" altLang="en-US"/>
              <a:pPr>
                <a:defRPr/>
              </a:pPr>
              <a:t>‹#›</a:t>
            </a:fld>
            <a:endParaRPr lang="en-US" altLang="en-US"/>
          </a:p>
        </p:txBody>
      </p:sp>
    </p:spTree>
    <p:extLst>
      <p:ext uri="{BB962C8B-B14F-4D97-AF65-F5344CB8AC3E}">
        <p14:creationId xmlns:p14="http://schemas.microsoft.com/office/powerpoint/2010/main" val="14961096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Rectangle 5">
            <a:extLst>
              <a:ext uri="{FF2B5EF4-FFF2-40B4-BE49-F238E27FC236}">
                <a16:creationId xmlns:a16="http://schemas.microsoft.com/office/drawing/2014/main" id="{96714474-CA34-39F1-81FA-1BFC1A84C82F}"/>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BD326524-E0B3-5EE4-9181-836B000585AA}"/>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7">
            <a:extLst>
              <a:ext uri="{FF2B5EF4-FFF2-40B4-BE49-F238E27FC236}">
                <a16:creationId xmlns:a16="http://schemas.microsoft.com/office/drawing/2014/main" id="{B4B74AD4-4BB8-66DA-2DB0-4D9EF7988FAC}"/>
              </a:ext>
            </a:extLst>
          </p:cNvPr>
          <p:cNvSpPr>
            <a:spLocks noGrp="1" noChangeArrowheads="1"/>
          </p:cNvSpPr>
          <p:nvPr>
            <p:ph type="sldNum" sz="quarter" idx="12"/>
          </p:nvPr>
        </p:nvSpPr>
        <p:spPr>
          <a:ln/>
        </p:spPr>
        <p:txBody>
          <a:bodyPr/>
          <a:lstStyle>
            <a:lvl1pPr>
              <a:defRPr/>
            </a:lvl1pPr>
          </a:lstStyle>
          <a:p>
            <a:pPr>
              <a:defRPr/>
            </a:pPr>
            <a:fld id="{60097DCC-591E-4078-808A-12F016427EAF}" type="slidenum">
              <a:rPr lang="en-US" altLang="en-US"/>
              <a:pPr>
                <a:defRPr/>
              </a:pPr>
              <a:t>‹#›</a:t>
            </a:fld>
            <a:endParaRPr lang="en-US" altLang="en-US"/>
          </a:p>
        </p:txBody>
      </p:sp>
    </p:spTree>
    <p:extLst>
      <p:ext uri="{BB962C8B-B14F-4D97-AF65-F5344CB8AC3E}">
        <p14:creationId xmlns:p14="http://schemas.microsoft.com/office/powerpoint/2010/main" val="310021400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vi-VN"/>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vi-VN"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7CCB2CAF-6467-25F9-6E6C-7C347CD06C5D}"/>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62B7E6BD-1B33-A18A-5320-7802C848DE5B}"/>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CAD64B5B-1A12-C359-1FCD-9090E7B0696E}"/>
              </a:ext>
            </a:extLst>
          </p:cNvPr>
          <p:cNvSpPr>
            <a:spLocks noGrp="1"/>
          </p:cNvSpPr>
          <p:nvPr>
            <p:ph type="sldNum" sz="quarter" idx="12"/>
          </p:nvPr>
        </p:nvSpPr>
        <p:spPr/>
        <p:txBody>
          <a:bodyPr/>
          <a:lstStyle>
            <a:lvl1pPr>
              <a:defRPr/>
            </a:lvl1pPr>
          </a:lstStyle>
          <a:p>
            <a:pPr>
              <a:defRPr/>
            </a:pPr>
            <a:fld id="{F0E4708E-AF7F-4FA9-89DE-D6FFC79BEB35}" type="slidenum">
              <a:rPr lang="en-US" altLang="en-US"/>
              <a:pPr>
                <a:defRPr/>
              </a:pPr>
              <a:t>‹#›</a:t>
            </a:fld>
            <a:endParaRPr lang="en-US" altLang="en-US"/>
          </a:p>
        </p:txBody>
      </p:sp>
    </p:spTree>
    <p:extLst>
      <p:ext uri="{BB962C8B-B14F-4D97-AF65-F5344CB8AC3E}">
        <p14:creationId xmlns:p14="http://schemas.microsoft.com/office/powerpoint/2010/main" val="334465230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89C1A668-4A41-9497-2347-546CEB89189B}"/>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4813147C-E458-C0DE-4D7C-07B5B9B2483A}"/>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C07DD957-E51E-7767-87E0-F179990E395B}"/>
              </a:ext>
            </a:extLst>
          </p:cNvPr>
          <p:cNvSpPr>
            <a:spLocks noGrp="1"/>
          </p:cNvSpPr>
          <p:nvPr>
            <p:ph type="sldNum" sz="quarter" idx="12"/>
          </p:nvPr>
        </p:nvSpPr>
        <p:spPr/>
        <p:txBody>
          <a:bodyPr/>
          <a:lstStyle>
            <a:lvl1pPr>
              <a:defRPr/>
            </a:lvl1pPr>
          </a:lstStyle>
          <a:p>
            <a:pPr>
              <a:defRPr/>
            </a:pPr>
            <a:fld id="{80B63665-B5E3-460E-8335-0ECFD77EC34F}" type="slidenum">
              <a:rPr lang="en-US" altLang="en-US"/>
              <a:pPr>
                <a:defRPr/>
              </a:pPr>
              <a:t>‹#›</a:t>
            </a:fld>
            <a:endParaRPr lang="en-US" altLang="en-US"/>
          </a:p>
        </p:txBody>
      </p:sp>
    </p:spTree>
    <p:extLst>
      <p:ext uri="{BB962C8B-B14F-4D97-AF65-F5344CB8AC3E}">
        <p14:creationId xmlns:p14="http://schemas.microsoft.com/office/powerpoint/2010/main" val="21845222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a:t>Click to edit Master title style</a:t>
            </a:r>
            <a:endParaRPr lang="vi-VN"/>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D5738253-0F3B-E81B-A789-8861E6F44965}"/>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2B58A12D-C081-26FF-42AA-945963E5B1DE}"/>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5B29B732-F875-E37C-63AF-BEE96459B8F7}"/>
              </a:ext>
            </a:extLst>
          </p:cNvPr>
          <p:cNvSpPr>
            <a:spLocks noGrp="1"/>
          </p:cNvSpPr>
          <p:nvPr>
            <p:ph type="sldNum" sz="quarter" idx="12"/>
          </p:nvPr>
        </p:nvSpPr>
        <p:spPr/>
        <p:txBody>
          <a:bodyPr/>
          <a:lstStyle>
            <a:lvl1pPr>
              <a:defRPr/>
            </a:lvl1pPr>
          </a:lstStyle>
          <a:p>
            <a:pPr>
              <a:defRPr/>
            </a:pPr>
            <a:fld id="{FF781999-05E5-4DA7-A57D-BF6CD88BDD4C}" type="slidenum">
              <a:rPr lang="en-US" altLang="en-US"/>
              <a:pPr>
                <a:defRPr/>
              </a:pPr>
              <a:t>‹#›</a:t>
            </a:fld>
            <a:endParaRPr lang="en-US" altLang="en-US"/>
          </a:p>
        </p:txBody>
      </p:sp>
    </p:spTree>
    <p:extLst>
      <p:ext uri="{BB962C8B-B14F-4D97-AF65-F5344CB8AC3E}">
        <p14:creationId xmlns:p14="http://schemas.microsoft.com/office/powerpoint/2010/main" val="336657102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endParaRPr lang="vi-VN"/>
          </a:p>
        </p:txBody>
      </p:sp>
      <p:sp>
        <p:nvSpPr>
          <p:cNvPr id="3" name="Table Placeholder 2"/>
          <p:cNvSpPr>
            <a:spLocks noGrp="1"/>
          </p:cNvSpPr>
          <p:nvPr>
            <p:ph type="tbl" idx="1"/>
          </p:nvPr>
        </p:nvSpPr>
        <p:spPr>
          <a:xfrm>
            <a:off x="609600" y="1600203"/>
            <a:ext cx="10972800" cy="4525963"/>
          </a:xfrm>
        </p:spPr>
        <p:txBody>
          <a:bodyPr/>
          <a:lstStyle/>
          <a:p>
            <a:pPr lvl="0"/>
            <a:endParaRPr lang="vi-VN" noProof="0"/>
          </a:p>
        </p:txBody>
      </p:sp>
      <p:sp>
        <p:nvSpPr>
          <p:cNvPr id="4" name="Rectangle 4">
            <a:extLst>
              <a:ext uri="{FF2B5EF4-FFF2-40B4-BE49-F238E27FC236}">
                <a16:creationId xmlns:a16="http://schemas.microsoft.com/office/drawing/2014/main" id="{09751663-94E2-6C30-5211-D8F988DC717F}"/>
              </a:ext>
            </a:extLst>
          </p:cNvPr>
          <p:cNvSpPr>
            <a:spLocks noGrp="1" noChangeArrowheads="1"/>
          </p:cNvSpPr>
          <p:nvPr>
            <p:ph type="dt" sz="half" idx="10"/>
          </p:nvPr>
        </p:nvSpPr>
        <p:spPr/>
        <p:txBody>
          <a:bodyPr/>
          <a:lstStyle>
            <a:lvl1pPr>
              <a:defRPr/>
            </a:lvl1pPr>
          </a:lstStyle>
          <a:p>
            <a:pPr>
              <a:defRPr/>
            </a:pPr>
            <a:fld id="{661600BC-82A2-4B8E-9E2D-C303DBBD3613}" type="datetime1">
              <a:rPr lang="en-US"/>
              <a:pPr>
                <a:defRPr/>
              </a:pPr>
              <a:t>8/26/2026</a:t>
            </a:fld>
            <a:endParaRPr lang="en-US"/>
          </a:p>
        </p:txBody>
      </p:sp>
      <p:sp>
        <p:nvSpPr>
          <p:cNvPr id="5" name="Rectangle 5">
            <a:extLst>
              <a:ext uri="{FF2B5EF4-FFF2-40B4-BE49-F238E27FC236}">
                <a16:creationId xmlns:a16="http://schemas.microsoft.com/office/drawing/2014/main" id="{7270439F-9808-D2CE-1D35-9F73232FEB39}"/>
              </a:ext>
            </a:extLst>
          </p:cNvPr>
          <p:cNvSpPr>
            <a:spLocks noGrp="1" noChangeArrowheads="1"/>
          </p:cNvSpPr>
          <p:nvPr>
            <p:ph type="ftr" sz="quarter" idx="11"/>
          </p:nvPr>
        </p:nvSpPr>
        <p:spPr/>
        <p:txBody>
          <a:bodyPr/>
          <a:lstStyle>
            <a:lvl1pPr>
              <a:defRPr/>
            </a:lvl1pPr>
          </a:lstStyle>
          <a:p>
            <a:pPr>
              <a:defRPr/>
            </a:pPr>
            <a:endParaRPr lang="en-US"/>
          </a:p>
        </p:txBody>
      </p:sp>
      <p:sp>
        <p:nvSpPr>
          <p:cNvPr id="6" name="Slide Number Placeholder 6">
            <a:extLst>
              <a:ext uri="{FF2B5EF4-FFF2-40B4-BE49-F238E27FC236}">
                <a16:creationId xmlns:a16="http://schemas.microsoft.com/office/drawing/2014/main" id="{0D4B816C-82F2-BB5B-CD40-183ABECC09DB}"/>
              </a:ext>
            </a:extLst>
          </p:cNvPr>
          <p:cNvSpPr>
            <a:spLocks noGrp="1" noChangeArrowheads="1"/>
          </p:cNvSpPr>
          <p:nvPr>
            <p:ph type="sldNum" sz="quarter" idx="12"/>
          </p:nvPr>
        </p:nvSpPr>
        <p:spPr/>
        <p:txBody>
          <a:bodyPr/>
          <a:lstStyle>
            <a:lvl1pPr>
              <a:defRPr smtClean="0"/>
            </a:lvl1pPr>
          </a:lstStyle>
          <a:p>
            <a:pPr>
              <a:defRPr/>
            </a:pPr>
            <a:fld id="{4C2DEBC7-25E7-4683-A802-9E79E058805E}" type="slidenum">
              <a:rPr lang="en-US" altLang="vi-VN"/>
              <a:pPr>
                <a:defRPr/>
              </a:pPr>
              <a:t>‹#›</a:t>
            </a:fld>
            <a:endParaRPr lang="en-US" altLang="vi-VN"/>
          </a:p>
        </p:txBody>
      </p:sp>
    </p:spTree>
    <p:extLst>
      <p:ext uri="{BB962C8B-B14F-4D97-AF65-F5344CB8AC3E}">
        <p14:creationId xmlns:p14="http://schemas.microsoft.com/office/powerpoint/2010/main" val="12008082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826685" y="301625"/>
            <a:ext cx="9751483" cy="1143000"/>
          </a:xfrm>
        </p:spPr>
        <p:txBody>
          <a:bodyPr/>
          <a:lstStyle/>
          <a:p>
            <a:r>
              <a:rPr lang="en-US"/>
              <a:t>Click to edit Master title style</a:t>
            </a:r>
            <a:endParaRPr lang="vi-VN"/>
          </a:p>
        </p:txBody>
      </p:sp>
      <p:sp>
        <p:nvSpPr>
          <p:cNvPr id="3" name="Chart Placeholder 2"/>
          <p:cNvSpPr>
            <a:spLocks noGrp="1"/>
          </p:cNvSpPr>
          <p:nvPr>
            <p:ph type="chart" idx="1"/>
          </p:nvPr>
        </p:nvSpPr>
        <p:spPr>
          <a:xfrm>
            <a:off x="1826685" y="1827213"/>
            <a:ext cx="9751483" cy="4114800"/>
          </a:xfrm>
        </p:spPr>
        <p:txBody>
          <a:bodyPr>
            <a:normAutofit/>
          </a:bodyPr>
          <a:lstStyle/>
          <a:p>
            <a:pPr lvl="0"/>
            <a:endParaRPr lang="vi-VN" noProof="0"/>
          </a:p>
        </p:txBody>
      </p:sp>
      <p:sp>
        <p:nvSpPr>
          <p:cNvPr id="4" name="Date Placeholder 3">
            <a:extLst>
              <a:ext uri="{FF2B5EF4-FFF2-40B4-BE49-F238E27FC236}">
                <a16:creationId xmlns:a16="http://schemas.microsoft.com/office/drawing/2014/main" id="{F96093C6-4A92-6024-E082-9622670BD64A}"/>
              </a:ext>
            </a:extLst>
          </p:cNvPr>
          <p:cNvSpPr>
            <a:spLocks noGrp="1"/>
          </p:cNvSpPr>
          <p:nvPr>
            <p:ph type="dt" sz="half" idx="10"/>
          </p:nvPr>
        </p:nvSpPr>
        <p:spPr>
          <a:xfrm>
            <a:off x="609600" y="6248400"/>
            <a:ext cx="2844800" cy="457200"/>
          </a:xfrm>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313C3383-F335-FD13-27E2-CA5E68EF4CF2}"/>
              </a:ext>
            </a:extLst>
          </p:cNvPr>
          <p:cNvSpPr>
            <a:spLocks noGrp="1"/>
          </p:cNvSpPr>
          <p:nvPr>
            <p:ph type="ftr" sz="quarter" idx="11"/>
          </p:nvPr>
        </p:nvSpPr>
        <p:spPr>
          <a:xfrm>
            <a:off x="4165600" y="6248400"/>
            <a:ext cx="3860800" cy="457200"/>
          </a:xfrm>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7F1D2CAF-C10D-26CD-596C-289485AF5327}"/>
              </a:ext>
            </a:extLst>
          </p:cNvPr>
          <p:cNvSpPr>
            <a:spLocks noGrp="1"/>
          </p:cNvSpPr>
          <p:nvPr>
            <p:ph type="sldNum" sz="quarter" idx="12"/>
          </p:nvPr>
        </p:nvSpPr>
        <p:spPr>
          <a:xfrm>
            <a:off x="8737600" y="6248400"/>
            <a:ext cx="2844800" cy="457200"/>
          </a:xfrm>
        </p:spPr>
        <p:txBody>
          <a:bodyPr/>
          <a:lstStyle>
            <a:lvl1pPr>
              <a:defRPr smtClean="0"/>
            </a:lvl1pPr>
          </a:lstStyle>
          <a:p>
            <a:pPr>
              <a:defRPr/>
            </a:pPr>
            <a:fld id="{D93FB90F-9E29-43B0-AD8D-61B5A907F6A4}" type="slidenum">
              <a:rPr lang="en-US" altLang="vi-VN"/>
              <a:pPr>
                <a:defRPr/>
              </a:pPr>
              <a:t>‹#›</a:t>
            </a:fld>
            <a:endParaRPr lang="en-US" altLang="vi-VN"/>
          </a:p>
        </p:txBody>
      </p:sp>
    </p:spTree>
    <p:extLst>
      <p:ext uri="{BB962C8B-B14F-4D97-AF65-F5344CB8AC3E}">
        <p14:creationId xmlns:p14="http://schemas.microsoft.com/office/powerpoint/2010/main" val="427248787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9"/>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BCAD085-E8A6-8845-BD4E-CB4CCA059FC4}" type="datetimeFigureOut">
              <a:rPr lang="en-US" smtClean="0"/>
              <a:t>8/26/2026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53194855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8/26/2026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75471640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4"/>
            <a:ext cx="7772400" cy="1362075"/>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8/26/2026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45639252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4"/>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4"/>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BCAD085-E8A6-8845-BD4E-CB4CCA059FC4}" type="datetimeFigureOut">
              <a:rPr lang="en-US" smtClean="0"/>
              <a:t>8/26/2026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409741838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2"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2"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7"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BCAD085-E8A6-8845-BD4E-CB4CCA059FC4}" type="datetimeFigureOut">
              <a:rPr lang="en-US" smtClean="0"/>
              <a:t>8/26/2026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06771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a:t>Click to edit Master title style</a:t>
            </a:r>
            <a:endParaRPr lang="vi-VN"/>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5">
            <a:extLst>
              <a:ext uri="{FF2B5EF4-FFF2-40B4-BE49-F238E27FC236}">
                <a16:creationId xmlns:a16="http://schemas.microsoft.com/office/drawing/2014/main" id="{BA28F6E4-DAB4-57D8-0BC3-3066D88D0303}"/>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A888DDD5-48C1-B0C7-4BB3-07E7DD8B89FA}"/>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7">
            <a:extLst>
              <a:ext uri="{FF2B5EF4-FFF2-40B4-BE49-F238E27FC236}">
                <a16:creationId xmlns:a16="http://schemas.microsoft.com/office/drawing/2014/main" id="{A3B17E84-B866-D555-1804-C73E37D60F81}"/>
              </a:ext>
            </a:extLst>
          </p:cNvPr>
          <p:cNvSpPr>
            <a:spLocks noGrp="1" noChangeArrowheads="1"/>
          </p:cNvSpPr>
          <p:nvPr>
            <p:ph type="sldNum" sz="quarter" idx="12"/>
          </p:nvPr>
        </p:nvSpPr>
        <p:spPr>
          <a:ln/>
        </p:spPr>
        <p:txBody>
          <a:bodyPr/>
          <a:lstStyle>
            <a:lvl1pPr>
              <a:defRPr/>
            </a:lvl1pPr>
          </a:lstStyle>
          <a:p>
            <a:pPr>
              <a:defRPr/>
            </a:pPr>
            <a:fld id="{21622FCC-E75F-4A5E-B168-EFC2ED62120C}" type="slidenum">
              <a:rPr lang="en-US" altLang="en-US"/>
              <a:pPr>
                <a:defRPr/>
              </a:pPr>
              <a:t>‹#›</a:t>
            </a:fld>
            <a:endParaRPr lang="en-US" altLang="en-US"/>
          </a:p>
        </p:txBody>
      </p:sp>
    </p:spTree>
    <p:extLst>
      <p:ext uri="{BB962C8B-B14F-4D97-AF65-F5344CB8AC3E}">
        <p14:creationId xmlns:p14="http://schemas.microsoft.com/office/powerpoint/2010/main" val="20578034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BCAD085-E8A6-8845-BD4E-CB4CCA059FC4}" type="datetimeFigureOut">
              <a:rPr lang="en-US" smtClean="0"/>
              <a:t>8/26/2026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47525874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8/26/2026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26718147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1" y="273054"/>
            <a:ext cx="5111751"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8/26/2026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45360390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8/26/2026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35386762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8/26/2026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07007921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2"/>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2"/>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8/26/2026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4503962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vi-VN" sz="2400"/>
          </a:p>
        </p:txBody>
      </p:sp>
      <p:sp>
        <p:nvSpPr>
          <p:cNvPr id="8" name="Rectangle 7"/>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vi-VN" sz="2400"/>
          </a:p>
        </p:txBody>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C85C871-7227-4ED7-BC41-85E86198E827}" type="datetimeFigureOut">
              <a:rPr lang="vi-VN" smtClean="0"/>
              <a:t>26/08/2026</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94E8F35C-C388-4DDD-875D-3EF042A70802}" type="slidenum">
              <a:rPr lang="vi-VN" smtClean="0"/>
              <a:t>‹#›</a:t>
            </a:fld>
            <a:endParaRPr lang="vi-VN"/>
          </a:p>
        </p:txBody>
      </p:sp>
      <p:cxnSp>
        <p:nvCxnSpPr>
          <p:cNvPr id="9" name="Straight Connector 8"/>
          <p:cNvCxnSpPr/>
          <p:nvPr/>
        </p:nvCxnSpPr>
        <p:spPr>
          <a:xfrm>
            <a:off x="1207659"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271460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C85C871-7227-4ED7-BC41-85E86198E827}" type="datetimeFigureOut">
              <a:rPr lang="vi-VN" smtClean="0"/>
              <a:t>26/08/2026</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94E8F35C-C388-4DDD-875D-3EF042A70802}" type="slidenum">
              <a:rPr lang="vi-VN" smtClean="0"/>
              <a:t>‹#›</a:t>
            </a:fld>
            <a:endParaRPr lang="vi-VN"/>
          </a:p>
        </p:txBody>
      </p:sp>
    </p:spTree>
    <p:extLst>
      <p:ext uri="{BB962C8B-B14F-4D97-AF65-F5344CB8AC3E}">
        <p14:creationId xmlns:p14="http://schemas.microsoft.com/office/powerpoint/2010/main" val="74356052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C85C871-7227-4ED7-BC41-85E86198E827}" type="datetimeFigureOut">
              <a:rPr lang="vi-VN" smtClean="0"/>
              <a:t>26/08/2026</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94E8F35C-C388-4DDD-875D-3EF042A70802}" type="slidenum">
              <a:rPr lang="vi-VN" smtClean="0"/>
              <a:t>‹#›</a:t>
            </a:fld>
            <a:endParaRPr lang="vi-VN"/>
          </a:p>
        </p:txBody>
      </p:sp>
      <p:cxnSp>
        <p:nvCxnSpPr>
          <p:cNvPr id="9" name="Straight Connector 8"/>
          <p:cNvCxnSpPr/>
          <p:nvPr/>
        </p:nvCxnSpPr>
        <p:spPr>
          <a:xfrm>
            <a:off x="1207659"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120175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5"/>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C85C871-7227-4ED7-BC41-85E86198E827}" type="datetimeFigureOut">
              <a:rPr lang="vi-VN" smtClean="0"/>
              <a:t>26/08/2026</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94E8F35C-C388-4DDD-875D-3EF042A70802}" type="slidenum">
              <a:rPr lang="vi-VN" smtClean="0"/>
              <a:t>‹#›</a:t>
            </a:fld>
            <a:endParaRPr lang="vi-VN"/>
          </a:p>
        </p:txBody>
      </p:sp>
    </p:spTree>
    <p:extLst>
      <p:ext uri="{BB962C8B-B14F-4D97-AF65-F5344CB8AC3E}">
        <p14:creationId xmlns:p14="http://schemas.microsoft.com/office/powerpoint/2010/main" val="862684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sz="half" idx="1"/>
          </p:nvPr>
        </p:nvSpPr>
        <p:spPr>
          <a:xfrm>
            <a:off x="609600" y="1719263"/>
            <a:ext cx="53848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p:cNvSpPr>
            <a:spLocks noGrp="1"/>
          </p:cNvSpPr>
          <p:nvPr>
            <p:ph sz="half" idx="2"/>
          </p:nvPr>
        </p:nvSpPr>
        <p:spPr>
          <a:xfrm>
            <a:off x="6197600" y="1719263"/>
            <a:ext cx="53848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Rectangle 5">
            <a:extLst>
              <a:ext uri="{FF2B5EF4-FFF2-40B4-BE49-F238E27FC236}">
                <a16:creationId xmlns:a16="http://schemas.microsoft.com/office/drawing/2014/main" id="{AF7A5813-B50E-7BF5-7E21-3A293FBBA6FC}"/>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4318E0CA-7D17-62BC-02FB-8AF94C094044}"/>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7">
            <a:extLst>
              <a:ext uri="{FF2B5EF4-FFF2-40B4-BE49-F238E27FC236}">
                <a16:creationId xmlns:a16="http://schemas.microsoft.com/office/drawing/2014/main" id="{EEE8AC25-30AB-9389-5BCC-83B950165DEF}"/>
              </a:ext>
            </a:extLst>
          </p:cNvPr>
          <p:cNvSpPr>
            <a:spLocks noGrp="1" noChangeArrowheads="1"/>
          </p:cNvSpPr>
          <p:nvPr>
            <p:ph type="sldNum" sz="quarter" idx="12"/>
          </p:nvPr>
        </p:nvSpPr>
        <p:spPr>
          <a:ln/>
        </p:spPr>
        <p:txBody>
          <a:bodyPr/>
          <a:lstStyle>
            <a:lvl1pPr>
              <a:defRPr/>
            </a:lvl1pPr>
          </a:lstStyle>
          <a:p>
            <a:pPr>
              <a:defRPr/>
            </a:pPr>
            <a:fld id="{1C92406F-8E6C-4D98-BE28-1042E8FA0DFF}" type="slidenum">
              <a:rPr lang="en-US" altLang="en-US"/>
              <a:pPr>
                <a:defRPr/>
              </a:pPr>
              <a:t>‹#›</a:t>
            </a:fld>
            <a:endParaRPr lang="en-US" altLang="en-US"/>
          </a:p>
        </p:txBody>
      </p:sp>
    </p:spTree>
    <p:extLst>
      <p:ext uri="{BB962C8B-B14F-4D97-AF65-F5344CB8AC3E}">
        <p14:creationId xmlns:p14="http://schemas.microsoft.com/office/powerpoint/2010/main" val="220729901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5"/>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C85C871-7227-4ED7-BC41-85E86198E827}" type="datetimeFigureOut">
              <a:rPr lang="vi-VN" smtClean="0"/>
              <a:t>26/08/2026</a:t>
            </a:fld>
            <a:endParaRPr lang="vi-VN"/>
          </a:p>
        </p:txBody>
      </p:sp>
      <p:sp>
        <p:nvSpPr>
          <p:cNvPr id="8" name="Footer Placeholder 7"/>
          <p:cNvSpPr>
            <a:spLocks noGrp="1"/>
          </p:cNvSpPr>
          <p:nvPr>
            <p:ph type="ftr" sz="quarter" idx="11"/>
          </p:nvPr>
        </p:nvSpPr>
        <p:spPr/>
        <p:txBody>
          <a:bodyPr/>
          <a:lstStyle/>
          <a:p>
            <a:endParaRPr lang="vi-VN"/>
          </a:p>
        </p:txBody>
      </p:sp>
      <p:sp>
        <p:nvSpPr>
          <p:cNvPr id="9" name="Slide Number Placeholder 8"/>
          <p:cNvSpPr>
            <a:spLocks noGrp="1"/>
          </p:cNvSpPr>
          <p:nvPr>
            <p:ph type="sldNum" sz="quarter" idx="12"/>
          </p:nvPr>
        </p:nvSpPr>
        <p:spPr/>
        <p:txBody>
          <a:bodyPr/>
          <a:lstStyle/>
          <a:p>
            <a:fld id="{94E8F35C-C388-4DDD-875D-3EF042A70802}" type="slidenum">
              <a:rPr lang="vi-VN" smtClean="0"/>
              <a:t>‹#›</a:t>
            </a:fld>
            <a:endParaRPr lang="vi-VN"/>
          </a:p>
        </p:txBody>
      </p:sp>
    </p:spTree>
    <p:extLst>
      <p:ext uri="{BB962C8B-B14F-4D97-AF65-F5344CB8AC3E}">
        <p14:creationId xmlns:p14="http://schemas.microsoft.com/office/powerpoint/2010/main" val="263279890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C85C871-7227-4ED7-BC41-85E86198E827}" type="datetimeFigureOut">
              <a:rPr lang="vi-VN" smtClean="0"/>
              <a:t>26/08/2026</a:t>
            </a:fld>
            <a:endParaRPr lang="vi-VN"/>
          </a:p>
        </p:txBody>
      </p:sp>
      <p:sp>
        <p:nvSpPr>
          <p:cNvPr id="4" name="Footer Placeholder 3"/>
          <p:cNvSpPr>
            <a:spLocks noGrp="1"/>
          </p:cNvSpPr>
          <p:nvPr>
            <p:ph type="ftr" sz="quarter" idx="11"/>
          </p:nvPr>
        </p:nvSpPr>
        <p:spPr/>
        <p:txBody>
          <a:bodyPr/>
          <a:lstStyle/>
          <a:p>
            <a:endParaRPr lang="vi-VN"/>
          </a:p>
        </p:txBody>
      </p:sp>
      <p:sp>
        <p:nvSpPr>
          <p:cNvPr id="5" name="Slide Number Placeholder 4"/>
          <p:cNvSpPr>
            <a:spLocks noGrp="1"/>
          </p:cNvSpPr>
          <p:nvPr>
            <p:ph type="sldNum" sz="quarter" idx="12"/>
          </p:nvPr>
        </p:nvSpPr>
        <p:spPr/>
        <p:txBody>
          <a:bodyPr/>
          <a:lstStyle/>
          <a:p>
            <a:fld id="{94E8F35C-C388-4DDD-875D-3EF042A70802}" type="slidenum">
              <a:rPr lang="vi-VN" smtClean="0"/>
              <a:t>‹#›</a:t>
            </a:fld>
            <a:endParaRPr lang="vi-VN"/>
          </a:p>
        </p:txBody>
      </p:sp>
    </p:spTree>
    <p:extLst>
      <p:ext uri="{BB962C8B-B14F-4D97-AF65-F5344CB8AC3E}">
        <p14:creationId xmlns:p14="http://schemas.microsoft.com/office/powerpoint/2010/main" val="97871701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4C85C871-7227-4ED7-BC41-85E86198E827}" type="datetimeFigureOut">
              <a:rPr lang="vi-VN" smtClean="0"/>
              <a:t>26/08/2026</a:t>
            </a:fld>
            <a:endParaRPr lang="vi-VN"/>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vi-VN"/>
          </a:p>
        </p:txBody>
      </p:sp>
      <p:sp>
        <p:nvSpPr>
          <p:cNvPr id="9" name="Slide Number Placeholder 8"/>
          <p:cNvSpPr>
            <a:spLocks noGrp="1"/>
          </p:cNvSpPr>
          <p:nvPr>
            <p:ph type="sldNum" sz="quarter" idx="12"/>
          </p:nvPr>
        </p:nvSpPr>
        <p:spPr/>
        <p:txBody>
          <a:bodyPr/>
          <a:lstStyle/>
          <a:p>
            <a:fld id="{94E8F35C-C388-4DDD-875D-3EF042A70802}" type="slidenum">
              <a:rPr lang="vi-VN" smtClean="0"/>
              <a:t>‹#›</a:t>
            </a:fld>
            <a:endParaRPr lang="vi-VN"/>
          </a:p>
        </p:txBody>
      </p:sp>
    </p:spTree>
    <p:extLst>
      <p:ext uri="{BB962C8B-B14F-4D97-AF65-F5344CB8AC3E}">
        <p14:creationId xmlns:p14="http://schemas.microsoft.com/office/powerpoint/2010/main" val="392894801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8"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3" y="6459787"/>
            <a:ext cx="2618511" cy="365125"/>
          </a:xfrm>
        </p:spPr>
        <p:txBody>
          <a:bodyPr/>
          <a:lstStyle>
            <a:lvl1pPr algn="l">
              <a:defRPr/>
            </a:lvl1pPr>
          </a:lstStyle>
          <a:p>
            <a:fld id="{4C85C871-7227-4ED7-BC41-85E86198E827}" type="datetimeFigureOut">
              <a:rPr lang="vi-VN" smtClean="0"/>
              <a:t>26/08/2026</a:t>
            </a:fld>
            <a:endParaRPr lang="vi-VN"/>
          </a:p>
        </p:txBody>
      </p:sp>
      <p:sp>
        <p:nvSpPr>
          <p:cNvPr id="6" name="Footer Placeholder 5"/>
          <p:cNvSpPr>
            <a:spLocks noGrp="1"/>
          </p:cNvSpPr>
          <p:nvPr>
            <p:ph type="ftr" sz="quarter" idx="11"/>
          </p:nvPr>
        </p:nvSpPr>
        <p:spPr>
          <a:xfrm>
            <a:off x="4800600" y="6459787"/>
            <a:ext cx="4648200" cy="365125"/>
          </a:xfrm>
        </p:spPr>
        <p:txBody>
          <a:bodyPr/>
          <a:lstStyle>
            <a:lvl1pPr algn="l">
              <a:defRPr>
                <a:solidFill>
                  <a:schemeClr val="tx2"/>
                </a:solidFill>
              </a:defRPr>
            </a:lvl1pPr>
          </a:lstStyle>
          <a:p>
            <a:endParaRPr lang="vi-VN"/>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4E8F35C-C388-4DDD-875D-3EF042A70802}" type="slidenum">
              <a:rPr lang="vi-VN" smtClean="0"/>
              <a:t>‹#›</a:t>
            </a:fld>
            <a:endParaRPr lang="vi-VN"/>
          </a:p>
        </p:txBody>
      </p:sp>
    </p:spTree>
    <p:extLst>
      <p:ext uri="{BB962C8B-B14F-4D97-AF65-F5344CB8AC3E}">
        <p14:creationId xmlns:p14="http://schemas.microsoft.com/office/powerpoint/2010/main" val="270493205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1"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7"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7"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C85C871-7227-4ED7-BC41-85E86198E827}" type="datetimeFigureOut">
              <a:rPr lang="vi-VN" smtClean="0"/>
              <a:t>26/08/2026</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94E8F35C-C388-4DDD-875D-3EF042A70802}" type="slidenum">
              <a:rPr lang="vi-VN" smtClean="0"/>
              <a:t>‹#›</a:t>
            </a:fld>
            <a:endParaRPr lang="vi-VN"/>
          </a:p>
        </p:txBody>
      </p:sp>
    </p:spTree>
    <p:extLst>
      <p:ext uri="{BB962C8B-B14F-4D97-AF65-F5344CB8AC3E}">
        <p14:creationId xmlns:p14="http://schemas.microsoft.com/office/powerpoint/2010/main" val="336242678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C85C871-7227-4ED7-BC41-85E86198E827}" type="datetimeFigureOut">
              <a:rPr lang="vi-VN" smtClean="0"/>
              <a:t>26/08/2026</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94E8F35C-C388-4DDD-875D-3EF042A70802}" type="slidenum">
              <a:rPr lang="vi-VN" smtClean="0"/>
              <a:t>‹#›</a:t>
            </a:fld>
            <a:endParaRPr lang="vi-VN"/>
          </a:p>
        </p:txBody>
      </p:sp>
    </p:spTree>
    <p:extLst>
      <p:ext uri="{BB962C8B-B14F-4D97-AF65-F5344CB8AC3E}">
        <p14:creationId xmlns:p14="http://schemas.microsoft.com/office/powerpoint/2010/main" val="345021099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1" y="414780"/>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C85C871-7227-4ED7-BC41-85E86198E827}" type="datetimeFigureOut">
              <a:rPr lang="vi-VN" smtClean="0"/>
              <a:t>26/08/2026</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94E8F35C-C388-4DDD-875D-3EF042A70802}" type="slidenum">
              <a:rPr lang="vi-VN" smtClean="0"/>
              <a:t>‹#›</a:t>
            </a:fld>
            <a:endParaRPr lang="vi-VN"/>
          </a:p>
        </p:txBody>
      </p:sp>
    </p:spTree>
    <p:extLst>
      <p:ext uri="{BB962C8B-B14F-4D97-AF65-F5344CB8AC3E}">
        <p14:creationId xmlns:p14="http://schemas.microsoft.com/office/powerpoint/2010/main" val="15439044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 y="4242851"/>
            <a:ext cx="8968084" cy="275942"/>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1717" y="4243845"/>
            <a:ext cx="3077108" cy="276940"/>
          </a:xfrm>
          <a:prstGeom prst="rect">
            <a:avLst/>
          </a:prstGeom>
        </p:spPr>
      </p:pic>
      <p:sp>
        <p:nvSpPr>
          <p:cNvPr id="9" name="Rectangle 8"/>
          <p:cNvSpPr/>
          <p:nvPr/>
        </p:nvSpPr>
        <p:spPr bwMode="ltGray">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111716"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80322" y="2733709"/>
            <a:ext cx="8144135" cy="1373070"/>
          </a:xfrm>
        </p:spPr>
        <p:txBody>
          <a:bodyPr anchor="b">
            <a:noAutofit/>
          </a:bodyPr>
          <a:lstStyle>
            <a:lvl1pPr algn="r">
              <a:defRPr sz="5400"/>
            </a:lvl1pPr>
          </a:lstStyle>
          <a:p>
            <a:r>
              <a:rPr lang="en-US"/>
              <a:t>Click to edit Master title style</a:t>
            </a:r>
            <a:endParaRPr lang="en-US" dirty="0"/>
          </a:p>
        </p:txBody>
      </p:sp>
      <p:sp>
        <p:nvSpPr>
          <p:cNvPr id="3" name="Subtitle 2"/>
          <p:cNvSpPr>
            <a:spLocks noGrp="1"/>
          </p:cNvSpPr>
          <p:nvPr>
            <p:ph type="subTitle" idx="1"/>
          </p:nvPr>
        </p:nvSpPr>
        <p:spPr>
          <a:xfrm>
            <a:off x="680322" y="4394041"/>
            <a:ext cx="8144135" cy="1117687"/>
          </a:xfrm>
        </p:spPr>
        <p:txBody>
          <a:bodyPr>
            <a:normAutofit/>
          </a:bodyPr>
          <a:lstStyle>
            <a:lvl1pPr marL="0" indent="0" algn="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en-US" altLang="en-US"/>
          </a:p>
        </p:txBody>
      </p:sp>
      <p:sp>
        <p:nvSpPr>
          <p:cNvPr id="5" name="Footer Placeholder 4"/>
          <p:cNvSpPr>
            <a:spLocks noGrp="1"/>
          </p:cNvSpPr>
          <p:nvPr>
            <p:ph type="ftr" sz="quarter" idx="11"/>
          </p:nvPr>
        </p:nvSpPr>
        <p:spPr/>
        <p:txBody>
          <a:bodyPr/>
          <a:lstStyle/>
          <a:p>
            <a:pPr>
              <a:defRPr/>
            </a:pPr>
            <a:endParaRPr lang="en-US" altLang="en-US"/>
          </a:p>
        </p:txBody>
      </p:sp>
      <p:sp>
        <p:nvSpPr>
          <p:cNvPr id="6" name="Slide Number Placeholder 5"/>
          <p:cNvSpPr>
            <a:spLocks noGrp="1"/>
          </p:cNvSpPr>
          <p:nvPr>
            <p:ph type="sldNum" sz="quarter" idx="12"/>
          </p:nvPr>
        </p:nvSpPr>
        <p:spPr>
          <a:xfrm>
            <a:off x="9255347" y="2750337"/>
            <a:ext cx="1171888" cy="1356442"/>
          </a:xfrm>
        </p:spPr>
        <p:txBody>
          <a:bodyPr/>
          <a:lstStyle/>
          <a:p>
            <a:pPr>
              <a:defRPr/>
            </a:pPr>
            <a:fld id="{B15E33F7-B1DF-4604-A150-F61D87776BC0}" type="slidenum">
              <a:rPr lang="en-US" altLang="en-US" smtClean="0"/>
              <a:pPr>
                <a:defRPr/>
              </a:pPr>
              <a:t>‹#›</a:t>
            </a:fld>
            <a:endParaRPr lang="en-US" altLang="en-US"/>
          </a:p>
        </p:txBody>
      </p:sp>
    </p:spTree>
    <p:extLst>
      <p:ext uri="{BB962C8B-B14F-4D97-AF65-F5344CB8AC3E}">
        <p14:creationId xmlns:p14="http://schemas.microsoft.com/office/powerpoint/2010/main" val="147038886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7" y="1971234"/>
            <a:ext cx="1602997" cy="144270"/>
          </a:xfrm>
          <a:prstGeom prst="rect">
            <a:avLst/>
          </a:prstGeom>
        </p:spPr>
      </p:pic>
      <p:sp>
        <p:nvSpPr>
          <p:cNvPr id="17" name="Rectangle 16"/>
          <p:cNvSpPr/>
          <p:nvPr/>
        </p:nvSpPr>
        <p:spPr bwMode="ltGray">
          <a:xfrm>
            <a:off x="1"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8"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ltLang="en-US"/>
          </a:p>
        </p:txBody>
      </p:sp>
      <p:sp>
        <p:nvSpPr>
          <p:cNvPr id="5" name="Footer Placeholder 4"/>
          <p:cNvSpPr>
            <a:spLocks noGrp="1"/>
          </p:cNvSpPr>
          <p:nvPr>
            <p:ph type="ftr" sz="quarter" idx="11"/>
          </p:nvPr>
        </p:nvSpPr>
        <p:spPr/>
        <p:txBody>
          <a:bodyPr/>
          <a:lstStyle/>
          <a:p>
            <a:pPr>
              <a:defRPr/>
            </a:pPr>
            <a:endParaRPr lang="en-US" altLang="en-US"/>
          </a:p>
        </p:txBody>
      </p:sp>
      <p:sp>
        <p:nvSpPr>
          <p:cNvPr id="6" name="Slide Number Placeholder 5"/>
          <p:cNvSpPr>
            <a:spLocks noGrp="1"/>
          </p:cNvSpPr>
          <p:nvPr>
            <p:ph type="sldNum" sz="quarter" idx="12"/>
          </p:nvPr>
        </p:nvSpPr>
        <p:spPr/>
        <p:txBody>
          <a:bodyPr/>
          <a:lstStyle/>
          <a:p>
            <a:pPr>
              <a:defRPr/>
            </a:pPr>
            <a:fld id="{B4B7B5DE-F753-42E2-83ED-A1DC67550663}" type="slidenum">
              <a:rPr lang="en-US" altLang="en-US" smtClean="0"/>
              <a:pPr>
                <a:defRPr/>
              </a:pPr>
              <a:t>‹#›</a:t>
            </a:fld>
            <a:endParaRPr lang="en-US" altLang="en-US"/>
          </a:p>
        </p:txBody>
      </p:sp>
    </p:spTree>
    <p:extLst>
      <p:ext uri="{BB962C8B-B14F-4D97-AF65-F5344CB8AC3E}">
        <p14:creationId xmlns:p14="http://schemas.microsoft.com/office/powerpoint/2010/main" val="10770755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086907"/>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4" y="4087901"/>
            <a:ext cx="1602997" cy="144270"/>
          </a:xfrm>
          <a:prstGeom prst="rect">
            <a:avLst/>
          </a:prstGeom>
        </p:spPr>
      </p:pic>
      <p:sp>
        <p:nvSpPr>
          <p:cNvPr id="9" name="Rectangle 8"/>
          <p:cNvSpPr/>
          <p:nvPr/>
        </p:nvSpPr>
        <p:spPr bwMode="ltGray">
          <a:xfrm>
            <a:off x="-2" y="2726267"/>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6" y="2726267"/>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3" y="2869895"/>
            <a:ext cx="9613860" cy="1090788"/>
          </a:xfrm>
        </p:spPr>
        <p:txBody>
          <a:bodyPr anchor="ctr">
            <a:normAutofit/>
          </a:bodyPr>
          <a:lstStyle>
            <a:lvl1pPr algn="r">
              <a:defRPr sz="3600"/>
            </a:lvl1pPr>
          </a:lstStyle>
          <a:p>
            <a:r>
              <a:rPr lang="en-US"/>
              <a:t>Click to edit Master title style</a:t>
            </a:r>
            <a:endParaRPr lang="en-US" dirty="0"/>
          </a:p>
        </p:txBody>
      </p:sp>
      <p:sp>
        <p:nvSpPr>
          <p:cNvPr id="3" name="Text Placeholder 2"/>
          <p:cNvSpPr>
            <a:spLocks noGrp="1"/>
          </p:cNvSpPr>
          <p:nvPr>
            <p:ph type="body" idx="1"/>
          </p:nvPr>
        </p:nvSpPr>
        <p:spPr>
          <a:xfrm>
            <a:off x="680323" y="4232173"/>
            <a:ext cx="9613860" cy="1704017"/>
          </a:xfrm>
        </p:spPr>
        <p:txBody>
          <a:bodyPr>
            <a:normAutofit/>
          </a:bodyPr>
          <a:lstStyle>
            <a:lvl1pPr marL="0" indent="0" algn="r">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en-US" altLang="en-US"/>
          </a:p>
        </p:txBody>
      </p:sp>
      <p:sp>
        <p:nvSpPr>
          <p:cNvPr id="5" name="Footer Placeholder 4"/>
          <p:cNvSpPr>
            <a:spLocks noGrp="1"/>
          </p:cNvSpPr>
          <p:nvPr>
            <p:ph type="ftr" sz="quarter" idx="11"/>
          </p:nvPr>
        </p:nvSpPr>
        <p:spPr/>
        <p:txBody>
          <a:bodyPr/>
          <a:lstStyle/>
          <a:p>
            <a:pPr>
              <a:defRPr/>
            </a:pPr>
            <a:endParaRPr lang="en-US" altLang="en-US"/>
          </a:p>
        </p:txBody>
      </p:sp>
      <p:sp>
        <p:nvSpPr>
          <p:cNvPr id="6" name="Slide Number Placeholder 5"/>
          <p:cNvSpPr>
            <a:spLocks noGrp="1"/>
          </p:cNvSpPr>
          <p:nvPr>
            <p:ph type="sldNum" sz="quarter" idx="12"/>
          </p:nvPr>
        </p:nvSpPr>
        <p:spPr>
          <a:xfrm>
            <a:off x="10729457" y="2869897"/>
            <a:ext cx="1154151" cy="1090789"/>
          </a:xfrm>
        </p:spPr>
        <p:txBody>
          <a:bodyPr/>
          <a:lstStyle/>
          <a:p>
            <a:pPr>
              <a:defRPr/>
            </a:pPr>
            <a:fld id="{1418835C-8633-49BB-9149-AC692A335B2F}" type="slidenum">
              <a:rPr lang="en-US" altLang="en-US" smtClean="0"/>
              <a:pPr>
                <a:defRPr/>
              </a:pPr>
              <a:t>‹#›</a:t>
            </a:fld>
            <a:endParaRPr lang="en-US" altLang="en-US"/>
          </a:p>
        </p:txBody>
      </p:sp>
    </p:spTree>
    <p:extLst>
      <p:ext uri="{BB962C8B-B14F-4D97-AF65-F5344CB8AC3E}">
        <p14:creationId xmlns:p14="http://schemas.microsoft.com/office/powerpoint/2010/main" val="4203813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endParaRPr lang="vi-VN"/>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Rectangle 5">
            <a:extLst>
              <a:ext uri="{FF2B5EF4-FFF2-40B4-BE49-F238E27FC236}">
                <a16:creationId xmlns:a16="http://schemas.microsoft.com/office/drawing/2014/main" id="{745354C9-B095-9EB7-786E-38300B7AD689}"/>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6">
            <a:extLst>
              <a:ext uri="{FF2B5EF4-FFF2-40B4-BE49-F238E27FC236}">
                <a16:creationId xmlns:a16="http://schemas.microsoft.com/office/drawing/2014/main" id="{56DB4546-5040-FEE0-6415-02FB86E5864D}"/>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7">
            <a:extLst>
              <a:ext uri="{FF2B5EF4-FFF2-40B4-BE49-F238E27FC236}">
                <a16:creationId xmlns:a16="http://schemas.microsoft.com/office/drawing/2014/main" id="{182DD5C8-538E-9CE8-7BD8-460EC6493BA7}"/>
              </a:ext>
            </a:extLst>
          </p:cNvPr>
          <p:cNvSpPr>
            <a:spLocks noGrp="1" noChangeArrowheads="1"/>
          </p:cNvSpPr>
          <p:nvPr>
            <p:ph type="sldNum" sz="quarter" idx="12"/>
          </p:nvPr>
        </p:nvSpPr>
        <p:spPr>
          <a:ln/>
        </p:spPr>
        <p:txBody>
          <a:bodyPr/>
          <a:lstStyle>
            <a:lvl1pPr>
              <a:defRPr/>
            </a:lvl1pPr>
          </a:lstStyle>
          <a:p>
            <a:pPr>
              <a:defRPr/>
            </a:pPr>
            <a:fld id="{0708E397-1FFD-4A26-A3C5-6E0357088191}" type="slidenum">
              <a:rPr lang="en-US" altLang="en-US"/>
              <a:pPr>
                <a:defRPr/>
              </a:pPr>
              <a:t>‹#›</a:t>
            </a:fld>
            <a:endParaRPr lang="en-US" altLang="en-US"/>
          </a:p>
        </p:txBody>
      </p:sp>
    </p:spTree>
    <p:extLst>
      <p:ext uri="{BB962C8B-B14F-4D97-AF65-F5344CB8AC3E}">
        <p14:creationId xmlns:p14="http://schemas.microsoft.com/office/powerpoint/2010/main" val="40853527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7" y="1971234"/>
            <a:ext cx="1602997" cy="144270"/>
          </a:xfrm>
          <a:prstGeom prst="rect">
            <a:avLst/>
          </a:prstGeom>
        </p:spPr>
      </p:pic>
      <p:sp>
        <p:nvSpPr>
          <p:cNvPr id="10" name="Rectangle 9"/>
          <p:cNvSpPr/>
          <p:nvPr/>
        </p:nvSpPr>
        <p:spPr bwMode="ltGray">
          <a:xfrm>
            <a:off x="1"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8"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0321" y="2336873"/>
            <a:ext cx="4698359" cy="35993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594123" y="2336873"/>
            <a:ext cx="4700059" cy="35993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defRPr/>
            </a:pPr>
            <a:endParaRPr lang="en-US" altLang="en-US"/>
          </a:p>
        </p:txBody>
      </p:sp>
      <p:sp>
        <p:nvSpPr>
          <p:cNvPr id="6" name="Footer Placeholder 5"/>
          <p:cNvSpPr>
            <a:spLocks noGrp="1"/>
          </p:cNvSpPr>
          <p:nvPr>
            <p:ph type="ftr" sz="quarter" idx="11"/>
          </p:nvPr>
        </p:nvSpPr>
        <p:spPr/>
        <p:txBody>
          <a:bodyPr/>
          <a:lstStyle/>
          <a:p>
            <a:pPr>
              <a:defRPr/>
            </a:pPr>
            <a:endParaRPr lang="en-US" altLang="en-US"/>
          </a:p>
        </p:txBody>
      </p:sp>
      <p:sp>
        <p:nvSpPr>
          <p:cNvPr id="7" name="Slide Number Placeholder 6"/>
          <p:cNvSpPr>
            <a:spLocks noGrp="1"/>
          </p:cNvSpPr>
          <p:nvPr>
            <p:ph type="sldNum" sz="quarter" idx="12"/>
          </p:nvPr>
        </p:nvSpPr>
        <p:spPr/>
        <p:txBody>
          <a:bodyPr/>
          <a:lstStyle/>
          <a:p>
            <a:pPr>
              <a:defRPr/>
            </a:pPr>
            <a:fld id="{A75F572F-4667-4F1F-BA5C-0910E3255360}" type="slidenum">
              <a:rPr lang="en-US" altLang="en-US" smtClean="0"/>
              <a:pPr>
                <a:defRPr/>
              </a:pPr>
              <a:t>‹#›</a:t>
            </a:fld>
            <a:endParaRPr lang="en-US" altLang="en-US"/>
          </a:p>
        </p:txBody>
      </p:sp>
    </p:spTree>
    <p:extLst>
      <p:ext uri="{BB962C8B-B14F-4D97-AF65-F5344CB8AC3E}">
        <p14:creationId xmlns:p14="http://schemas.microsoft.com/office/powerpoint/2010/main" val="406088548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0" name="Picture 9"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 y="1970240"/>
            <a:ext cx="10437812" cy="321164"/>
          </a:xfrm>
          <a:prstGeom prst="rect">
            <a:avLst/>
          </a:prstGeom>
        </p:spPr>
      </p:pic>
      <p:pic>
        <p:nvPicPr>
          <p:cNvPr id="11" name="Picture 10"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7" y="1971234"/>
            <a:ext cx="1602997" cy="144270"/>
          </a:xfrm>
          <a:prstGeom prst="rect">
            <a:avLst/>
          </a:prstGeom>
        </p:spPr>
      </p:pic>
      <p:sp>
        <p:nvSpPr>
          <p:cNvPr id="12" name="Rectangle 11"/>
          <p:cNvSpPr/>
          <p:nvPr/>
        </p:nvSpPr>
        <p:spPr bwMode="ltGray">
          <a:xfrm>
            <a:off x="1"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0585828"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1" y="753231"/>
            <a:ext cx="9613863" cy="1080937"/>
          </a:xfrm>
        </p:spPr>
        <p:txBody>
          <a:bodyPr/>
          <a:lstStyle/>
          <a:p>
            <a:r>
              <a:rPr lang="en-US"/>
              <a:t>Click to edit Master title style</a:t>
            </a:r>
            <a:endParaRPr lang="en-US" dirty="0"/>
          </a:p>
        </p:txBody>
      </p:sp>
      <p:sp>
        <p:nvSpPr>
          <p:cNvPr id="3" name="Text Placeholder 2"/>
          <p:cNvSpPr>
            <a:spLocks noGrp="1"/>
          </p:cNvSpPr>
          <p:nvPr>
            <p:ph type="body" idx="1"/>
          </p:nvPr>
        </p:nvSpPr>
        <p:spPr>
          <a:xfrm>
            <a:off x="906351" y="2336875"/>
            <a:ext cx="4472327" cy="69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0323" y="3030010"/>
            <a:ext cx="4698355" cy="29061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820155" y="2336873"/>
            <a:ext cx="4474028" cy="69207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594124" y="3030010"/>
            <a:ext cx="4700059" cy="29061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defRPr/>
            </a:pPr>
            <a:endParaRPr lang="en-US" altLang="en-US"/>
          </a:p>
        </p:txBody>
      </p:sp>
      <p:sp>
        <p:nvSpPr>
          <p:cNvPr id="8" name="Footer Placeholder 7"/>
          <p:cNvSpPr>
            <a:spLocks noGrp="1"/>
          </p:cNvSpPr>
          <p:nvPr>
            <p:ph type="ftr" sz="quarter" idx="11"/>
          </p:nvPr>
        </p:nvSpPr>
        <p:spPr/>
        <p:txBody>
          <a:bodyPr/>
          <a:lstStyle/>
          <a:p>
            <a:pPr>
              <a:defRPr/>
            </a:pPr>
            <a:endParaRPr lang="en-US" altLang="en-US"/>
          </a:p>
        </p:txBody>
      </p:sp>
      <p:sp>
        <p:nvSpPr>
          <p:cNvPr id="9" name="Slide Number Placeholder 8"/>
          <p:cNvSpPr>
            <a:spLocks noGrp="1"/>
          </p:cNvSpPr>
          <p:nvPr>
            <p:ph type="sldNum" sz="quarter" idx="12"/>
          </p:nvPr>
        </p:nvSpPr>
        <p:spPr/>
        <p:txBody>
          <a:bodyPr/>
          <a:lstStyle/>
          <a:p>
            <a:pPr>
              <a:defRPr/>
            </a:pPr>
            <a:fld id="{20B91666-4505-4FD3-897A-299C229E0610}" type="slidenum">
              <a:rPr lang="en-US" altLang="en-US" smtClean="0"/>
              <a:pPr>
                <a:defRPr/>
              </a:pPr>
              <a:t>‹#›</a:t>
            </a:fld>
            <a:endParaRPr lang="en-US" altLang="en-US"/>
          </a:p>
        </p:txBody>
      </p:sp>
    </p:spTree>
    <p:extLst>
      <p:ext uri="{BB962C8B-B14F-4D97-AF65-F5344CB8AC3E}">
        <p14:creationId xmlns:p14="http://schemas.microsoft.com/office/powerpoint/2010/main" val="87177305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 y="1970240"/>
            <a:ext cx="10437812" cy="321164"/>
          </a:xfrm>
          <a:prstGeom prst="rect">
            <a:avLst/>
          </a:prstGeom>
        </p:spPr>
      </p:pic>
      <p:pic>
        <p:nvPicPr>
          <p:cNvPr id="7" name="Picture 6"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7" y="1971234"/>
            <a:ext cx="1602997" cy="144270"/>
          </a:xfrm>
          <a:prstGeom prst="rect">
            <a:avLst/>
          </a:prstGeom>
        </p:spPr>
      </p:pic>
      <p:sp>
        <p:nvSpPr>
          <p:cNvPr id="8" name="Rectangle 7"/>
          <p:cNvSpPr/>
          <p:nvPr/>
        </p:nvSpPr>
        <p:spPr bwMode="ltGray">
          <a:xfrm>
            <a:off x="1"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0585828"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endParaRPr lang="en-US" altLang="en-US"/>
          </a:p>
        </p:txBody>
      </p:sp>
      <p:sp>
        <p:nvSpPr>
          <p:cNvPr id="4" name="Footer Placeholder 3"/>
          <p:cNvSpPr>
            <a:spLocks noGrp="1"/>
          </p:cNvSpPr>
          <p:nvPr>
            <p:ph type="ftr" sz="quarter" idx="11"/>
          </p:nvPr>
        </p:nvSpPr>
        <p:spPr/>
        <p:txBody>
          <a:bodyPr/>
          <a:lstStyle/>
          <a:p>
            <a:pPr>
              <a:defRPr/>
            </a:pPr>
            <a:endParaRPr lang="en-US" altLang="en-US"/>
          </a:p>
        </p:txBody>
      </p:sp>
      <p:sp>
        <p:nvSpPr>
          <p:cNvPr id="5" name="Slide Number Placeholder 4"/>
          <p:cNvSpPr>
            <a:spLocks noGrp="1"/>
          </p:cNvSpPr>
          <p:nvPr>
            <p:ph type="sldNum" sz="quarter" idx="12"/>
          </p:nvPr>
        </p:nvSpPr>
        <p:spPr/>
        <p:txBody>
          <a:bodyPr/>
          <a:lstStyle/>
          <a:p>
            <a:pPr>
              <a:defRPr/>
            </a:pPr>
            <a:fld id="{E11CE3AB-110B-42AF-A7A1-B88D4B3A534D}" type="slidenum">
              <a:rPr lang="en-US" altLang="en-US" smtClean="0"/>
              <a:pPr>
                <a:defRPr/>
              </a:pPr>
              <a:t>‹#›</a:t>
            </a:fld>
            <a:endParaRPr lang="en-US" altLang="en-US"/>
          </a:p>
        </p:txBody>
      </p:sp>
    </p:spTree>
    <p:extLst>
      <p:ext uri="{BB962C8B-B14F-4D97-AF65-F5344CB8AC3E}">
        <p14:creationId xmlns:p14="http://schemas.microsoft.com/office/powerpoint/2010/main" val="1644928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HD-ShadowShor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85827" y="1971234"/>
            <a:ext cx="1602997" cy="144270"/>
          </a:xfrm>
          <a:prstGeom prst="rect">
            <a:avLst/>
          </a:prstGeom>
        </p:spPr>
      </p:pic>
      <p:sp>
        <p:nvSpPr>
          <p:cNvPr id="6" name="Rectangle 5"/>
          <p:cNvSpPr/>
          <p:nvPr/>
        </p:nvSpPr>
        <p:spPr>
          <a:xfrm>
            <a:off x="10585828"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pPr>
              <a:defRPr/>
            </a:pPr>
            <a:endParaRPr lang="en-US" altLang="en-US"/>
          </a:p>
        </p:txBody>
      </p:sp>
      <p:sp>
        <p:nvSpPr>
          <p:cNvPr id="3" name="Footer Placeholder 2"/>
          <p:cNvSpPr>
            <a:spLocks noGrp="1"/>
          </p:cNvSpPr>
          <p:nvPr>
            <p:ph type="ftr" sz="quarter" idx="11"/>
          </p:nvPr>
        </p:nvSpPr>
        <p:spPr/>
        <p:txBody>
          <a:bodyPr/>
          <a:lstStyle/>
          <a:p>
            <a:pPr>
              <a:defRPr/>
            </a:pPr>
            <a:endParaRPr lang="en-US" altLang="en-US"/>
          </a:p>
        </p:txBody>
      </p:sp>
      <p:sp>
        <p:nvSpPr>
          <p:cNvPr id="4" name="Slide Number Placeholder 3"/>
          <p:cNvSpPr>
            <a:spLocks noGrp="1"/>
          </p:cNvSpPr>
          <p:nvPr>
            <p:ph type="sldNum" sz="quarter" idx="12"/>
          </p:nvPr>
        </p:nvSpPr>
        <p:spPr/>
        <p:txBody>
          <a:bodyPr/>
          <a:lstStyle/>
          <a:p>
            <a:pPr>
              <a:defRPr/>
            </a:pPr>
            <a:fld id="{920D7C3D-FC52-4F66-ADBF-BF4F8B07DE4A}" type="slidenum">
              <a:rPr lang="en-US" altLang="en-US" smtClean="0"/>
              <a:pPr>
                <a:defRPr/>
              </a:pPr>
              <a:t>‹#›</a:t>
            </a:fld>
            <a:endParaRPr lang="en-US" altLang="en-US"/>
          </a:p>
        </p:txBody>
      </p:sp>
    </p:spTree>
    <p:extLst>
      <p:ext uri="{BB962C8B-B14F-4D97-AF65-F5344CB8AC3E}">
        <p14:creationId xmlns:p14="http://schemas.microsoft.com/office/powerpoint/2010/main" val="109935734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7" y="1971234"/>
            <a:ext cx="1602997" cy="144270"/>
          </a:xfrm>
          <a:prstGeom prst="rect">
            <a:avLst/>
          </a:prstGeom>
        </p:spPr>
      </p:pic>
      <p:sp>
        <p:nvSpPr>
          <p:cNvPr id="10" name="Rectangle 9"/>
          <p:cNvSpPr/>
          <p:nvPr/>
        </p:nvSpPr>
        <p:spPr bwMode="ltGray">
          <a:xfrm>
            <a:off x="1"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8"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1" y="753227"/>
            <a:ext cx="9613859" cy="1080940"/>
          </a:xfrm>
        </p:spPr>
        <p:txBody>
          <a:bodyPr anchor="ct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685847" y="2336875"/>
            <a:ext cx="5608336" cy="35993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0322" y="2336874"/>
            <a:ext cx="3790079" cy="359931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ltLang="en-US"/>
          </a:p>
        </p:txBody>
      </p:sp>
      <p:sp>
        <p:nvSpPr>
          <p:cNvPr id="6" name="Footer Placeholder 5"/>
          <p:cNvSpPr>
            <a:spLocks noGrp="1"/>
          </p:cNvSpPr>
          <p:nvPr>
            <p:ph type="ftr" sz="quarter" idx="11"/>
          </p:nvPr>
        </p:nvSpPr>
        <p:spPr/>
        <p:txBody>
          <a:bodyPr/>
          <a:lstStyle/>
          <a:p>
            <a:pPr>
              <a:defRPr/>
            </a:pPr>
            <a:endParaRPr lang="en-US" altLang="en-US"/>
          </a:p>
        </p:txBody>
      </p:sp>
      <p:sp>
        <p:nvSpPr>
          <p:cNvPr id="7" name="Slide Number Placeholder 6"/>
          <p:cNvSpPr>
            <a:spLocks noGrp="1"/>
          </p:cNvSpPr>
          <p:nvPr>
            <p:ph type="sldNum" sz="quarter" idx="12"/>
          </p:nvPr>
        </p:nvSpPr>
        <p:spPr/>
        <p:txBody>
          <a:bodyPr/>
          <a:lstStyle/>
          <a:p>
            <a:pPr>
              <a:defRPr/>
            </a:pPr>
            <a:fld id="{582BBCB1-6C4D-48CB-83E4-64C5EB6A0745}" type="slidenum">
              <a:rPr lang="en-US" altLang="en-US" smtClean="0"/>
              <a:pPr>
                <a:defRPr/>
              </a:pPr>
              <a:t>‹#›</a:t>
            </a:fld>
            <a:endParaRPr lang="en-US" altLang="en-US"/>
          </a:p>
        </p:txBody>
      </p:sp>
    </p:spTree>
    <p:extLst>
      <p:ext uri="{BB962C8B-B14F-4D97-AF65-F5344CB8AC3E}">
        <p14:creationId xmlns:p14="http://schemas.microsoft.com/office/powerpoint/2010/main" val="427493776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7" y="1971234"/>
            <a:ext cx="1602997" cy="144270"/>
          </a:xfrm>
          <a:prstGeom prst="rect">
            <a:avLst/>
          </a:prstGeom>
        </p:spPr>
      </p:pic>
      <p:sp>
        <p:nvSpPr>
          <p:cNvPr id="10" name="Rectangle 9"/>
          <p:cNvSpPr/>
          <p:nvPr/>
        </p:nvSpPr>
        <p:spPr bwMode="ltGray">
          <a:xfrm>
            <a:off x="1"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8"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5" y="753228"/>
            <a:ext cx="9613857" cy="1080938"/>
          </a:xfrm>
        </p:spPr>
        <p:txBody>
          <a:bodyPr anchor="ctr">
            <a:normAutofit/>
          </a:bodyPr>
          <a:lstStyle>
            <a:lvl1pPr>
              <a:defRPr sz="3600"/>
            </a:lvl1pPr>
          </a:lstStyle>
          <a:p>
            <a:r>
              <a:rPr lang="en-US"/>
              <a:t>Click to edit Master title style</a:t>
            </a:r>
            <a:endParaRPr lang="en-US" dirty="0"/>
          </a:p>
        </p:txBody>
      </p:sp>
      <p:sp>
        <p:nvSpPr>
          <p:cNvPr id="3" name="Picture Placeholder 2"/>
          <p:cNvSpPr>
            <a:spLocks noGrp="1" noChangeAspect="1"/>
          </p:cNvSpPr>
          <p:nvPr>
            <p:ph type="pic" idx="1"/>
          </p:nvPr>
        </p:nvSpPr>
        <p:spPr>
          <a:xfrm>
            <a:off x="4868334" y="2336874"/>
            <a:ext cx="5425849" cy="3599312"/>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0323" y="2336875"/>
            <a:ext cx="3876256" cy="3599315"/>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ltLang="en-US"/>
          </a:p>
        </p:txBody>
      </p:sp>
      <p:sp>
        <p:nvSpPr>
          <p:cNvPr id="6" name="Footer Placeholder 5"/>
          <p:cNvSpPr>
            <a:spLocks noGrp="1"/>
          </p:cNvSpPr>
          <p:nvPr>
            <p:ph type="ftr" sz="quarter" idx="11"/>
          </p:nvPr>
        </p:nvSpPr>
        <p:spPr/>
        <p:txBody>
          <a:bodyPr/>
          <a:lstStyle/>
          <a:p>
            <a:pPr>
              <a:defRPr/>
            </a:pPr>
            <a:endParaRPr lang="en-US" altLang="en-US"/>
          </a:p>
        </p:txBody>
      </p:sp>
      <p:sp>
        <p:nvSpPr>
          <p:cNvPr id="7" name="Slide Number Placeholder 6"/>
          <p:cNvSpPr>
            <a:spLocks noGrp="1"/>
          </p:cNvSpPr>
          <p:nvPr>
            <p:ph type="sldNum" sz="quarter" idx="12"/>
          </p:nvPr>
        </p:nvSpPr>
        <p:spPr/>
        <p:txBody>
          <a:bodyPr/>
          <a:lstStyle/>
          <a:p>
            <a:pPr>
              <a:defRPr/>
            </a:pPr>
            <a:fld id="{99B377C6-62BB-437D-9BF1-E528A3BDFD5D}" type="slidenum">
              <a:rPr lang="en-US" altLang="en-US" smtClean="0"/>
              <a:pPr>
                <a:defRPr/>
              </a:pPr>
              <a:t>‹#›</a:t>
            </a:fld>
            <a:endParaRPr lang="en-US" altLang="en-US"/>
          </a:p>
        </p:txBody>
      </p:sp>
    </p:spTree>
    <p:extLst>
      <p:ext uri="{BB962C8B-B14F-4D97-AF65-F5344CB8AC3E}">
        <p14:creationId xmlns:p14="http://schemas.microsoft.com/office/powerpoint/2010/main" val="5691763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7" y="5929622"/>
            <a:ext cx="1602997" cy="144270"/>
          </a:xfrm>
          <a:prstGeom prst="rect">
            <a:avLst/>
          </a:prstGeom>
        </p:spPr>
      </p:pic>
      <p:sp>
        <p:nvSpPr>
          <p:cNvPr id="10" name="Rectangle 9"/>
          <p:cNvSpPr/>
          <p:nvPr/>
        </p:nvSpPr>
        <p:spPr bwMode="ltGray">
          <a:xfrm>
            <a:off x="1"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8"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3" y="4711618"/>
            <a:ext cx="9613859" cy="453051"/>
          </a:xfrm>
        </p:spPr>
        <p:txBody>
          <a:bodyPr anchor="b">
            <a:normAutofit/>
          </a:bodyPr>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680323" y="609599"/>
            <a:ext cx="9613859" cy="3589575"/>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0319" y="5169585"/>
            <a:ext cx="9613863" cy="6229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ltLang="en-US"/>
          </a:p>
        </p:txBody>
      </p:sp>
      <p:sp>
        <p:nvSpPr>
          <p:cNvPr id="6" name="Footer Placeholder 5"/>
          <p:cNvSpPr>
            <a:spLocks noGrp="1"/>
          </p:cNvSpPr>
          <p:nvPr>
            <p:ph type="ftr" sz="quarter" idx="11"/>
          </p:nvPr>
        </p:nvSpPr>
        <p:spPr/>
        <p:txBody>
          <a:bodyPr/>
          <a:lstStyle/>
          <a:p>
            <a:pPr>
              <a:defRPr/>
            </a:pPr>
            <a:endParaRPr lang="en-US" altLang="en-US"/>
          </a:p>
        </p:txBody>
      </p:sp>
      <p:sp>
        <p:nvSpPr>
          <p:cNvPr id="7" name="Slide Number Placeholder 6"/>
          <p:cNvSpPr>
            <a:spLocks noGrp="1"/>
          </p:cNvSpPr>
          <p:nvPr>
            <p:ph type="sldNum" sz="quarter" idx="12"/>
          </p:nvPr>
        </p:nvSpPr>
        <p:spPr>
          <a:xfrm>
            <a:off x="10729457" y="4711311"/>
            <a:ext cx="1154151" cy="1090789"/>
          </a:xfrm>
        </p:spPr>
        <p:txBody>
          <a:bodyPr/>
          <a:lstStyle/>
          <a:p>
            <a:pPr>
              <a:defRPr/>
            </a:pPr>
            <a:fld id="{FB15EB44-C971-44C7-89E6-0254AEDFE3AF}" type="slidenum">
              <a:rPr lang="en-US" altLang="en-US" smtClean="0"/>
              <a:pPr>
                <a:defRPr/>
              </a:pPr>
              <a:t>‹#›</a:t>
            </a:fld>
            <a:endParaRPr lang="en-US" altLang="en-US"/>
          </a:p>
        </p:txBody>
      </p:sp>
    </p:spTree>
    <p:extLst>
      <p:ext uri="{BB962C8B-B14F-4D97-AF65-F5344CB8AC3E}">
        <p14:creationId xmlns:p14="http://schemas.microsoft.com/office/powerpoint/2010/main" val="2804838654"/>
      </p:ext>
    </p:extLst>
  </p:cSld>
  <p:clrMapOvr>
    <a:masterClrMapping/>
  </p:clrMapOvr>
  <p:hf hdr="0" ftr="0" dt="0"/>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7" y="5929622"/>
            <a:ext cx="1602997" cy="144270"/>
          </a:xfrm>
          <a:prstGeom prst="rect">
            <a:avLst/>
          </a:prstGeom>
        </p:spPr>
      </p:pic>
      <p:sp>
        <p:nvSpPr>
          <p:cNvPr id="10" name="Rectangle 9"/>
          <p:cNvSpPr/>
          <p:nvPr/>
        </p:nvSpPr>
        <p:spPr bwMode="ltGray">
          <a:xfrm>
            <a:off x="1"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8"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1" y="609597"/>
            <a:ext cx="9613859" cy="3592750"/>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680323" y="4711617"/>
            <a:ext cx="9613859" cy="1090789"/>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ltLang="en-US"/>
          </a:p>
        </p:txBody>
      </p:sp>
      <p:sp>
        <p:nvSpPr>
          <p:cNvPr id="6" name="Footer Placeholder 5"/>
          <p:cNvSpPr>
            <a:spLocks noGrp="1"/>
          </p:cNvSpPr>
          <p:nvPr>
            <p:ph type="ftr" sz="quarter" idx="11"/>
          </p:nvPr>
        </p:nvSpPr>
        <p:spPr/>
        <p:txBody>
          <a:bodyPr/>
          <a:lstStyle/>
          <a:p>
            <a:pPr>
              <a:defRPr/>
            </a:pPr>
            <a:endParaRPr lang="en-US" altLang="en-US"/>
          </a:p>
        </p:txBody>
      </p:sp>
      <p:sp>
        <p:nvSpPr>
          <p:cNvPr id="7" name="Slide Number Placeholder 6"/>
          <p:cNvSpPr>
            <a:spLocks noGrp="1"/>
          </p:cNvSpPr>
          <p:nvPr>
            <p:ph type="sldNum" sz="quarter" idx="12"/>
          </p:nvPr>
        </p:nvSpPr>
        <p:spPr>
          <a:xfrm>
            <a:off x="10729457" y="4711617"/>
            <a:ext cx="1154151" cy="1090789"/>
          </a:xfrm>
        </p:spPr>
        <p:txBody>
          <a:bodyPr/>
          <a:lstStyle/>
          <a:p>
            <a:pPr>
              <a:defRPr/>
            </a:pPr>
            <a:fld id="{432060A3-40D1-4A8A-9FD6-BBD190D302FB}" type="slidenum">
              <a:rPr lang="en-US" altLang="en-US" smtClean="0"/>
              <a:pPr>
                <a:defRPr/>
              </a:pPr>
              <a:t>‹#›</a:t>
            </a:fld>
            <a:endParaRPr lang="en-US" altLang="en-US"/>
          </a:p>
        </p:txBody>
      </p:sp>
    </p:spTree>
    <p:extLst>
      <p:ext uri="{BB962C8B-B14F-4D97-AF65-F5344CB8AC3E}">
        <p14:creationId xmlns:p14="http://schemas.microsoft.com/office/powerpoint/2010/main" val="1091515109"/>
      </p:ext>
    </p:extLst>
  </p:cSld>
  <p:clrMapOvr>
    <a:masterClrMapping/>
  </p:clrMapOvr>
  <p:hf hdr="0" ftr="0" dt="0"/>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 y="5928628"/>
            <a:ext cx="10437812" cy="321164"/>
          </a:xfrm>
          <a:prstGeom prst="rect">
            <a:avLst/>
          </a:prstGeom>
        </p:spPr>
      </p:pic>
      <p:pic>
        <p:nvPicPr>
          <p:cNvPr id="13" name="Picture 12"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7" y="5929622"/>
            <a:ext cx="1602997" cy="144270"/>
          </a:xfrm>
          <a:prstGeom prst="rect">
            <a:avLst/>
          </a:prstGeom>
        </p:spPr>
      </p:pic>
      <p:sp>
        <p:nvSpPr>
          <p:cNvPr id="14" name="Rectangle 13"/>
          <p:cNvSpPr/>
          <p:nvPr/>
        </p:nvSpPr>
        <p:spPr bwMode="ltGray">
          <a:xfrm>
            <a:off x="1"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0585828"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27856" y="609600"/>
            <a:ext cx="8718877" cy="3036061"/>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402289" y="3653379"/>
            <a:ext cx="815657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680323" y="4711617"/>
            <a:ext cx="9613859" cy="1090789"/>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ltLang="en-US"/>
          </a:p>
        </p:txBody>
      </p:sp>
      <p:sp>
        <p:nvSpPr>
          <p:cNvPr id="6" name="Footer Placeholder 5"/>
          <p:cNvSpPr>
            <a:spLocks noGrp="1"/>
          </p:cNvSpPr>
          <p:nvPr>
            <p:ph type="ftr" sz="quarter" idx="11"/>
          </p:nvPr>
        </p:nvSpPr>
        <p:spPr/>
        <p:txBody>
          <a:bodyPr/>
          <a:lstStyle/>
          <a:p>
            <a:pPr>
              <a:defRPr/>
            </a:pPr>
            <a:endParaRPr lang="en-US" altLang="en-US"/>
          </a:p>
        </p:txBody>
      </p:sp>
      <p:sp>
        <p:nvSpPr>
          <p:cNvPr id="7" name="Slide Number Placeholder 6"/>
          <p:cNvSpPr>
            <a:spLocks noGrp="1"/>
          </p:cNvSpPr>
          <p:nvPr>
            <p:ph type="sldNum" sz="quarter" idx="12"/>
          </p:nvPr>
        </p:nvSpPr>
        <p:spPr>
          <a:xfrm>
            <a:off x="10729457" y="4709927"/>
            <a:ext cx="1154151" cy="1090789"/>
          </a:xfrm>
        </p:spPr>
        <p:txBody>
          <a:bodyPr/>
          <a:lstStyle/>
          <a:p>
            <a:pPr>
              <a:defRPr/>
            </a:pPr>
            <a:fld id="{FDCDF19B-13D7-4CED-B1A6-27B0F75EFD42}" type="slidenum">
              <a:rPr lang="en-US" altLang="en-US" smtClean="0"/>
              <a:pPr>
                <a:defRPr/>
              </a:pPr>
              <a:t>‹#›</a:t>
            </a:fld>
            <a:endParaRPr lang="en-US" altLang="en-US"/>
          </a:p>
        </p:txBody>
      </p:sp>
      <p:sp>
        <p:nvSpPr>
          <p:cNvPr id="16" name="TextBox 15"/>
          <p:cNvSpPr txBox="1"/>
          <p:nvPr/>
        </p:nvSpPr>
        <p:spPr>
          <a:xfrm>
            <a:off x="583572" y="74811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7200" dirty="0">
                <a:solidFill>
                  <a:schemeClr val="tx1"/>
                </a:solidFill>
                <a:effectLst/>
              </a:rPr>
              <a:t>“</a:t>
            </a:r>
          </a:p>
        </p:txBody>
      </p:sp>
      <p:sp>
        <p:nvSpPr>
          <p:cNvPr id="17" name="TextBox 16"/>
          <p:cNvSpPr txBox="1"/>
          <p:nvPr/>
        </p:nvSpPr>
        <p:spPr>
          <a:xfrm>
            <a:off x="9662809" y="30335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7200" dirty="0">
                <a:solidFill>
                  <a:schemeClr val="tx1"/>
                </a:solidFill>
                <a:effectLst/>
              </a:rPr>
              <a:t>”</a:t>
            </a:r>
          </a:p>
        </p:txBody>
      </p:sp>
    </p:spTree>
    <p:extLst>
      <p:ext uri="{BB962C8B-B14F-4D97-AF65-F5344CB8AC3E}">
        <p14:creationId xmlns:p14="http://schemas.microsoft.com/office/powerpoint/2010/main" val="694025008"/>
      </p:ext>
    </p:extLst>
  </p:cSld>
  <p:clrMapOvr>
    <a:masterClrMapping/>
  </p:clrMapOvr>
  <p:hf hdr="0" ftr="0" dt="0"/>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9" name="Picture 8"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 y="5928628"/>
            <a:ext cx="10437812" cy="321164"/>
          </a:xfrm>
          <a:prstGeom prst="rect">
            <a:avLst/>
          </a:prstGeom>
        </p:spPr>
      </p:pic>
      <p:pic>
        <p:nvPicPr>
          <p:cNvPr id="10" name="Picture 9"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7" y="5929622"/>
            <a:ext cx="1602997" cy="144270"/>
          </a:xfrm>
          <a:prstGeom prst="rect">
            <a:avLst/>
          </a:prstGeom>
        </p:spPr>
      </p:pic>
      <p:sp>
        <p:nvSpPr>
          <p:cNvPr id="11" name="Rectangle 10"/>
          <p:cNvSpPr/>
          <p:nvPr/>
        </p:nvSpPr>
        <p:spPr bwMode="ltGray">
          <a:xfrm>
            <a:off x="1"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p:cNvSpPr/>
          <p:nvPr/>
        </p:nvSpPr>
        <p:spPr>
          <a:xfrm>
            <a:off x="10585828"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4711617"/>
            <a:ext cx="9613863" cy="5885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680321" y="5300151"/>
            <a:ext cx="9613863" cy="50225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ltLang="en-US"/>
          </a:p>
        </p:txBody>
      </p:sp>
      <p:sp>
        <p:nvSpPr>
          <p:cNvPr id="6" name="Footer Placeholder 5"/>
          <p:cNvSpPr>
            <a:spLocks noGrp="1"/>
          </p:cNvSpPr>
          <p:nvPr>
            <p:ph type="ftr" sz="quarter" idx="11"/>
          </p:nvPr>
        </p:nvSpPr>
        <p:spPr/>
        <p:txBody>
          <a:bodyPr/>
          <a:lstStyle/>
          <a:p>
            <a:pPr>
              <a:defRPr/>
            </a:pPr>
            <a:endParaRPr lang="en-US" altLang="en-US"/>
          </a:p>
        </p:txBody>
      </p:sp>
      <p:sp>
        <p:nvSpPr>
          <p:cNvPr id="7" name="Slide Number Placeholder 6"/>
          <p:cNvSpPr>
            <a:spLocks noGrp="1"/>
          </p:cNvSpPr>
          <p:nvPr>
            <p:ph type="sldNum" sz="quarter" idx="12"/>
          </p:nvPr>
        </p:nvSpPr>
        <p:spPr>
          <a:xfrm>
            <a:off x="10729457" y="4709927"/>
            <a:ext cx="1154151" cy="1090789"/>
          </a:xfrm>
        </p:spPr>
        <p:txBody>
          <a:bodyPr/>
          <a:lstStyle/>
          <a:p>
            <a:pPr>
              <a:defRPr/>
            </a:pPr>
            <a:fld id="{AAEF5CD6-2246-429F-A25C-1DA5D3577CB6}" type="slidenum">
              <a:rPr lang="en-US" altLang="en-US" smtClean="0"/>
              <a:pPr>
                <a:defRPr/>
              </a:pPr>
              <a:t>‹#›</a:t>
            </a:fld>
            <a:endParaRPr lang="en-US" altLang="en-US"/>
          </a:p>
        </p:txBody>
      </p:sp>
    </p:spTree>
    <p:extLst>
      <p:ext uri="{BB962C8B-B14F-4D97-AF65-F5344CB8AC3E}">
        <p14:creationId xmlns:p14="http://schemas.microsoft.com/office/powerpoint/2010/main" val="2456398583"/>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Rectangle 5">
            <a:extLst>
              <a:ext uri="{FF2B5EF4-FFF2-40B4-BE49-F238E27FC236}">
                <a16:creationId xmlns:a16="http://schemas.microsoft.com/office/drawing/2014/main" id="{40E37A25-F5EA-C479-C076-4F6BA980394A}"/>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13A4280C-2C68-9A0A-C77C-4F0A92ED454F}"/>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7">
            <a:extLst>
              <a:ext uri="{FF2B5EF4-FFF2-40B4-BE49-F238E27FC236}">
                <a16:creationId xmlns:a16="http://schemas.microsoft.com/office/drawing/2014/main" id="{F0E9168A-DC7B-06B9-FAFB-3A1220B543C3}"/>
              </a:ext>
            </a:extLst>
          </p:cNvPr>
          <p:cNvSpPr>
            <a:spLocks noGrp="1" noChangeArrowheads="1"/>
          </p:cNvSpPr>
          <p:nvPr>
            <p:ph type="sldNum" sz="quarter" idx="12"/>
          </p:nvPr>
        </p:nvSpPr>
        <p:spPr>
          <a:ln/>
        </p:spPr>
        <p:txBody>
          <a:bodyPr/>
          <a:lstStyle>
            <a:lvl1pPr>
              <a:defRPr/>
            </a:lvl1pPr>
          </a:lstStyle>
          <a:p>
            <a:pPr>
              <a:defRPr/>
            </a:pPr>
            <a:fld id="{39F88903-B331-4232-BF0B-CF74231078FB}" type="slidenum">
              <a:rPr lang="en-US" altLang="en-US"/>
              <a:pPr>
                <a:defRPr/>
              </a:pPr>
              <a:t>‹#›</a:t>
            </a:fld>
            <a:endParaRPr lang="en-US" altLang="en-US"/>
          </a:p>
        </p:txBody>
      </p:sp>
    </p:spTree>
    <p:extLst>
      <p:ext uri="{BB962C8B-B14F-4D97-AF65-F5344CB8AC3E}">
        <p14:creationId xmlns:p14="http://schemas.microsoft.com/office/powerpoint/2010/main" val="285719657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 y="1970240"/>
            <a:ext cx="10437812" cy="321164"/>
          </a:xfrm>
          <a:prstGeom prst="rect">
            <a:avLst/>
          </a:prstGeom>
        </p:spPr>
      </p:pic>
      <p:pic>
        <p:nvPicPr>
          <p:cNvPr id="14" name="Picture 13"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7" y="1971234"/>
            <a:ext cx="1602997" cy="144270"/>
          </a:xfrm>
          <a:prstGeom prst="rect">
            <a:avLst/>
          </a:prstGeom>
        </p:spPr>
      </p:pic>
      <p:sp>
        <p:nvSpPr>
          <p:cNvPr id="16" name="Rectangle 15"/>
          <p:cNvSpPr/>
          <p:nvPr/>
        </p:nvSpPr>
        <p:spPr bwMode="ltGray">
          <a:xfrm>
            <a:off x="1"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Rectangle 16"/>
          <p:cNvSpPr/>
          <p:nvPr/>
        </p:nvSpPr>
        <p:spPr>
          <a:xfrm>
            <a:off x="10585828"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Title 1"/>
          <p:cNvSpPr>
            <a:spLocks noGrp="1"/>
          </p:cNvSpPr>
          <p:nvPr>
            <p:ph type="title"/>
          </p:nvPr>
        </p:nvSpPr>
        <p:spPr>
          <a:xfrm>
            <a:off x="669223" y="753228"/>
            <a:ext cx="9624960" cy="1080938"/>
          </a:xfrm>
        </p:spPr>
        <p:txBody>
          <a:bodyPr/>
          <a:lstStyle/>
          <a:p>
            <a:r>
              <a:rPr lang="en-US"/>
              <a:t>Click to edit Master title style</a:t>
            </a:r>
            <a:endParaRPr lang="en-US" dirty="0"/>
          </a:p>
        </p:txBody>
      </p:sp>
      <p:sp>
        <p:nvSpPr>
          <p:cNvPr id="7" name="Text Placeholder 2"/>
          <p:cNvSpPr>
            <a:spLocks noGrp="1"/>
          </p:cNvSpPr>
          <p:nvPr>
            <p:ph type="body" idx="1"/>
          </p:nvPr>
        </p:nvSpPr>
        <p:spPr>
          <a:xfrm>
            <a:off x="660945" y="2336873"/>
            <a:ext cx="307003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680322" y="3022675"/>
            <a:ext cx="3049703"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3956025" y="233687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3945471" y="3022675"/>
            <a:ext cx="306324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224157" y="2336873"/>
            <a:ext cx="307002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224157" y="3022675"/>
            <a:ext cx="3070025"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pPr>
              <a:defRPr/>
            </a:pPr>
            <a:endParaRPr lang="en-US" altLang="en-US"/>
          </a:p>
        </p:txBody>
      </p:sp>
      <p:sp>
        <p:nvSpPr>
          <p:cNvPr id="4" name="Footer Placeholder 3"/>
          <p:cNvSpPr>
            <a:spLocks noGrp="1"/>
          </p:cNvSpPr>
          <p:nvPr>
            <p:ph type="ftr" sz="quarter" idx="11"/>
          </p:nvPr>
        </p:nvSpPr>
        <p:spPr/>
        <p:txBody>
          <a:bodyPr/>
          <a:lstStyle/>
          <a:p>
            <a:pPr>
              <a:defRPr/>
            </a:pPr>
            <a:endParaRPr lang="en-US" altLang="en-US"/>
          </a:p>
        </p:txBody>
      </p:sp>
      <p:sp>
        <p:nvSpPr>
          <p:cNvPr id="5" name="Slide Number Placeholder 4"/>
          <p:cNvSpPr>
            <a:spLocks noGrp="1"/>
          </p:cNvSpPr>
          <p:nvPr>
            <p:ph type="sldNum" sz="quarter" idx="12"/>
          </p:nvPr>
        </p:nvSpPr>
        <p:spPr/>
        <p:txBody>
          <a:bodyPr/>
          <a:lstStyle/>
          <a:p>
            <a:pPr>
              <a:defRPr/>
            </a:pPr>
            <a:fld id="{DD4ECF5B-A8F9-49CF-933C-4CA4CF089282}" type="slidenum">
              <a:rPr lang="en-US" altLang="en-US" smtClean="0"/>
              <a:pPr>
                <a:defRPr/>
              </a:pPr>
              <a:t>‹#›</a:t>
            </a:fld>
            <a:endParaRPr lang="en-US" altLang="en-US"/>
          </a:p>
        </p:txBody>
      </p:sp>
    </p:spTree>
    <p:extLst>
      <p:ext uri="{BB962C8B-B14F-4D97-AF65-F5344CB8AC3E}">
        <p14:creationId xmlns:p14="http://schemas.microsoft.com/office/powerpoint/2010/main" val="1759159340"/>
      </p:ext>
    </p:extLst>
  </p:cSld>
  <p:clrMapOvr>
    <a:masterClrMapping/>
  </p:clrMapOvr>
  <p:hf hdr="0" ftr="0" dt="0"/>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7" y="1971234"/>
            <a:ext cx="1602997" cy="144270"/>
          </a:xfrm>
          <a:prstGeom prst="rect">
            <a:avLst/>
          </a:prstGeom>
        </p:spPr>
      </p:pic>
      <p:sp>
        <p:nvSpPr>
          <p:cNvPr id="17" name="Rectangle 16"/>
          <p:cNvSpPr/>
          <p:nvPr/>
        </p:nvSpPr>
        <p:spPr bwMode="ltGray">
          <a:xfrm>
            <a:off x="1"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8"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Title 1"/>
          <p:cNvSpPr>
            <a:spLocks noGrp="1"/>
          </p:cNvSpPr>
          <p:nvPr>
            <p:ph type="title"/>
          </p:nvPr>
        </p:nvSpPr>
        <p:spPr>
          <a:xfrm>
            <a:off x="680323" y="753228"/>
            <a:ext cx="9613860" cy="1080938"/>
          </a:xfrm>
        </p:spPr>
        <p:txBody>
          <a:bodyPr/>
          <a:lstStyle/>
          <a:p>
            <a:r>
              <a:rPr lang="en-US"/>
              <a:t>Click to edit Master title style</a:t>
            </a:r>
            <a:endParaRPr lang="en-US" dirty="0"/>
          </a:p>
        </p:txBody>
      </p:sp>
      <p:sp>
        <p:nvSpPr>
          <p:cNvPr id="19" name="Text Placeholder 2"/>
          <p:cNvSpPr>
            <a:spLocks noGrp="1"/>
          </p:cNvSpPr>
          <p:nvPr>
            <p:ph type="body" idx="1"/>
          </p:nvPr>
        </p:nvSpPr>
        <p:spPr>
          <a:xfrm>
            <a:off x="680320" y="4297503"/>
            <a:ext cx="30497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680320" y="2336873"/>
            <a:ext cx="30497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680320" y="4873765"/>
            <a:ext cx="3049705"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3945471" y="429750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3945471" y="2336873"/>
            <a:ext cx="306324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3944118" y="4873764"/>
            <a:ext cx="3067297"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230680" y="4297503"/>
            <a:ext cx="30635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230678" y="2336873"/>
            <a:ext cx="30635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230553" y="4873762"/>
            <a:ext cx="3067563"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pPr>
              <a:defRPr/>
            </a:pPr>
            <a:endParaRPr lang="en-US" altLang="en-US"/>
          </a:p>
        </p:txBody>
      </p:sp>
      <p:sp>
        <p:nvSpPr>
          <p:cNvPr id="4" name="Footer Placeholder 3"/>
          <p:cNvSpPr>
            <a:spLocks noGrp="1"/>
          </p:cNvSpPr>
          <p:nvPr>
            <p:ph type="ftr" sz="quarter" idx="11"/>
          </p:nvPr>
        </p:nvSpPr>
        <p:spPr/>
        <p:txBody>
          <a:bodyPr/>
          <a:lstStyle/>
          <a:p>
            <a:pPr>
              <a:defRPr/>
            </a:pPr>
            <a:endParaRPr lang="en-US" altLang="en-US"/>
          </a:p>
        </p:txBody>
      </p:sp>
      <p:sp>
        <p:nvSpPr>
          <p:cNvPr id="5" name="Slide Number Placeholder 4"/>
          <p:cNvSpPr>
            <a:spLocks noGrp="1"/>
          </p:cNvSpPr>
          <p:nvPr>
            <p:ph type="sldNum" sz="quarter" idx="12"/>
          </p:nvPr>
        </p:nvSpPr>
        <p:spPr/>
        <p:txBody>
          <a:bodyPr/>
          <a:lstStyle/>
          <a:p>
            <a:pPr>
              <a:defRPr/>
            </a:pPr>
            <a:fld id="{C0F4F677-C3E0-4843-85BE-726EA19D2D9B}" type="slidenum">
              <a:rPr lang="en-US" altLang="en-US" smtClean="0"/>
              <a:pPr>
                <a:defRPr/>
              </a:pPr>
              <a:t>‹#›</a:t>
            </a:fld>
            <a:endParaRPr lang="en-US" altLang="en-US"/>
          </a:p>
        </p:txBody>
      </p:sp>
    </p:spTree>
    <p:extLst>
      <p:ext uri="{BB962C8B-B14F-4D97-AF65-F5344CB8AC3E}">
        <p14:creationId xmlns:p14="http://schemas.microsoft.com/office/powerpoint/2010/main" val="2112771654"/>
      </p:ext>
    </p:extLst>
  </p:cSld>
  <p:clrMapOvr>
    <a:masterClrMapping/>
  </p:clrMapOvr>
  <p:hf hdr="0" ftr="0" dt="0"/>
</p:sldLayout>
</file>

<file path=ppt/slideLayouts/slideLayout6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 y="1970240"/>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7" y="1971234"/>
            <a:ext cx="1602997" cy="144270"/>
          </a:xfrm>
          <a:prstGeom prst="rect">
            <a:avLst/>
          </a:prstGeom>
        </p:spPr>
      </p:pic>
      <p:sp>
        <p:nvSpPr>
          <p:cNvPr id="9" name="Rectangle 8"/>
          <p:cNvSpPr/>
          <p:nvPr/>
        </p:nvSpPr>
        <p:spPr bwMode="ltGray">
          <a:xfrm>
            <a:off x="1"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8"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lvl1pPr algn="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ltLang="en-US"/>
          </a:p>
        </p:txBody>
      </p:sp>
      <p:sp>
        <p:nvSpPr>
          <p:cNvPr id="5" name="Footer Placeholder 4"/>
          <p:cNvSpPr>
            <a:spLocks noGrp="1"/>
          </p:cNvSpPr>
          <p:nvPr>
            <p:ph type="ftr" sz="quarter" idx="11"/>
          </p:nvPr>
        </p:nvSpPr>
        <p:spPr/>
        <p:txBody>
          <a:bodyPr/>
          <a:lstStyle/>
          <a:p>
            <a:pPr>
              <a:defRPr/>
            </a:pPr>
            <a:endParaRPr lang="en-US" altLang="en-US"/>
          </a:p>
        </p:txBody>
      </p:sp>
      <p:sp>
        <p:nvSpPr>
          <p:cNvPr id="6" name="Slide Number Placeholder 5"/>
          <p:cNvSpPr>
            <a:spLocks noGrp="1"/>
          </p:cNvSpPr>
          <p:nvPr>
            <p:ph type="sldNum" sz="quarter" idx="12"/>
          </p:nvPr>
        </p:nvSpPr>
        <p:spPr/>
        <p:txBody>
          <a:bodyPr/>
          <a:lstStyle/>
          <a:p>
            <a:pPr>
              <a:defRPr/>
            </a:pPr>
            <a:fld id="{E7D029D1-25C3-47C1-B0A0-B18E8AEDE632}" type="slidenum">
              <a:rPr lang="en-US" altLang="en-US" smtClean="0"/>
              <a:pPr>
                <a:defRPr/>
              </a:pPr>
              <a:t>‹#›</a:t>
            </a:fld>
            <a:endParaRPr lang="en-US" altLang="en-US"/>
          </a:p>
        </p:txBody>
      </p:sp>
    </p:spTree>
    <p:extLst>
      <p:ext uri="{BB962C8B-B14F-4D97-AF65-F5344CB8AC3E}">
        <p14:creationId xmlns:p14="http://schemas.microsoft.com/office/powerpoint/2010/main" val="202375032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bwMode="ltGray">
          <a:xfrm rot="5400000">
            <a:off x="8116207" y="1869396"/>
            <a:ext cx="5106988" cy="1368199"/>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rot="5400000">
            <a:off x="9868203" y="5372404"/>
            <a:ext cx="1602997" cy="1368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10129231" y="609597"/>
            <a:ext cx="1073803" cy="435376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0322" y="609599"/>
            <a:ext cx="8870004" cy="532658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807125" y="5936189"/>
            <a:ext cx="2743200" cy="365125"/>
          </a:xfrm>
        </p:spPr>
        <p:txBody>
          <a:bodyPr/>
          <a:lstStyle/>
          <a:p>
            <a:pPr>
              <a:defRPr/>
            </a:pPr>
            <a:endParaRPr lang="en-US" altLang="en-US"/>
          </a:p>
        </p:txBody>
      </p:sp>
      <p:sp>
        <p:nvSpPr>
          <p:cNvPr id="5" name="Footer Placeholder 4"/>
          <p:cNvSpPr>
            <a:spLocks noGrp="1"/>
          </p:cNvSpPr>
          <p:nvPr>
            <p:ph type="ftr" sz="quarter" idx="11"/>
          </p:nvPr>
        </p:nvSpPr>
        <p:spPr>
          <a:xfrm>
            <a:off x="680322" y="5936190"/>
            <a:ext cx="6126805" cy="365125"/>
          </a:xfrm>
        </p:spPr>
        <p:txBody>
          <a:bodyPr/>
          <a:lstStyle/>
          <a:p>
            <a:pPr>
              <a:defRPr/>
            </a:pPr>
            <a:endParaRPr lang="en-US" altLang="en-US"/>
          </a:p>
        </p:txBody>
      </p:sp>
      <p:sp>
        <p:nvSpPr>
          <p:cNvPr id="6" name="Slide Number Placeholder 5"/>
          <p:cNvSpPr>
            <a:spLocks noGrp="1"/>
          </p:cNvSpPr>
          <p:nvPr>
            <p:ph type="sldNum" sz="quarter" idx="12"/>
          </p:nvPr>
        </p:nvSpPr>
        <p:spPr>
          <a:xfrm>
            <a:off x="10097551" y="5398635"/>
            <a:ext cx="1154151" cy="1090789"/>
          </a:xfrm>
        </p:spPr>
        <p:txBody>
          <a:bodyPr anchor="t"/>
          <a:lstStyle>
            <a:lvl1pPr algn="ctr">
              <a:defRPr/>
            </a:lvl1pPr>
          </a:lstStyle>
          <a:p>
            <a:pPr>
              <a:defRPr/>
            </a:pPr>
            <a:fld id="{F5A4EFC4-5A35-4777-96EC-3592CF5CE19A}" type="slidenum">
              <a:rPr lang="en-US" altLang="en-US" smtClean="0"/>
              <a:pPr>
                <a:defRPr/>
              </a:pPr>
              <a:t>‹#›</a:t>
            </a:fld>
            <a:endParaRPr lang="en-US" altLang="en-US"/>
          </a:p>
        </p:txBody>
      </p:sp>
    </p:spTree>
    <p:extLst>
      <p:ext uri="{BB962C8B-B14F-4D97-AF65-F5344CB8AC3E}">
        <p14:creationId xmlns:p14="http://schemas.microsoft.com/office/powerpoint/2010/main" val="385449338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ctrTitle"/>
          </p:nvPr>
        </p:nvSpPr>
        <p:spPr>
          <a:xfrm>
            <a:off x="1371600" y="1803405"/>
            <a:ext cx="9448800" cy="1825096"/>
          </a:xfrm>
        </p:spPr>
        <p:txBody>
          <a:bodyPr anchor="b">
            <a:normAutofit/>
          </a:bodyPr>
          <a:lstStyle>
            <a:lvl1pPr algn="l">
              <a:defRPr sz="6000"/>
            </a:lvl1pPr>
          </a:lstStyle>
          <a:p>
            <a:r>
              <a:rPr lang="en-US"/>
              <a:t>Click to edit Master title style</a:t>
            </a:r>
            <a:endParaRPr lang="en-US" dirty="0"/>
          </a:p>
        </p:txBody>
      </p:sp>
      <p:sp>
        <p:nvSpPr>
          <p:cNvPr id="3" name="Subtitle 2"/>
          <p:cNvSpPr>
            <a:spLocks noGrp="1"/>
          </p:cNvSpPr>
          <p:nvPr>
            <p:ph type="subTitle" idx="1"/>
          </p:nvPr>
        </p:nvSpPr>
        <p:spPr>
          <a:xfrm>
            <a:off x="1371600" y="3632201"/>
            <a:ext cx="94488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909561" y="4314328"/>
            <a:ext cx="2910840" cy="374642"/>
          </a:xfrm>
        </p:spPr>
        <p:txBody>
          <a:bodyPr/>
          <a:lstStyle/>
          <a:p>
            <a:pPr>
              <a:defRPr/>
            </a:pPr>
            <a:endParaRPr lang="en-US" altLang="en-US"/>
          </a:p>
        </p:txBody>
      </p:sp>
      <p:sp>
        <p:nvSpPr>
          <p:cNvPr id="5" name="Footer Placeholder 4"/>
          <p:cNvSpPr>
            <a:spLocks noGrp="1"/>
          </p:cNvSpPr>
          <p:nvPr>
            <p:ph type="ftr" sz="quarter" idx="11"/>
          </p:nvPr>
        </p:nvSpPr>
        <p:spPr>
          <a:xfrm>
            <a:off x="1371600" y="4323847"/>
            <a:ext cx="6400800" cy="365125"/>
          </a:xfrm>
        </p:spPr>
        <p:txBody>
          <a:bodyPr/>
          <a:lstStyle/>
          <a:p>
            <a:pPr>
              <a:defRPr/>
            </a:pPr>
            <a:endParaRPr lang="en-US" altLang="en-US"/>
          </a:p>
        </p:txBody>
      </p:sp>
      <p:sp>
        <p:nvSpPr>
          <p:cNvPr id="6" name="Slide Number Placeholder 5"/>
          <p:cNvSpPr>
            <a:spLocks noGrp="1"/>
          </p:cNvSpPr>
          <p:nvPr>
            <p:ph type="sldNum" sz="quarter" idx="12"/>
          </p:nvPr>
        </p:nvSpPr>
        <p:spPr>
          <a:xfrm>
            <a:off x="8077200" y="1430868"/>
            <a:ext cx="2743200" cy="365125"/>
          </a:xfrm>
        </p:spPr>
        <p:txBody>
          <a:bodyPr/>
          <a:lstStyle/>
          <a:p>
            <a:pPr>
              <a:defRPr/>
            </a:pPr>
            <a:fld id="{E5888E5A-C941-4733-A5AB-2CF99AED7F61}" type="slidenum">
              <a:rPr lang="en-US" altLang="en-US" smtClean="0"/>
              <a:pPr>
                <a:defRPr/>
              </a:pPr>
              <a:t>‹#›</a:t>
            </a:fld>
            <a:endParaRPr lang="en-US" altLang="en-US"/>
          </a:p>
        </p:txBody>
      </p:sp>
    </p:spTree>
    <p:extLst>
      <p:ext uri="{BB962C8B-B14F-4D97-AF65-F5344CB8AC3E}">
        <p14:creationId xmlns:p14="http://schemas.microsoft.com/office/powerpoint/2010/main" val="214912536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ltLang="en-US"/>
          </a:p>
        </p:txBody>
      </p:sp>
      <p:sp>
        <p:nvSpPr>
          <p:cNvPr id="5" name="Footer Placeholder 4"/>
          <p:cNvSpPr>
            <a:spLocks noGrp="1"/>
          </p:cNvSpPr>
          <p:nvPr>
            <p:ph type="ftr" sz="quarter" idx="11"/>
          </p:nvPr>
        </p:nvSpPr>
        <p:spPr/>
        <p:txBody>
          <a:bodyPr/>
          <a:lstStyle/>
          <a:p>
            <a:pPr>
              <a:defRPr/>
            </a:pPr>
            <a:endParaRPr lang="en-US" altLang="en-US"/>
          </a:p>
        </p:txBody>
      </p:sp>
      <p:sp>
        <p:nvSpPr>
          <p:cNvPr id="6" name="Slide Number Placeholder 5"/>
          <p:cNvSpPr>
            <a:spLocks noGrp="1"/>
          </p:cNvSpPr>
          <p:nvPr>
            <p:ph type="sldNum" sz="quarter" idx="12"/>
          </p:nvPr>
        </p:nvSpPr>
        <p:spPr/>
        <p:txBody>
          <a:bodyPr/>
          <a:lstStyle/>
          <a:p>
            <a:pPr>
              <a:defRPr/>
            </a:pPr>
            <a:fld id="{227924CD-3CC1-49A7-8A0E-F1B6F0083574}" type="slidenum">
              <a:rPr lang="en-US" altLang="en-US" smtClean="0"/>
              <a:pPr>
                <a:defRPr/>
              </a:pPr>
              <a:t>‹#›</a:t>
            </a:fld>
            <a:endParaRPr lang="en-US" altLang="en-US"/>
          </a:p>
        </p:txBody>
      </p:sp>
    </p:spTree>
    <p:extLst>
      <p:ext uri="{BB962C8B-B14F-4D97-AF65-F5344CB8AC3E}">
        <p14:creationId xmlns:p14="http://schemas.microsoft.com/office/powerpoint/2010/main" val="393287518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8" name="Picture 7"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2" y="753535"/>
            <a:ext cx="10820399" cy="2801935"/>
          </a:xfrm>
        </p:spPr>
        <p:txBody>
          <a:bodyPr anchor="b">
            <a:normAutofit/>
          </a:bodyPr>
          <a:lstStyle>
            <a:lvl1pPr algn="r">
              <a:defRPr sz="4000"/>
            </a:lvl1pPr>
          </a:lstStyle>
          <a:p>
            <a:r>
              <a:rPr lang="en-US"/>
              <a:t>Click to edit Master title style</a:t>
            </a:r>
            <a:endParaRPr lang="en-US" dirty="0"/>
          </a:p>
        </p:txBody>
      </p:sp>
      <p:sp>
        <p:nvSpPr>
          <p:cNvPr id="3" name="Text Placeholder 2"/>
          <p:cNvSpPr>
            <a:spLocks noGrp="1"/>
          </p:cNvSpPr>
          <p:nvPr>
            <p:ph type="body" idx="1"/>
          </p:nvPr>
        </p:nvSpPr>
        <p:spPr>
          <a:xfrm>
            <a:off x="1024467" y="3641726"/>
            <a:ext cx="10490200" cy="955675"/>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814452" y="381002"/>
            <a:ext cx="2910840" cy="365125"/>
          </a:xfrm>
        </p:spPr>
        <p:txBody>
          <a:bodyPr/>
          <a:lstStyle>
            <a:lvl1pPr algn="r">
              <a:defRPr/>
            </a:lvl1pPr>
          </a:lstStyle>
          <a:p>
            <a:pPr>
              <a:defRPr/>
            </a:pPr>
            <a:endParaRPr lang="en-US" altLang="en-US"/>
          </a:p>
        </p:txBody>
      </p:sp>
      <p:sp>
        <p:nvSpPr>
          <p:cNvPr id="5" name="Footer Placeholder 4"/>
          <p:cNvSpPr>
            <a:spLocks noGrp="1"/>
          </p:cNvSpPr>
          <p:nvPr>
            <p:ph type="ftr" sz="quarter" idx="11"/>
          </p:nvPr>
        </p:nvSpPr>
        <p:spPr>
          <a:xfrm>
            <a:off x="685801" y="381003"/>
            <a:ext cx="6991492" cy="364065"/>
          </a:xfrm>
        </p:spPr>
        <p:txBody>
          <a:bodyPr/>
          <a:lstStyle/>
          <a:p>
            <a:pPr>
              <a:defRPr/>
            </a:pPr>
            <a:endParaRPr lang="en-US" altLang="en-US"/>
          </a:p>
        </p:txBody>
      </p:sp>
      <p:sp>
        <p:nvSpPr>
          <p:cNvPr id="6" name="Slide Number Placeholder 5"/>
          <p:cNvSpPr>
            <a:spLocks noGrp="1"/>
          </p:cNvSpPr>
          <p:nvPr>
            <p:ph type="sldNum" sz="quarter" idx="12"/>
          </p:nvPr>
        </p:nvSpPr>
        <p:spPr>
          <a:xfrm>
            <a:off x="10862453" y="381002"/>
            <a:ext cx="643748" cy="365125"/>
          </a:xfrm>
        </p:spPr>
        <p:txBody>
          <a:bodyPr/>
          <a:lstStyle/>
          <a:p>
            <a:pPr>
              <a:defRPr/>
            </a:pPr>
            <a:fld id="{CC571C16-E9C6-4E46-81C7-D769F3F6969A}" type="slidenum">
              <a:rPr lang="en-US" altLang="en-US" smtClean="0"/>
              <a:pPr>
                <a:defRPr/>
              </a:pPr>
              <a:t>‹#›</a:t>
            </a:fld>
            <a:endParaRPr lang="en-US" altLang="en-US"/>
          </a:p>
        </p:txBody>
      </p:sp>
    </p:spTree>
    <p:extLst>
      <p:ext uri="{BB962C8B-B14F-4D97-AF65-F5344CB8AC3E}">
        <p14:creationId xmlns:p14="http://schemas.microsoft.com/office/powerpoint/2010/main" val="158339815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5800" y="2194561"/>
            <a:ext cx="5334000" cy="4024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2194561"/>
            <a:ext cx="5334000" cy="4024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defRPr/>
            </a:pPr>
            <a:endParaRPr lang="en-US" altLang="en-US"/>
          </a:p>
        </p:txBody>
      </p:sp>
      <p:sp>
        <p:nvSpPr>
          <p:cNvPr id="6" name="Footer Placeholder 5"/>
          <p:cNvSpPr>
            <a:spLocks noGrp="1"/>
          </p:cNvSpPr>
          <p:nvPr>
            <p:ph type="ftr" sz="quarter" idx="11"/>
          </p:nvPr>
        </p:nvSpPr>
        <p:spPr/>
        <p:txBody>
          <a:bodyPr/>
          <a:lstStyle/>
          <a:p>
            <a:pPr>
              <a:defRPr/>
            </a:pPr>
            <a:endParaRPr lang="en-US" altLang="en-US"/>
          </a:p>
        </p:txBody>
      </p:sp>
      <p:sp>
        <p:nvSpPr>
          <p:cNvPr id="7" name="Slide Number Placeholder 6"/>
          <p:cNvSpPr>
            <a:spLocks noGrp="1"/>
          </p:cNvSpPr>
          <p:nvPr>
            <p:ph type="sldNum" sz="quarter" idx="12"/>
          </p:nvPr>
        </p:nvSpPr>
        <p:spPr/>
        <p:txBody>
          <a:bodyPr/>
          <a:lstStyle/>
          <a:p>
            <a:pPr>
              <a:defRPr/>
            </a:pPr>
            <a:fld id="{71BB0796-785E-4D79-BDEC-7309FE710D0E}" type="slidenum">
              <a:rPr lang="en-US" altLang="en-US" smtClean="0"/>
              <a:pPr>
                <a:defRPr/>
              </a:pPr>
              <a:t>‹#›</a:t>
            </a:fld>
            <a:endParaRPr lang="en-US" altLang="en-US"/>
          </a:p>
        </p:txBody>
      </p:sp>
    </p:spTree>
    <p:extLst>
      <p:ext uri="{BB962C8B-B14F-4D97-AF65-F5344CB8AC3E}">
        <p14:creationId xmlns:p14="http://schemas.microsoft.com/office/powerpoint/2010/main" val="153780136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895600" y="762000"/>
            <a:ext cx="8610600" cy="1295400"/>
          </a:xfrm>
        </p:spPr>
        <p:txBody>
          <a:bodyPr/>
          <a:lstStyle/>
          <a:p>
            <a:r>
              <a:rPr lang="en-US"/>
              <a:t>Click to edit Master title style</a:t>
            </a:r>
            <a:endParaRPr lang="en-US" dirty="0"/>
          </a:p>
        </p:txBody>
      </p:sp>
      <p:sp>
        <p:nvSpPr>
          <p:cNvPr id="3" name="Text Placeholder 2"/>
          <p:cNvSpPr>
            <a:spLocks noGrp="1"/>
          </p:cNvSpPr>
          <p:nvPr>
            <p:ph type="body" idx="1"/>
          </p:nvPr>
        </p:nvSpPr>
        <p:spPr>
          <a:xfrm>
            <a:off x="914410" y="2183802"/>
            <a:ext cx="507999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5802" y="3132668"/>
            <a:ext cx="5311775" cy="308601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0800" y="2183802"/>
            <a:ext cx="5105400"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3132668"/>
            <a:ext cx="5334000" cy="308601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defRPr/>
            </a:pPr>
            <a:endParaRPr lang="en-US" altLang="en-US"/>
          </a:p>
        </p:txBody>
      </p:sp>
      <p:sp>
        <p:nvSpPr>
          <p:cNvPr id="8" name="Footer Placeholder 7"/>
          <p:cNvSpPr>
            <a:spLocks noGrp="1"/>
          </p:cNvSpPr>
          <p:nvPr>
            <p:ph type="ftr" sz="quarter" idx="11"/>
          </p:nvPr>
        </p:nvSpPr>
        <p:spPr/>
        <p:txBody>
          <a:bodyPr/>
          <a:lstStyle/>
          <a:p>
            <a:pPr>
              <a:defRPr/>
            </a:pPr>
            <a:endParaRPr lang="en-US" altLang="en-US"/>
          </a:p>
        </p:txBody>
      </p:sp>
      <p:sp>
        <p:nvSpPr>
          <p:cNvPr id="9" name="Slide Number Placeholder 8"/>
          <p:cNvSpPr>
            <a:spLocks noGrp="1"/>
          </p:cNvSpPr>
          <p:nvPr>
            <p:ph type="sldNum" sz="quarter" idx="12"/>
          </p:nvPr>
        </p:nvSpPr>
        <p:spPr/>
        <p:txBody>
          <a:bodyPr/>
          <a:lstStyle/>
          <a:p>
            <a:pPr>
              <a:defRPr/>
            </a:pPr>
            <a:fld id="{794C7C65-1946-4F94-9F16-5110D9F1E43F}" type="slidenum">
              <a:rPr lang="en-US" altLang="en-US" smtClean="0"/>
              <a:pPr>
                <a:defRPr/>
              </a:pPr>
              <a:t>‹#›</a:t>
            </a:fld>
            <a:endParaRPr lang="en-US" altLang="en-US"/>
          </a:p>
        </p:txBody>
      </p:sp>
    </p:spTree>
    <p:extLst>
      <p:ext uri="{BB962C8B-B14F-4D97-AF65-F5344CB8AC3E}">
        <p14:creationId xmlns:p14="http://schemas.microsoft.com/office/powerpoint/2010/main" val="101150448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endParaRPr lang="en-US" altLang="en-US"/>
          </a:p>
        </p:txBody>
      </p:sp>
      <p:sp>
        <p:nvSpPr>
          <p:cNvPr id="4" name="Footer Placeholder 3"/>
          <p:cNvSpPr>
            <a:spLocks noGrp="1"/>
          </p:cNvSpPr>
          <p:nvPr>
            <p:ph type="ftr" sz="quarter" idx="11"/>
          </p:nvPr>
        </p:nvSpPr>
        <p:spPr/>
        <p:txBody>
          <a:bodyPr/>
          <a:lstStyle/>
          <a:p>
            <a:pPr>
              <a:defRPr/>
            </a:pPr>
            <a:endParaRPr lang="en-US" altLang="en-US"/>
          </a:p>
        </p:txBody>
      </p:sp>
      <p:sp>
        <p:nvSpPr>
          <p:cNvPr id="5" name="Slide Number Placeholder 4"/>
          <p:cNvSpPr>
            <a:spLocks noGrp="1"/>
          </p:cNvSpPr>
          <p:nvPr>
            <p:ph type="sldNum" sz="quarter" idx="12"/>
          </p:nvPr>
        </p:nvSpPr>
        <p:spPr/>
        <p:txBody>
          <a:bodyPr/>
          <a:lstStyle/>
          <a:p>
            <a:pPr>
              <a:defRPr/>
            </a:pPr>
            <a:fld id="{B153C72F-D3EC-4B6E-9B95-47FACBAC9670}" type="slidenum">
              <a:rPr lang="en-US" altLang="en-US" smtClean="0"/>
              <a:pPr>
                <a:defRPr/>
              </a:pPr>
              <a:t>‹#›</a:t>
            </a:fld>
            <a:endParaRPr lang="en-US" altLang="en-US"/>
          </a:p>
        </p:txBody>
      </p:sp>
    </p:spTree>
    <p:extLst>
      <p:ext uri="{BB962C8B-B14F-4D97-AF65-F5344CB8AC3E}">
        <p14:creationId xmlns:p14="http://schemas.microsoft.com/office/powerpoint/2010/main" val="41342381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a:extLst>
              <a:ext uri="{FF2B5EF4-FFF2-40B4-BE49-F238E27FC236}">
                <a16:creationId xmlns:a16="http://schemas.microsoft.com/office/drawing/2014/main" id="{D8166B82-F8E1-6AF0-C499-7308A0B739D6}"/>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6">
            <a:extLst>
              <a:ext uri="{FF2B5EF4-FFF2-40B4-BE49-F238E27FC236}">
                <a16:creationId xmlns:a16="http://schemas.microsoft.com/office/drawing/2014/main" id="{9DC9EA4A-A279-CFB1-51E9-4B7B4A3A26B6}"/>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7">
            <a:extLst>
              <a:ext uri="{FF2B5EF4-FFF2-40B4-BE49-F238E27FC236}">
                <a16:creationId xmlns:a16="http://schemas.microsoft.com/office/drawing/2014/main" id="{E173003C-D4A6-55B0-2CE8-67D5B6F1144E}"/>
              </a:ext>
            </a:extLst>
          </p:cNvPr>
          <p:cNvSpPr>
            <a:spLocks noGrp="1" noChangeArrowheads="1"/>
          </p:cNvSpPr>
          <p:nvPr>
            <p:ph type="sldNum" sz="quarter" idx="12"/>
          </p:nvPr>
        </p:nvSpPr>
        <p:spPr>
          <a:ln/>
        </p:spPr>
        <p:txBody>
          <a:bodyPr/>
          <a:lstStyle>
            <a:lvl1pPr>
              <a:defRPr/>
            </a:lvl1pPr>
          </a:lstStyle>
          <a:p>
            <a:pPr>
              <a:defRPr/>
            </a:pPr>
            <a:fld id="{95B9CA3F-8D4F-4905-82A8-524A1082E4E5}" type="slidenum">
              <a:rPr lang="en-US" altLang="en-US"/>
              <a:pPr>
                <a:defRPr/>
              </a:pPr>
              <a:t>‹#›</a:t>
            </a:fld>
            <a:endParaRPr lang="en-US" altLang="en-US"/>
          </a:p>
        </p:txBody>
      </p:sp>
    </p:spTree>
    <p:extLst>
      <p:ext uri="{BB962C8B-B14F-4D97-AF65-F5344CB8AC3E}">
        <p14:creationId xmlns:p14="http://schemas.microsoft.com/office/powerpoint/2010/main" val="17608240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ltLang="en-US"/>
          </a:p>
        </p:txBody>
      </p:sp>
      <p:sp>
        <p:nvSpPr>
          <p:cNvPr id="3" name="Footer Placeholder 2"/>
          <p:cNvSpPr>
            <a:spLocks noGrp="1"/>
          </p:cNvSpPr>
          <p:nvPr>
            <p:ph type="ftr" sz="quarter" idx="11"/>
          </p:nvPr>
        </p:nvSpPr>
        <p:spPr/>
        <p:txBody>
          <a:bodyPr/>
          <a:lstStyle/>
          <a:p>
            <a:pPr>
              <a:defRPr/>
            </a:pPr>
            <a:endParaRPr lang="en-US" altLang="en-US"/>
          </a:p>
        </p:txBody>
      </p:sp>
      <p:sp>
        <p:nvSpPr>
          <p:cNvPr id="4" name="Slide Number Placeholder 3"/>
          <p:cNvSpPr>
            <a:spLocks noGrp="1"/>
          </p:cNvSpPr>
          <p:nvPr>
            <p:ph type="sldNum" sz="quarter" idx="12"/>
          </p:nvPr>
        </p:nvSpPr>
        <p:spPr/>
        <p:txBody>
          <a:bodyPr/>
          <a:lstStyle/>
          <a:p>
            <a:pPr>
              <a:defRPr/>
            </a:pPr>
            <a:fld id="{064C5CEE-CB50-437B-BF7D-6478080A823A}" type="slidenum">
              <a:rPr lang="en-US" altLang="en-US" smtClean="0"/>
              <a:pPr>
                <a:defRPr/>
              </a:pPr>
              <a:t>‹#›</a:t>
            </a:fld>
            <a:endParaRPr lang="en-US" altLang="en-US"/>
          </a:p>
        </p:txBody>
      </p:sp>
    </p:spTree>
    <p:extLst>
      <p:ext uri="{BB962C8B-B14F-4D97-AF65-F5344CB8AC3E}">
        <p14:creationId xmlns:p14="http://schemas.microsoft.com/office/powerpoint/2010/main" val="137932882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4114800" cy="1600200"/>
          </a:xfrm>
        </p:spPr>
        <p:txBody>
          <a:bodyPr anchor="b"/>
          <a:lstStyle>
            <a:lvl1pPr algn="l">
              <a:defRPr sz="3200"/>
            </a:lvl1pPr>
          </a:lstStyle>
          <a:p>
            <a:r>
              <a:rPr lang="en-US"/>
              <a:t>Click to edit Master title style</a:t>
            </a:r>
            <a:endParaRPr lang="en-US" dirty="0"/>
          </a:p>
        </p:txBody>
      </p:sp>
      <p:sp>
        <p:nvSpPr>
          <p:cNvPr id="3" name="Content Placeholder 2"/>
          <p:cNvSpPr>
            <a:spLocks noGrp="1"/>
          </p:cNvSpPr>
          <p:nvPr>
            <p:ph idx="1"/>
          </p:nvPr>
        </p:nvSpPr>
        <p:spPr>
          <a:xfrm>
            <a:off x="4995581" y="746761"/>
            <a:ext cx="6510619" cy="5471925"/>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5800" y="3124201"/>
            <a:ext cx="411480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ltLang="en-US"/>
          </a:p>
        </p:txBody>
      </p:sp>
      <p:sp>
        <p:nvSpPr>
          <p:cNvPr id="6" name="Footer Placeholder 5"/>
          <p:cNvSpPr>
            <a:spLocks noGrp="1"/>
          </p:cNvSpPr>
          <p:nvPr>
            <p:ph type="ftr" sz="quarter" idx="11"/>
          </p:nvPr>
        </p:nvSpPr>
        <p:spPr/>
        <p:txBody>
          <a:bodyPr/>
          <a:lstStyle/>
          <a:p>
            <a:pPr>
              <a:defRPr/>
            </a:pPr>
            <a:endParaRPr lang="en-US" altLang="en-US"/>
          </a:p>
        </p:txBody>
      </p:sp>
      <p:sp>
        <p:nvSpPr>
          <p:cNvPr id="7" name="Slide Number Placeholder 6"/>
          <p:cNvSpPr>
            <a:spLocks noGrp="1"/>
          </p:cNvSpPr>
          <p:nvPr>
            <p:ph type="sldNum" sz="quarter" idx="12"/>
          </p:nvPr>
        </p:nvSpPr>
        <p:spPr/>
        <p:txBody>
          <a:bodyPr/>
          <a:lstStyle/>
          <a:p>
            <a:pPr>
              <a:defRPr/>
            </a:pPr>
            <a:fld id="{41DCACF8-530C-419C-AF0C-85EBC6DFA4A3}" type="slidenum">
              <a:rPr lang="en-US" altLang="en-US" smtClean="0"/>
              <a:pPr>
                <a:defRPr/>
              </a:pPr>
              <a:t>‹#›</a:t>
            </a:fld>
            <a:endParaRPr lang="en-US" altLang="en-US"/>
          </a:p>
        </p:txBody>
      </p:sp>
    </p:spTree>
    <p:extLst>
      <p:ext uri="{BB962C8B-B14F-4D97-AF65-F5344CB8AC3E}">
        <p14:creationId xmlns:p14="http://schemas.microsoft.com/office/powerpoint/2010/main" val="359361518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6873240" cy="1600200"/>
          </a:xfrm>
        </p:spPr>
        <p:txBody>
          <a:bodyPr anchor="b"/>
          <a:lstStyle>
            <a:lvl1pPr algn="l">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861237" y="751243"/>
            <a:ext cx="3644963" cy="5467443"/>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5800" y="3124201"/>
            <a:ext cx="687324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ltLang="en-US"/>
          </a:p>
        </p:txBody>
      </p:sp>
      <p:sp>
        <p:nvSpPr>
          <p:cNvPr id="6" name="Footer Placeholder 5"/>
          <p:cNvSpPr>
            <a:spLocks noGrp="1"/>
          </p:cNvSpPr>
          <p:nvPr>
            <p:ph type="ftr" sz="quarter" idx="11"/>
          </p:nvPr>
        </p:nvSpPr>
        <p:spPr/>
        <p:txBody>
          <a:bodyPr/>
          <a:lstStyle/>
          <a:p>
            <a:pPr>
              <a:defRPr/>
            </a:pPr>
            <a:endParaRPr lang="en-US" altLang="en-US"/>
          </a:p>
        </p:txBody>
      </p:sp>
      <p:sp>
        <p:nvSpPr>
          <p:cNvPr id="7" name="Slide Number Placeholder 6"/>
          <p:cNvSpPr>
            <a:spLocks noGrp="1"/>
          </p:cNvSpPr>
          <p:nvPr>
            <p:ph type="sldNum" sz="quarter" idx="12"/>
          </p:nvPr>
        </p:nvSpPr>
        <p:spPr/>
        <p:txBody>
          <a:bodyPr/>
          <a:lstStyle/>
          <a:p>
            <a:pPr>
              <a:defRPr/>
            </a:pPr>
            <a:fld id="{FBBA7AF2-0C63-4B2F-971F-73902F28D85D}" type="slidenum">
              <a:rPr lang="en-US" altLang="en-US" smtClean="0"/>
              <a:pPr>
                <a:defRPr/>
              </a:pPr>
              <a:t>‹#›</a:t>
            </a:fld>
            <a:endParaRPr lang="en-US" altLang="en-US"/>
          </a:p>
        </p:txBody>
      </p:sp>
    </p:spTree>
    <p:extLst>
      <p:ext uri="{BB962C8B-B14F-4D97-AF65-F5344CB8AC3E}">
        <p14:creationId xmlns:p14="http://schemas.microsoft.com/office/powerpoint/2010/main" val="110198231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777" y="4697362"/>
            <a:ext cx="10822035" cy="819355"/>
          </a:xfrm>
        </p:spPr>
        <p:txBody>
          <a:bodyPr anchor="b"/>
          <a:lstStyle>
            <a:lvl1pPr algn="l">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681727" y="941441"/>
            <a:ext cx="10821840" cy="347816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5800" y="5516717"/>
            <a:ext cx="10820400" cy="701969"/>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ltLang="en-US"/>
          </a:p>
        </p:txBody>
      </p:sp>
      <p:sp>
        <p:nvSpPr>
          <p:cNvPr id="6" name="Footer Placeholder 5"/>
          <p:cNvSpPr>
            <a:spLocks noGrp="1"/>
          </p:cNvSpPr>
          <p:nvPr>
            <p:ph type="ftr" sz="quarter" idx="11"/>
          </p:nvPr>
        </p:nvSpPr>
        <p:spPr/>
        <p:txBody>
          <a:bodyPr/>
          <a:lstStyle/>
          <a:p>
            <a:pPr>
              <a:defRPr/>
            </a:pPr>
            <a:endParaRPr lang="en-US" altLang="en-US"/>
          </a:p>
        </p:txBody>
      </p:sp>
      <p:sp>
        <p:nvSpPr>
          <p:cNvPr id="7" name="Slide Number Placeholder 6"/>
          <p:cNvSpPr>
            <a:spLocks noGrp="1"/>
          </p:cNvSpPr>
          <p:nvPr>
            <p:ph type="sldNum" sz="quarter" idx="12"/>
          </p:nvPr>
        </p:nvSpPr>
        <p:spPr/>
        <p:txBody>
          <a:bodyPr/>
          <a:lstStyle/>
          <a:p>
            <a:pPr>
              <a:defRPr/>
            </a:pPr>
            <a:fld id="{67C47309-70E7-4DDD-8648-0788F376DC60}" type="slidenum">
              <a:rPr lang="en-US" altLang="en-US" smtClean="0"/>
              <a:pPr>
                <a:defRPr/>
              </a:pPr>
              <a:t>‹#›</a:t>
            </a:fld>
            <a:endParaRPr lang="en-US" altLang="en-US"/>
          </a:p>
        </p:txBody>
      </p:sp>
    </p:spTree>
    <p:extLst>
      <p:ext uri="{BB962C8B-B14F-4D97-AF65-F5344CB8AC3E}">
        <p14:creationId xmlns:p14="http://schemas.microsoft.com/office/powerpoint/2010/main" val="3563626744"/>
      </p:ext>
    </p:extLst>
  </p:cSld>
  <p:clrMapOvr>
    <a:masterClrMapping/>
  </p:clrMapOvr>
  <p:hf hdr="0" ftr="0" dt="0"/>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pic>
        <p:nvPicPr>
          <p:cNvPr id="9" name="Picture 8"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4"/>
            <a:ext cx="10820400" cy="2802467"/>
          </a:xfrm>
        </p:spPr>
        <p:txBody>
          <a:bodyPr anchor="ctr"/>
          <a:lstStyle>
            <a:lvl1pPr algn="l">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1024467" y="3649135"/>
            <a:ext cx="10130516" cy="99906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814452" y="381002"/>
            <a:ext cx="2910840" cy="365125"/>
          </a:xfrm>
        </p:spPr>
        <p:txBody>
          <a:bodyPr/>
          <a:lstStyle>
            <a:lvl1pPr algn="r">
              <a:defRPr/>
            </a:lvl1pPr>
          </a:lstStyle>
          <a:p>
            <a:pPr>
              <a:defRPr/>
            </a:pPr>
            <a:endParaRPr lang="en-US" altLang="en-US"/>
          </a:p>
        </p:txBody>
      </p:sp>
      <p:sp>
        <p:nvSpPr>
          <p:cNvPr id="6" name="Footer Placeholder 5"/>
          <p:cNvSpPr>
            <a:spLocks noGrp="1"/>
          </p:cNvSpPr>
          <p:nvPr>
            <p:ph type="ftr" sz="quarter" idx="11"/>
          </p:nvPr>
        </p:nvSpPr>
        <p:spPr>
          <a:xfrm>
            <a:off x="685801" y="379943"/>
            <a:ext cx="6991492" cy="365125"/>
          </a:xfrm>
        </p:spPr>
        <p:txBody>
          <a:bodyPr/>
          <a:lstStyle/>
          <a:p>
            <a:pPr>
              <a:defRPr/>
            </a:pPr>
            <a:endParaRPr lang="en-US" altLang="en-US"/>
          </a:p>
        </p:txBody>
      </p:sp>
      <p:sp>
        <p:nvSpPr>
          <p:cNvPr id="7" name="Slide Number Placeholder 6"/>
          <p:cNvSpPr>
            <a:spLocks noGrp="1"/>
          </p:cNvSpPr>
          <p:nvPr>
            <p:ph type="sldNum" sz="quarter" idx="12"/>
          </p:nvPr>
        </p:nvSpPr>
        <p:spPr>
          <a:xfrm>
            <a:off x="10862453" y="381002"/>
            <a:ext cx="643748" cy="365125"/>
          </a:xfrm>
        </p:spPr>
        <p:txBody>
          <a:bodyPr/>
          <a:lstStyle/>
          <a:p>
            <a:pPr>
              <a:defRPr/>
            </a:pPr>
            <a:fld id="{11363770-D974-4AA4-BFEB-8C19433BEEC9}" type="slidenum">
              <a:rPr lang="en-US" altLang="en-US" smtClean="0"/>
              <a:pPr>
                <a:defRPr/>
              </a:pPr>
              <a:t>‹#›</a:t>
            </a:fld>
            <a:endParaRPr lang="en-US" altLang="en-US"/>
          </a:p>
        </p:txBody>
      </p:sp>
    </p:spTree>
    <p:extLst>
      <p:ext uri="{BB962C8B-B14F-4D97-AF65-F5344CB8AC3E}">
        <p14:creationId xmlns:p14="http://schemas.microsoft.com/office/powerpoint/2010/main" val="1937451576"/>
      </p:ext>
    </p:extLst>
  </p:cSld>
  <p:clrMapOvr>
    <a:masterClrMapping/>
  </p:clrMapOvr>
  <p:hf hdr="0" ftr="0" dt="0"/>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pic>
        <p:nvPicPr>
          <p:cNvPr id="11" name="Picture 10"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68" y="753534"/>
            <a:ext cx="10151533" cy="2604495"/>
          </a:xfrm>
        </p:spPr>
        <p:txBody>
          <a:bodyPr anchor="ctr"/>
          <a:lstStyle>
            <a:lvl1pPr algn="l">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303865" y="3365558"/>
            <a:ext cx="9592736"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1024468" y="3959864"/>
            <a:ext cx="10151533" cy="679871"/>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814452" y="381002"/>
            <a:ext cx="2910840" cy="365125"/>
          </a:xfrm>
        </p:spPr>
        <p:txBody>
          <a:bodyPr/>
          <a:lstStyle>
            <a:lvl1pPr algn="r">
              <a:defRPr/>
            </a:lvl1pPr>
          </a:lstStyle>
          <a:p>
            <a:pPr>
              <a:defRPr/>
            </a:pPr>
            <a:endParaRPr lang="en-US" altLang="en-US"/>
          </a:p>
        </p:txBody>
      </p:sp>
      <p:sp>
        <p:nvSpPr>
          <p:cNvPr id="6" name="Footer Placeholder 5"/>
          <p:cNvSpPr>
            <a:spLocks noGrp="1"/>
          </p:cNvSpPr>
          <p:nvPr>
            <p:ph type="ftr" sz="quarter" idx="11"/>
          </p:nvPr>
        </p:nvSpPr>
        <p:spPr>
          <a:xfrm>
            <a:off x="685801" y="379943"/>
            <a:ext cx="6991492" cy="365125"/>
          </a:xfrm>
        </p:spPr>
        <p:txBody>
          <a:bodyPr/>
          <a:lstStyle/>
          <a:p>
            <a:pPr>
              <a:defRPr/>
            </a:pPr>
            <a:endParaRPr lang="en-US" altLang="en-US"/>
          </a:p>
        </p:txBody>
      </p:sp>
      <p:sp>
        <p:nvSpPr>
          <p:cNvPr id="7" name="Slide Number Placeholder 6"/>
          <p:cNvSpPr>
            <a:spLocks noGrp="1"/>
          </p:cNvSpPr>
          <p:nvPr>
            <p:ph type="sldNum" sz="quarter" idx="12"/>
          </p:nvPr>
        </p:nvSpPr>
        <p:spPr>
          <a:xfrm>
            <a:off x="10862453" y="381002"/>
            <a:ext cx="643748" cy="365125"/>
          </a:xfrm>
        </p:spPr>
        <p:txBody>
          <a:bodyPr/>
          <a:lstStyle/>
          <a:p>
            <a:pPr>
              <a:defRPr/>
            </a:pPr>
            <a:fld id="{6D0DC8E6-7CC2-4CC4-A2EE-FF759226AA3E}" type="slidenum">
              <a:rPr lang="en-US" altLang="en-US" smtClean="0"/>
              <a:pPr>
                <a:defRPr/>
              </a:pPr>
              <a:t>‹#›</a:t>
            </a:fld>
            <a:endParaRPr lang="en-US" altLang="en-US"/>
          </a:p>
        </p:txBody>
      </p:sp>
      <p:sp>
        <p:nvSpPr>
          <p:cNvPr id="9" name="TextBox 8"/>
          <p:cNvSpPr txBox="1"/>
          <p:nvPr/>
        </p:nvSpPr>
        <p:spPr>
          <a:xfrm>
            <a:off x="476251" y="93345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984231" y="270129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038947976"/>
      </p:ext>
    </p:extLst>
  </p:cSld>
  <p:clrMapOvr>
    <a:masterClrMapping/>
  </p:clrMapOvr>
  <p:hf hdr="0" ftr="0" dt="0"/>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pic>
        <p:nvPicPr>
          <p:cNvPr id="8" name="Picture 7"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95" y="1124703"/>
            <a:ext cx="10146187" cy="2511835"/>
          </a:xfrm>
        </p:spPr>
        <p:txBody>
          <a:bodyPr anchor="b"/>
          <a:lstStyle>
            <a:lvl1pPr algn="l">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1024467" y="3648317"/>
            <a:ext cx="10144655"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814452" y="378885"/>
            <a:ext cx="2910840" cy="365125"/>
          </a:xfrm>
        </p:spPr>
        <p:txBody>
          <a:bodyPr/>
          <a:lstStyle>
            <a:lvl1pPr algn="r">
              <a:defRPr/>
            </a:lvl1pPr>
          </a:lstStyle>
          <a:p>
            <a:pPr>
              <a:defRPr/>
            </a:pPr>
            <a:endParaRPr lang="en-US" altLang="en-US"/>
          </a:p>
        </p:txBody>
      </p:sp>
      <p:sp>
        <p:nvSpPr>
          <p:cNvPr id="6" name="Footer Placeholder 5"/>
          <p:cNvSpPr>
            <a:spLocks noGrp="1"/>
          </p:cNvSpPr>
          <p:nvPr>
            <p:ph type="ftr" sz="quarter" idx="11"/>
          </p:nvPr>
        </p:nvSpPr>
        <p:spPr>
          <a:xfrm>
            <a:off x="685801" y="378885"/>
            <a:ext cx="6991492" cy="365125"/>
          </a:xfrm>
        </p:spPr>
        <p:txBody>
          <a:bodyPr/>
          <a:lstStyle/>
          <a:p>
            <a:pPr>
              <a:defRPr/>
            </a:pPr>
            <a:endParaRPr lang="en-US" altLang="en-US"/>
          </a:p>
        </p:txBody>
      </p:sp>
      <p:sp>
        <p:nvSpPr>
          <p:cNvPr id="7" name="Slide Number Placeholder 6"/>
          <p:cNvSpPr>
            <a:spLocks noGrp="1"/>
          </p:cNvSpPr>
          <p:nvPr>
            <p:ph type="sldNum" sz="quarter" idx="12"/>
          </p:nvPr>
        </p:nvSpPr>
        <p:spPr>
          <a:xfrm>
            <a:off x="10862453" y="381002"/>
            <a:ext cx="643748" cy="365125"/>
          </a:xfrm>
        </p:spPr>
        <p:txBody>
          <a:bodyPr/>
          <a:lstStyle/>
          <a:p>
            <a:pPr>
              <a:defRPr/>
            </a:pPr>
            <a:fld id="{D7D14D7A-F431-4F2B-BC87-B28AD82A5033}" type="slidenum">
              <a:rPr lang="en-US" altLang="en-US" smtClean="0"/>
              <a:pPr>
                <a:defRPr/>
              </a:pPr>
              <a:t>‹#›</a:t>
            </a:fld>
            <a:endParaRPr lang="en-US" altLang="en-US"/>
          </a:p>
        </p:txBody>
      </p:sp>
    </p:spTree>
    <p:extLst>
      <p:ext uri="{BB962C8B-B14F-4D97-AF65-F5344CB8AC3E}">
        <p14:creationId xmlns:p14="http://schemas.microsoft.com/office/powerpoint/2010/main" val="1280644066"/>
      </p:ext>
    </p:extLst>
  </p:cSld>
  <p:clrMapOvr>
    <a:masterClrMapping/>
  </p:clrMapOvr>
  <p:hf hdr="0" ftr="0" dt="0"/>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2895602" y="762001"/>
            <a:ext cx="8610599" cy="1303867"/>
          </a:xfrm>
        </p:spPr>
        <p:txBody>
          <a:bodyPr/>
          <a:lstStyle/>
          <a:p>
            <a:r>
              <a:rPr lang="en-US"/>
              <a:t>Click to edit Master title style</a:t>
            </a:r>
            <a:endParaRPr lang="en-US" dirty="0"/>
          </a:p>
        </p:txBody>
      </p:sp>
      <p:sp>
        <p:nvSpPr>
          <p:cNvPr id="7" name="Text Placeholder 2"/>
          <p:cNvSpPr>
            <a:spLocks noGrp="1"/>
          </p:cNvSpPr>
          <p:nvPr>
            <p:ph type="body" idx="1"/>
          </p:nvPr>
        </p:nvSpPr>
        <p:spPr>
          <a:xfrm>
            <a:off x="685800" y="2202080"/>
            <a:ext cx="3456432"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685799"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368800" y="2201333"/>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366859" y="2904067"/>
            <a:ext cx="3456432" cy="331461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8051800" y="2192866"/>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8051801"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pPr>
              <a:defRPr/>
            </a:pPr>
            <a:endParaRPr lang="en-US" altLang="en-US"/>
          </a:p>
        </p:txBody>
      </p:sp>
      <p:sp>
        <p:nvSpPr>
          <p:cNvPr id="4" name="Footer Placeholder 3"/>
          <p:cNvSpPr>
            <a:spLocks noGrp="1"/>
          </p:cNvSpPr>
          <p:nvPr>
            <p:ph type="ftr" sz="quarter" idx="11"/>
          </p:nvPr>
        </p:nvSpPr>
        <p:spPr/>
        <p:txBody>
          <a:bodyPr/>
          <a:lstStyle/>
          <a:p>
            <a:pPr>
              <a:defRPr/>
            </a:pPr>
            <a:endParaRPr lang="en-US" altLang="en-US"/>
          </a:p>
        </p:txBody>
      </p:sp>
      <p:sp>
        <p:nvSpPr>
          <p:cNvPr id="5" name="Slide Number Placeholder 4"/>
          <p:cNvSpPr>
            <a:spLocks noGrp="1"/>
          </p:cNvSpPr>
          <p:nvPr>
            <p:ph type="sldNum" sz="quarter" idx="12"/>
          </p:nvPr>
        </p:nvSpPr>
        <p:spPr/>
        <p:txBody>
          <a:bodyPr/>
          <a:lstStyle/>
          <a:p>
            <a:pPr>
              <a:defRPr/>
            </a:pPr>
            <a:fld id="{F3FBD643-70A3-4D3C-8CC8-635F8E2959C4}" type="slidenum">
              <a:rPr lang="en-US" altLang="en-US" smtClean="0"/>
              <a:pPr>
                <a:defRPr/>
              </a:pPr>
              <a:t>‹#›</a:t>
            </a:fld>
            <a:endParaRPr lang="en-US" altLang="en-US"/>
          </a:p>
        </p:txBody>
      </p:sp>
    </p:spTree>
    <p:extLst>
      <p:ext uri="{BB962C8B-B14F-4D97-AF65-F5344CB8AC3E}">
        <p14:creationId xmlns:p14="http://schemas.microsoft.com/office/powerpoint/2010/main" val="3319243267"/>
      </p:ext>
    </p:extLst>
  </p:cSld>
  <p:clrMapOvr>
    <a:masterClrMapping/>
  </p:clrMapOvr>
  <p:hf hdr="0" ftr="0" dt="0"/>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2895602" y="762000"/>
            <a:ext cx="8610599" cy="129540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688618" y="4191002"/>
            <a:ext cx="3451583"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688618" y="2362200"/>
            <a:ext cx="3451583"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688618" y="4873766"/>
            <a:ext cx="3451583"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374265" y="4191002"/>
            <a:ext cx="3448935"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374263" y="2362200"/>
            <a:ext cx="3448936"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374266" y="4873765"/>
            <a:ext cx="344893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8049732" y="4191002"/>
            <a:ext cx="3456469"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049855" y="2362200"/>
            <a:ext cx="3447879"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8049732" y="4873763"/>
            <a:ext cx="345244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pPr>
              <a:defRPr/>
            </a:pPr>
            <a:endParaRPr lang="en-US" altLang="en-US"/>
          </a:p>
        </p:txBody>
      </p:sp>
      <p:sp>
        <p:nvSpPr>
          <p:cNvPr id="4" name="Footer Placeholder 3"/>
          <p:cNvSpPr>
            <a:spLocks noGrp="1"/>
          </p:cNvSpPr>
          <p:nvPr>
            <p:ph type="ftr" sz="quarter" idx="11"/>
          </p:nvPr>
        </p:nvSpPr>
        <p:spPr/>
        <p:txBody>
          <a:bodyPr/>
          <a:lstStyle/>
          <a:p>
            <a:pPr>
              <a:defRPr/>
            </a:pPr>
            <a:endParaRPr lang="en-US" altLang="en-US"/>
          </a:p>
        </p:txBody>
      </p:sp>
      <p:sp>
        <p:nvSpPr>
          <p:cNvPr id="5" name="Slide Number Placeholder 4"/>
          <p:cNvSpPr>
            <a:spLocks noGrp="1"/>
          </p:cNvSpPr>
          <p:nvPr>
            <p:ph type="sldNum" sz="quarter" idx="12"/>
          </p:nvPr>
        </p:nvSpPr>
        <p:spPr/>
        <p:txBody>
          <a:bodyPr/>
          <a:lstStyle/>
          <a:p>
            <a:pPr>
              <a:defRPr/>
            </a:pPr>
            <a:fld id="{D358A140-8C60-4D7E-98A8-4E837361A153}" type="slidenum">
              <a:rPr lang="en-US" altLang="en-US" smtClean="0"/>
              <a:pPr>
                <a:defRPr/>
              </a:pPr>
              <a:t>‹#›</a:t>
            </a:fld>
            <a:endParaRPr lang="en-US" altLang="en-US"/>
          </a:p>
        </p:txBody>
      </p:sp>
    </p:spTree>
    <p:extLst>
      <p:ext uri="{BB962C8B-B14F-4D97-AF65-F5344CB8AC3E}">
        <p14:creationId xmlns:p14="http://schemas.microsoft.com/office/powerpoint/2010/main" val="330044302"/>
      </p:ext>
    </p:extLst>
  </p:cSld>
  <p:clrMapOvr>
    <a:masterClrMapping/>
  </p:clrMapOvr>
  <p:hf hdr="0" ftr="0" dt="0"/>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685800" y="2194561"/>
            <a:ext cx="10820400" cy="40241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ltLang="en-US"/>
          </a:p>
        </p:txBody>
      </p:sp>
      <p:sp>
        <p:nvSpPr>
          <p:cNvPr id="5" name="Footer Placeholder 4"/>
          <p:cNvSpPr>
            <a:spLocks noGrp="1"/>
          </p:cNvSpPr>
          <p:nvPr>
            <p:ph type="ftr" sz="quarter" idx="11"/>
          </p:nvPr>
        </p:nvSpPr>
        <p:spPr/>
        <p:txBody>
          <a:bodyPr/>
          <a:lstStyle/>
          <a:p>
            <a:pPr>
              <a:defRPr/>
            </a:pPr>
            <a:endParaRPr lang="en-US" altLang="en-US"/>
          </a:p>
        </p:txBody>
      </p:sp>
      <p:sp>
        <p:nvSpPr>
          <p:cNvPr id="6" name="Slide Number Placeholder 5"/>
          <p:cNvSpPr>
            <a:spLocks noGrp="1"/>
          </p:cNvSpPr>
          <p:nvPr>
            <p:ph type="sldNum" sz="quarter" idx="12"/>
          </p:nvPr>
        </p:nvSpPr>
        <p:spPr/>
        <p:txBody>
          <a:bodyPr/>
          <a:lstStyle/>
          <a:p>
            <a:pPr>
              <a:defRPr/>
            </a:pPr>
            <a:fld id="{D941799A-7889-4E31-82C7-32C6095F82FE}" type="slidenum">
              <a:rPr lang="en-US" altLang="en-US" smtClean="0"/>
              <a:pPr>
                <a:defRPr/>
              </a:pPr>
              <a:t>‹#›</a:t>
            </a:fld>
            <a:endParaRPr lang="en-US" altLang="en-US"/>
          </a:p>
        </p:txBody>
      </p:sp>
    </p:spTree>
    <p:extLst>
      <p:ext uri="{BB962C8B-B14F-4D97-AF65-F5344CB8AC3E}">
        <p14:creationId xmlns:p14="http://schemas.microsoft.com/office/powerpoint/2010/main" val="12281701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lstStyle>
            <a:lvl1pPr algn="l">
              <a:defRPr sz="2000" b="1"/>
            </a:lvl1pPr>
          </a:lstStyle>
          <a:p>
            <a:r>
              <a:rPr lang="en-US"/>
              <a:t>Click to edit Master title style</a:t>
            </a:r>
            <a:endParaRPr lang="vi-VN"/>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5">
            <a:extLst>
              <a:ext uri="{FF2B5EF4-FFF2-40B4-BE49-F238E27FC236}">
                <a16:creationId xmlns:a16="http://schemas.microsoft.com/office/drawing/2014/main" id="{66D2BE2A-A676-BB05-6D94-F654E0217F18}"/>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471FB4BC-A0BE-EDF5-C6F2-BAFA472DA60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7">
            <a:extLst>
              <a:ext uri="{FF2B5EF4-FFF2-40B4-BE49-F238E27FC236}">
                <a16:creationId xmlns:a16="http://schemas.microsoft.com/office/drawing/2014/main" id="{53181C45-DE35-BC46-2187-AE064ED59281}"/>
              </a:ext>
            </a:extLst>
          </p:cNvPr>
          <p:cNvSpPr>
            <a:spLocks noGrp="1" noChangeArrowheads="1"/>
          </p:cNvSpPr>
          <p:nvPr>
            <p:ph type="sldNum" sz="quarter" idx="12"/>
          </p:nvPr>
        </p:nvSpPr>
        <p:spPr>
          <a:ln/>
        </p:spPr>
        <p:txBody>
          <a:bodyPr/>
          <a:lstStyle>
            <a:lvl1pPr>
              <a:defRPr/>
            </a:lvl1pPr>
          </a:lstStyle>
          <a:p>
            <a:pPr>
              <a:defRPr/>
            </a:pPr>
            <a:fld id="{FF21974E-7261-456D-AAF3-111296DF6B6C}" type="slidenum">
              <a:rPr lang="en-US" altLang="en-US"/>
              <a:pPr>
                <a:defRPr/>
              </a:pPr>
              <a:t>‹#›</a:t>
            </a:fld>
            <a:endParaRPr lang="en-US" altLang="en-US"/>
          </a:p>
        </p:txBody>
      </p:sp>
    </p:spTree>
    <p:extLst>
      <p:ext uri="{BB962C8B-B14F-4D97-AF65-F5344CB8AC3E}">
        <p14:creationId xmlns:p14="http://schemas.microsoft.com/office/powerpoint/2010/main" val="210514464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9" name="Picture 8"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Vertical Title 1"/>
          <p:cNvSpPr>
            <a:spLocks noGrp="1"/>
          </p:cNvSpPr>
          <p:nvPr>
            <p:ph type="title" orient="vert"/>
          </p:nvPr>
        </p:nvSpPr>
        <p:spPr>
          <a:xfrm>
            <a:off x="9448800" y="745068"/>
            <a:ext cx="2057400" cy="3903133"/>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024468" y="745069"/>
            <a:ext cx="8204201" cy="390313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7814452" y="379943"/>
            <a:ext cx="2910840" cy="365125"/>
          </a:xfrm>
        </p:spPr>
        <p:txBody>
          <a:bodyPr/>
          <a:lstStyle>
            <a:lvl1pPr algn="r">
              <a:defRPr/>
            </a:lvl1pPr>
          </a:lstStyle>
          <a:p>
            <a:pPr>
              <a:defRPr/>
            </a:pPr>
            <a:endParaRPr lang="en-US" altLang="en-US"/>
          </a:p>
        </p:txBody>
      </p:sp>
      <p:sp>
        <p:nvSpPr>
          <p:cNvPr id="5" name="Footer Placeholder 4"/>
          <p:cNvSpPr>
            <a:spLocks noGrp="1"/>
          </p:cNvSpPr>
          <p:nvPr>
            <p:ph type="ftr" sz="quarter" idx="11"/>
          </p:nvPr>
        </p:nvSpPr>
        <p:spPr>
          <a:xfrm>
            <a:off x="685801" y="381002"/>
            <a:ext cx="6991492" cy="365125"/>
          </a:xfrm>
        </p:spPr>
        <p:txBody>
          <a:bodyPr/>
          <a:lstStyle/>
          <a:p>
            <a:pPr>
              <a:defRPr/>
            </a:pPr>
            <a:endParaRPr lang="en-US" altLang="en-US"/>
          </a:p>
        </p:txBody>
      </p:sp>
      <p:sp>
        <p:nvSpPr>
          <p:cNvPr id="6" name="Slide Number Placeholder 5"/>
          <p:cNvSpPr>
            <a:spLocks noGrp="1"/>
          </p:cNvSpPr>
          <p:nvPr>
            <p:ph type="sldNum" sz="quarter" idx="12"/>
          </p:nvPr>
        </p:nvSpPr>
        <p:spPr>
          <a:xfrm>
            <a:off x="10862453" y="381002"/>
            <a:ext cx="643748" cy="365125"/>
          </a:xfrm>
        </p:spPr>
        <p:txBody>
          <a:bodyPr/>
          <a:lstStyle/>
          <a:p>
            <a:pPr>
              <a:defRPr/>
            </a:pPr>
            <a:fld id="{FC64BA93-FB35-477C-AF88-7BD132AA7AB3}" type="slidenum">
              <a:rPr lang="en-US" altLang="en-US" smtClean="0"/>
              <a:pPr>
                <a:defRPr/>
              </a:pPr>
              <a:t>‹#›</a:t>
            </a:fld>
            <a:endParaRPr lang="en-US" altLang="en-US"/>
          </a:p>
        </p:txBody>
      </p:sp>
    </p:spTree>
    <p:extLst>
      <p:ext uri="{BB962C8B-B14F-4D97-AF65-F5344CB8AC3E}">
        <p14:creationId xmlns:p14="http://schemas.microsoft.com/office/powerpoint/2010/main" val="161490339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cSld name="DEFAULT">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06330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lstStyle>
            <a:lvl1pPr algn="l">
              <a:defRPr sz="2000" b="1"/>
            </a:lvl1pPr>
          </a:lstStyle>
          <a:p>
            <a:r>
              <a:rPr lang="en-US"/>
              <a:t>Click to edit Master title style</a:t>
            </a:r>
            <a:endParaRPr lang="vi-VN"/>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vi-VN"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5">
            <a:extLst>
              <a:ext uri="{FF2B5EF4-FFF2-40B4-BE49-F238E27FC236}">
                <a16:creationId xmlns:a16="http://schemas.microsoft.com/office/drawing/2014/main" id="{4E507428-8B40-B4FB-1A2D-007E797A4BCB}"/>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A7F00AB4-93AF-3E35-81FE-DB2CB9BCC8B6}"/>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7">
            <a:extLst>
              <a:ext uri="{FF2B5EF4-FFF2-40B4-BE49-F238E27FC236}">
                <a16:creationId xmlns:a16="http://schemas.microsoft.com/office/drawing/2014/main" id="{3F91CE70-3F01-D251-7ECE-8DB4FCD187BE}"/>
              </a:ext>
            </a:extLst>
          </p:cNvPr>
          <p:cNvSpPr>
            <a:spLocks noGrp="1" noChangeArrowheads="1"/>
          </p:cNvSpPr>
          <p:nvPr>
            <p:ph type="sldNum" sz="quarter" idx="12"/>
          </p:nvPr>
        </p:nvSpPr>
        <p:spPr>
          <a:ln/>
        </p:spPr>
        <p:txBody>
          <a:bodyPr/>
          <a:lstStyle>
            <a:lvl1pPr>
              <a:defRPr/>
            </a:lvl1pPr>
          </a:lstStyle>
          <a:p>
            <a:pPr>
              <a:defRPr/>
            </a:pPr>
            <a:fld id="{5CA1481C-66CC-45CA-9A8D-2685F47D0624}" type="slidenum">
              <a:rPr lang="en-US" altLang="en-US"/>
              <a:pPr>
                <a:defRPr/>
              </a:pPr>
              <a:t>‹#›</a:t>
            </a:fld>
            <a:endParaRPr lang="en-US" altLang="en-US"/>
          </a:p>
        </p:txBody>
      </p:sp>
    </p:spTree>
    <p:extLst>
      <p:ext uri="{BB962C8B-B14F-4D97-AF65-F5344CB8AC3E}">
        <p14:creationId xmlns:p14="http://schemas.microsoft.com/office/powerpoint/2010/main" val="6194002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18" Type="http://schemas.openxmlformats.org/officeDocument/2006/relationships/theme" Target="../theme/theme5.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17" Type="http://schemas.openxmlformats.org/officeDocument/2006/relationships/slideLayout" Target="../slideLayouts/slideLayout63.xml"/><Relationship Id="rId2" Type="http://schemas.openxmlformats.org/officeDocument/2006/relationships/slideLayout" Target="../slideLayouts/slideLayout48.xml"/><Relationship Id="rId16" Type="http://schemas.openxmlformats.org/officeDocument/2006/relationships/slideLayout" Target="../slideLayouts/slideLayout62.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10" Type="http://schemas.openxmlformats.org/officeDocument/2006/relationships/slideLayout" Target="../slideLayouts/slideLayout56.xml"/><Relationship Id="rId19" Type="http://schemas.openxmlformats.org/officeDocument/2006/relationships/image" Target="../media/image2.png"/><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1.xml"/><Relationship Id="rId13" Type="http://schemas.openxmlformats.org/officeDocument/2006/relationships/slideLayout" Target="../slideLayouts/slideLayout76.xml"/><Relationship Id="rId18" Type="http://schemas.openxmlformats.org/officeDocument/2006/relationships/slideLayout" Target="../slideLayouts/slideLayout81.xml"/><Relationship Id="rId3" Type="http://schemas.openxmlformats.org/officeDocument/2006/relationships/slideLayout" Target="../slideLayouts/slideLayout66.xml"/><Relationship Id="rId7" Type="http://schemas.openxmlformats.org/officeDocument/2006/relationships/slideLayout" Target="../slideLayouts/slideLayout70.xml"/><Relationship Id="rId12" Type="http://schemas.openxmlformats.org/officeDocument/2006/relationships/slideLayout" Target="../slideLayouts/slideLayout75.xml"/><Relationship Id="rId17" Type="http://schemas.openxmlformats.org/officeDocument/2006/relationships/slideLayout" Target="../slideLayouts/slideLayout80.xml"/><Relationship Id="rId2" Type="http://schemas.openxmlformats.org/officeDocument/2006/relationships/slideLayout" Target="../slideLayouts/slideLayout65.xml"/><Relationship Id="rId16" Type="http://schemas.openxmlformats.org/officeDocument/2006/relationships/slideLayout" Target="../slideLayouts/slideLayout79.xml"/><Relationship Id="rId20" Type="http://schemas.openxmlformats.org/officeDocument/2006/relationships/image" Target="../media/image5.png"/><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5" Type="http://schemas.openxmlformats.org/officeDocument/2006/relationships/slideLayout" Target="../slideLayouts/slideLayout68.xml"/><Relationship Id="rId15" Type="http://schemas.openxmlformats.org/officeDocument/2006/relationships/slideLayout" Target="../slideLayouts/slideLayout78.xml"/><Relationship Id="rId10" Type="http://schemas.openxmlformats.org/officeDocument/2006/relationships/slideLayout" Target="../slideLayouts/slideLayout73.xml"/><Relationship Id="rId19" Type="http://schemas.openxmlformats.org/officeDocument/2006/relationships/theme" Target="../theme/theme6.xml"/><Relationship Id="rId4" Type="http://schemas.openxmlformats.org/officeDocument/2006/relationships/slideLayout" Target="../slideLayouts/slideLayout67.xml"/><Relationship Id="rId9" Type="http://schemas.openxmlformats.org/officeDocument/2006/relationships/slideLayout" Target="../slideLayouts/slideLayout72.xml"/><Relationship Id="rId14" Type="http://schemas.openxmlformats.org/officeDocument/2006/relationships/slideLayout" Target="../slideLayouts/slideLayout7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Line 2">
            <a:extLst>
              <a:ext uri="{FF2B5EF4-FFF2-40B4-BE49-F238E27FC236}">
                <a16:creationId xmlns:a16="http://schemas.microsoft.com/office/drawing/2014/main" id="{2B08DFFD-2C9D-90BC-F003-DC7801B489CA}"/>
              </a:ext>
            </a:extLst>
          </p:cNvPr>
          <p:cNvSpPr>
            <a:spLocks noChangeShapeType="1"/>
          </p:cNvSpPr>
          <p:nvPr/>
        </p:nvSpPr>
        <p:spPr bwMode="auto">
          <a:xfrm>
            <a:off x="10617200" y="152400"/>
            <a:ext cx="0" cy="1524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vi-VN" sz="2400"/>
          </a:p>
        </p:txBody>
      </p:sp>
      <p:sp>
        <p:nvSpPr>
          <p:cNvPr id="1027" name="Rectangle 3">
            <a:extLst>
              <a:ext uri="{FF2B5EF4-FFF2-40B4-BE49-F238E27FC236}">
                <a16:creationId xmlns:a16="http://schemas.microsoft.com/office/drawing/2014/main" id="{251D82A9-377C-0521-2D43-48B60EDEED66}"/>
              </a:ext>
            </a:extLst>
          </p:cNvPr>
          <p:cNvSpPr>
            <a:spLocks noGrp="1" noChangeArrowheads="1"/>
          </p:cNvSpPr>
          <p:nvPr>
            <p:ph type="title"/>
          </p:nvPr>
        </p:nvSpPr>
        <p:spPr bwMode="auto">
          <a:xfrm>
            <a:off x="609600" y="122238"/>
            <a:ext cx="10058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8" name="Rectangle 4">
            <a:extLst>
              <a:ext uri="{FF2B5EF4-FFF2-40B4-BE49-F238E27FC236}">
                <a16:creationId xmlns:a16="http://schemas.microsoft.com/office/drawing/2014/main" id="{A7D9C071-BEBD-A90E-8E57-1A1043ADF99F}"/>
              </a:ext>
            </a:extLst>
          </p:cNvPr>
          <p:cNvSpPr>
            <a:spLocks noGrp="1" noChangeArrowheads="1"/>
          </p:cNvSpPr>
          <p:nvPr>
            <p:ph type="body" idx="1"/>
          </p:nvPr>
        </p:nvSpPr>
        <p:spPr bwMode="auto">
          <a:xfrm>
            <a:off x="609600" y="1719263"/>
            <a:ext cx="10972800" cy="441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9877" name="Rectangle 5">
            <a:extLst>
              <a:ext uri="{FF2B5EF4-FFF2-40B4-BE49-F238E27FC236}">
                <a16:creationId xmlns:a16="http://schemas.microsoft.com/office/drawing/2014/main" id="{C0B2E8E5-7ABB-6FAD-79A8-32C044595B1D}"/>
              </a:ext>
            </a:extLst>
          </p:cNvPr>
          <p:cNvSpPr>
            <a:spLocks noGrp="1" noChangeArrowheads="1"/>
          </p:cNvSpPr>
          <p:nvPr>
            <p:ph type="dt" sz="half" idx="2"/>
          </p:nvPr>
        </p:nvSpPr>
        <p:spPr bwMode="auto">
          <a:xfrm>
            <a:off x="609600" y="6248400"/>
            <a:ext cx="2844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mn-lt"/>
              </a:defRPr>
            </a:lvl1pPr>
          </a:lstStyle>
          <a:p>
            <a:pPr>
              <a:defRPr/>
            </a:pPr>
            <a:endParaRPr lang="en-US" altLang="en-US"/>
          </a:p>
        </p:txBody>
      </p:sp>
      <p:sp>
        <p:nvSpPr>
          <p:cNvPr id="79878" name="Rectangle 6">
            <a:extLst>
              <a:ext uri="{FF2B5EF4-FFF2-40B4-BE49-F238E27FC236}">
                <a16:creationId xmlns:a16="http://schemas.microsoft.com/office/drawing/2014/main" id="{BE9FDED6-196F-A7BC-5B30-AF6BDED71D4D}"/>
              </a:ext>
            </a:extLst>
          </p:cNvPr>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mn-lt"/>
              </a:defRPr>
            </a:lvl1pPr>
          </a:lstStyle>
          <a:p>
            <a:pPr>
              <a:defRPr/>
            </a:pPr>
            <a:endParaRPr lang="en-US" altLang="en-US"/>
          </a:p>
        </p:txBody>
      </p:sp>
      <p:sp>
        <p:nvSpPr>
          <p:cNvPr id="79879" name="Rectangle 7">
            <a:extLst>
              <a:ext uri="{FF2B5EF4-FFF2-40B4-BE49-F238E27FC236}">
                <a16:creationId xmlns:a16="http://schemas.microsoft.com/office/drawing/2014/main" id="{19189122-C502-A2F8-777D-3D2D9F99F1EF}"/>
              </a:ext>
            </a:extLst>
          </p:cNvPr>
          <p:cNvSpPr>
            <a:spLocks noGrp="1" noChangeArrowheads="1"/>
          </p:cNvSpPr>
          <p:nvPr>
            <p:ph type="sldNum" sz="quarter" idx="4"/>
          </p:nvPr>
        </p:nvSpPr>
        <p:spPr bwMode="auto">
          <a:xfrm>
            <a:off x="8737600" y="6248400"/>
            <a:ext cx="2844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smtClean="0">
                <a:latin typeface="Arial" panose="020B0604020202020204" pitchFamily="34" charset="0"/>
              </a:defRPr>
            </a:lvl1pPr>
          </a:lstStyle>
          <a:p>
            <a:pPr>
              <a:defRPr/>
            </a:pPr>
            <a:fld id="{9EB827E5-4473-43B8-80CD-13A57231DC51}" type="slidenum">
              <a:rPr lang="en-US" altLang="en-US"/>
              <a:pPr>
                <a:defRPr/>
              </a:pPr>
              <a:t>‹#›</a:t>
            </a:fld>
            <a:endParaRPr lang="en-US" altLang="en-US"/>
          </a:p>
        </p:txBody>
      </p:sp>
      <p:grpSp>
        <p:nvGrpSpPr>
          <p:cNvPr id="1032" name="Group 8">
            <a:extLst>
              <a:ext uri="{FF2B5EF4-FFF2-40B4-BE49-F238E27FC236}">
                <a16:creationId xmlns:a16="http://schemas.microsoft.com/office/drawing/2014/main" id="{A6E3745D-889C-EFCC-E1DA-FDF7A2B5490A}"/>
              </a:ext>
            </a:extLst>
          </p:cNvPr>
          <p:cNvGrpSpPr>
            <a:grpSpLocks/>
          </p:cNvGrpSpPr>
          <p:nvPr/>
        </p:nvGrpSpPr>
        <p:grpSpPr bwMode="auto">
          <a:xfrm>
            <a:off x="10871202" y="152400"/>
            <a:ext cx="1056217" cy="1295400"/>
            <a:chOff x="5136" y="960"/>
            <a:chExt cx="528" cy="864"/>
          </a:xfrm>
        </p:grpSpPr>
        <p:sp>
          <p:nvSpPr>
            <p:cNvPr id="1033" name="Oval 9">
              <a:extLst>
                <a:ext uri="{FF2B5EF4-FFF2-40B4-BE49-F238E27FC236}">
                  <a16:creationId xmlns:a16="http://schemas.microsoft.com/office/drawing/2014/main" id="{D3C27222-A8AC-CD41-2782-92E4A7860451}"/>
                </a:ext>
              </a:extLst>
            </p:cNvPr>
            <p:cNvSpPr>
              <a:spLocks noChangeArrowheads="1"/>
            </p:cNvSpPr>
            <p:nvPr/>
          </p:nvSpPr>
          <p:spPr bwMode="auto">
            <a:xfrm>
              <a:off x="5136" y="960"/>
              <a:ext cx="80" cy="80"/>
            </a:xfrm>
            <a:prstGeom prst="ellipse">
              <a:avLst/>
            </a:prstGeom>
            <a:solidFill>
              <a:schemeClr val="tx2"/>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1034" name="Oval 10">
              <a:extLst>
                <a:ext uri="{FF2B5EF4-FFF2-40B4-BE49-F238E27FC236}">
                  <a16:creationId xmlns:a16="http://schemas.microsoft.com/office/drawing/2014/main" id="{BE038C31-6D9D-C8EF-ED4B-F8178BBC24A1}"/>
                </a:ext>
              </a:extLst>
            </p:cNvPr>
            <p:cNvSpPr>
              <a:spLocks noChangeArrowheads="1"/>
            </p:cNvSpPr>
            <p:nvPr/>
          </p:nvSpPr>
          <p:spPr bwMode="auto">
            <a:xfrm>
              <a:off x="5248" y="960"/>
              <a:ext cx="79" cy="80"/>
            </a:xfrm>
            <a:prstGeom prst="ellipse">
              <a:avLst/>
            </a:prstGeom>
            <a:solidFill>
              <a:schemeClr val="tx2"/>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1035" name="Oval 11">
              <a:extLst>
                <a:ext uri="{FF2B5EF4-FFF2-40B4-BE49-F238E27FC236}">
                  <a16:creationId xmlns:a16="http://schemas.microsoft.com/office/drawing/2014/main" id="{BEA55276-7F79-390C-6B84-58B7D00998DC}"/>
                </a:ext>
              </a:extLst>
            </p:cNvPr>
            <p:cNvSpPr>
              <a:spLocks noChangeArrowheads="1"/>
            </p:cNvSpPr>
            <p:nvPr/>
          </p:nvSpPr>
          <p:spPr bwMode="auto">
            <a:xfrm>
              <a:off x="5360" y="960"/>
              <a:ext cx="76" cy="80"/>
            </a:xfrm>
            <a:prstGeom prst="ellipse">
              <a:avLst/>
            </a:prstGeom>
            <a:solidFill>
              <a:schemeClr val="tx2"/>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1036" name="Oval 12">
              <a:extLst>
                <a:ext uri="{FF2B5EF4-FFF2-40B4-BE49-F238E27FC236}">
                  <a16:creationId xmlns:a16="http://schemas.microsoft.com/office/drawing/2014/main" id="{EA95CAF0-88E1-DE28-C0E3-FBB9CD29DB3C}"/>
                </a:ext>
              </a:extLst>
            </p:cNvPr>
            <p:cNvSpPr>
              <a:spLocks noChangeArrowheads="1"/>
            </p:cNvSpPr>
            <p:nvPr/>
          </p:nvSpPr>
          <p:spPr bwMode="auto">
            <a:xfrm>
              <a:off x="5136" y="1072"/>
              <a:ext cx="80" cy="77"/>
            </a:xfrm>
            <a:prstGeom prst="ellipse">
              <a:avLst/>
            </a:prstGeom>
            <a:solidFill>
              <a:schemeClr val="tx2"/>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1037" name="Oval 13">
              <a:extLst>
                <a:ext uri="{FF2B5EF4-FFF2-40B4-BE49-F238E27FC236}">
                  <a16:creationId xmlns:a16="http://schemas.microsoft.com/office/drawing/2014/main" id="{9C14D6A4-6027-9AFB-CC58-996B6D955FE2}"/>
                </a:ext>
              </a:extLst>
            </p:cNvPr>
            <p:cNvSpPr>
              <a:spLocks noChangeArrowheads="1"/>
            </p:cNvSpPr>
            <p:nvPr/>
          </p:nvSpPr>
          <p:spPr bwMode="auto">
            <a:xfrm>
              <a:off x="5248" y="1072"/>
              <a:ext cx="79" cy="77"/>
            </a:xfrm>
            <a:prstGeom prst="ellipse">
              <a:avLst/>
            </a:prstGeom>
            <a:solidFill>
              <a:schemeClr val="tx2"/>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1038" name="Oval 14">
              <a:extLst>
                <a:ext uri="{FF2B5EF4-FFF2-40B4-BE49-F238E27FC236}">
                  <a16:creationId xmlns:a16="http://schemas.microsoft.com/office/drawing/2014/main" id="{F40F7D1B-A4D8-C0A6-718C-127CE0A92C30}"/>
                </a:ext>
              </a:extLst>
            </p:cNvPr>
            <p:cNvSpPr>
              <a:spLocks noChangeArrowheads="1"/>
            </p:cNvSpPr>
            <p:nvPr/>
          </p:nvSpPr>
          <p:spPr bwMode="auto">
            <a:xfrm>
              <a:off x="5360" y="1072"/>
              <a:ext cx="76" cy="77"/>
            </a:xfrm>
            <a:prstGeom prst="ellipse">
              <a:avLst/>
            </a:prstGeom>
            <a:solidFill>
              <a:schemeClr val="tx2"/>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1039" name="Oval 15">
              <a:extLst>
                <a:ext uri="{FF2B5EF4-FFF2-40B4-BE49-F238E27FC236}">
                  <a16:creationId xmlns:a16="http://schemas.microsoft.com/office/drawing/2014/main" id="{B73EAA48-E347-5726-9C49-49CF91BC91AE}"/>
                </a:ext>
              </a:extLst>
            </p:cNvPr>
            <p:cNvSpPr>
              <a:spLocks noChangeArrowheads="1"/>
            </p:cNvSpPr>
            <p:nvPr/>
          </p:nvSpPr>
          <p:spPr bwMode="auto">
            <a:xfrm>
              <a:off x="5472" y="1072"/>
              <a:ext cx="73" cy="77"/>
            </a:xfrm>
            <a:prstGeom prst="ellipse">
              <a:avLst/>
            </a:prstGeom>
            <a:solidFill>
              <a:schemeClr val="accent2"/>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1040" name="Oval 16">
              <a:extLst>
                <a:ext uri="{FF2B5EF4-FFF2-40B4-BE49-F238E27FC236}">
                  <a16:creationId xmlns:a16="http://schemas.microsoft.com/office/drawing/2014/main" id="{DA1E83E2-912A-A5AA-A047-5AA8D60A7499}"/>
                </a:ext>
              </a:extLst>
            </p:cNvPr>
            <p:cNvSpPr>
              <a:spLocks noChangeArrowheads="1"/>
            </p:cNvSpPr>
            <p:nvPr/>
          </p:nvSpPr>
          <p:spPr bwMode="auto">
            <a:xfrm>
              <a:off x="5136" y="1184"/>
              <a:ext cx="80" cy="73"/>
            </a:xfrm>
            <a:prstGeom prst="ellipse">
              <a:avLst/>
            </a:prstGeom>
            <a:solidFill>
              <a:schemeClr val="tx2"/>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1041" name="Oval 17">
              <a:extLst>
                <a:ext uri="{FF2B5EF4-FFF2-40B4-BE49-F238E27FC236}">
                  <a16:creationId xmlns:a16="http://schemas.microsoft.com/office/drawing/2014/main" id="{05E123E6-3A80-CC04-D971-71BA607B18C8}"/>
                </a:ext>
              </a:extLst>
            </p:cNvPr>
            <p:cNvSpPr>
              <a:spLocks noChangeArrowheads="1"/>
            </p:cNvSpPr>
            <p:nvPr/>
          </p:nvSpPr>
          <p:spPr bwMode="auto">
            <a:xfrm>
              <a:off x="5248" y="1184"/>
              <a:ext cx="79" cy="73"/>
            </a:xfrm>
            <a:prstGeom prst="ellipse">
              <a:avLst/>
            </a:prstGeom>
            <a:solidFill>
              <a:schemeClr val="tx2"/>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1042" name="Oval 18">
              <a:extLst>
                <a:ext uri="{FF2B5EF4-FFF2-40B4-BE49-F238E27FC236}">
                  <a16:creationId xmlns:a16="http://schemas.microsoft.com/office/drawing/2014/main" id="{28B11A33-8226-1BB1-C80C-4C341066CD6E}"/>
                </a:ext>
              </a:extLst>
            </p:cNvPr>
            <p:cNvSpPr>
              <a:spLocks noChangeArrowheads="1"/>
            </p:cNvSpPr>
            <p:nvPr/>
          </p:nvSpPr>
          <p:spPr bwMode="auto">
            <a:xfrm>
              <a:off x="5360" y="1184"/>
              <a:ext cx="76" cy="73"/>
            </a:xfrm>
            <a:prstGeom prst="ellipse">
              <a:avLst/>
            </a:prstGeom>
            <a:solidFill>
              <a:schemeClr val="accent2"/>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1043" name="Oval 19">
              <a:extLst>
                <a:ext uri="{FF2B5EF4-FFF2-40B4-BE49-F238E27FC236}">
                  <a16:creationId xmlns:a16="http://schemas.microsoft.com/office/drawing/2014/main" id="{B4278F6A-2C64-CB50-3F3B-03331BB3BB9B}"/>
                </a:ext>
              </a:extLst>
            </p:cNvPr>
            <p:cNvSpPr>
              <a:spLocks noChangeArrowheads="1"/>
            </p:cNvSpPr>
            <p:nvPr/>
          </p:nvSpPr>
          <p:spPr bwMode="auto">
            <a:xfrm>
              <a:off x="5472" y="1184"/>
              <a:ext cx="73" cy="73"/>
            </a:xfrm>
            <a:prstGeom prst="ellipse">
              <a:avLst/>
            </a:prstGeom>
            <a:solidFill>
              <a:schemeClr val="accent2"/>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1044" name="Oval 20">
              <a:extLst>
                <a:ext uri="{FF2B5EF4-FFF2-40B4-BE49-F238E27FC236}">
                  <a16:creationId xmlns:a16="http://schemas.microsoft.com/office/drawing/2014/main" id="{81643E56-DED7-8C7B-8D60-7A16F98576A4}"/>
                </a:ext>
              </a:extLst>
            </p:cNvPr>
            <p:cNvSpPr>
              <a:spLocks noChangeArrowheads="1"/>
            </p:cNvSpPr>
            <p:nvPr/>
          </p:nvSpPr>
          <p:spPr bwMode="auto">
            <a:xfrm>
              <a:off x="5584" y="1184"/>
              <a:ext cx="80" cy="73"/>
            </a:xfrm>
            <a:prstGeom prst="ellipse">
              <a:avLst/>
            </a:prstGeom>
            <a:solidFill>
              <a:schemeClr val="accent1"/>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1045" name="Oval 21">
              <a:extLst>
                <a:ext uri="{FF2B5EF4-FFF2-40B4-BE49-F238E27FC236}">
                  <a16:creationId xmlns:a16="http://schemas.microsoft.com/office/drawing/2014/main" id="{9E6A403A-20D0-67D4-A2D4-8806D837FA6D}"/>
                </a:ext>
              </a:extLst>
            </p:cNvPr>
            <p:cNvSpPr>
              <a:spLocks noChangeArrowheads="1"/>
            </p:cNvSpPr>
            <p:nvPr/>
          </p:nvSpPr>
          <p:spPr bwMode="auto">
            <a:xfrm>
              <a:off x="5136" y="1296"/>
              <a:ext cx="80" cy="80"/>
            </a:xfrm>
            <a:prstGeom prst="ellipse">
              <a:avLst/>
            </a:prstGeom>
            <a:solidFill>
              <a:schemeClr val="tx2"/>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1046" name="Oval 22">
              <a:extLst>
                <a:ext uri="{FF2B5EF4-FFF2-40B4-BE49-F238E27FC236}">
                  <a16:creationId xmlns:a16="http://schemas.microsoft.com/office/drawing/2014/main" id="{D1C7B2F3-E798-85AA-D30E-335839F97597}"/>
                </a:ext>
              </a:extLst>
            </p:cNvPr>
            <p:cNvSpPr>
              <a:spLocks noChangeArrowheads="1"/>
            </p:cNvSpPr>
            <p:nvPr/>
          </p:nvSpPr>
          <p:spPr bwMode="auto">
            <a:xfrm>
              <a:off x="5248" y="1296"/>
              <a:ext cx="79" cy="80"/>
            </a:xfrm>
            <a:prstGeom prst="ellipse">
              <a:avLst/>
            </a:prstGeom>
            <a:solidFill>
              <a:schemeClr val="accent2"/>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1047" name="Oval 23">
              <a:extLst>
                <a:ext uri="{FF2B5EF4-FFF2-40B4-BE49-F238E27FC236}">
                  <a16:creationId xmlns:a16="http://schemas.microsoft.com/office/drawing/2014/main" id="{1A7D0697-3683-6BA6-2E93-7969255CB3FE}"/>
                </a:ext>
              </a:extLst>
            </p:cNvPr>
            <p:cNvSpPr>
              <a:spLocks noChangeArrowheads="1"/>
            </p:cNvSpPr>
            <p:nvPr/>
          </p:nvSpPr>
          <p:spPr bwMode="auto">
            <a:xfrm>
              <a:off x="5360" y="1296"/>
              <a:ext cx="76" cy="80"/>
            </a:xfrm>
            <a:prstGeom prst="ellipse">
              <a:avLst/>
            </a:prstGeom>
            <a:solidFill>
              <a:schemeClr val="accent2"/>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1048" name="Oval 24">
              <a:extLst>
                <a:ext uri="{FF2B5EF4-FFF2-40B4-BE49-F238E27FC236}">
                  <a16:creationId xmlns:a16="http://schemas.microsoft.com/office/drawing/2014/main" id="{EEB5C5CD-FF60-88AA-6DB5-0DFC662D1DA1}"/>
                </a:ext>
              </a:extLst>
            </p:cNvPr>
            <p:cNvSpPr>
              <a:spLocks noChangeArrowheads="1"/>
            </p:cNvSpPr>
            <p:nvPr/>
          </p:nvSpPr>
          <p:spPr bwMode="auto">
            <a:xfrm>
              <a:off x="5472" y="1296"/>
              <a:ext cx="73" cy="80"/>
            </a:xfrm>
            <a:prstGeom prst="ellipse">
              <a:avLst/>
            </a:prstGeom>
            <a:solidFill>
              <a:schemeClr val="accent1"/>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1049" name="Oval 25">
              <a:extLst>
                <a:ext uri="{FF2B5EF4-FFF2-40B4-BE49-F238E27FC236}">
                  <a16:creationId xmlns:a16="http://schemas.microsoft.com/office/drawing/2014/main" id="{1CEC625C-BF09-E0B8-16C1-A0CA15E84C9D}"/>
                </a:ext>
              </a:extLst>
            </p:cNvPr>
            <p:cNvSpPr>
              <a:spLocks noChangeArrowheads="1"/>
            </p:cNvSpPr>
            <p:nvPr/>
          </p:nvSpPr>
          <p:spPr bwMode="auto">
            <a:xfrm>
              <a:off x="5136" y="1408"/>
              <a:ext cx="80" cy="80"/>
            </a:xfrm>
            <a:prstGeom prst="ellipse">
              <a:avLst/>
            </a:prstGeom>
            <a:solidFill>
              <a:schemeClr val="accent2"/>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1050" name="Oval 26">
              <a:extLst>
                <a:ext uri="{FF2B5EF4-FFF2-40B4-BE49-F238E27FC236}">
                  <a16:creationId xmlns:a16="http://schemas.microsoft.com/office/drawing/2014/main" id="{D143272D-899D-7C98-314C-47D5D9D4EC49}"/>
                </a:ext>
              </a:extLst>
            </p:cNvPr>
            <p:cNvSpPr>
              <a:spLocks noChangeArrowheads="1"/>
            </p:cNvSpPr>
            <p:nvPr/>
          </p:nvSpPr>
          <p:spPr bwMode="auto">
            <a:xfrm>
              <a:off x="5248" y="1408"/>
              <a:ext cx="79" cy="80"/>
            </a:xfrm>
            <a:prstGeom prst="ellipse">
              <a:avLst/>
            </a:prstGeom>
            <a:solidFill>
              <a:schemeClr val="accent2"/>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1051" name="Oval 27">
              <a:extLst>
                <a:ext uri="{FF2B5EF4-FFF2-40B4-BE49-F238E27FC236}">
                  <a16:creationId xmlns:a16="http://schemas.microsoft.com/office/drawing/2014/main" id="{E75F2497-FE9B-A7D6-11AB-9FE4FBD22477}"/>
                </a:ext>
              </a:extLst>
            </p:cNvPr>
            <p:cNvSpPr>
              <a:spLocks noChangeArrowheads="1"/>
            </p:cNvSpPr>
            <p:nvPr/>
          </p:nvSpPr>
          <p:spPr bwMode="auto">
            <a:xfrm>
              <a:off x="5360" y="1408"/>
              <a:ext cx="76" cy="80"/>
            </a:xfrm>
            <a:prstGeom prst="ellipse">
              <a:avLst/>
            </a:prstGeom>
            <a:solidFill>
              <a:schemeClr val="accent1"/>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1052" name="Oval 28">
              <a:extLst>
                <a:ext uri="{FF2B5EF4-FFF2-40B4-BE49-F238E27FC236}">
                  <a16:creationId xmlns:a16="http://schemas.microsoft.com/office/drawing/2014/main" id="{5E44210E-242F-7572-D0AA-3D8EE860AC9C}"/>
                </a:ext>
              </a:extLst>
            </p:cNvPr>
            <p:cNvSpPr>
              <a:spLocks noChangeArrowheads="1"/>
            </p:cNvSpPr>
            <p:nvPr/>
          </p:nvSpPr>
          <p:spPr bwMode="auto">
            <a:xfrm>
              <a:off x="5472" y="1408"/>
              <a:ext cx="73" cy="80"/>
            </a:xfrm>
            <a:prstGeom prst="ellipse">
              <a:avLst/>
            </a:prstGeom>
            <a:solidFill>
              <a:schemeClr val="accent1"/>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1053" name="Oval 29">
              <a:extLst>
                <a:ext uri="{FF2B5EF4-FFF2-40B4-BE49-F238E27FC236}">
                  <a16:creationId xmlns:a16="http://schemas.microsoft.com/office/drawing/2014/main" id="{8B6EDA8D-D707-ACCA-AA8C-DE59F0CEB40B}"/>
                </a:ext>
              </a:extLst>
            </p:cNvPr>
            <p:cNvSpPr>
              <a:spLocks noChangeArrowheads="1"/>
            </p:cNvSpPr>
            <p:nvPr/>
          </p:nvSpPr>
          <p:spPr bwMode="auto">
            <a:xfrm>
              <a:off x="5584" y="1408"/>
              <a:ext cx="80" cy="80"/>
            </a:xfrm>
            <a:prstGeom prst="ellipse">
              <a:avLst/>
            </a:prstGeom>
            <a:solidFill>
              <a:schemeClr val="folHlink"/>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1054" name="Oval 30">
              <a:extLst>
                <a:ext uri="{FF2B5EF4-FFF2-40B4-BE49-F238E27FC236}">
                  <a16:creationId xmlns:a16="http://schemas.microsoft.com/office/drawing/2014/main" id="{887D5615-02F8-A47C-29E9-E2B217462AF6}"/>
                </a:ext>
              </a:extLst>
            </p:cNvPr>
            <p:cNvSpPr>
              <a:spLocks noChangeArrowheads="1"/>
            </p:cNvSpPr>
            <p:nvPr/>
          </p:nvSpPr>
          <p:spPr bwMode="auto">
            <a:xfrm>
              <a:off x="5136" y="1520"/>
              <a:ext cx="80" cy="79"/>
            </a:xfrm>
            <a:prstGeom prst="ellipse">
              <a:avLst/>
            </a:prstGeom>
            <a:solidFill>
              <a:schemeClr val="accent2"/>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1055" name="Oval 31">
              <a:extLst>
                <a:ext uri="{FF2B5EF4-FFF2-40B4-BE49-F238E27FC236}">
                  <a16:creationId xmlns:a16="http://schemas.microsoft.com/office/drawing/2014/main" id="{6E83765F-8EB0-7F44-A6D8-771B2E98FD66}"/>
                </a:ext>
              </a:extLst>
            </p:cNvPr>
            <p:cNvSpPr>
              <a:spLocks noChangeArrowheads="1"/>
            </p:cNvSpPr>
            <p:nvPr/>
          </p:nvSpPr>
          <p:spPr bwMode="auto">
            <a:xfrm>
              <a:off x="5248" y="1520"/>
              <a:ext cx="79" cy="79"/>
            </a:xfrm>
            <a:prstGeom prst="ellipse">
              <a:avLst/>
            </a:prstGeom>
            <a:solidFill>
              <a:schemeClr val="accent1"/>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1056" name="Oval 32">
              <a:extLst>
                <a:ext uri="{FF2B5EF4-FFF2-40B4-BE49-F238E27FC236}">
                  <a16:creationId xmlns:a16="http://schemas.microsoft.com/office/drawing/2014/main" id="{7D343ADA-B70A-01AA-ACD3-F8569C3ECB14}"/>
                </a:ext>
              </a:extLst>
            </p:cNvPr>
            <p:cNvSpPr>
              <a:spLocks noChangeArrowheads="1"/>
            </p:cNvSpPr>
            <p:nvPr/>
          </p:nvSpPr>
          <p:spPr bwMode="auto">
            <a:xfrm>
              <a:off x="5360" y="1520"/>
              <a:ext cx="76" cy="79"/>
            </a:xfrm>
            <a:prstGeom prst="ellipse">
              <a:avLst/>
            </a:prstGeom>
            <a:solidFill>
              <a:schemeClr val="accent1"/>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1057" name="Oval 33">
              <a:extLst>
                <a:ext uri="{FF2B5EF4-FFF2-40B4-BE49-F238E27FC236}">
                  <a16:creationId xmlns:a16="http://schemas.microsoft.com/office/drawing/2014/main" id="{DB0F31B9-6295-BC01-45A6-37D47051E697}"/>
                </a:ext>
              </a:extLst>
            </p:cNvPr>
            <p:cNvSpPr>
              <a:spLocks noChangeArrowheads="1"/>
            </p:cNvSpPr>
            <p:nvPr/>
          </p:nvSpPr>
          <p:spPr bwMode="auto">
            <a:xfrm>
              <a:off x="5472" y="1520"/>
              <a:ext cx="73" cy="79"/>
            </a:xfrm>
            <a:prstGeom prst="ellipse">
              <a:avLst/>
            </a:prstGeom>
            <a:solidFill>
              <a:schemeClr val="folHlink"/>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1058" name="Oval 34">
              <a:extLst>
                <a:ext uri="{FF2B5EF4-FFF2-40B4-BE49-F238E27FC236}">
                  <a16:creationId xmlns:a16="http://schemas.microsoft.com/office/drawing/2014/main" id="{AD11D68E-E8BE-8886-57DA-D83879860E35}"/>
                </a:ext>
              </a:extLst>
            </p:cNvPr>
            <p:cNvSpPr>
              <a:spLocks noChangeArrowheads="1"/>
            </p:cNvSpPr>
            <p:nvPr/>
          </p:nvSpPr>
          <p:spPr bwMode="auto">
            <a:xfrm>
              <a:off x="5136" y="1632"/>
              <a:ext cx="80" cy="75"/>
            </a:xfrm>
            <a:prstGeom prst="ellipse">
              <a:avLst/>
            </a:prstGeom>
            <a:solidFill>
              <a:schemeClr val="accent1"/>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1059" name="Oval 35">
              <a:extLst>
                <a:ext uri="{FF2B5EF4-FFF2-40B4-BE49-F238E27FC236}">
                  <a16:creationId xmlns:a16="http://schemas.microsoft.com/office/drawing/2014/main" id="{51684C7E-E641-4BE2-D670-F4D9E914EF1A}"/>
                </a:ext>
              </a:extLst>
            </p:cNvPr>
            <p:cNvSpPr>
              <a:spLocks noChangeArrowheads="1"/>
            </p:cNvSpPr>
            <p:nvPr/>
          </p:nvSpPr>
          <p:spPr bwMode="auto">
            <a:xfrm>
              <a:off x="5248" y="1632"/>
              <a:ext cx="79" cy="75"/>
            </a:xfrm>
            <a:prstGeom prst="ellipse">
              <a:avLst/>
            </a:prstGeom>
            <a:solidFill>
              <a:schemeClr val="accent1"/>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1060" name="Oval 36">
              <a:extLst>
                <a:ext uri="{FF2B5EF4-FFF2-40B4-BE49-F238E27FC236}">
                  <a16:creationId xmlns:a16="http://schemas.microsoft.com/office/drawing/2014/main" id="{7E9F7A80-E02B-24B4-BFE6-7ED790376418}"/>
                </a:ext>
              </a:extLst>
            </p:cNvPr>
            <p:cNvSpPr>
              <a:spLocks noChangeArrowheads="1"/>
            </p:cNvSpPr>
            <p:nvPr/>
          </p:nvSpPr>
          <p:spPr bwMode="auto">
            <a:xfrm>
              <a:off x="5360" y="1632"/>
              <a:ext cx="76" cy="75"/>
            </a:xfrm>
            <a:prstGeom prst="ellipse">
              <a:avLst/>
            </a:prstGeom>
            <a:solidFill>
              <a:schemeClr val="folHlink"/>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1061" name="Oval 37">
              <a:extLst>
                <a:ext uri="{FF2B5EF4-FFF2-40B4-BE49-F238E27FC236}">
                  <a16:creationId xmlns:a16="http://schemas.microsoft.com/office/drawing/2014/main" id="{165B716E-AD2C-31E8-628E-C1A9136997C9}"/>
                </a:ext>
              </a:extLst>
            </p:cNvPr>
            <p:cNvSpPr>
              <a:spLocks noChangeArrowheads="1"/>
            </p:cNvSpPr>
            <p:nvPr/>
          </p:nvSpPr>
          <p:spPr bwMode="auto">
            <a:xfrm>
              <a:off x="5472" y="1632"/>
              <a:ext cx="73" cy="75"/>
            </a:xfrm>
            <a:prstGeom prst="ellipse">
              <a:avLst/>
            </a:prstGeom>
            <a:solidFill>
              <a:schemeClr val="folHlink"/>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1062" name="Oval 38">
              <a:extLst>
                <a:ext uri="{FF2B5EF4-FFF2-40B4-BE49-F238E27FC236}">
                  <a16:creationId xmlns:a16="http://schemas.microsoft.com/office/drawing/2014/main" id="{6E42B70D-8681-CF06-E3E6-9E12EC62B67A}"/>
                </a:ext>
              </a:extLst>
            </p:cNvPr>
            <p:cNvSpPr>
              <a:spLocks noChangeArrowheads="1"/>
            </p:cNvSpPr>
            <p:nvPr/>
          </p:nvSpPr>
          <p:spPr bwMode="auto">
            <a:xfrm>
              <a:off x="5248" y="1744"/>
              <a:ext cx="79" cy="80"/>
            </a:xfrm>
            <a:prstGeom prst="ellipse">
              <a:avLst/>
            </a:prstGeom>
            <a:solidFill>
              <a:schemeClr val="folHlink"/>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sp>
          <p:nvSpPr>
            <p:cNvPr id="1063" name="Oval 39">
              <a:extLst>
                <a:ext uri="{FF2B5EF4-FFF2-40B4-BE49-F238E27FC236}">
                  <a16:creationId xmlns:a16="http://schemas.microsoft.com/office/drawing/2014/main" id="{98118FBA-DD2A-77B0-3A73-A7D38D854FA3}"/>
                </a:ext>
              </a:extLst>
            </p:cNvPr>
            <p:cNvSpPr>
              <a:spLocks noChangeArrowheads="1"/>
            </p:cNvSpPr>
            <p:nvPr/>
          </p:nvSpPr>
          <p:spPr bwMode="auto">
            <a:xfrm>
              <a:off x="5472" y="1744"/>
              <a:ext cx="73" cy="80"/>
            </a:xfrm>
            <a:prstGeom prst="ellipse">
              <a:avLst/>
            </a:prstGeom>
            <a:solidFill>
              <a:schemeClr val="folHlink"/>
            </a:solidFill>
            <a:ln>
              <a:noFill/>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endParaRPr lang="vi-VN" sz="2400"/>
            </a:p>
          </p:txBody>
        </p:sp>
      </p:grpSp>
    </p:spTree>
  </p:cSld>
  <p:clrMap bg1="lt1" tx1="dk1" bg2="lt2" tx2="dk2" accent1="accent1" accent2="accent2" accent3="accent3" accent4="accent4" accent5="accent5" accent6="accent6" hlink="hlink" folHlink="folHlink"/>
  <p:sldLayoutIdLst>
    <p:sldLayoutId id="2147485316" r:id="rId1"/>
    <p:sldLayoutId id="2147485284" r:id="rId2"/>
    <p:sldLayoutId id="2147485285" r:id="rId3"/>
    <p:sldLayoutId id="2147485286" r:id="rId4"/>
    <p:sldLayoutId id="2147485287" r:id="rId5"/>
    <p:sldLayoutId id="2147485288" r:id="rId6"/>
    <p:sldLayoutId id="2147485289" r:id="rId7"/>
    <p:sldLayoutId id="2147485290" r:id="rId8"/>
    <p:sldLayoutId id="2147485291" r:id="rId9"/>
    <p:sldLayoutId id="2147485292" r:id="rId10"/>
    <p:sldLayoutId id="2147485293" r:id="rId11"/>
  </p:sldLayoutIdLst>
  <p:hf hdr="0" ftr="0" dt="0"/>
  <p:txStyles>
    <p:titleStyle>
      <a:lvl1pPr algn="l" rtl="0" eaLnBrk="0" fontAlgn="base" hangingPunct="0">
        <a:spcBef>
          <a:spcPct val="0"/>
        </a:spcBef>
        <a:spcAft>
          <a:spcPct val="0"/>
        </a:spcAft>
        <a:defRPr sz="3900" b="1">
          <a:solidFill>
            <a:schemeClr val="tx2"/>
          </a:solidFill>
          <a:latin typeface="+mj-lt"/>
          <a:ea typeface="+mj-ea"/>
          <a:cs typeface="+mj-cs"/>
        </a:defRPr>
      </a:lvl1pPr>
      <a:lvl2pPr algn="l" rtl="0" eaLnBrk="0" fontAlgn="base" hangingPunct="0">
        <a:spcBef>
          <a:spcPct val="0"/>
        </a:spcBef>
        <a:spcAft>
          <a:spcPct val="0"/>
        </a:spcAft>
        <a:defRPr sz="3900" b="1">
          <a:solidFill>
            <a:schemeClr val="tx2"/>
          </a:solidFill>
          <a:latin typeface="Arial" charset="0"/>
        </a:defRPr>
      </a:lvl2pPr>
      <a:lvl3pPr algn="l" rtl="0" eaLnBrk="0" fontAlgn="base" hangingPunct="0">
        <a:spcBef>
          <a:spcPct val="0"/>
        </a:spcBef>
        <a:spcAft>
          <a:spcPct val="0"/>
        </a:spcAft>
        <a:defRPr sz="3900" b="1">
          <a:solidFill>
            <a:schemeClr val="tx2"/>
          </a:solidFill>
          <a:latin typeface="Arial" charset="0"/>
        </a:defRPr>
      </a:lvl3pPr>
      <a:lvl4pPr algn="l" rtl="0" eaLnBrk="0" fontAlgn="base" hangingPunct="0">
        <a:spcBef>
          <a:spcPct val="0"/>
        </a:spcBef>
        <a:spcAft>
          <a:spcPct val="0"/>
        </a:spcAft>
        <a:defRPr sz="3900" b="1">
          <a:solidFill>
            <a:schemeClr val="tx2"/>
          </a:solidFill>
          <a:latin typeface="Arial" charset="0"/>
        </a:defRPr>
      </a:lvl4pPr>
      <a:lvl5pPr algn="l" rtl="0" eaLnBrk="0" fontAlgn="base" hangingPunct="0">
        <a:spcBef>
          <a:spcPct val="0"/>
        </a:spcBef>
        <a:spcAft>
          <a:spcPct val="0"/>
        </a:spcAft>
        <a:defRPr sz="3900" b="1">
          <a:solidFill>
            <a:schemeClr val="tx2"/>
          </a:solidFill>
          <a:latin typeface="Arial" charset="0"/>
        </a:defRPr>
      </a:lvl5pPr>
      <a:lvl6pPr marL="457200" algn="l" rtl="0" fontAlgn="base">
        <a:spcBef>
          <a:spcPct val="0"/>
        </a:spcBef>
        <a:spcAft>
          <a:spcPct val="0"/>
        </a:spcAft>
        <a:defRPr sz="3900" b="1">
          <a:solidFill>
            <a:schemeClr val="tx2"/>
          </a:solidFill>
          <a:latin typeface="Arial" charset="0"/>
        </a:defRPr>
      </a:lvl6pPr>
      <a:lvl7pPr marL="914400" algn="l" rtl="0" fontAlgn="base">
        <a:spcBef>
          <a:spcPct val="0"/>
        </a:spcBef>
        <a:spcAft>
          <a:spcPct val="0"/>
        </a:spcAft>
        <a:defRPr sz="3900" b="1">
          <a:solidFill>
            <a:schemeClr val="tx2"/>
          </a:solidFill>
          <a:latin typeface="Arial" charset="0"/>
        </a:defRPr>
      </a:lvl7pPr>
      <a:lvl8pPr marL="1371600" algn="l" rtl="0" fontAlgn="base">
        <a:spcBef>
          <a:spcPct val="0"/>
        </a:spcBef>
        <a:spcAft>
          <a:spcPct val="0"/>
        </a:spcAft>
        <a:defRPr sz="3900" b="1">
          <a:solidFill>
            <a:schemeClr val="tx2"/>
          </a:solidFill>
          <a:latin typeface="Arial" charset="0"/>
        </a:defRPr>
      </a:lvl8pPr>
      <a:lvl9pPr marL="1828800" algn="l" rtl="0" fontAlgn="base">
        <a:spcBef>
          <a:spcPct val="0"/>
        </a:spcBef>
        <a:spcAft>
          <a:spcPct val="0"/>
        </a:spcAft>
        <a:defRPr sz="3900" b="1">
          <a:solidFill>
            <a:schemeClr val="tx2"/>
          </a:solidFill>
          <a:latin typeface="Arial" charset="0"/>
        </a:defRPr>
      </a:lvl9pPr>
    </p:titleStyle>
    <p:body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a:solidFill>
            <a:schemeClr val="tx1"/>
          </a:solidFill>
          <a:latin typeface="+mn-lt"/>
          <a:ea typeface="+mn-ea"/>
          <a:cs typeface="+mn-cs"/>
        </a:defRPr>
      </a:lvl1pPr>
      <a:lvl2pPr marL="692150" indent="-347663"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defRPr>
      </a:lvl2pPr>
      <a:lvl3pPr marL="987425" indent="-293688"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defRPr>
      </a:lvl3pPr>
      <a:lvl4pPr marL="1281113"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defRPr>
      </a:lvl4pPr>
      <a:lvl5pPr marL="1598613" indent="-315913"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5pPr>
      <a:lvl6pPr marL="20558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defRPr>
      </a:lvl6pPr>
      <a:lvl7pPr marL="25130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defRPr>
      </a:lvl7pPr>
      <a:lvl8pPr marL="29702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defRPr>
      </a:lvl8pPr>
      <a:lvl9pPr marL="34274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E7148AC3-E980-4322-F34A-B405CA9C06D4}"/>
              </a:ext>
            </a:extLst>
          </p:cNvPr>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vi-VN"/>
              <a:t>Click to edit Master title style</a:t>
            </a:r>
            <a:endParaRPr lang="vi-VN" altLang="vi-VN"/>
          </a:p>
        </p:txBody>
      </p:sp>
      <p:sp>
        <p:nvSpPr>
          <p:cNvPr id="2051" name="Text Placeholder 2">
            <a:extLst>
              <a:ext uri="{FF2B5EF4-FFF2-40B4-BE49-F238E27FC236}">
                <a16:creationId xmlns:a16="http://schemas.microsoft.com/office/drawing/2014/main" id="{B01BA0C7-AA82-7FBA-05E4-C8D5B796B991}"/>
              </a:ext>
            </a:extLst>
          </p:cNvPr>
          <p:cNvSpPr>
            <a:spLocks noGrp="1"/>
          </p:cNvSpPr>
          <p:nvPr>
            <p:ph type="body" idx="1"/>
          </p:nvPr>
        </p:nvSpPr>
        <p:spPr bwMode="auto">
          <a:xfrm>
            <a:off x="609600" y="1600203"/>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vi-VN"/>
              <a:t>Click to edit Master text styles</a:t>
            </a:r>
          </a:p>
          <a:p>
            <a:pPr lvl="1"/>
            <a:r>
              <a:rPr lang="en-US" altLang="vi-VN"/>
              <a:t>Second level</a:t>
            </a:r>
          </a:p>
          <a:p>
            <a:pPr lvl="2"/>
            <a:r>
              <a:rPr lang="en-US" altLang="vi-VN"/>
              <a:t>Third level</a:t>
            </a:r>
          </a:p>
          <a:p>
            <a:pPr lvl="3"/>
            <a:r>
              <a:rPr lang="en-US" altLang="vi-VN"/>
              <a:t>Fourth level</a:t>
            </a:r>
          </a:p>
          <a:p>
            <a:pPr lvl="4"/>
            <a:r>
              <a:rPr lang="en-US" altLang="vi-VN"/>
              <a:t>Fifth level</a:t>
            </a:r>
            <a:endParaRPr lang="vi-VN" altLang="vi-VN"/>
          </a:p>
        </p:txBody>
      </p:sp>
      <p:sp>
        <p:nvSpPr>
          <p:cNvPr id="4" name="Date Placeholder 3">
            <a:extLst>
              <a:ext uri="{FF2B5EF4-FFF2-40B4-BE49-F238E27FC236}">
                <a16:creationId xmlns:a16="http://schemas.microsoft.com/office/drawing/2014/main" id="{A2B21B3C-0AED-EC00-843A-E2544F331344}"/>
              </a:ext>
            </a:extLst>
          </p:cNvPr>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eaLnBrk="1" hangingPunct="1">
              <a:defRPr sz="1200">
                <a:solidFill>
                  <a:schemeClr val="tx1">
                    <a:tint val="75000"/>
                  </a:schemeClr>
                </a:solidFill>
              </a:defRPr>
            </a:lvl1pPr>
          </a:lstStyle>
          <a:p>
            <a:pPr>
              <a:defRPr/>
            </a:pPr>
            <a:endParaRPr lang="en-US" altLang="en-US"/>
          </a:p>
        </p:txBody>
      </p:sp>
      <p:sp>
        <p:nvSpPr>
          <p:cNvPr id="5" name="Footer Placeholder 4">
            <a:extLst>
              <a:ext uri="{FF2B5EF4-FFF2-40B4-BE49-F238E27FC236}">
                <a16:creationId xmlns:a16="http://schemas.microsoft.com/office/drawing/2014/main" id="{A9F20D73-7DBF-A700-8701-6637D6DCFDAC}"/>
              </a:ext>
            </a:extLst>
          </p:cNvPr>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eaLnBrk="1" hangingPunct="1">
              <a:defRPr sz="1200">
                <a:solidFill>
                  <a:schemeClr val="tx1">
                    <a:tint val="75000"/>
                  </a:schemeClr>
                </a:solidFill>
              </a:defRPr>
            </a:lvl1pPr>
          </a:lstStyle>
          <a:p>
            <a:pPr>
              <a:defRPr/>
            </a:pPr>
            <a:endParaRPr lang="en-US" altLang="en-US"/>
          </a:p>
        </p:txBody>
      </p:sp>
      <p:sp>
        <p:nvSpPr>
          <p:cNvPr id="6" name="Slide Number Placeholder 5">
            <a:extLst>
              <a:ext uri="{FF2B5EF4-FFF2-40B4-BE49-F238E27FC236}">
                <a16:creationId xmlns:a16="http://schemas.microsoft.com/office/drawing/2014/main" id="{CE1937BD-72AF-5C41-F541-9F404DCC2653}"/>
              </a:ext>
            </a:extLst>
          </p:cNvPr>
          <p:cNvSpPr>
            <a:spLocks noGrp="1"/>
          </p:cNvSpPr>
          <p:nvPr>
            <p:ph type="sldNum" sz="quarter" idx="4"/>
          </p:nvPr>
        </p:nvSpPr>
        <p:spPr>
          <a:xfrm>
            <a:off x="8737600" y="6356353"/>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defRPr>
            </a:lvl1pPr>
          </a:lstStyle>
          <a:p>
            <a:pPr>
              <a:defRPr/>
            </a:pPr>
            <a:fld id="{09752432-9FA4-49DE-BA4C-94B3DC41691A}"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5294" r:id="rId1"/>
    <p:sldLayoutId id="2147485295" r:id="rId2"/>
    <p:sldLayoutId id="2147485296" r:id="rId3"/>
    <p:sldLayoutId id="2147485297" r:id="rId4"/>
    <p:sldLayoutId id="2147485298" r:id="rId5"/>
    <p:sldLayoutId id="2147485299" r:id="rId6"/>
    <p:sldLayoutId id="2147485300" r:id="rId7"/>
    <p:sldLayoutId id="2147485301" r:id="rId8"/>
    <p:sldLayoutId id="2147485302" r:id="rId9"/>
    <p:sldLayoutId id="2147485303" r:id="rId10"/>
    <p:sldLayoutId id="2147485304" r:id="rId11"/>
    <p:sldLayoutId id="2147485317" r:id="rId12"/>
    <p:sldLayoutId id="2147485319" r:id="rId13"/>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4"/>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4"/>
            <a:ext cx="21336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5BCAD085-E8A6-8845-BD4E-CB4CCA059FC4}" type="datetimeFigureOut">
              <a:rPr lang="en-US" smtClean="0"/>
              <a:t>8/26/2026</a:t>
            </a:fld>
            <a:endParaRPr lang="en-US"/>
          </a:p>
        </p:txBody>
      </p:sp>
      <p:sp>
        <p:nvSpPr>
          <p:cNvPr id="5" name="Footer Placeholder 4"/>
          <p:cNvSpPr>
            <a:spLocks noGrp="1"/>
          </p:cNvSpPr>
          <p:nvPr>
            <p:ph type="ftr" sz="quarter" idx="3"/>
          </p:nvPr>
        </p:nvSpPr>
        <p:spPr>
          <a:xfrm>
            <a:off x="3124200" y="6356354"/>
            <a:ext cx="28956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4"/>
            <a:ext cx="21336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4245429593"/>
      </p:ext>
    </p:extLst>
  </p:cSld>
  <p:clrMap bg1="lt1" tx1="dk1" bg2="lt2" tx2="dk2" accent1="accent1" accent2="accent2" accent3="accent3" accent4="accent4" accent5="accent5" accent6="accent6" hlink="hlink" folHlink="folHlink"/>
  <p:sldLayoutIdLst>
    <p:sldLayoutId id="2147485345" r:id="rId1"/>
    <p:sldLayoutId id="2147485346" r:id="rId2"/>
    <p:sldLayoutId id="2147485347" r:id="rId3"/>
    <p:sldLayoutId id="2147485348" r:id="rId4"/>
    <p:sldLayoutId id="2147485349" r:id="rId5"/>
    <p:sldLayoutId id="2147485350" r:id="rId6"/>
    <p:sldLayoutId id="2147485351" r:id="rId7"/>
    <p:sldLayoutId id="2147485352" r:id="rId8"/>
    <p:sldLayoutId id="2147485353" r:id="rId9"/>
    <p:sldLayoutId id="2147485354" r:id="rId10"/>
    <p:sldLayoutId id="2147485355" r:id="rId11"/>
  </p:sldLayoutIdLst>
  <p:txStyles>
    <p:titleStyle>
      <a:lvl1pPr algn="ctr" defTabSz="3429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342900" rtl="0" eaLnBrk="1" latinLnBrk="0" hangingPunct="1">
        <a:spcBef>
          <a:spcPct val="20000"/>
        </a:spcBef>
        <a:buFont typeface="Arial"/>
        <a:buChar char="•"/>
        <a:defRPr sz="2400" kern="1200">
          <a:solidFill>
            <a:schemeClr val="tx1"/>
          </a:solidFill>
          <a:latin typeface="+mn-lt"/>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vi-VN" sz="2400"/>
          </a:p>
        </p:txBody>
      </p:sp>
      <p:sp>
        <p:nvSpPr>
          <p:cNvPr id="9" name="Rectangle 8"/>
          <p:cNvSpPr/>
          <p:nvPr/>
        </p:nvSpPr>
        <p:spPr>
          <a:xfrm>
            <a:off x="1"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vi-VN" sz="2400"/>
          </a:p>
        </p:txBody>
      </p:sp>
      <p:sp>
        <p:nvSpPr>
          <p:cNvPr id="2" name="Title Placeholder 1"/>
          <p:cNvSpPr>
            <a:spLocks noGrp="1"/>
          </p:cNvSpPr>
          <p:nvPr>
            <p:ph type="title"/>
          </p:nvPr>
        </p:nvSpPr>
        <p:spPr>
          <a:xfrm>
            <a:off x="1097280" y="286605"/>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2" y="6459787"/>
            <a:ext cx="2472271" cy="365125"/>
          </a:xfrm>
          <a:prstGeom prst="rect">
            <a:avLst/>
          </a:prstGeom>
        </p:spPr>
        <p:txBody>
          <a:bodyPr vert="horz" lIns="91440" tIns="45720" rIns="91440" bIns="45720" rtlCol="0" anchor="ctr"/>
          <a:lstStyle>
            <a:lvl1pPr algn="l">
              <a:defRPr sz="900">
                <a:solidFill>
                  <a:srgbClr val="FFFFFF"/>
                </a:solidFill>
              </a:defRPr>
            </a:lvl1pPr>
          </a:lstStyle>
          <a:p>
            <a:pPr>
              <a:defRPr/>
            </a:pPr>
            <a:endParaRPr lang="en-US" altLang="en-US"/>
          </a:p>
        </p:txBody>
      </p:sp>
      <p:sp>
        <p:nvSpPr>
          <p:cNvPr id="5" name="Footer Placeholder 4"/>
          <p:cNvSpPr>
            <a:spLocks noGrp="1"/>
          </p:cNvSpPr>
          <p:nvPr>
            <p:ph type="ftr" sz="quarter" idx="3"/>
          </p:nvPr>
        </p:nvSpPr>
        <p:spPr>
          <a:xfrm>
            <a:off x="3686186" y="6459787"/>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pPr>
              <a:defRPr/>
            </a:pPr>
            <a:endParaRPr lang="en-US" altLang="en-US"/>
          </a:p>
        </p:txBody>
      </p:sp>
      <p:sp>
        <p:nvSpPr>
          <p:cNvPr id="6" name="Slide Number Placeholder 5"/>
          <p:cNvSpPr>
            <a:spLocks noGrp="1"/>
          </p:cNvSpPr>
          <p:nvPr>
            <p:ph type="sldNum" sz="quarter" idx="4"/>
          </p:nvPr>
        </p:nvSpPr>
        <p:spPr>
          <a:xfrm>
            <a:off x="9900460" y="6459787"/>
            <a:ext cx="1312025" cy="365125"/>
          </a:xfrm>
          <a:prstGeom prst="rect">
            <a:avLst/>
          </a:prstGeom>
        </p:spPr>
        <p:txBody>
          <a:bodyPr vert="horz" lIns="91440" tIns="45720" rIns="91440" bIns="45720" rtlCol="0" anchor="ctr"/>
          <a:lstStyle>
            <a:lvl1pPr algn="r">
              <a:defRPr sz="1050">
                <a:solidFill>
                  <a:srgbClr val="FFFFFF"/>
                </a:solidFill>
              </a:defRPr>
            </a:lvl1pPr>
          </a:lstStyle>
          <a:p>
            <a:pPr>
              <a:defRPr/>
            </a:pPr>
            <a:fld id="{9EB827E5-4473-43B8-80CD-13A57231DC51}" type="slidenum">
              <a:rPr lang="en-US" altLang="en-US" smtClean="0"/>
              <a:pPr>
                <a:defRPr/>
              </a:pPr>
              <a:t>‹#›</a:t>
            </a:fld>
            <a:endParaRPr lang="en-US" alt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35198708"/>
      </p:ext>
    </p:extLst>
  </p:cSld>
  <p:clrMap bg1="lt1" tx1="dk1" bg2="lt2" tx2="dk2" accent1="accent1" accent2="accent2" accent3="accent3" accent4="accent4" accent5="accent5" accent6="accent6" hlink="hlink" folHlink="folHlink"/>
  <p:sldLayoutIdLst>
    <p:sldLayoutId id="2147485381" r:id="rId1"/>
    <p:sldLayoutId id="2147485382" r:id="rId2"/>
    <p:sldLayoutId id="2147485383" r:id="rId3"/>
    <p:sldLayoutId id="2147485384" r:id="rId4"/>
    <p:sldLayoutId id="2147485385" r:id="rId5"/>
    <p:sldLayoutId id="2147485386" r:id="rId6"/>
    <p:sldLayoutId id="2147485387" r:id="rId7"/>
    <p:sldLayoutId id="2147485388" r:id="rId8"/>
    <p:sldLayoutId id="2147485389" r:id="rId9"/>
    <p:sldLayoutId id="2147485390" r:id="rId10"/>
    <p:sldLayoutId id="2147485391" r:id="rId11"/>
  </p:sldLayoutIdLst>
  <p:hf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hashOverlay-FullResolve.png"/>
          <p:cNvPicPr>
            <a:picLocks noChangeAspect="1"/>
          </p:cNvPicPr>
          <p:nvPr/>
        </p:nvPicPr>
        <p:blipFill>
          <a:blip r:embed="rId19">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80322" y="753228"/>
            <a:ext cx="9613861" cy="10809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0322" y="2336873"/>
            <a:ext cx="9613861" cy="359931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550981" y="5936189"/>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pPr>
              <a:defRPr/>
            </a:pPr>
            <a:endParaRPr lang="en-US" altLang="en-US"/>
          </a:p>
        </p:txBody>
      </p:sp>
      <p:sp>
        <p:nvSpPr>
          <p:cNvPr id="5" name="Footer Placeholder 4"/>
          <p:cNvSpPr>
            <a:spLocks noGrp="1"/>
          </p:cNvSpPr>
          <p:nvPr>
            <p:ph type="ftr" sz="quarter" idx="3"/>
          </p:nvPr>
        </p:nvSpPr>
        <p:spPr>
          <a:xfrm>
            <a:off x="680322" y="5936190"/>
            <a:ext cx="6870660" cy="365125"/>
          </a:xfrm>
          <a:prstGeom prst="rect">
            <a:avLst/>
          </a:prstGeom>
        </p:spPr>
        <p:txBody>
          <a:bodyPr vert="horz" lIns="91440" tIns="45720" rIns="91440" bIns="45720" rtlCol="0" anchor="ctr"/>
          <a:lstStyle>
            <a:lvl1pPr algn="l">
              <a:defRPr sz="1050">
                <a:solidFill>
                  <a:schemeClr val="tx1">
                    <a:tint val="75000"/>
                  </a:schemeClr>
                </a:solidFill>
              </a:defRPr>
            </a:lvl1pPr>
          </a:lstStyle>
          <a:p>
            <a:pPr>
              <a:defRPr/>
            </a:pPr>
            <a:endParaRPr lang="en-US" altLang="en-US"/>
          </a:p>
        </p:txBody>
      </p:sp>
      <p:sp>
        <p:nvSpPr>
          <p:cNvPr id="6" name="Slide Number Placeholder 5"/>
          <p:cNvSpPr>
            <a:spLocks noGrp="1"/>
          </p:cNvSpPr>
          <p:nvPr>
            <p:ph type="sldNum" sz="quarter" idx="4"/>
          </p:nvPr>
        </p:nvSpPr>
        <p:spPr>
          <a:xfrm>
            <a:off x="10729457" y="753229"/>
            <a:ext cx="1154151" cy="1090789"/>
          </a:xfrm>
          <a:prstGeom prst="rect">
            <a:avLst/>
          </a:prstGeom>
        </p:spPr>
        <p:txBody>
          <a:bodyPr vert="horz" lIns="91440" tIns="45720" rIns="91440" bIns="45720" rtlCol="0" anchor="ctr"/>
          <a:lstStyle>
            <a:lvl1pPr algn="l">
              <a:defRPr sz="3600">
                <a:solidFill>
                  <a:schemeClr val="tx1">
                    <a:tint val="75000"/>
                  </a:schemeClr>
                </a:solidFill>
              </a:defRPr>
            </a:lvl1pPr>
          </a:lstStyle>
          <a:p>
            <a:pPr>
              <a:defRPr/>
            </a:pPr>
            <a:fld id="{9EB827E5-4473-43B8-80CD-13A57231DC51}" type="slidenum">
              <a:rPr lang="en-US" altLang="en-US" smtClean="0"/>
              <a:pPr>
                <a:defRPr/>
              </a:pPr>
              <a:t>‹#›</a:t>
            </a:fld>
            <a:endParaRPr lang="en-US" altLang="en-US"/>
          </a:p>
        </p:txBody>
      </p:sp>
    </p:spTree>
    <p:extLst>
      <p:ext uri="{BB962C8B-B14F-4D97-AF65-F5344CB8AC3E}">
        <p14:creationId xmlns:p14="http://schemas.microsoft.com/office/powerpoint/2010/main" val="734138992"/>
      </p:ext>
    </p:extLst>
  </p:cSld>
  <p:clrMap bg1="dk1" tx1="lt1" bg2="dk2" tx2="lt2" accent1="accent1" accent2="accent2" accent3="accent3" accent4="accent4" accent5="accent5" accent6="accent6" hlink="hlink" folHlink="folHlink"/>
  <p:sldLayoutIdLst>
    <p:sldLayoutId id="2147485405" r:id="rId1"/>
    <p:sldLayoutId id="2147485406" r:id="rId2"/>
    <p:sldLayoutId id="2147485407" r:id="rId3"/>
    <p:sldLayoutId id="2147485408" r:id="rId4"/>
    <p:sldLayoutId id="2147485409" r:id="rId5"/>
    <p:sldLayoutId id="2147485410" r:id="rId6"/>
    <p:sldLayoutId id="2147485411" r:id="rId7"/>
    <p:sldLayoutId id="2147485412" r:id="rId8"/>
    <p:sldLayoutId id="2147485413" r:id="rId9"/>
    <p:sldLayoutId id="2147485414" r:id="rId10"/>
    <p:sldLayoutId id="2147485415" r:id="rId11"/>
    <p:sldLayoutId id="2147485416" r:id="rId12"/>
    <p:sldLayoutId id="2147485417" r:id="rId13"/>
    <p:sldLayoutId id="2147485418" r:id="rId14"/>
    <p:sldLayoutId id="2147485419" r:id="rId15"/>
    <p:sldLayoutId id="2147485420" r:id="rId16"/>
    <p:sldLayoutId id="2147485421" r:id="rId17"/>
  </p:sldLayoutIdLst>
  <p:hf hdr="0" ftr="0" dt="0"/>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C3-HD-TOP.png"/>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sp>
        <p:nvSpPr>
          <p:cNvPr id="2" name="Title Placeholder 1"/>
          <p:cNvSpPr>
            <a:spLocks noGrp="1"/>
          </p:cNvSpPr>
          <p:nvPr>
            <p:ph type="title"/>
          </p:nvPr>
        </p:nvSpPr>
        <p:spPr>
          <a:xfrm>
            <a:off x="2895600" y="764373"/>
            <a:ext cx="8610600" cy="129302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5800" y="2194562"/>
            <a:ext cx="10820400" cy="402412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595360" y="6356352"/>
            <a:ext cx="2910840" cy="365125"/>
          </a:xfrm>
          <a:prstGeom prst="rect">
            <a:avLst/>
          </a:prstGeom>
        </p:spPr>
        <p:txBody>
          <a:bodyPr vert="horz" lIns="91440" tIns="45720" rIns="91440" bIns="45720" rtlCol="0" anchor="ctr"/>
          <a:lstStyle>
            <a:lvl1pPr algn="r">
              <a:defRPr sz="1050">
                <a:solidFill>
                  <a:schemeClr val="tx1">
                    <a:tint val="75000"/>
                  </a:schemeClr>
                </a:solidFill>
              </a:defRPr>
            </a:lvl1pPr>
          </a:lstStyle>
          <a:p>
            <a:pPr>
              <a:defRPr/>
            </a:pPr>
            <a:endParaRPr lang="en-US" altLang="en-US"/>
          </a:p>
        </p:txBody>
      </p:sp>
      <p:sp>
        <p:nvSpPr>
          <p:cNvPr id="5" name="Footer Placeholder 4"/>
          <p:cNvSpPr>
            <a:spLocks noGrp="1"/>
          </p:cNvSpPr>
          <p:nvPr>
            <p:ph type="ftr" sz="quarter" idx="3"/>
          </p:nvPr>
        </p:nvSpPr>
        <p:spPr>
          <a:xfrm>
            <a:off x="685800" y="6355847"/>
            <a:ext cx="7772400" cy="365125"/>
          </a:xfrm>
          <a:prstGeom prst="rect">
            <a:avLst/>
          </a:prstGeom>
        </p:spPr>
        <p:txBody>
          <a:bodyPr vert="horz" lIns="91440" tIns="45720" rIns="91440" bIns="45720" rtlCol="0" anchor="ctr"/>
          <a:lstStyle>
            <a:lvl1pPr algn="l">
              <a:defRPr sz="1050">
                <a:solidFill>
                  <a:schemeClr val="tx1">
                    <a:tint val="75000"/>
                  </a:schemeClr>
                </a:solidFill>
              </a:defRPr>
            </a:lvl1pPr>
          </a:lstStyle>
          <a:p>
            <a:pPr>
              <a:defRPr/>
            </a:pPr>
            <a:endParaRPr lang="en-US" altLang="en-US"/>
          </a:p>
        </p:txBody>
      </p:sp>
      <p:sp>
        <p:nvSpPr>
          <p:cNvPr id="6" name="Slide Number Placeholder 5"/>
          <p:cNvSpPr>
            <a:spLocks noGrp="1"/>
          </p:cNvSpPr>
          <p:nvPr>
            <p:ph type="sldNum" sz="quarter" idx="4"/>
          </p:nvPr>
        </p:nvSpPr>
        <p:spPr>
          <a:xfrm>
            <a:off x="8763000" y="381002"/>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pPr>
              <a:defRPr/>
            </a:pPr>
            <a:fld id="{9EB827E5-4473-43B8-80CD-13A57231DC51}" type="slidenum">
              <a:rPr lang="en-US" altLang="en-US" smtClean="0"/>
              <a:pPr>
                <a:defRPr/>
              </a:pPr>
              <a:t>‹#›</a:t>
            </a:fld>
            <a:endParaRPr lang="en-US" altLang="en-US"/>
          </a:p>
        </p:txBody>
      </p:sp>
    </p:spTree>
    <p:extLst>
      <p:ext uri="{BB962C8B-B14F-4D97-AF65-F5344CB8AC3E}">
        <p14:creationId xmlns:p14="http://schemas.microsoft.com/office/powerpoint/2010/main" val="345786182"/>
      </p:ext>
    </p:extLst>
  </p:cSld>
  <p:clrMap bg1="lt1" tx1="dk1" bg2="lt2" tx2="dk2" accent1="accent1" accent2="accent2" accent3="accent3" accent4="accent4" accent5="accent5" accent6="accent6" hlink="hlink" folHlink="folHlink"/>
  <p:sldLayoutIdLst>
    <p:sldLayoutId id="2147485423" r:id="rId1"/>
    <p:sldLayoutId id="2147485424" r:id="rId2"/>
    <p:sldLayoutId id="2147485425" r:id="rId3"/>
    <p:sldLayoutId id="2147485426" r:id="rId4"/>
    <p:sldLayoutId id="2147485427" r:id="rId5"/>
    <p:sldLayoutId id="2147485428" r:id="rId6"/>
    <p:sldLayoutId id="2147485429" r:id="rId7"/>
    <p:sldLayoutId id="2147485430" r:id="rId8"/>
    <p:sldLayoutId id="2147485431" r:id="rId9"/>
    <p:sldLayoutId id="2147485432" r:id="rId10"/>
    <p:sldLayoutId id="2147485433" r:id="rId11"/>
    <p:sldLayoutId id="2147485434" r:id="rId12"/>
    <p:sldLayoutId id="2147485435" r:id="rId13"/>
    <p:sldLayoutId id="2147485436" r:id="rId14"/>
    <p:sldLayoutId id="2147485437" r:id="rId15"/>
    <p:sldLayoutId id="2147485438" r:id="rId16"/>
    <p:sldLayoutId id="2147485439" r:id="rId17"/>
    <p:sldLayoutId id="2147485440" r:id="rId18"/>
  </p:sldLayoutIdLst>
  <p:hf hdr="0" ftr="0" dt="0"/>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36.xml"/><Relationship Id="rId5" Type="http://schemas.microsoft.com/office/2007/relationships/hdphoto" Target="../media/hdphoto1.wdp"/><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5.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6.xml"/><Relationship Id="rId1" Type="http://schemas.openxmlformats.org/officeDocument/2006/relationships/slideLayout" Target="../slideLayouts/slideLayout6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65.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7.xml"/><Relationship Id="rId1" Type="http://schemas.openxmlformats.org/officeDocument/2006/relationships/slideLayout" Target="../slideLayouts/slideLayout65.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1.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7.wmf"/></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48.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7.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image" Target="../media/image10.jpeg"/><Relationship Id="rId7" Type="http://schemas.openxmlformats.org/officeDocument/2006/relationships/diagramColors" Target="../diagrams/colors9.xml"/><Relationship Id="rId2" Type="http://schemas.openxmlformats.org/officeDocument/2006/relationships/notesSlide" Target="../notesSlides/notesSlide17.xml"/><Relationship Id="rId1" Type="http://schemas.openxmlformats.org/officeDocument/2006/relationships/slideLayout" Target="../slideLayouts/slideLayout13.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s>
</file>

<file path=ppt/slides/_rels/slide32.xml.rels><?xml version="1.0" encoding="UTF-8" standalone="yes"?>
<Relationships xmlns="http://schemas.openxmlformats.org/package/2006/relationships"><Relationship Id="rId8" Type="http://schemas.microsoft.com/office/2007/relationships/diagramDrawing" Target="../diagrams/drawing10.xml"/><Relationship Id="rId13" Type="http://schemas.microsoft.com/office/2007/relationships/diagramDrawing" Target="../diagrams/drawing11.xml"/><Relationship Id="rId3" Type="http://schemas.openxmlformats.org/officeDocument/2006/relationships/image" Target="../media/image10.jpeg"/><Relationship Id="rId7" Type="http://schemas.openxmlformats.org/officeDocument/2006/relationships/diagramColors" Target="../diagrams/colors10.xml"/><Relationship Id="rId12" Type="http://schemas.openxmlformats.org/officeDocument/2006/relationships/diagramColors" Target="../diagrams/colors11.xml"/><Relationship Id="rId2" Type="http://schemas.openxmlformats.org/officeDocument/2006/relationships/notesSlide" Target="../notesSlides/notesSlide18.xml"/><Relationship Id="rId1" Type="http://schemas.openxmlformats.org/officeDocument/2006/relationships/slideLayout" Target="../slideLayouts/slideLayout13.xml"/><Relationship Id="rId6" Type="http://schemas.openxmlformats.org/officeDocument/2006/relationships/diagramQuickStyle" Target="../diagrams/quickStyle10.xml"/><Relationship Id="rId11" Type="http://schemas.openxmlformats.org/officeDocument/2006/relationships/diagramQuickStyle" Target="../diagrams/quickStyle11.xml"/><Relationship Id="rId5" Type="http://schemas.openxmlformats.org/officeDocument/2006/relationships/diagramLayout" Target="../diagrams/layout10.xml"/><Relationship Id="rId10" Type="http://schemas.openxmlformats.org/officeDocument/2006/relationships/diagramLayout" Target="../diagrams/layout11.xml"/><Relationship Id="rId4" Type="http://schemas.openxmlformats.org/officeDocument/2006/relationships/diagramData" Target="../diagrams/data10.xml"/><Relationship Id="rId9" Type="http://schemas.openxmlformats.org/officeDocument/2006/relationships/diagramData" Target="../diagrams/data11.xml"/></Relationships>
</file>

<file path=ppt/slides/_rels/slide33.xml.rels><?xml version="1.0" encoding="UTF-8" standalone="yes"?>
<Relationships xmlns="http://schemas.openxmlformats.org/package/2006/relationships"><Relationship Id="rId8" Type="http://schemas.microsoft.com/office/2007/relationships/diagramDrawing" Target="../diagrams/drawing12.xml"/><Relationship Id="rId3" Type="http://schemas.openxmlformats.org/officeDocument/2006/relationships/image" Target="../media/image10.jpeg"/><Relationship Id="rId7" Type="http://schemas.openxmlformats.org/officeDocument/2006/relationships/diagramColors" Target="../diagrams/colors12.xml"/><Relationship Id="rId2" Type="http://schemas.openxmlformats.org/officeDocument/2006/relationships/notesSlide" Target="../notesSlides/notesSlide19.xml"/><Relationship Id="rId1" Type="http://schemas.openxmlformats.org/officeDocument/2006/relationships/slideLayout" Target="../slideLayouts/slideLayout13.xml"/><Relationship Id="rId6" Type="http://schemas.openxmlformats.org/officeDocument/2006/relationships/diagramQuickStyle" Target="../diagrams/quickStyle12.xml"/><Relationship Id="rId5" Type="http://schemas.openxmlformats.org/officeDocument/2006/relationships/diagramLayout" Target="../diagrams/layout12.xml"/><Relationship Id="rId4" Type="http://schemas.openxmlformats.org/officeDocument/2006/relationships/diagramData" Target="../diagrams/data12.xml"/></Relationships>
</file>

<file path=ppt/slides/_rels/slide34.xml.rels><?xml version="1.0" encoding="UTF-8" standalone="yes"?>
<Relationships xmlns="http://schemas.openxmlformats.org/package/2006/relationships"><Relationship Id="rId8" Type="http://schemas.microsoft.com/office/2007/relationships/diagramDrawing" Target="../diagrams/drawing13.xml"/><Relationship Id="rId3" Type="http://schemas.openxmlformats.org/officeDocument/2006/relationships/image" Target="../media/image10.jpeg"/><Relationship Id="rId7" Type="http://schemas.openxmlformats.org/officeDocument/2006/relationships/diagramColors" Target="../diagrams/colors13.xml"/><Relationship Id="rId2" Type="http://schemas.openxmlformats.org/officeDocument/2006/relationships/notesSlide" Target="../notesSlides/notesSlide20.xml"/><Relationship Id="rId1" Type="http://schemas.openxmlformats.org/officeDocument/2006/relationships/slideLayout" Target="../slideLayouts/slideLayout13.xml"/><Relationship Id="rId6" Type="http://schemas.openxmlformats.org/officeDocument/2006/relationships/diagramQuickStyle" Target="../diagrams/quickStyle13.xml"/><Relationship Id="rId5" Type="http://schemas.openxmlformats.org/officeDocument/2006/relationships/diagramLayout" Target="../diagrams/layout13.xml"/><Relationship Id="rId4" Type="http://schemas.openxmlformats.org/officeDocument/2006/relationships/diagramData" Target="../diagrams/data13.xml"/></Relationships>
</file>

<file path=ppt/slides/_rels/slide35.xml.rels><?xml version="1.0" encoding="UTF-8" standalone="yes"?>
<Relationships xmlns="http://schemas.openxmlformats.org/package/2006/relationships"><Relationship Id="rId8" Type="http://schemas.microsoft.com/office/2007/relationships/diagramDrawing" Target="../diagrams/drawing14.xml"/><Relationship Id="rId3" Type="http://schemas.openxmlformats.org/officeDocument/2006/relationships/image" Target="../media/image10.jpeg"/><Relationship Id="rId7" Type="http://schemas.openxmlformats.org/officeDocument/2006/relationships/diagramColors" Target="../diagrams/colors14.xml"/><Relationship Id="rId2" Type="http://schemas.openxmlformats.org/officeDocument/2006/relationships/notesSlide" Target="../notesSlides/notesSlide21.xml"/><Relationship Id="rId1" Type="http://schemas.openxmlformats.org/officeDocument/2006/relationships/slideLayout" Target="../slideLayouts/slideLayout13.xml"/><Relationship Id="rId6" Type="http://schemas.openxmlformats.org/officeDocument/2006/relationships/diagramQuickStyle" Target="../diagrams/quickStyle14.xml"/><Relationship Id="rId5" Type="http://schemas.openxmlformats.org/officeDocument/2006/relationships/diagramLayout" Target="../diagrams/layout14.xml"/><Relationship Id="rId4" Type="http://schemas.openxmlformats.org/officeDocument/2006/relationships/diagramData" Target="../diagrams/data14.xml"/></Relationships>
</file>

<file path=ppt/slides/_rels/slide36.xml.rels><?xml version="1.0" encoding="UTF-8" standalone="yes"?>
<Relationships xmlns="http://schemas.openxmlformats.org/package/2006/relationships"><Relationship Id="rId8" Type="http://schemas.microsoft.com/office/2007/relationships/diagramDrawing" Target="../diagrams/drawing15.xml"/><Relationship Id="rId3" Type="http://schemas.openxmlformats.org/officeDocument/2006/relationships/image" Target="../media/image10.jpeg"/><Relationship Id="rId7" Type="http://schemas.openxmlformats.org/officeDocument/2006/relationships/diagramColors" Target="../diagrams/colors15.xml"/><Relationship Id="rId2" Type="http://schemas.openxmlformats.org/officeDocument/2006/relationships/notesSlide" Target="../notesSlides/notesSlide22.xml"/><Relationship Id="rId1" Type="http://schemas.openxmlformats.org/officeDocument/2006/relationships/slideLayout" Target="../slideLayouts/slideLayout13.xml"/><Relationship Id="rId6" Type="http://schemas.openxmlformats.org/officeDocument/2006/relationships/diagramQuickStyle" Target="../diagrams/quickStyle15.xml"/><Relationship Id="rId5" Type="http://schemas.openxmlformats.org/officeDocument/2006/relationships/diagramLayout" Target="../diagrams/layout15.xml"/><Relationship Id="rId4" Type="http://schemas.openxmlformats.org/officeDocument/2006/relationships/diagramData" Target="../diagrams/data1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1.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Layout" Target="../slideLayouts/slideLayout31.xml"/><Relationship Id="rId6" Type="http://schemas.openxmlformats.org/officeDocument/2006/relationships/image" Target="../media/image27.pn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png"/></Relationships>
</file>

<file path=ppt/slides/_rels/slide42.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image" Target="../media/image32.png"/><Relationship Id="rId1" Type="http://schemas.openxmlformats.org/officeDocument/2006/relationships/slideLayout" Target="../slideLayouts/slideLayout31.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4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31.xml"/><Relationship Id="rId5" Type="http://schemas.openxmlformats.org/officeDocument/2006/relationships/image" Target="../media/image42.png"/><Relationship Id="rId4" Type="http://schemas.openxmlformats.org/officeDocument/2006/relationships/image" Target="../media/image41.png"/></Relationships>
</file>

<file path=ppt/slides/_rels/slide4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31.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4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31.xml"/><Relationship Id="rId4" Type="http://schemas.openxmlformats.org/officeDocument/2006/relationships/image" Target="../media/image50.png"/></Relationships>
</file>

<file path=ppt/slides/_rels/slide46.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image" Target="../media/image51.png"/><Relationship Id="rId1" Type="http://schemas.openxmlformats.org/officeDocument/2006/relationships/slideLayout" Target="../slideLayouts/slideLayout31.xml"/><Relationship Id="rId6" Type="http://schemas.openxmlformats.org/officeDocument/2006/relationships/image" Target="../media/image55.png"/><Relationship Id="rId5" Type="http://schemas.openxmlformats.org/officeDocument/2006/relationships/image" Target="../media/image54.png"/><Relationship Id="rId10" Type="http://schemas.openxmlformats.org/officeDocument/2006/relationships/image" Target="../media/image59.png"/><Relationship Id="rId4" Type="http://schemas.openxmlformats.org/officeDocument/2006/relationships/image" Target="../media/image53.png"/><Relationship Id="rId9" Type="http://schemas.openxmlformats.org/officeDocument/2006/relationships/image" Target="../media/image58.png"/></Relationships>
</file>

<file path=ppt/slides/_rels/slide47.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image" Target="../media/image60.png"/><Relationship Id="rId1" Type="http://schemas.openxmlformats.org/officeDocument/2006/relationships/slideLayout" Target="../slideLayouts/slideLayout31.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4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39.png"/><Relationship Id="rId1" Type="http://schemas.openxmlformats.org/officeDocument/2006/relationships/slideLayout" Target="../slideLayouts/slideLayout31.xml"/><Relationship Id="rId5" Type="http://schemas.openxmlformats.org/officeDocument/2006/relationships/image" Target="../media/image42.png"/><Relationship Id="rId4" Type="http://schemas.openxmlformats.org/officeDocument/2006/relationships/image" Target="../media/image68.png"/></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48.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7.xml"/></Relationships>
</file>

<file path=ppt/slides/_rels/slide50.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48.xml"/></Relationships>
</file>

<file path=ppt/slides/_rels/slide51.xml.rels><?xml version="1.0" encoding="UTF-8" standalone="yes"?>
<Relationships xmlns="http://schemas.openxmlformats.org/package/2006/relationships"><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notesSlide" Target="../notesSlides/notesSlide24.xml"/><Relationship Id="rId1" Type="http://schemas.openxmlformats.org/officeDocument/2006/relationships/slideLayout" Target="../slideLayouts/slideLayout48.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4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AD1DF00-3850-51E9-3E8A-52D6EF058FC3}"/>
              </a:ext>
            </a:extLst>
          </p:cNvPr>
          <p:cNvSpPr txBox="1">
            <a:spLocks/>
          </p:cNvSpPr>
          <p:nvPr/>
        </p:nvSpPr>
        <p:spPr>
          <a:xfrm>
            <a:off x="1524000" y="1966882"/>
            <a:ext cx="9171002" cy="648071"/>
          </a:xfrm>
          <a:prstGeom prst="rect">
            <a:avLst/>
          </a:prstGeom>
        </p:spPr>
        <p:txBody>
          <a:bodyPr vert="horz" lIns="68580" tIns="34290" rIns="68580" bIns="3429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indent="337661" defTabSz="685800" fontAlgn="auto">
              <a:lnSpc>
                <a:spcPct val="115000"/>
              </a:lnSpc>
              <a:spcAft>
                <a:spcPts val="600"/>
              </a:spcAft>
              <a:defRPr/>
            </a:pPr>
            <a:endParaRPr lang="vi-VN" sz="2400" b="1" dirty="0">
              <a:solidFill>
                <a:srgbClr val="C00000"/>
              </a:solidFill>
              <a:latin typeface="Aptos Black" panose="020F0502020204030204" pitchFamily="34" charset="0"/>
              <a:cs typeface="Times New Roman" pitchFamily="18" charset="0"/>
            </a:endParaRPr>
          </a:p>
        </p:txBody>
      </p:sp>
      <p:sp>
        <p:nvSpPr>
          <p:cNvPr id="5" name="Title 1">
            <a:extLst>
              <a:ext uri="{FF2B5EF4-FFF2-40B4-BE49-F238E27FC236}">
                <a16:creationId xmlns:a16="http://schemas.microsoft.com/office/drawing/2014/main" id="{40489C2A-F1EF-4BE5-52C3-15B84CFF58F1}"/>
              </a:ext>
            </a:extLst>
          </p:cNvPr>
          <p:cNvSpPr txBox="1">
            <a:spLocks/>
          </p:cNvSpPr>
          <p:nvPr/>
        </p:nvSpPr>
        <p:spPr>
          <a:xfrm>
            <a:off x="4038600" y="674252"/>
            <a:ext cx="4513704" cy="486054"/>
          </a:xfrm>
          <a:prstGeom prst="rect">
            <a:avLst/>
          </a:prstGeom>
        </p:spPr>
        <p:txBody>
          <a:bodyPr vert="horz" lIns="68580" tIns="34290" rIns="68580" bIns="3429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685800" fontAlgn="auto">
              <a:spcAft>
                <a:spcPts val="0"/>
              </a:spcAft>
              <a:defRPr/>
            </a:pPr>
            <a:r>
              <a:rPr lang="en-US" sz="1800" b="1" dirty="0">
                <a:solidFill>
                  <a:srgbClr val="BD582C">
                    <a:lumMod val="75000"/>
                  </a:srgbClr>
                </a:solidFill>
                <a:latin typeface="Times New Roman" pitchFamily="18" charset="0"/>
                <a:cs typeface="Times New Roman" pitchFamily="18" charset="0"/>
              </a:rPr>
              <a:t>SỞ GIÁO DỤC VÀ ĐÀO TẠO LÂM ĐỒNG</a:t>
            </a:r>
          </a:p>
        </p:txBody>
      </p:sp>
      <p:sp>
        <p:nvSpPr>
          <p:cNvPr id="6" name="Title 1">
            <a:extLst>
              <a:ext uri="{FF2B5EF4-FFF2-40B4-BE49-F238E27FC236}">
                <a16:creationId xmlns:a16="http://schemas.microsoft.com/office/drawing/2014/main" id="{0E17C299-6865-769E-F955-234679CA395D}"/>
              </a:ext>
            </a:extLst>
          </p:cNvPr>
          <p:cNvSpPr txBox="1">
            <a:spLocks/>
          </p:cNvSpPr>
          <p:nvPr/>
        </p:nvSpPr>
        <p:spPr>
          <a:xfrm>
            <a:off x="2968452" y="4343400"/>
            <a:ext cx="6653999" cy="486054"/>
          </a:xfrm>
          <a:prstGeom prst="rect">
            <a:avLst/>
          </a:prstGeom>
        </p:spPr>
        <p:txBody>
          <a:bodyPr vert="horz" lIns="68580" tIns="34290" rIns="68580" bIns="3429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685800" fontAlgn="auto">
              <a:spcAft>
                <a:spcPts val="0"/>
              </a:spcAft>
              <a:defRPr/>
            </a:pPr>
            <a:r>
              <a:rPr lang="en-US" sz="2000" b="1" i="1" dirty="0" err="1">
                <a:solidFill>
                  <a:srgbClr val="0070C0"/>
                </a:solidFill>
                <a:latin typeface="Times New Roman" pitchFamily="18" charset="0"/>
                <a:cs typeface="Times New Roman" pitchFamily="18" charset="0"/>
              </a:rPr>
              <a:t>Phường</a:t>
            </a:r>
            <a:r>
              <a:rPr lang="en-US" sz="2000" b="1" i="1" dirty="0">
                <a:solidFill>
                  <a:srgbClr val="0070C0"/>
                </a:solidFill>
                <a:latin typeface="Times New Roman" pitchFamily="18" charset="0"/>
                <a:cs typeface="Times New Roman" pitchFamily="18" charset="0"/>
              </a:rPr>
              <a:t> Xuân Hương – </a:t>
            </a:r>
            <a:r>
              <a:rPr lang="en-US" sz="2000" b="1" i="1" dirty="0" err="1">
                <a:solidFill>
                  <a:srgbClr val="0070C0"/>
                </a:solidFill>
                <a:latin typeface="Times New Roman" pitchFamily="18" charset="0"/>
                <a:cs typeface="Times New Roman" pitchFamily="18" charset="0"/>
              </a:rPr>
              <a:t>Đà</a:t>
            </a:r>
            <a:r>
              <a:rPr lang="en-US" sz="2000" b="1" i="1" dirty="0">
                <a:solidFill>
                  <a:srgbClr val="0070C0"/>
                </a:solidFill>
                <a:latin typeface="Times New Roman" pitchFamily="18" charset="0"/>
                <a:cs typeface="Times New Roman" pitchFamily="18" charset="0"/>
              </a:rPr>
              <a:t> </a:t>
            </a:r>
            <a:r>
              <a:rPr lang="en-US" sz="2000" b="1" i="1" dirty="0" err="1">
                <a:solidFill>
                  <a:srgbClr val="0070C0"/>
                </a:solidFill>
                <a:latin typeface="Times New Roman" pitchFamily="18" charset="0"/>
                <a:cs typeface="Times New Roman" pitchFamily="18" charset="0"/>
              </a:rPr>
              <a:t>Lạt</a:t>
            </a:r>
            <a:r>
              <a:rPr lang="en-US" sz="2000" b="1" i="1" dirty="0">
                <a:solidFill>
                  <a:srgbClr val="0070C0"/>
                </a:solidFill>
                <a:latin typeface="Times New Roman" pitchFamily="18" charset="0"/>
                <a:cs typeface="Times New Roman" pitchFamily="18" charset="0"/>
              </a:rPr>
              <a:t>, </a:t>
            </a:r>
            <a:r>
              <a:rPr lang="en-US" sz="2000" b="1" i="1" dirty="0" err="1">
                <a:solidFill>
                  <a:srgbClr val="0070C0"/>
                </a:solidFill>
                <a:latin typeface="Times New Roman" pitchFamily="18" charset="0"/>
                <a:cs typeface="Times New Roman" pitchFamily="18" charset="0"/>
              </a:rPr>
              <a:t>ngày</a:t>
            </a:r>
            <a:r>
              <a:rPr lang="en-US" sz="2000" b="1" i="1" dirty="0">
                <a:solidFill>
                  <a:srgbClr val="0070C0"/>
                </a:solidFill>
                <a:latin typeface="Times New Roman" pitchFamily="18" charset="0"/>
                <a:cs typeface="Times New Roman" pitchFamily="18" charset="0"/>
              </a:rPr>
              <a:t> 26 </a:t>
            </a:r>
            <a:r>
              <a:rPr lang="en-US" sz="2000" b="1" i="1" dirty="0" err="1">
                <a:solidFill>
                  <a:srgbClr val="0070C0"/>
                </a:solidFill>
                <a:latin typeface="Times New Roman" pitchFamily="18" charset="0"/>
                <a:cs typeface="Times New Roman" pitchFamily="18" charset="0"/>
              </a:rPr>
              <a:t>tháng</a:t>
            </a:r>
            <a:r>
              <a:rPr lang="en-US" sz="2000" b="1" i="1" dirty="0">
                <a:solidFill>
                  <a:srgbClr val="0070C0"/>
                </a:solidFill>
                <a:latin typeface="Times New Roman" pitchFamily="18" charset="0"/>
                <a:cs typeface="Times New Roman" pitchFamily="18" charset="0"/>
              </a:rPr>
              <a:t> 8 </a:t>
            </a:r>
            <a:r>
              <a:rPr lang="en-US" sz="2000" b="1" i="1" dirty="0" err="1">
                <a:solidFill>
                  <a:srgbClr val="0070C0"/>
                </a:solidFill>
                <a:latin typeface="Times New Roman" pitchFamily="18" charset="0"/>
                <a:cs typeface="Times New Roman" pitchFamily="18" charset="0"/>
              </a:rPr>
              <a:t>năm</a:t>
            </a:r>
            <a:r>
              <a:rPr lang="en-US" sz="2000" b="1" i="1" dirty="0">
                <a:solidFill>
                  <a:srgbClr val="0070C0"/>
                </a:solidFill>
                <a:latin typeface="Times New Roman" pitchFamily="18" charset="0"/>
                <a:cs typeface="Times New Roman" pitchFamily="18" charset="0"/>
              </a:rPr>
              <a:t> 2026</a:t>
            </a:r>
            <a:endParaRPr lang="vi-VN" sz="2000" b="1" i="1" dirty="0">
              <a:solidFill>
                <a:srgbClr val="0070C0"/>
              </a:solidFill>
              <a:latin typeface="Times New Roman" pitchFamily="18" charset="0"/>
              <a:cs typeface="Times New Roman" pitchFamily="18" charset="0"/>
            </a:endParaRPr>
          </a:p>
        </p:txBody>
      </p:sp>
      <p:sp>
        <p:nvSpPr>
          <p:cNvPr id="7" name="Rectangle 6">
            <a:extLst>
              <a:ext uri="{FF2B5EF4-FFF2-40B4-BE49-F238E27FC236}">
                <a16:creationId xmlns:a16="http://schemas.microsoft.com/office/drawing/2014/main" id="{CE89702F-6F5C-44BA-06C6-6F591C417020}"/>
              </a:ext>
            </a:extLst>
          </p:cNvPr>
          <p:cNvSpPr/>
          <p:nvPr/>
        </p:nvSpPr>
        <p:spPr>
          <a:xfrm>
            <a:off x="685800" y="2555473"/>
            <a:ext cx="10744200" cy="961802"/>
          </a:xfrm>
          <a:prstGeom prst="rect">
            <a:avLst/>
          </a:prstGeom>
          <a:noFill/>
        </p:spPr>
        <p:txBody>
          <a:bodyPr wrap="square" lIns="68580" tIns="34290" rIns="68580" bIns="34290">
            <a:spAutoFit/>
          </a:bodyPr>
          <a:lstStyle/>
          <a:p>
            <a:pPr algn="ctr" defTabSz="685800" eaLnBrk="1" fontAlgn="auto" hangingPunct="1">
              <a:spcBef>
                <a:spcPts val="1200"/>
              </a:spcBef>
              <a:spcAft>
                <a:spcPts val="0"/>
              </a:spcAft>
              <a:defRPr/>
            </a:pPr>
            <a:r>
              <a:rPr lang="en-US" b="1" kern="0" dirty="0">
                <a:ln w="12700">
                  <a:solidFill>
                    <a:srgbClr val="865640">
                      <a:lumMod val="50000"/>
                    </a:srgbClr>
                  </a:solidFill>
                  <a:prstDash val="solid"/>
                </a:ln>
                <a:solidFill>
                  <a:srgbClr val="C00000"/>
                </a:solidFill>
                <a:effectLst>
                  <a:innerShdw blurRad="177800">
                    <a:srgbClr val="865640">
                      <a:lumMod val="50000"/>
                    </a:srgbClr>
                  </a:innerShdw>
                </a:effectLst>
                <a:ea typeface="Arial" panose="020B0604020202020204" pitchFamily="34" charset="0"/>
                <a:cs typeface="Times New Roman" panose="02020603050405020304" pitchFamily="18" charset="0"/>
              </a:rPr>
              <a:t>NÂNG CAO NĂNG LỰC </a:t>
            </a:r>
            <a:r>
              <a:rPr lang="en-US" b="1" kern="0" dirty="0" err="1">
                <a:ln w="12700">
                  <a:solidFill>
                    <a:srgbClr val="865640">
                      <a:lumMod val="50000"/>
                    </a:srgbClr>
                  </a:solidFill>
                  <a:prstDash val="solid"/>
                </a:ln>
                <a:solidFill>
                  <a:srgbClr val="C00000"/>
                </a:solidFill>
                <a:effectLst>
                  <a:innerShdw blurRad="177800">
                    <a:srgbClr val="865640">
                      <a:lumMod val="50000"/>
                    </a:srgbClr>
                  </a:innerShdw>
                </a:effectLst>
                <a:ea typeface="Arial" panose="020B0604020202020204" pitchFamily="34" charset="0"/>
                <a:cs typeface="Times New Roman" panose="02020603050405020304" pitchFamily="18" charset="0"/>
              </a:rPr>
              <a:t>NGHIÊN</a:t>
            </a:r>
            <a:r>
              <a:rPr lang="en-US" b="1" kern="0" dirty="0">
                <a:ln w="12700">
                  <a:solidFill>
                    <a:srgbClr val="865640">
                      <a:lumMod val="50000"/>
                    </a:srgbClr>
                  </a:solidFill>
                  <a:prstDash val="solid"/>
                </a:ln>
                <a:solidFill>
                  <a:srgbClr val="C00000"/>
                </a:solidFill>
                <a:effectLst>
                  <a:innerShdw blurRad="177800">
                    <a:srgbClr val="865640">
                      <a:lumMod val="50000"/>
                    </a:srgbClr>
                  </a:innerShdw>
                </a:effectLst>
                <a:ea typeface="Arial" panose="020B0604020202020204" pitchFamily="34" charset="0"/>
                <a:cs typeface="Times New Roman" panose="02020603050405020304" pitchFamily="18" charset="0"/>
              </a:rPr>
              <a:t> </a:t>
            </a:r>
            <a:r>
              <a:rPr lang="en-US" b="1" kern="0" dirty="0" err="1">
                <a:ln w="12700">
                  <a:solidFill>
                    <a:srgbClr val="865640">
                      <a:lumMod val="50000"/>
                    </a:srgbClr>
                  </a:solidFill>
                  <a:prstDash val="solid"/>
                </a:ln>
                <a:solidFill>
                  <a:srgbClr val="C00000"/>
                </a:solidFill>
                <a:effectLst>
                  <a:innerShdw blurRad="177800">
                    <a:srgbClr val="865640">
                      <a:lumMod val="50000"/>
                    </a:srgbClr>
                  </a:innerShdw>
                </a:effectLst>
                <a:ea typeface="Arial" panose="020B0604020202020204" pitchFamily="34" charset="0"/>
                <a:cs typeface="Times New Roman" panose="02020603050405020304" pitchFamily="18" charset="0"/>
              </a:rPr>
              <a:t>CỨU</a:t>
            </a:r>
            <a:r>
              <a:rPr lang="en-US" b="1" kern="0" dirty="0">
                <a:ln w="12700">
                  <a:solidFill>
                    <a:srgbClr val="865640">
                      <a:lumMod val="50000"/>
                    </a:srgbClr>
                  </a:solidFill>
                  <a:prstDash val="solid"/>
                </a:ln>
                <a:solidFill>
                  <a:srgbClr val="C00000"/>
                </a:solidFill>
                <a:effectLst>
                  <a:innerShdw blurRad="177800">
                    <a:srgbClr val="865640">
                      <a:lumMod val="50000"/>
                    </a:srgbClr>
                  </a:innerShdw>
                </a:effectLst>
                <a:ea typeface="Arial" panose="020B0604020202020204" pitchFamily="34" charset="0"/>
                <a:cs typeface="Times New Roman" panose="02020603050405020304" pitchFamily="18" charset="0"/>
              </a:rPr>
              <a:t> KHOA HỌC SƯ PHẠM ỨNG DỤNG</a:t>
            </a:r>
          </a:p>
          <a:p>
            <a:pPr algn="ctr" defTabSz="685800" eaLnBrk="1" fontAlgn="auto" hangingPunct="1">
              <a:spcBef>
                <a:spcPts val="1200"/>
              </a:spcBef>
              <a:spcAft>
                <a:spcPts val="0"/>
              </a:spcAft>
              <a:defRPr/>
            </a:pPr>
            <a:r>
              <a:rPr lang="en-US" b="1" kern="0" dirty="0">
                <a:ln w="12700">
                  <a:solidFill>
                    <a:srgbClr val="865640">
                      <a:lumMod val="50000"/>
                    </a:srgbClr>
                  </a:solidFill>
                  <a:prstDash val="solid"/>
                </a:ln>
                <a:solidFill>
                  <a:srgbClr val="00B050"/>
                </a:solidFill>
                <a:effectLst>
                  <a:innerShdw blurRad="177800">
                    <a:srgbClr val="865640">
                      <a:lumMod val="50000"/>
                    </a:srgbClr>
                  </a:innerShdw>
                </a:effectLst>
                <a:cs typeface="Times New Roman" panose="02020603050405020304" pitchFamily="18" charset="0"/>
              </a:rPr>
              <a:t>CẤP TRUNG HỌC </a:t>
            </a:r>
            <a:r>
              <a:rPr lang="en-US" b="1" kern="0" dirty="0" err="1">
                <a:ln w="12700">
                  <a:solidFill>
                    <a:srgbClr val="865640">
                      <a:lumMod val="50000"/>
                    </a:srgbClr>
                  </a:solidFill>
                  <a:prstDash val="solid"/>
                </a:ln>
                <a:solidFill>
                  <a:srgbClr val="00B050"/>
                </a:solidFill>
                <a:effectLst>
                  <a:innerShdw blurRad="177800">
                    <a:srgbClr val="865640">
                      <a:lumMod val="50000"/>
                    </a:srgbClr>
                  </a:innerShdw>
                </a:effectLst>
                <a:cs typeface="Times New Roman" panose="02020603050405020304" pitchFamily="18" charset="0"/>
              </a:rPr>
              <a:t>PHỔ</a:t>
            </a:r>
            <a:r>
              <a:rPr lang="en-US" b="1" kern="0" dirty="0">
                <a:ln w="12700">
                  <a:solidFill>
                    <a:srgbClr val="865640">
                      <a:lumMod val="50000"/>
                    </a:srgbClr>
                  </a:solidFill>
                  <a:prstDash val="solid"/>
                </a:ln>
                <a:solidFill>
                  <a:srgbClr val="00B050"/>
                </a:solidFill>
                <a:effectLst>
                  <a:innerShdw blurRad="177800">
                    <a:srgbClr val="865640">
                      <a:lumMod val="50000"/>
                    </a:srgbClr>
                  </a:innerShdw>
                </a:effectLst>
                <a:cs typeface="Times New Roman" panose="02020603050405020304" pitchFamily="18" charset="0"/>
              </a:rPr>
              <a:t> THÔNG</a:t>
            </a:r>
            <a:endParaRPr lang="en-US" b="1" dirty="0">
              <a:ln w="12700">
                <a:solidFill>
                  <a:srgbClr val="865640">
                    <a:lumMod val="50000"/>
                  </a:srgbClr>
                </a:solidFill>
                <a:prstDash val="solid"/>
              </a:ln>
              <a:solidFill>
                <a:srgbClr val="00B050"/>
              </a:solidFill>
              <a:effectLst>
                <a:innerShdw blurRad="177800">
                  <a:srgbClr val="865640">
                    <a:lumMod val="50000"/>
                  </a:srgbClr>
                </a:innerShdw>
              </a:effectLst>
              <a:latin typeface="Calibri" panose="020F0502020204030204"/>
            </a:endParaRPr>
          </a:p>
        </p:txBody>
      </p:sp>
      <p:pic>
        <p:nvPicPr>
          <p:cNvPr id="9" name="Picture 8">
            <a:extLst>
              <a:ext uri="{FF2B5EF4-FFF2-40B4-BE49-F238E27FC236}">
                <a16:creationId xmlns:a16="http://schemas.microsoft.com/office/drawing/2014/main" id="{A4860E94-1216-6329-FA27-CE0FECF7FA77}"/>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tretch>
            <a:fillRect/>
          </a:stretch>
        </p:blipFill>
        <p:spPr>
          <a:xfrm>
            <a:off x="3048002" y="456295"/>
            <a:ext cx="839469" cy="839469"/>
          </a:xfrm>
          <a:prstGeom prst="rect">
            <a:avLst/>
          </a:prstGeom>
        </p:spPr>
      </p:pic>
      <p:sp>
        <p:nvSpPr>
          <p:cNvPr id="10" name="Rectangle 9">
            <a:extLst>
              <a:ext uri="{FF2B5EF4-FFF2-40B4-BE49-F238E27FC236}">
                <a16:creationId xmlns:a16="http://schemas.microsoft.com/office/drawing/2014/main" id="{021944D0-52B4-555D-937A-7D8DE93EFDC7}"/>
              </a:ext>
            </a:extLst>
          </p:cNvPr>
          <p:cNvSpPr/>
          <p:nvPr/>
        </p:nvSpPr>
        <p:spPr>
          <a:xfrm>
            <a:off x="4667115" y="1752602"/>
            <a:ext cx="2857770" cy="692497"/>
          </a:xfrm>
          <a:prstGeom prst="rect">
            <a:avLst/>
          </a:prstGeom>
          <a:noFill/>
        </p:spPr>
        <p:txBody>
          <a:bodyPr wrap="none" lIns="68580" tIns="34290" rIns="68580" bIns="34290">
            <a:spAutoFit/>
          </a:bodyPr>
          <a:lstStyle/>
          <a:p>
            <a:pPr algn="ctr" defTabSz="685800" eaLnBrk="1" fontAlgn="auto" hangingPunct="1">
              <a:spcBef>
                <a:spcPts val="0"/>
              </a:spcBef>
              <a:spcAft>
                <a:spcPts val="0"/>
              </a:spcAft>
              <a:defRPr/>
            </a:pPr>
            <a:r>
              <a:rPr lang="en-US" sz="4050" b="1" dirty="0">
                <a:ln w="9525">
                  <a:solidFill>
                    <a:prstClr val="white"/>
                  </a:solidFill>
                  <a:prstDash val="solid"/>
                </a:ln>
                <a:solidFill>
                  <a:srgbClr val="FF0000"/>
                </a:solidFill>
                <a:effectLst>
                  <a:outerShdw blurRad="12700" dist="38100" dir="2700000" algn="tl" rotWithShape="0">
                    <a:prstClr val="white">
                      <a:lumMod val="50000"/>
                    </a:prstClr>
                  </a:outerShdw>
                </a:effectLst>
                <a:latin typeface="Aptos Slab Black" panose="020B0004020202020204" pitchFamily="34" charset="0"/>
                <a:cs typeface="Times New Roman" panose="02020603050405020304" pitchFamily="18" charset="0"/>
              </a:rPr>
              <a:t>TẬP HUẤN</a:t>
            </a:r>
          </a:p>
        </p:txBody>
      </p:sp>
    </p:spTree>
    <p:extLst>
      <p:ext uri="{BB962C8B-B14F-4D97-AF65-F5344CB8AC3E}">
        <p14:creationId xmlns:p14="http://schemas.microsoft.com/office/powerpoint/2010/main" val="14819853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81591E-AC63-D641-3C7E-95AD84686A0C}"/>
              </a:ext>
            </a:extLst>
          </p:cNvPr>
          <p:cNvSpPr>
            <a:spLocks noGrp="1"/>
          </p:cNvSpPr>
          <p:nvPr>
            <p:ph type="title"/>
          </p:nvPr>
        </p:nvSpPr>
        <p:spPr>
          <a:xfrm>
            <a:off x="4038603" y="304800"/>
            <a:ext cx="6378575" cy="738188"/>
          </a:xfrm>
        </p:spPr>
        <p:txBody>
          <a:bodyPr/>
          <a:lstStyle/>
          <a:p>
            <a:pPr>
              <a:defRPr/>
            </a:pPr>
            <a:r>
              <a:rPr lang="vi-VN" sz="2800" b="1">
                <a:solidFill>
                  <a:srgbClr val="C00000"/>
                </a:solidFill>
              </a:rPr>
              <a:t>Văn bản hướng dẫn chỉ đạo</a:t>
            </a:r>
            <a:endParaRPr lang="en-US" sz="2800" b="1">
              <a:solidFill>
                <a:srgbClr val="C00000"/>
              </a:solidFill>
            </a:endParaRPr>
          </a:p>
        </p:txBody>
      </p:sp>
      <p:graphicFrame>
        <p:nvGraphicFramePr>
          <p:cNvPr id="9" name="Diagram 8">
            <a:extLst>
              <a:ext uri="{FF2B5EF4-FFF2-40B4-BE49-F238E27FC236}">
                <a16:creationId xmlns:a16="http://schemas.microsoft.com/office/drawing/2014/main" id="{9371F95D-3F68-D84F-B5D1-C5627ED67507}"/>
              </a:ext>
            </a:extLst>
          </p:cNvPr>
          <p:cNvGraphicFramePr/>
          <p:nvPr>
            <p:extLst>
              <p:ext uri="{D42A27DB-BD31-4B8C-83A1-F6EECF244321}">
                <p14:modId xmlns:p14="http://schemas.microsoft.com/office/powerpoint/2010/main" val="4117673323"/>
              </p:ext>
            </p:extLst>
          </p:nvPr>
        </p:nvGraphicFramePr>
        <p:xfrm>
          <a:off x="2156460" y="914400"/>
          <a:ext cx="7978140" cy="58152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graphicEl>
                                              <a:dgm id="{BDC09F8F-5AE7-444E-B1FA-A01FECF05A18}"/>
                                            </p:graphicEl>
                                          </p:spTgt>
                                        </p:tgtEl>
                                        <p:attrNameLst>
                                          <p:attrName>style.visibility</p:attrName>
                                        </p:attrNameLst>
                                      </p:cBhvr>
                                      <p:to>
                                        <p:strVal val="visible"/>
                                      </p:to>
                                    </p:set>
                                    <p:anim calcmode="lin" valueType="num">
                                      <p:cBhvr>
                                        <p:cTn id="7" dur="500" fill="hold"/>
                                        <p:tgtEl>
                                          <p:spTgt spid="9">
                                            <p:graphicEl>
                                              <a:dgm id="{BDC09F8F-5AE7-444E-B1FA-A01FECF05A18}"/>
                                            </p:graphicEl>
                                          </p:spTgt>
                                        </p:tgtEl>
                                        <p:attrNameLst>
                                          <p:attrName>ppt_w</p:attrName>
                                        </p:attrNameLst>
                                      </p:cBhvr>
                                      <p:tavLst>
                                        <p:tav tm="0">
                                          <p:val>
                                            <p:fltVal val="0"/>
                                          </p:val>
                                        </p:tav>
                                        <p:tav tm="100000">
                                          <p:val>
                                            <p:strVal val="#ppt_w"/>
                                          </p:val>
                                        </p:tav>
                                      </p:tavLst>
                                    </p:anim>
                                    <p:anim calcmode="lin" valueType="num">
                                      <p:cBhvr>
                                        <p:cTn id="8" dur="500" fill="hold"/>
                                        <p:tgtEl>
                                          <p:spTgt spid="9">
                                            <p:graphicEl>
                                              <a:dgm id="{BDC09F8F-5AE7-444E-B1FA-A01FECF05A18}"/>
                                            </p:graphicEl>
                                          </p:spTgt>
                                        </p:tgtEl>
                                        <p:attrNameLst>
                                          <p:attrName>ppt_h</p:attrName>
                                        </p:attrNameLst>
                                      </p:cBhvr>
                                      <p:tavLst>
                                        <p:tav tm="0">
                                          <p:val>
                                            <p:fltVal val="0"/>
                                          </p:val>
                                        </p:tav>
                                        <p:tav tm="100000">
                                          <p:val>
                                            <p:strVal val="#ppt_h"/>
                                          </p:val>
                                        </p:tav>
                                      </p:tavLst>
                                    </p:anim>
                                    <p:animEffect transition="in" filter="fade">
                                      <p:cBhvr>
                                        <p:cTn id="9" dur="500"/>
                                        <p:tgtEl>
                                          <p:spTgt spid="9">
                                            <p:graphicEl>
                                              <a:dgm id="{BDC09F8F-5AE7-444E-B1FA-A01FECF05A18}"/>
                                            </p:graphic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9">
                                            <p:graphicEl>
                                              <a:dgm id="{3670DE7B-B417-437A-A843-8A2582C6AA03}"/>
                                            </p:graphicEl>
                                          </p:spTgt>
                                        </p:tgtEl>
                                        <p:attrNameLst>
                                          <p:attrName>style.visibility</p:attrName>
                                        </p:attrNameLst>
                                      </p:cBhvr>
                                      <p:to>
                                        <p:strVal val="visible"/>
                                      </p:to>
                                    </p:set>
                                    <p:anim calcmode="lin" valueType="num">
                                      <p:cBhvr>
                                        <p:cTn id="14" dur="500" fill="hold"/>
                                        <p:tgtEl>
                                          <p:spTgt spid="9">
                                            <p:graphicEl>
                                              <a:dgm id="{3670DE7B-B417-437A-A843-8A2582C6AA03}"/>
                                            </p:graphicEl>
                                          </p:spTgt>
                                        </p:tgtEl>
                                        <p:attrNameLst>
                                          <p:attrName>ppt_w</p:attrName>
                                        </p:attrNameLst>
                                      </p:cBhvr>
                                      <p:tavLst>
                                        <p:tav tm="0">
                                          <p:val>
                                            <p:fltVal val="0"/>
                                          </p:val>
                                        </p:tav>
                                        <p:tav tm="100000">
                                          <p:val>
                                            <p:strVal val="#ppt_w"/>
                                          </p:val>
                                        </p:tav>
                                      </p:tavLst>
                                    </p:anim>
                                    <p:anim calcmode="lin" valueType="num">
                                      <p:cBhvr>
                                        <p:cTn id="15" dur="500" fill="hold"/>
                                        <p:tgtEl>
                                          <p:spTgt spid="9">
                                            <p:graphicEl>
                                              <a:dgm id="{3670DE7B-B417-437A-A843-8A2582C6AA03}"/>
                                            </p:graphicEl>
                                          </p:spTgt>
                                        </p:tgtEl>
                                        <p:attrNameLst>
                                          <p:attrName>ppt_h</p:attrName>
                                        </p:attrNameLst>
                                      </p:cBhvr>
                                      <p:tavLst>
                                        <p:tav tm="0">
                                          <p:val>
                                            <p:fltVal val="0"/>
                                          </p:val>
                                        </p:tav>
                                        <p:tav tm="100000">
                                          <p:val>
                                            <p:strVal val="#ppt_h"/>
                                          </p:val>
                                        </p:tav>
                                      </p:tavLst>
                                    </p:anim>
                                    <p:animEffect transition="in" filter="fade">
                                      <p:cBhvr>
                                        <p:cTn id="16" dur="500"/>
                                        <p:tgtEl>
                                          <p:spTgt spid="9">
                                            <p:graphicEl>
                                              <a:dgm id="{3670DE7B-B417-437A-A843-8A2582C6AA03}"/>
                                            </p:graphicEl>
                                          </p:spTgt>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9">
                                            <p:graphicEl>
                                              <a:dgm id="{5875328D-8EA4-432B-BE6E-45B335AC727C}"/>
                                            </p:graphicEl>
                                          </p:spTgt>
                                        </p:tgtEl>
                                        <p:attrNameLst>
                                          <p:attrName>style.visibility</p:attrName>
                                        </p:attrNameLst>
                                      </p:cBhvr>
                                      <p:to>
                                        <p:strVal val="visible"/>
                                      </p:to>
                                    </p:set>
                                    <p:anim calcmode="lin" valueType="num">
                                      <p:cBhvr>
                                        <p:cTn id="19" dur="500" fill="hold"/>
                                        <p:tgtEl>
                                          <p:spTgt spid="9">
                                            <p:graphicEl>
                                              <a:dgm id="{5875328D-8EA4-432B-BE6E-45B335AC727C}"/>
                                            </p:graphicEl>
                                          </p:spTgt>
                                        </p:tgtEl>
                                        <p:attrNameLst>
                                          <p:attrName>ppt_w</p:attrName>
                                        </p:attrNameLst>
                                      </p:cBhvr>
                                      <p:tavLst>
                                        <p:tav tm="0">
                                          <p:val>
                                            <p:fltVal val="0"/>
                                          </p:val>
                                        </p:tav>
                                        <p:tav tm="100000">
                                          <p:val>
                                            <p:strVal val="#ppt_w"/>
                                          </p:val>
                                        </p:tav>
                                      </p:tavLst>
                                    </p:anim>
                                    <p:anim calcmode="lin" valueType="num">
                                      <p:cBhvr>
                                        <p:cTn id="20" dur="500" fill="hold"/>
                                        <p:tgtEl>
                                          <p:spTgt spid="9">
                                            <p:graphicEl>
                                              <a:dgm id="{5875328D-8EA4-432B-BE6E-45B335AC727C}"/>
                                            </p:graphicEl>
                                          </p:spTgt>
                                        </p:tgtEl>
                                        <p:attrNameLst>
                                          <p:attrName>ppt_h</p:attrName>
                                        </p:attrNameLst>
                                      </p:cBhvr>
                                      <p:tavLst>
                                        <p:tav tm="0">
                                          <p:val>
                                            <p:fltVal val="0"/>
                                          </p:val>
                                        </p:tav>
                                        <p:tav tm="100000">
                                          <p:val>
                                            <p:strVal val="#ppt_h"/>
                                          </p:val>
                                        </p:tav>
                                      </p:tavLst>
                                    </p:anim>
                                    <p:animEffect transition="in" filter="fade">
                                      <p:cBhvr>
                                        <p:cTn id="21" dur="500"/>
                                        <p:tgtEl>
                                          <p:spTgt spid="9">
                                            <p:graphicEl>
                                              <a:dgm id="{5875328D-8EA4-432B-BE6E-45B335AC727C}"/>
                                            </p:graphicEl>
                                          </p:spTgt>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9">
                                            <p:graphicEl>
                                              <a:dgm id="{546162C3-0027-4D72-858E-8EE3065BBCF1}"/>
                                            </p:graphicEl>
                                          </p:spTgt>
                                        </p:tgtEl>
                                        <p:attrNameLst>
                                          <p:attrName>style.visibility</p:attrName>
                                        </p:attrNameLst>
                                      </p:cBhvr>
                                      <p:to>
                                        <p:strVal val="visible"/>
                                      </p:to>
                                    </p:set>
                                    <p:anim calcmode="lin" valueType="num">
                                      <p:cBhvr>
                                        <p:cTn id="26" dur="500" fill="hold"/>
                                        <p:tgtEl>
                                          <p:spTgt spid="9">
                                            <p:graphicEl>
                                              <a:dgm id="{546162C3-0027-4D72-858E-8EE3065BBCF1}"/>
                                            </p:graphicEl>
                                          </p:spTgt>
                                        </p:tgtEl>
                                        <p:attrNameLst>
                                          <p:attrName>ppt_w</p:attrName>
                                        </p:attrNameLst>
                                      </p:cBhvr>
                                      <p:tavLst>
                                        <p:tav tm="0">
                                          <p:val>
                                            <p:fltVal val="0"/>
                                          </p:val>
                                        </p:tav>
                                        <p:tav tm="100000">
                                          <p:val>
                                            <p:strVal val="#ppt_w"/>
                                          </p:val>
                                        </p:tav>
                                      </p:tavLst>
                                    </p:anim>
                                    <p:anim calcmode="lin" valueType="num">
                                      <p:cBhvr>
                                        <p:cTn id="27" dur="500" fill="hold"/>
                                        <p:tgtEl>
                                          <p:spTgt spid="9">
                                            <p:graphicEl>
                                              <a:dgm id="{546162C3-0027-4D72-858E-8EE3065BBCF1}"/>
                                            </p:graphicEl>
                                          </p:spTgt>
                                        </p:tgtEl>
                                        <p:attrNameLst>
                                          <p:attrName>ppt_h</p:attrName>
                                        </p:attrNameLst>
                                      </p:cBhvr>
                                      <p:tavLst>
                                        <p:tav tm="0">
                                          <p:val>
                                            <p:fltVal val="0"/>
                                          </p:val>
                                        </p:tav>
                                        <p:tav tm="100000">
                                          <p:val>
                                            <p:strVal val="#ppt_h"/>
                                          </p:val>
                                        </p:tav>
                                      </p:tavLst>
                                    </p:anim>
                                    <p:animEffect transition="in" filter="fade">
                                      <p:cBhvr>
                                        <p:cTn id="28" dur="500"/>
                                        <p:tgtEl>
                                          <p:spTgt spid="9">
                                            <p:graphicEl>
                                              <a:dgm id="{546162C3-0027-4D72-858E-8EE3065BBCF1}"/>
                                            </p:graphicEl>
                                          </p:spTgt>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9">
                                            <p:graphicEl>
                                              <a:dgm id="{A52F42E3-F538-4059-B890-88C9B5D21639}"/>
                                            </p:graphicEl>
                                          </p:spTgt>
                                        </p:tgtEl>
                                        <p:attrNameLst>
                                          <p:attrName>style.visibility</p:attrName>
                                        </p:attrNameLst>
                                      </p:cBhvr>
                                      <p:to>
                                        <p:strVal val="visible"/>
                                      </p:to>
                                    </p:set>
                                    <p:anim calcmode="lin" valueType="num">
                                      <p:cBhvr>
                                        <p:cTn id="31" dur="500" fill="hold"/>
                                        <p:tgtEl>
                                          <p:spTgt spid="9">
                                            <p:graphicEl>
                                              <a:dgm id="{A52F42E3-F538-4059-B890-88C9B5D21639}"/>
                                            </p:graphicEl>
                                          </p:spTgt>
                                        </p:tgtEl>
                                        <p:attrNameLst>
                                          <p:attrName>ppt_w</p:attrName>
                                        </p:attrNameLst>
                                      </p:cBhvr>
                                      <p:tavLst>
                                        <p:tav tm="0">
                                          <p:val>
                                            <p:fltVal val="0"/>
                                          </p:val>
                                        </p:tav>
                                        <p:tav tm="100000">
                                          <p:val>
                                            <p:strVal val="#ppt_w"/>
                                          </p:val>
                                        </p:tav>
                                      </p:tavLst>
                                    </p:anim>
                                    <p:anim calcmode="lin" valueType="num">
                                      <p:cBhvr>
                                        <p:cTn id="32" dur="500" fill="hold"/>
                                        <p:tgtEl>
                                          <p:spTgt spid="9">
                                            <p:graphicEl>
                                              <a:dgm id="{A52F42E3-F538-4059-B890-88C9B5D21639}"/>
                                            </p:graphicEl>
                                          </p:spTgt>
                                        </p:tgtEl>
                                        <p:attrNameLst>
                                          <p:attrName>ppt_h</p:attrName>
                                        </p:attrNameLst>
                                      </p:cBhvr>
                                      <p:tavLst>
                                        <p:tav tm="0">
                                          <p:val>
                                            <p:fltVal val="0"/>
                                          </p:val>
                                        </p:tav>
                                        <p:tav tm="100000">
                                          <p:val>
                                            <p:strVal val="#ppt_h"/>
                                          </p:val>
                                        </p:tav>
                                      </p:tavLst>
                                    </p:anim>
                                    <p:animEffect transition="in" filter="fade">
                                      <p:cBhvr>
                                        <p:cTn id="33" dur="500"/>
                                        <p:tgtEl>
                                          <p:spTgt spid="9">
                                            <p:graphicEl>
                                              <a:dgm id="{A52F42E3-F538-4059-B890-88C9B5D21639}"/>
                                            </p:graphicEl>
                                          </p:spTgt>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9">
                                            <p:graphicEl>
                                              <a:dgm id="{D0183C51-61B7-413B-8135-E57806CC64D2}"/>
                                            </p:graphicEl>
                                          </p:spTgt>
                                        </p:tgtEl>
                                        <p:attrNameLst>
                                          <p:attrName>style.visibility</p:attrName>
                                        </p:attrNameLst>
                                      </p:cBhvr>
                                      <p:to>
                                        <p:strVal val="visible"/>
                                      </p:to>
                                    </p:set>
                                    <p:anim calcmode="lin" valueType="num">
                                      <p:cBhvr>
                                        <p:cTn id="36" dur="500" fill="hold"/>
                                        <p:tgtEl>
                                          <p:spTgt spid="9">
                                            <p:graphicEl>
                                              <a:dgm id="{D0183C51-61B7-413B-8135-E57806CC64D2}"/>
                                            </p:graphicEl>
                                          </p:spTgt>
                                        </p:tgtEl>
                                        <p:attrNameLst>
                                          <p:attrName>ppt_w</p:attrName>
                                        </p:attrNameLst>
                                      </p:cBhvr>
                                      <p:tavLst>
                                        <p:tav tm="0">
                                          <p:val>
                                            <p:fltVal val="0"/>
                                          </p:val>
                                        </p:tav>
                                        <p:tav tm="100000">
                                          <p:val>
                                            <p:strVal val="#ppt_w"/>
                                          </p:val>
                                        </p:tav>
                                      </p:tavLst>
                                    </p:anim>
                                    <p:anim calcmode="lin" valueType="num">
                                      <p:cBhvr>
                                        <p:cTn id="37" dur="500" fill="hold"/>
                                        <p:tgtEl>
                                          <p:spTgt spid="9">
                                            <p:graphicEl>
                                              <a:dgm id="{D0183C51-61B7-413B-8135-E57806CC64D2}"/>
                                            </p:graphicEl>
                                          </p:spTgt>
                                        </p:tgtEl>
                                        <p:attrNameLst>
                                          <p:attrName>ppt_h</p:attrName>
                                        </p:attrNameLst>
                                      </p:cBhvr>
                                      <p:tavLst>
                                        <p:tav tm="0">
                                          <p:val>
                                            <p:fltVal val="0"/>
                                          </p:val>
                                        </p:tav>
                                        <p:tav tm="100000">
                                          <p:val>
                                            <p:strVal val="#ppt_h"/>
                                          </p:val>
                                        </p:tav>
                                      </p:tavLst>
                                    </p:anim>
                                    <p:animEffect transition="in" filter="fade">
                                      <p:cBhvr>
                                        <p:cTn id="38" dur="500"/>
                                        <p:tgtEl>
                                          <p:spTgt spid="9">
                                            <p:graphicEl>
                                              <a:dgm id="{D0183C51-61B7-413B-8135-E57806CC64D2}"/>
                                            </p:graphicEl>
                                          </p:spTgt>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grpId="0" nodeType="clickEffect">
                                  <p:stCondLst>
                                    <p:cond delay="0"/>
                                  </p:stCondLst>
                                  <p:childTnLst>
                                    <p:set>
                                      <p:cBhvr>
                                        <p:cTn id="42" dur="1" fill="hold">
                                          <p:stCondLst>
                                            <p:cond delay="0"/>
                                          </p:stCondLst>
                                        </p:cTn>
                                        <p:tgtEl>
                                          <p:spTgt spid="9">
                                            <p:graphicEl>
                                              <a:dgm id="{21E90951-B7CA-4261-B0CD-1321004C053E}"/>
                                            </p:graphicEl>
                                          </p:spTgt>
                                        </p:tgtEl>
                                        <p:attrNameLst>
                                          <p:attrName>style.visibility</p:attrName>
                                        </p:attrNameLst>
                                      </p:cBhvr>
                                      <p:to>
                                        <p:strVal val="visible"/>
                                      </p:to>
                                    </p:set>
                                    <p:anim calcmode="lin" valueType="num">
                                      <p:cBhvr>
                                        <p:cTn id="43" dur="500" fill="hold"/>
                                        <p:tgtEl>
                                          <p:spTgt spid="9">
                                            <p:graphicEl>
                                              <a:dgm id="{21E90951-B7CA-4261-B0CD-1321004C053E}"/>
                                            </p:graphicEl>
                                          </p:spTgt>
                                        </p:tgtEl>
                                        <p:attrNameLst>
                                          <p:attrName>ppt_w</p:attrName>
                                        </p:attrNameLst>
                                      </p:cBhvr>
                                      <p:tavLst>
                                        <p:tav tm="0">
                                          <p:val>
                                            <p:fltVal val="0"/>
                                          </p:val>
                                        </p:tav>
                                        <p:tav tm="100000">
                                          <p:val>
                                            <p:strVal val="#ppt_w"/>
                                          </p:val>
                                        </p:tav>
                                      </p:tavLst>
                                    </p:anim>
                                    <p:anim calcmode="lin" valueType="num">
                                      <p:cBhvr>
                                        <p:cTn id="44" dur="500" fill="hold"/>
                                        <p:tgtEl>
                                          <p:spTgt spid="9">
                                            <p:graphicEl>
                                              <a:dgm id="{21E90951-B7CA-4261-B0CD-1321004C053E}"/>
                                            </p:graphicEl>
                                          </p:spTgt>
                                        </p:tgtEl>
                                        <p:attrNameLst>
                                          <p:attrName>ppt_h</p:attrName>
                                        </p:attrNameLst>
                                      </p:cBhvr>
                                      <p:tavLst>
                                        <p:tav tm="0">
                                          <p:val>
                                            <p:fltVal val="0"/>
                                          </p:val>
                                        </p:tav>
                                        <p:tav tm="100000">
                                          <p:val>
                                            <p:strVal val="#ppt_h"/>
                                          </p:val>
                                        </p:tav>
                                      </p:tavLst>
                                    </p:anim>
                                    <p:animEffect transition="in" filter="fade">
                                      <p:cBhvr>
                                        <p:cTn id="45" dur="500"/>
                                        <p:tgtEl>
                                          <p:spTgt spid="9">
                                            <p:graphicEl>
                                              <a:dgm id="{21E90951-B7CA-4261-B0CD-1321004C053E}"/>
                                            </p:graphicEl>
                                          </p:spTgt>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9">
                                            <p:graphicEl>
                                              <a:dgm id="{5DD0F76B-9C6D-4E29-BC73-1418EFFFB8EE}"/>
                                            </p:graphicEl>
                                          </p:spTgt>
                                        </p:tgtEl>
                                        <p:attrNameLst>
                                          <p:attrName>style.visibility</p:attrName>
                                        </p:attrNameLst>
                                      </p:cBhvr>
                                      <p:to>
                                        <p:strVal val="visible"/>
                                      </p:to>
                                    </p:set>
                                    <p:anim calcmode="lin" valueType="num">
                                      <p:cBhvr>
                                        <p:cTn id="48" dur="500" fill="hold"/>
                                        <p:tgtEl>
                                          <p:spTgt spid="9">
                                            <p:graphicEl>
                                              <a:dgm id="{5DD0F76B-9C6D-4E29-BC73-1418EFFFB8EE}"/>
                                            </p:graphicEl>
                                          </p:spTgt>
                                        </p:tgtEl>
                                        <p:attrNameLst>
                                          <p:attrName>ppt_w</p:attrName>
                                        </p:attrNameLst>
                                      </p:cBhvr>
                                      <p:tavLst>
                                        <p:tav tm="0">
                                          <p:val>
                                            <p:fltVal val="0"/>
                                          </p:val>
                                        </p:tav>
                                        <p:tav tm="100000">
                                          <p:val>
                                            <p:strVal val="#ppt_w"/>
                                          </p:val>
                                        </p:tav>
                                      </p:tavLst>
                                    </p:anim>
                                    <p:anim calcmode="lin" valueType="num">
                                      <p:cBhvr>
                                        <p:cTn id="49" dur="500" fill="hold"/>
                                        <p:tgtEl>
                                          <p:spTgt spid="9">
                                            <p:graphicEl>
                                              <a:dgm id="{5DD0F76B-9C6D-4E29-BC73-1418EFFFB8EE}"/>
                                            </p:graphicEl>
                                          </p:spTgt>
                                        </p:tgtEl>
                                        <p:attrNameLst>
                                          <p:attrName>ppt_h</p:attrName>
                                        </p:attrNameLst>
                                      </p:cBhvr>
                                      <p:tavLst>
                                        <p:tav tm="0">
                                          <p:val>
                                            <p:fltVal val="0"/>
                                          </p:val>
                                        </p:tav>
                                        <p:tav tm="100000">
                                          <p:val>
                                            <p:strVal val="#ppt_h"/>
                                          </p:val>
                                        </p:tav>
                                      </p:tavLst>
                                    </p:anim>
                                    <p:animEffect transition="in" filter="fade">
                                      <p:cBhvr>
                                        <p:cTn id="50" dur="500"/>
                                        <p:tgtEl>
                                          <p:spTgt spid="9">
                                            <p:graphicEl>
                                              <a:dgm id="{5DD0F76B-9C6D-4E29-BC73-1418EFFFB8EE}"/>
                                            </p:graphicEl>
                                          </p:spTgt>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9">
                                            <p:graphicEl>
                                              <a:dgm id="{5A1943CD-1D56-4701-967D-C51ADC58B681}"/>
                                            </p:graphicEl>
                                          </p:spTgt>
                                        </p:tgtEl>
                                        <p:attrNameLst>
                                          <p:attrName>style.visibility</p:attrName>
                                        </p:attrNameLst>
                                      </p:cBhvr>
                                      <p:to>
                                        <p:strVal val="visible"/>
                                      </p:to>
                                    </p:set>
                                    <p:anim calcmode="lin" valueType="num">
                                      <p:cBhvr>
                                        <p:cTn id="53" dur="500" fill="hold"/>
                                        <p:tgtEl>
                                          <p:spTgt spid="9">
                                            <p:graphicEl>
                                              <a:dgm id="{5A1943CD-1D56-4701-967D-C51ADC58B681}"/>
                                            </p:graphicEl>
                                          </p:spTgt>
                                        </p:tgtEl>
                                        <p:attrNameLst>
                                          <p:attrName>ppt_w</p:attrName>
                                        </p:attrNameLst>
                                      </p:cBhvr>
                                      <p:tavLst>
                                        <p:tav tm="0">
                                          <p:val>
                                            <p:fltVal val="0"/>
                                          </p:val>
                                        </p:tav>
                                        <p:tav tm="100000">
                                          <p:val>
                                            <p:strVal val="#ppt_w"/>
                                          </p:val>
                                        </p:tav>
                                      </p:tavLst>
                                    </p:anim>
                                    <p:anim calcmode="lin" valueType="num">
                                      <p:cBhvr>
                                        <p:cTn id="54" dur="500" fill="hold"/>
                                        <p:tgtEl>
                                          <p:spTgt spid="9">
                                            <p:graphicEl>
                                              <a:dgm id="{5A1943CD-1D56-4701-967D-C51ADC58B681}"/>
                                            </p:graphicEl>
                                          </p:spTgt>
                                        </p:tgtEl>
                                        <p:attrNameLst>
                                          <p:attrName>ppt_h</p:attrName>
                                        </p:attrNameLst>
                                      </p:cBhvr>
                                      <p:tavLst>
                                        <p:tav tm="0">
                                          <p:val>
                                            <p:fltVal val="0"/>
                                          </p:val>
                                        </p:tav>
                                        <p:tav tm="100000">
                                          <p:val>
                                            <p:strVal val="#ppt_h"/>
                                          </p:val>
                                        </p:tav>
                                      </p:tavLst>
                                    </p:anim>
                                    <p:animEffect transition="in" filter="fade">
                                      <p:cBhvr>
                                        <p:cTn id="55" dur="500"/>
                                        <p:tgtEl>
                                          <p:spTgt spid="9">
                                            <p:graphicEl>
                                              <a:dgm id="{5A1943CD-1D56-4701-967D-C51ADC58B681}"/>
                                            </p:graphicEl>
                                          </p:spTgt>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9">
                                            <p:graphicEl>
                                              <a:dgm id="{3E37378F-22DA-4CD3-B3FF-D4C9A3BF0AC7}"/>
                                            </p:graphicEl>
                                          </p:spTgt>
                                        </p:tgtEl>
                                        <p:attrNameLst>
                                          <p:attrName>style.visibility</p:attrName>
                                        </p:attrNameLst>
                                      </p:cBhvr>
                                      <p:to>
                                        <p:strVal val="visible"/>
                                      </p:to>
                                    </p:set>
                                    <p:anim calcmode="lin" valueType="num">
                                      <p:cBhvr>
                                        <p:cTn id="58" dur="500" fill="hold"/>
                                        <p:tgtEl>
                                          <p:spTgt spid="9">
                                            <p:graphicEl>
                                              <a:dgm id="{3E37378F-22DA-4CD3-B3FF-D4C9A3BF0AC7}"/>
                                            </p:graphicEl>
                                          </p:spTgt>
                                        </p:tgtEl>
                                        <p:attrNameLst>
                                          <p:attrName>ppt_w</p:attrName>
                                        </p:attrNameLst>
                                      </p:cBhvr>
                                      <p:tavLst>
                                        <p:tav tm="0">
                                          <p:val>
                                            <p:fltVal val="0"/>
                                          </p:val>
                                        </p:tav>
                                        <p:tav tm="100000">
                                          <p:val>
                                            <p:strVal val="#ppt_w"/>
                                          </p:val>
                                        </p:tav>
                                      </p:tavLst>
                                    </p:anim>
                                    <p:anim calcmode="lin" valueType="num">
                                      <p:cBhvr>
                                        <p:cTn id="59" dur="500" fill="hold"/>
                                        <p:tgtEl>
                                          <p:spTgt spid="9">
                                            <p:graphicEl>
                                              <a:dgm id="{3E37378F-22DA-4CD3-B3FF-D4C9A3BF0AC7}"/>
                                            </p:graphicEl>
                                          </p:spTgt>
                                        </p:tgtEl>
                                        <p:attrNameLst>
                                          <p:attrName>ppt_h</p:attrName>
                                        </p:attrNameLst>
                                      </p:cBhvr>
                                      <p:tavLst>
                                        <p:tav tm="0">
                                          <p:val>
                                            <p:fltVal val="0"/>
                                          </p:val>
                                        </p:tav>
                                        <p:tav tm="100000">
                                          <p:val>
                                            <p:strVal val="#ppt_h"/>
                                          </p:val>
                                        </p:tav>
                                      </p:tavLst>
                                    </p:anim>
                                    <p:animEffect transition="in" filter="fade">
                                      <p:cBhvr>
                                        <p:cTn id="60" dur="500"/>
                                        <p:tgtEl>
                                          <p:spTgt spid="9">
                                            <p:graphicEl>
                                              <a:dgm id="{3E37378F-22DA-4CD3-B3FF-D4C9A3BF0AC7}"/>
                                            </p:graphicEl>
                                          </p:spTgt>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9">
                                            <p:graphicEl>
                                              <a:dgm id="{864F7510-A308-4371-983B-34842A195C26}"/>
                                            </p:graphicEl>
                                          </p:spTgt>
                                        </p:tgtEl>
                                        <p:attrNameLst>
                                          <p:attrName>style.visibility</p:attrName>
                                        </p:attrNameLst>
                                      </p:cBhvr>
                                      <p:to>
                                        <p:strVal val="visible"/>
                                      </p:to>
                                    </p:set>
                                    <p:anim calcmode="lin" valueType="num">
                                      <p:cBhvr>
                                        <p:cTn id="63" dur="500" fill="hold"/>
                                        <p:tgtEl>
                                          <p:spTgt spid="9">
                                            <p:graphicEl>
                                              <a:dgm id="{864F7510-A308-4371-983B-34842A195C26}"/>
                                            </p:graphicEl>
                                          </p:spTgt>
                                        </p:tgtEl>
                                        <p:attrNameLst>
                                          <p:attrName>ppt_w</p:attrName>
                                        </p:attrNameLst>
                                      </p:cBhvr>
                                      <p:tavLst>
                                        <p:tav tm="0">
                                          <p:val>
                                            <p:fltVal val="0"/>
                                          </p:val>
                                        </p:tav>
                                        <p:tav tm="100000">
                                          <p:val>
                                            <p:strVal val="#ppt_w"/>
                                          </p:val>
                                        </p:tav>
                                      </p:tavLst>
                                    </p:anim>
                                    <p:anim calcmode="lin" valueType="num">
                                      <p:cBhvr>
                                        <p:cTn id="64" dur="500" fill="hold"/>
                                        <p:tgtEl>
                                          <p:spTgt spid="9">
                                            <p:graphicEl>
                                              <a:dgm id="{864F7510-A308-4371-983B-34842A195C26}"/>
                                            </p:graphicEl>
                                          </p:spTgt>
                                        </p:tgtEl>
                                        <p:attrNameLst>
                                          <p:attrName>ppt_h</p:attrName>
                                        </p:attrNameLst>
                                      </p:cBhvr>
                                      <p:tavLst>
                                        <p:tav tm="0">
                                          <p:val>
                                            <p:fltVal val="0"/>
                                          </p:val>
                                        </p:tav>
                                        <p:tav tm="100000">
                                          <p:val>
                                            <p:strVal val="#ppt_h"/>
                                          </p:val>
                                        </p:tav>
                                      </p:tavLst>
                                    </p:anim>
                                    <p:animEffect transition="in" filter="fade">
                                      <p:cBhvr>
                                        <p:cTn id="65" dur="500"/>
                                        <p:tgtEl>
                                          <p:spTgt spid="9">
                                            <p:graphicEl>
                                              <a:dgm id="{864F7510-A308-4371-983B-34842A195C26}"/>
                                            </p:graphicEl>
                                          </p:spTgt>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9">
                                            <p:graphicEl>
                                              <a:dgm id="{459A2114-D0DD-441C-AC63-B4CF25A17AE4}"/>
                                            </p:graphicEl>
                                          </p:spTgt>
                                        </p:tgtEl>
                                        <p:attrNameLst>
                                          <p:attrName>style.visibility</p:attrName>
                                        </p:attrNameLst>
                                      </p:cBhvr>
                                      <p:to>
                                        <p:strVal val="visible"/>
                                      </p:to>
                                    </p:set>
                                    <p:anim calcmode="lin" valueType="num">
                                      <p:cBhvr>
                                        <p:cTn id="68" dur="500" fill="hold"/>
                                        <p:tgtEl>
                                          <p:spTgt spid="9">
                                            <p:graphicEl>
                                              <a:dgm id="{459A2114-D0DD-441C-AC63-B4CF25A17AE4}"/>
                                            </p:graphicEl>
                                          </p:spTgt>
                                        </p:tgtEl>
                                        <p:attrNameLst>
                                          <p:attrName>ppt_w</p:attrName>
                                        </p:attrNameLst>
                                      </p:cBhvr>
                                      <p:tavLst>
                                        <p:tav tm="0">
                                          <p:val>
                                            <p:fltVal val="0"/>
                                          </p:val>
                                        </p:tav>
                                        <p:tav tm="100000">
                                          <p:val>
                                            <p:strVal val="#ppt_w"/>
                                          </p:val>
                                        </p:tav>
                                      </p:tavLst>
                                    </p:anim>
                                    <p:anim calcmode="lin" valueType="num">
                                      <p:cBhvr>
                                        <p:cTn id="69" dur="500" fill="hold"/>
                                        <p:tgtEl>
                                          <p:spTgt spid="9">
                                            <p:graphicEl>
                                              <a:dgm id="{459A2114-D0DD-441C-AC63-B4CF25A17AE4}"/>
                                            </p:graphicEl>
                                          </p:spTgt>
                                        </p:tgtEl>
                                        <p:attrNameLst>
                                          <p:attrName>ppt_h</p:attrName>
                                        </p:attrNameLst>
                                      </p:cBhvr>
                                      <p:tavLst>
                                        <p:tav tm="0">
                                          <p:val>
                                            <p:fltVal val="0"/>
                                          </p:val>
                                        </p:tav>
                                        <p:tav tm="100000">
                                          <p:val>
                                            <p:strVal val="#ppt_h"/>
                                          </p:val>
                                        </p:tav>
                                      </p:tavLst>
                                    </p:anim>
                                    <p:animEffect transition="in" filter="fade">
                                      <p:cBhvr>
                                        <p:cTn id="70" dur="500"/>
                                        <p:tgtEl>
                                          <p:spTgt spid="9">
                                            <p:graphicEl>
                                              <a:dgm id="{459A2114-D0DD-441C-AC63-B4CF25A17AE4}"/>
                                            </p:graphicEl>
                                          </p:spTgt>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9">
                                            <p:graphicEl>
                                              <a:dgm id="{E5FEECEA-4CDF-43E0-93B0-D90B7F824E95}"/>
                                            </p:graphicEl>
                                          </p:spTgt>
                                        </p:tgtEl>
                                        <p:attrNameLst>
                                          <p:attrName>style.visibility</p:attrName>
                                        </p:attrNameLst>
                                      </p:cBhvr>
                                      <p:to>
                                        <p:strVal val="visible"/>
                                      </p:to>
                                    </p:set>
                                    <p:anim calcmode="lin" valueType="num">
                                      <p:cBhvr>
                                        <p:cTn id="73" dur="500" fill="hold"/>
                                        <p:tgtEl>
                                          <p:spTgt spid="9">
                                            <p:graphicEl>
                                              <a:dgm id="{E5FEECEA-4CDF-43E0-93B0-D90B7F824E95}"/>
                                            </p:graphicEl>
                                          </p:spTgt>
                                        </p:tgtEl>
                                        <p:attrNameLst>
                                          <p:attrName>ppt_w</p:attrName>
                                        </p:attrNameLst>
                                      </p:cBhvr>
                                      <p:tavLst>
                                        <p:tav tm="0">
                                          <p:val>
                                            <p:fltVal val="0"/>
                                          </p:val>
                                        </p:tav>
                                        <p:tav tm="100000">
                                          <p:val>
                                            <p:strVal val="#ppt_w"/>
                                          </p:val>
                                        </p:tav>
                                      </p:tavLst>
                                    </p:anim>
                                    <p:anim calcmode="lin" valueType="num">
                                      <p:cBhvr>
                                        <p:cTn id="74" dur="500" fill="hold"/>
                                        <p:tgtEl>
                                          <p:spTgt spid="9">
                                            <p:graphicEl>
                                              <a:dgm id="{E5FEECEA-4CDF-43E0-93B0-D90B7F824E95}"/>
                                            </p:graphicEl>
                                          </p:spTgt>
                                        </p:tgtEl>
                                        <p:attrNameLst>
                                          <p:attrName>ppt_h</p:attrName>
                                        </p:attrNameLst>
                                      </p:cBhvr>
                                      <p:tavLst>
                                        <p:tav tm="0">
                                          <p:val>
                                            <p:fltVal val="0"/>
                                          </p:val>
                                        </p:tav>
                                        <p:tav tm="100000">
                                          <p:val>
                                            <p:strVal val="#ppt_h"/>
                                          </p:val>
                                        </p:tav>
                                      </p:tavLst>
                                    </p:anim>
                                    <p:animEffect transition="in" filter="fade">
                                      <p:cBhvr>
                                        <p:cTn id="75" dur="500"/>
                                        <p:tgtEl>
                                          <p:spTgt spid="9">
                                            <p:graphicEl>
                                              <a:dgm id="{E5FEECEA-4CDF-43E0-93B0-D90B7F824E95}"/>
                                            </p:graphicEl>
                                          </p:spTgt>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9">
                                            <p:graphicEl>
                                              <a:dgm id="{C9E54CB2-A4F8-48FD-8BD9-41FA084A62B0}"/>
                                            </p:graphicEl>
                                          </p:spTgt>
                                        </p:tgtEl>
                                        <p:attrNameLst>
                                          <p:attrName>style.visibility</p:attrName>
                                        </p:attrNameLst>
                                      </p:cBhvr>
                                      <p:to>
                                        <p:strVal val="visible"/>
                                      </p:to>
                                    </p:set>
                                    <p:anim calcmode="lin" valueType="num">
                                      <p:cBhvr>
                                        <p:cTn id="78" dur="500" fill="hold"/>
                                        <p:tgtEl>
                                          <p:spTgt spid="9">
                                            <p:graphicEl>
                                              <a:dgm id="{C9E54CB2-A4F8-48FD-8BD9-41FA084A62B0}"/>
                                            </p:graphicEl>
                                          </p:spTgt>
                                        </p:tgtEl>
                                        <p:attrNameLst>
                                          <p:attrName>ppt_w</p:attrName>
                                        </p:attrNameLst>
                                      </p:cBhvr>
                                      <p:tavLst>
                                        <p:tav tm="0">
                                          <p:val>
                                            <p:fltVal val="0"/>
                                          </p:val>
                                        </p:tav>
                                        <p:tav tm="100000">
                                          <p:val>
                                            <p:strVal val="#ppt_w"/>
                                          </p:val>
                                        </p:tav>
                                      </p:tavLst>
                                    </p:anim>
                                    <p:anim calcmode="lin" valueType="num">
                                      <p:cBhvr>
                                        <p:cTn id="79" dur="500" fill="hold"/>
                                        <p:tgtEl>
                                          <p:spTgt spid="9">
                                            <p:graphicEl>
                                              <a:dgm id="{C9E54CB2-A4F8-48FD-8BD9-41FA084A62B0}"/>
                                            </p:graphicEl>
                                          </p:spTgt>
                                        </p:tgtEl>
                                        <p:attrNameLst>
                                          <p:attrName>ppt_h</p:attrName>
                                        </p:attrNameLst>
                                      </p:cBhvr>
                                      <p:tavLst>
                                        <p:tav tm="0">
                                          <p:val>
                                            <p:fltVal val="0"/>
                                          </p:val>
                                        </p:tav>
                                        <p:tav tm="100000">
                                          <p:val>
                                            <p:strVal val="#ppt_h"/>
                                          </p:val>
                                        </p:tav>
                                      </p:tavLst>
                                    </p:anim>
                                    <p:animEffect transition="in" filter="fade">
                                      <p:cBhvr>
                                        <p:cTn id="80" dur="500"/>
                                        <p:tgtEl>
                                          <p:spTgt spid="9">
                                            <p:graphicEl>
                                              <a:dgm id="{C9E54CB2-A4F8-48FD-8BD9-41FA084A62B0}"/>
                                            </p:graphicEl>
                                          </p:spTgt>
                                        </p:tgtEl>
                                      </p:cBhvr>
                                    </p:animEffect>
                                  </p:childTnLst>
                                </p:cTn>
                              </p:par>
                              <p:par>
                                <p:cTn id="81" presetID="53" presetClass="entr" presetSubtype="16" fill="hold" grpId="0" nodeType="withEffect">
                                  <p:stCondLst>
                                    <p:cond delay="0"/>
                                  </p:stCondLst>
                                  <p:childTnLst>
                                    <p:set>
                                      <p:cBhvr>
                                        <p:cTn id="82" dur="1" fill="hold">
                                          <p:stCondLst>
                                            <p:cond delay="0"/>
                                          </p:stCondLst>
                                        </p:cTn>
                                        <p:tgtEl>
                                          <p:spTgt spid="9">
                                            <p:graphicEl>
                                              <a:dgm id="{714A22E5-5230-4A7D-ABF8-F49D191340E6}"/>
                                            </p:graphicEl>
                                          </p:spTgt>
                                        </p:tgtEl>
                                        <p:attrNameLst>
                                          <p:attrName>style.visibility</p:attrName>
                                        </p:attrNameLst>
                                      </p:cBhvr>
                                      <p:to>
                                        <p:strVal val="visible"/>
                                      </p:to>
                                    </p:set>
                                    <p:anim calcmode="lin" valueType="num">
                                      <p:cBhvr>
                                        <p:cTn id="83" dur="500" fill="hold"/>
                                        <p:tgtEl>
                                          <p:spTgt spid="9">
                                            <p:graphicEl>
                                              <a:dgm id="{714A22E5-5230-4A7D-ABF8-F49D191340E6}"/>
                                            </p:graphicEl>
                                          </p:spTgt>
                                        </p:tgtEl>
                                        <p:attrNameLst>
                                          <p:attrName>ppt_w</p:attrName>
                                        </p:attrNameLst>
                                      </p:cBhvr>
                                      <p:tavLst>
                                        <p:tav tm="0">
                                          <p:val>
                                            <p:fltVal val="0"/>
                                          </p:val>
                                        </p:tav>
                                        <p:tav tm="100000">
                                          <p:val>
                                            <p:strVal val="#ppt_w"/>
                                          </p:val>
                                        </p:tav>
                                      </p:tavLst>
                                    </p:anim>
                                    <p:anim calcmode="lin" valueType="num">
                                      <p:cBhvr>
                                        <p:cTn id="84" dur="500" fill="hold"/>
                                        <p:tgtEl>
                                          <p:spTgt spid="9">
                                            <p:graphicEl>
                                              <a:dgm id="{714A22E5-5230-4A7D-ABF8-F49D191340E6}"/>
                                            </p:graphicEl>
                                          </p:spTgt>
                                        </p:tgtEl>
                                        <p:attrNameLst>
                                          <p:attrName>ppt_h</p:attrName>
                                        </p:attrNameLst>
                                      </p:cBhvr>
                                      <p:tavLst>
                                        <p:tav tm="0">
                                          <p:val>
                                            <p:fltVal val="0"/>
                                          </p:val>
                                        </p:tav>
                                        <p:tav tm="100000">
                                          <p:val>
                                            <p:strVal val="#ppt_h"/>
                                          </p:val>
                                        </p:tav>
                                      </p:tavLst>
                                    </p:anim>
                                    <p:animEffect transition="in" filter="fade">
                                      <p:cBhvr>
                                        <p:cTn id="85" dur="500"/>
                                        <p:tgtEl>
                                          <p:spTgt spid="9">
                                            <p:graphicEl>
                                              <a:dgm id="{714A22E5-5230-4A7D-ABF8-F49D191340E6}"/>
                                            </p:graphicEl>
                                          </p:spTgt>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9">
                                            <p:graphicEl>
                                              <a:dgm id="{8720FCC0-D4AE-4B5C-A48B-6641A1D928C9}"/>
                                            </p:graphicEl>
                                          </p:spTgt>
                                        </p:tgtEl>
                                        <p:attrNameLst>
                                          <p:attrName>style.visibility</p:attrName>
                                        </p:attrNameLst>
                                      </p:cBhvr>
                                      <p:to>
                                        <p:strVal val="visible"/>
                                      </p:to>
                                    </p:set>
                                    <p:anim calcmode="lin" valueType="num">
                                      <p:cBhvr>
                                        <p:cTn id="88" dur="500" fill="hold"/>
                                        <p:tgtEl>
                                          <p:spTgt spid="9">
                                            <p:graphicEl>
                                              <a:dgm id="{8720FCC0-D4AE-4B5C-A48B-6641A1D928C9}"/>
                                            </p:graphicEl>
                                          </p:spTgt>
                                        </p:tgtEl>
                                        <p:attrNameLst>
                                          <p:attrName>ppt_w</p:attrName>
                                        </p:attrNameLst>
                                      </p:cBhvr>
                                      <p:tavLst>
                                        <p:tav tm="0">
                                          <p:val>
                                            <p:fltVal val="0"/>
                                          </p:val>
                                        </p:tav>
                                        <p:tav tm="100000">
                                          <p:val>
                                            <p:strVal val="#ppt_w"/>
                                          </p:val>
                                        </p:tav>
                                      </p:tavLst>
                                    </p:anim>
                                    <p:anim calcmode="lin" valueType="num">
                                      <p:cBhvr>
                                        <p:cTn id="89" dur="500" fill="hold"/>
                                        <p:tgtEl>
                                          <p:spTgt spid="9">
                                            <p:graphicEl>
                                              <a:dgm id="{8720FCC0-D4AE-4B5C-A48B-6641A1D928C9}"/>
                                            </p:graphicEl>
                                          </p:spTgt>
                                        </p:tgtEl>
                                        <p:attrNameLst>
                                          <p:attrName>ppt_h</p:attrName>
                                        </p:attrNameLst>
                                      </p:cBhvr>
                                      <p:tavLst>
                                        <p:tav tm="0">
                                          <p:val>
                                            <p:fltVal val="0"/>
                                          </p:val>
                                        </p:tav>
                                        <p:tav tm="100000">
                                          <p:val>
                                            <p:strVal val="#ppt_h"/>
                                          </p:val>
                                        </p:tav>
                                      </p:tavLst>
                                    </p:anim>
                                    <p:animEffect transition="in" filter="fade">
                                      <p:cBhvr>
                                        <p:cTn id="90" dur="500"/>
                                        <p:tgtEl>
                                          <p:spTgt spid="9">
                                            <p:graphicEl>
                                              <a:dgm id="{8720FCC0-D4AE-4B5C-A48B-6641A1D928C9}"/>
                                            </p:graphicEl>
                                          </p:spTgt>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9">
                                            <p:graphicEl>
                                              <a:dgm id="{66E9F5BB-39E7-4F6D-8F5E-39ABE7B31370}"/>
                                            </p:graphicEl>
                                          </p:spTgt>
                                        </p:tgtEl>
                                        <p:attrNameLst>
                                          <p:attrName>style.visibility</p:attrName>
                                        </p:attrNameLst>
                                      </p:cBhvr>
                                      <p:to>
                                        <p:strVal val="visible"/>
                                      </p:to>
                                    </p:set>
                                    <p:anim calcmode="lin" valueType="num">
                                      <p:cBhvr>
                                        <p:cTn id="93" dur="500" fill="hold"/>
                                        <p:tgtEl>
                                          <p:spTgt spid="9">
                                            <p:graphicEl>
                                              <a:dgm id="{66E9F5BB-39E7-4F6D-8F5E-39ABE7B31370}"/>
                                            </p:graphicEl>
                                          </p:spTgt>
                                        </p:tgtEl>
                                        <p:attrNameLst>
                                          <p:attrName>ppt_w</p:attrName>
                                        </p:attrNameLst>
                                      </p:cBhvr>
                                      <p:tavLst>
                                        <p:tav tm="0">
                                          <p:val>
                                            <p:fltVal val="0"/>
                                          </p:val>
                                        </p:tav>
                                        <p:tav tm="100000">
                                          <p:val>
                                            <p:strVal val="#ppt_w"/>
                                          </p:val>
                                        </p:tav>
                                      </p:tavLst>
                                    </p:anim>
                                    <p:anim calcmode="lin" valueType="num">
                                      <p:cBhvr>
                                        <p:cTn id="94" dur="500" fill="hold"/>
                                        <p:tgtEl>
                                          <p:spTgt spid="9">
                                            <p:graphicEl>
                                              <a:dgm id="{66E9F5BB-39E7-4F6D-8F5E-39ABE7B31370}"/>
                                            </p:graphicEl>
                                          </p:spTgt>
                                        </p:tgtEl>
                                        <p:attrNameLst>
                                          <p:attrName>ppt_h</p:attrName>
                                        </p:attrNameLst>
                                      </p:cBhvr>
                                      <p:tavLst>
                                        <p:tav tm="0">
                                          <p:val>
                                            <p:fltVal val="0"/>
                                          </p:val>
                                        </p:tav>
                                        <p:tav tm="100000">
                                          <p:val>
                                            <p:strVal val="#ppt_h"/>
                                          </p:val>
                                        </p:tav>
                                      </p:tavLst>
                                    </p:anim>
                                    <p:animEffect transition="in" filter="fade">
                                      <p:cBhvr>
                                        <p:cTn id="95" dur="500"/>
                                        <p:tgtEl>
                                          <p:spTgt spid="9">
                                            <p:graphicEl>
                                              <a:dgm id="{66E9F5BB-39E7-4F6D-8F5E-39ABE7B31370}"/>
                                            </p:graphicEl>
                                          </p:spTgt>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9">
                                            <p:graphicEl>
                                              <a:dgm id="{EDC5BC6A-3076-462E-A802-38B86D380445}"/>
                                            </p:graphicEl>
                                          </p:spTgt>
                                        </p:tgtEl>
                                        <p:attrNameLst>
                                          <p:attrName>style.visibility</p:attrName>
                                        </p:attrNameLst>
                                      </p:cBhvr>
                                      <p:to>
                                        <p:strVal val="visible"/>
                                      </p:to>
                                    </p:set>
                                    <p:anim calcmode="lin" valueType="num">
                                      <p:cBhvr>
                                        <p:cTn id="98" dur="500" fill="hold"/>
                                        <p:tgtEl>
                                          <p:spTgt spid="9">
                                            <p:graphicEl>
                                              <a:dgm id="{EDC5BC6A-3076-462E-A802-38B86D380445}"/>
                                            </p:graphicEl>
                                          </p:spTgt>
                                        </p:tgtEl>
                                        <p:attrNameLst>
                                          <p:attrName>ppt_w</p:attrName>
                                        </p:attrNameLst>
                                      </p:cBhvr>
                                      <p:tavLst>
                                        <p:tav tm="0">
                                          <p:val>
                                            <p:fltVal val="0"/>
                                          </p:val>
                                        </p:tav>
                                        <p:tav tm="100000">
                                          <p:val>
                                            <p:strVal val="#ppt_w"/>
                                          </p:val>
                                        </p:tav>
                                      </p:tavLst>
                                    </p:anim>
                                    <p:anim calcmode="lin" valueType="num">
                                      <p:cBhvr>
                                        <p:cTn id="99" dur="500" fill="hold"/>
                                        <p:tgtEl>
                                          <p:spTgt spid="9">
                                            <p:graphicEl>
                                              <a:dgm id="{EDC5BC6A-3076-462E-A802-38B86D380445}"/>
                                            </p:graphicEl>
                                          </p:spTgt>
                                        </p:tgtEl>
                                        <p:attrNameLst>
                                          <p:attrName>ppt_h</p:attrName>
                                        </p:attrNameLst>
                                      </p:cBhvr>
                                      <p:tavLst>
                                        <p:tav tm="0">
                                          <p:val>
                                            <p:fltVal val="0"/>
                                          </p:val>
                                        </p:tav>
                                        <p:tav tm="100000">
                                          <p:val>
                                            <p:strVal val="#ppt_h"/>
                                          </p:val>
                                        </p:tav>
                                      </p:tavLst>
                                    </p:anim>
                                    <p:animEffect transition="in" filter="fade">
                                      <p:cBhvr>
                                        <p:cTn id="100" dur="500"/>
                                        <p:tgtEl>
                                          <p:spTgt spid="9">
                                            <p:graphicEl>
                                              <a:dgm id="{EDC5BC6A-3076-462E-A802-38B86D380445}"/>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Sub>
          <a:bldDgm bld="one" rev="1"/>
        </p:bldSub>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51C65A-9646-AB0C-AF44-CD8F22D18EC0}"/>
              </a:ext>
            </a:extLst>
          </p:cNvPr>
          <p:cNvSpPr>
            <a:spLocks noGrp="1"/>
          </p:cNvSpPr>
          <p:nvPr>
            <p:ph type="title"/>
          </p:nvPr>
        </p:nvSpPr>
        <p:spPr>
          <a:xfrm>
            <a:off x="2514603" y="563562"/>
            <a:ext cx="6378575" cy="1293812"/>
          </a:xfrm>
        </p:spPr>
        <p:txBody>
          <a:bodyPr/>
          <a:lstStyle/>
          <a:p>
            <a:pPr>
              <a:defRPr/>
            </a:pPr>
            <a:r>
              <a:rPr lang="vi-VN" b="1" dirty="0">
                <a:solidFill>
                  <a:srgbClr val="00B050"/>
                </a:solidFill>
              </a:rPr>
              <a:t>Một số khái niệm</a:t>
            </a:r>
            <a:endParaRPr lang="en-US" b="1" dirty="0">
              <a:solidFill>
                <a:srgbClr val="00B050"/>
              </a:solidFill>
            </a:endParaRPr>
          </a:p>
        </p:txBody>
      </p:sp>
      <p:graphicFrame>
        <p:nvGraphicFramePr>
          <p:cNvPr id="5" name="Content Placeholder 4">
            <a:extLst>
              <a:ext uri="{FF2B5EF4-FFF2-40B4-BE49-F238E27FC236}">
                <a16:creationId xmlns:a16="http://schemas.microsoft.com/office/drawing/2014/main" id="{CCAA994E-9D2D-CAC8-FC61-1CDB3976A161}"/>
              </a:ext>
            </a:extLst>
          </p:cNvPr>
          <p:cNvGraphicFramePr>
            <a:graphicFrameLocks noGrp="1"/>
          </p:cNvGraphicFramePr>
          <p:nvPr>
            <p:ph idx="1"/>
            <p:extLst>
              <p:ext uri="{D42A27DB-BD31-4B8C-83A1-F6EECF244321}">
                <p14:modId xmlns:p14="http://schemas.microsoft.com/office/powerpoint/2010/main" val="3741786103"/>
              </p:ext>
            </p:extLst>
          </p:nvPr>
        </p:nvGraphicFramePr>
        <p:xfrm>
          <a:off x="1935162" y="1857374"/>
          <a:ext cx="8321675" cy="45116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7108" name="Slide Number Placeholder 3">
            <a:extLst>
              <a:ext uri="{FF2B5EF4-FFF2-40B4-BE49-F238E27FC236}">
                <a16:creationId xmlns:a16="http://schemas.microsoft.com/office/drawing/2014/main" id="{5BAB52CF-4483-7966-9774-103936B4C5E9}"/>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200">
                <a:solidFill>
                  <a:schemeClr val="tx1"/>
                </a:solidFill>
                <a:latin typeface="Century Gothic" panose="020B0502020202020204" pitchFamily="34" charset="0"/>
              </a:defRPr>
            </a:lvl1pPr>
            <a:lvl2pPr marL="742950" indent="-285750">
              <a:lnSpc>
                <a:spcPct val="90000"/>
              </a:lnSpc>
              <a:spcBef>
                <a:spcPts val="500"/>
              </a:spcBef>
              <a:buFont typeface="Arial" panose="020B0604020202020204" pitchFamily="34" charset="0"/>
              <a:buChar char="•"/>
              <a:defRPr sz="2000">
                <a:solidFill>
                  <a:schemeClr val="tx1"/>
                </a:solidFill>
                <a:latin typeface="Century Gothic" panose="020B0502020202020204" pitchFamily="34" charset="0"/>
              </a:defRPr>
            </a:lvl2pPr>
            <a:lvl3pPr marL="1143000" indent="-228600">
              <a:lnSpc>
                <a:spcPct val="90000"/>
              </a:lnSpc>
              <a:spcBef>
                <a:spcPts val="500"/>
              </a:spcBef>
              <a:buFont typeface="Arial" panose="020B0604020202020204" pitchFamily="34" charset="0"/>
              <a:buChar char="•"/>
              <a:defRPr>
                <a:solidFill>
                  <a:schemeClr val="tx1"/>
                </a:solidFill>
                <a:latin typeface="Century Gothic" panose="020B0502020202020204" pitchFamily="34" charset="0"/>
              </a:defRPr>
            </a:lvl3pPr>
            <a:lvl4pPr marL="1600200" indent="-228600">
              <a:lnSpc>
                <a:spcPct val="90000"/>
              </a:lnSpc>
              <a:spcBef>
                <a:spcPts val="500"/>
              </a:spcBef>
              <a:buFont typeface="Arial" panose="020B0604020202020204" pitchFamily="34" charset="0"/>
              <a:buChar char="•"/>
              <a:defRPr sz="1600">
                <a:solidFill>
                  <a:schemeClr val="tx1"/>
                </a:solidFill>
                <a:latin typeface="Century Gothic" panose="020B0502020202020204" pitchFamily="34" charset="0"/>
              </a:defRPr>
            </a:lvl4pPr>
            <a:lvl5pPr marL="2057400" indent="-228600">
              <a:lnSpc>
                <a:spcPct val="90000"/>
              </a:lnSpc>
              <a:spcBef>
                <a:spcPts val="500"/>
              </a:spcBef>
              <a:buFont typeface="Arial" panose="020B0604020202020204" pitchFamily="34" charset="0"/>
              <a:buChar char="•"/>
              <a:defRPr sz="1600">
                <a:solidFill>
                  <a:schemeClr val="tx1"/>
                </a:solidFill>
                <a:latin typeface="Century Gothic" panose="020B0502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9pPr>
          </a:lstStyle>
          <a:p>
            <a:pPr>
              <a:lnSpc>
                <a:spcPct val="100000"/>
              </a:lnSpc>
              <a:spcBef>
                <a:spcPct val="0"/>
              </a:spcBef>
              <a:buFontTx/>
              <a:buNone/>
            </a:pPr>
            <a:fld id="{9346535D-743D-4082-AD39-EC12373D3227}" type="slidenum">
              <a:rPr lang="en-US" altLang="en-US" sz="1000">
                <a:solidFill>
                  <a:srgbClr val="898989"/>
                </a:solidFill>
                <a:latin typeface="Times New Roman" panose="02020603050405020304" pitchFamily="18" charset="0"/>
              </a:rPr>
              <a:pPr>
                <a:lnSpc>
                  <a:spcPct val="100000"/>
                </a:lnSpc>
                <a:spcBef>
                  <a:spcPct val="0"/>
                </a:spcBef>
                <a:buFontTx/>
                <a:buNone/>
              </a:pPr>
              <a:t>11</a:t>
            </a:fld>
            <a:endParaRPr lang="en-US" altLang="en-US" sz="1000">
              <a:solidFill>
                <a:srgbClr val="898989"/>
              </a:solidFill>
              <a:latin typeface="Times New Roman" panose="02020603050405020304"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9DE85F-4E83-6DE3-B20D-FC7E71E57B75}"/>
              </a:ext>
            </a:extLst>
          </p:cNvPr>
          <p:cNvSpPr>
            <a:spLocks noGrp="1"/>
          </p:cNvSpPr>
          <p:nvPr>
            <p:ph type="title"/>
          </p:nvPr>
        </p:nvSpPr>
        <p:spPr>
          <a:xfrm>
            <a:off x="1600200" y="892279"/>
            <a:ext cx="9220200" cy="1293812"/>
          </a:xfrm>
        </p:spPr>
        <p:txBody>
          <a:bodyPr>
            <a:normAutofit/>
          </a:bodyPr>
          <a:lstStyle/>
          <a:p>
            <a:pPr algn="l">
              <a:defRPr/>
            </a:pPr>
            <a:r>
              <a:rPr lang="en-US" sz="2400" b="1" dirty="0">
                <a:solidFill>
                  <a:srgbClr val="996600"/>
                </a:solidFill>
                <a:latin typeface="Amasis MT Pro Medium" panose="020F0502020204030204" pitchFamily="18" charset="0"/>
              </a:rPr>
              <a:t>NGHIÊN CỨU KHOA HỌC SƯ PHẠM ỨNG DỤNG</a:t>
            </a:r>
          </a:p>
        </p:txBody>
      </p:sp>
      <p:sp>
        <p:nvSpPr>
          <p:cNvPr id="4" name="Rectangle 2">
            <a:extLst>
              <a:ext uri="{FF2B5EF4-FFF2-40B4-BE49-F238E27FC236}">
                <a16:creationId xmlns:a16="http://schemas.microsoft.com/office/drawing/2014/main" id="{880A87ED-0995-8CB0-E041-5ACCE34B380A}"/>
              </a:ext>
            </a:extLst>
          </p:cNvPr>
          <p:cNvSpPr>
            <a:spLocks noChangeArrowheads="1"/>
          </p:cNvSpPr>
          <p:nvPr/>
        </p:nvSpPr>
        <p:spPr bwMode="auto">
          <a:xfrm>
            <a:off x="609600" y="1995856"/>
            <a:ext cx="10820400" cy="293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200">
                <a:solidFill>
                  <a:schemeClr val="tx1"/>
                </a:solidFill>
                <a:latin typeface="Century Gothic" panose="020B0502020202020204" pitchFamily="34" charset="0"/>
              </a:defRPr>
            </a:lvl1pPr>
            <a:lvl2pPr marL="742950" indent="-285750">
              <a:lnSpc>
                <a:spcPct val="90000"/>
              </a:lnSpc>
              <a:spcBef>
                <a:spcPts val="500"/>
              </a:spcBef>
              <a:buFont typeface="Arial" panose="020B0604020202020204" pitchFamily="34" charset="0"/>
              <a:buChar char="•"/>
              <a:defRPr sz="2000">
                <a:solidFill>
                  <a:schemeClr val="tx1"/>
                </a:solidFill>
                <a:latin typeface="Century Gothic" panose="020B0502020202020204" pitchFamily="34" charset="0"/>
              </a:defRPr>
            </a:lvl2pPr>
            <a:lvl3pPr marL="1143000" indent="-228600">
              <a:lnSpc>
                <a:spcPct val="90000"/>
              </a:lnSpc>
              <a:spcBef>
                <a:spcPts val="500"/>
              </a:spcBef>
              <a:buFont typeface="Arial" panose="020B0604020202020204" pitchFamily="34" charset="0"/>
              <a:buChar char="•"/>
              <a:defRPr>
                <a:solidFill>
                  <a:schemeClr val="tx1"/>
                </a:solidFill>
                <a:latin typeface="Century Gothic" panose="020B0502020202020204" pitchFamily="34" charset="0"/>
              </a:defRPr>
            </a:lvl3pPr>
            <a:lvl4pPr marL="1600200" indent="-228600">
              <a:lnSpc>
                <a:spcPct val="90000"/>
              </a:lnSpc>
              <a:spcBef>
                <a:spcPts val="500"/>
              </a:spcBef>
              <a:buFont typeface="Arial" panose="020B0604020202020204" pitchFamily="34" charset="0"/>
              <a:buChar char="•"/>
              <a:defRPr sz="1600">
                <a:solidFill>
                  <a:schemeClr val="tx1"/>
                </a:solidFill>
                <a:latin typeface="Century Gothic" panose="020B0502020202020204" pitchFamily="34" charset="0"/>
              </a:defRPr>
            </a:lvl4pPr>
            <a:lvl5pPr marL="2057400" indent="-228600">
              <a:lnSpc>
                <a:spcPct val="90000"/>
              </a:lnSpc>
              <a:spcBef>
                <a:spcPts val="500"/>
              </a:spcBef>
              <a:buFont typeface="Arial" panose="020B0604020202020204" pitchFamily="34" charset="0"/>
              <a:buChar char="•"/>
              <a:defRPr sz="1600">
                <a:solidFill>
                  <a:schemeClr val="tx1"/>
                </a:solidFill>
                <a:latin typeface="Century Gothic" panose="020B0502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9pPr>
          </a:lstStyle>
          <a:p>
            <a:pPr algn="just"/>
            <a:r>
              <a:rPr lang="en-US" sz="2800" b="1" dirty="0">
                <a:solidFill>
                  <a:srgbClr val="0321B9"/>
                </a:solidFill>
                <a:latin typeface="+mj-lt"/>
              </a:rPr>
              <a:t> </a:t>
            </a:r>
            <a:r>
              <a:rPr lang="vi-VN" sz="2800" b="1" dirty="0">
                <a:solidFill>
                  <a:srgbClr val="0321B9"/>
                </a:solidFill>
                <a:latin typeface="+mj-lt"/>
              </a:rPr>
              <a:t>Nghiên cứu khoa học sư phạm ứng dụng</a:t>
            </a:r>
            <a:r>
              <a:rPr lang="vi-VN" sz="2800" dirty="0">
                <a:solidFill>
                  <a:srgbClr val="0321B9"/>
                </a:solidFill>
                <a:latin typeface="+mj-lt"/>
              </a:rPr>
              <a:t> (NCKHSPUD) là loại hình nghiên cứu tác động trực tiếp vào quá trình dạy học và giáo dục nhằm giải quyết một vấn đề thực tiễn đang xảy ra trong lớp học hoặc nhà trường.</a:t>
            </a:r>
          </a:p>
          <a:p>
            <a:pPr algn="just"/>
            <a:r>
              <a:rPr lang="en-US" sz="2800" dirty="0">
                <a:solidFill>
                  <a:srgbClr val="996600"/>
                </a:solidFill>
                <a:latin typeface="+mj-lt"/>
              </a:rPr>
              <a:t> </a:t>
            </a:r>
            <a:r>
              <a:rPr lang="vi-VN" sz="2800" dirty="0">
                <a:solidFill>
                  <a:srgbClr val="996600"/>
                </a:solidFill>
                <a:latin typeface="+mj-lt"/>
              </a:rPr>
              <a:t>Bản chất của phương pháp này là người dạy/người quản lý thử nghiệm một </a:t>
            </a:r>
            <a:r>
              <a:rPr lang="vi-VN" sz="2800" b="1" dirty="0">
                <a:solidFill>
                  <a:srgbClr val="996600"/>
                </a:solidFill>
                <a:latin typeface="+mj-lt"/>
              </a:rPr>
              <a:t>giải pháp thay thế</a:t>
            </a:r>
            <a:r>
              <a:rPr lang="vi-VN" sz="2800" dirty="0">
                <a:solidFill>
                  <a:srgbClr val="996600"/>
                </a:solidFill>
                <a:latin typeface="+mj-lt"/>
              </a:rPr>
              <a:t> (phương pháp dạy mới, thiết bị mới, quy trình mới) để đánh giá xem nó có mang lại </a:t>
            </a:r>
            <a:r>
              <a:rPr lang="vi-VN" sz="2800" b="1" dirty="0">
                <a:solidFill>
                  <a:srgbClr val="996600"/>
                </a:solidFill>
                <a:latin typeface="+mj-lt"/>
              </a:rPr>
              <a:t>hiệu quả cao hơn</a:t>
            </a:r>
            <a:r>
              <a:rPr lang="vi-VN" sz="2800" dirty="0">
                <a:solidFill>
                  <a:srgbClr val="996600"/>
                </a:solidFill>
                <a:latin typeface="+mj-lt"/>
              </a:rPr>
              <a:t> cách làm cũ hay không.</a:t>
            </a:r>
          </a:p>
        </p:txBody>
      </p:sp>
    </p:spTree>
    <p:extLst>
      <p:ext uri="{BB962C8B-B14F-4D97-AF65-F5344CB8AC3E}">
        <p14:creationId xmlns:p14="http://schemas.microsoft.com/office/powerpoint/2010/main" val="2146768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9DE85F-4E83-6DE3-B20D-FC7E71E57B75}"/>
              </a:ext>
            </a:extLst>
          </p:cNvPr>
          <p:cNvSpPr>
            <a:spLocks noGrp="1"/>
          </p:cNvSpPr>
          <p:nvPr>
            <p:ph type="title"/>
          </p:nvPr>
        </p:nvSpPr>
        <p:spPr>
          <a:xfrm>
            <a:off x="2117725" y="763588"/>
            <a:ext cx="7956550" cy="1293812"/>
          </a:xfrm>
        </p:spPr>
        <p:txBody>
          <a:bodyPr/>
          <a:lstStyle/>
          <a:p>
            <a:pPr algn="l">
              <a:defRPr/>
            </a:pPr>
            <a:r>
              <a:rPr lang="vi-VN" b="1">
                <a:solidFill>
                  <a:srgbClr val="996600"/>
                </a:solidFill>
              </a:rPr>
              <a:t>SÁNG KIẾN LÀ GÌ?</a:t>
            </a:r>
            <a:endParaRPr lang="en-US" b="1">
              <a:solidFill>
                <a:srgbClr val="996600"/>
              </a:solidFill>
            </a:endParaRPr>
          </a:p>
        </p:txBody>
      </p:sp>
      <p:sp>
        <p:nvSpPr>
          <p:cNvPr id="47107" name="Rectangle 2">
            <a:extLst>
              <a:ext uri="{FF2B5EF4-FFF2-40B4-BE49-F238E27FC236}">
                <a16:creationId xmlns:a16="http://schemas.microsoft.com/office/drawing/2014/main" id="{880A87ED-0995-8CB0-E041-5ACCE34B380A}"/>
              </a:ext>
            </a:extLst>
          </p:cNvPr>
          <p:cNvSpPr>
            <a:spLocks noChangeArrowheads="1"/>
          </p:cNvSpPr>
          <p:nvPr/>
        </p:nvSpPr>
        <p:spPr bwMode="auto">
          <a:xfrm>
            <a:off x="685800" y="1905003"/>
            <a:ext cx="10972800" cy="3354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200">
                <a:solidFill>
                  <a:schemeClr val="tx1"/>
                </a:solidFill>
                <a:latin typeface="Century Gothic" panose="020B0502020202020204" pitchFamily="34" charset="0"/>
              </a:defRPr>
            </a:lvl1pPr>
            <a:lvl2pPr marL="742950" indent="-285750">
              <a:lnSpc>
                <a:spcPct val="90000"/>
              </a:lnSpc>
              <a:spcBef>
                <a:spcPts val="500"/>
              </a:spcBef>
              <a:buFont typeface="Arial" panose="020B0604020202020204" pitchFamily="34" charset="0"/>
              <a:buChar char="•"/>
              <a:defRPr sz="2000">
                <a:solidFill>
                  <a:schemeClr val="tx1"/>
                </a:solidFill>
                <a:latin typeface="Century Gothic" panose="020B0502020202020204" pitchFamily="34" charset="0"/>
              </a:defRPr>
            </a:lvl2pPr>
            <a:lvl3pPr marL="1143000" indent="-228600">
              <a:lnSpc>
                <a:spcPct val="90000"/>
              </a:lnSpc>
              <a:spcBef>
                <a:spcPts val="500"/>
              </a:spcBef>
              <a:buFont typeface="Arial" panose="020B0604020202020204" pitchFamily="34" charset="0"/>
              <a:buChar char="•"/>
              <a:defRPr>
                <a:solidFill>
                  <a:schemeClr val="tx1"/>
                </a:solidFill>
                <a:latin typeface="Century Gothic" panose="020B0502020202020204" pitchFamily="34" charset="0"/>
              </a:defRPr>
            </a:lvl3pPr>
            <a:lvl4pPr marL="1600200" indent="-228600">
              <a:lnSpc>
                <a:spcPct val="90000"/>
              </a:lnSpc>
              <a:spcBef>
                <a:spcPts val="500"/>
              </a:spcBef>
              <a:buFont typeface="Arial" panose="020B0604020202020204" pitchFamily="34" charset="0"/>
              <a:buChar char="•"/>
              <a:defRPr sz="1600">
                <a:solidFill>
                  <a:schemeClr val="tx1"/>
                </a:solidFill>
                <a:latin typeface="Century Gothic" panose="020B0502020202020204" pitchFamily="34" charset="0"/>
              </a:defRPr>
            </a:lvl4pPr>
            <a:lvl5pPr marL="2057400" indent="-228600">
              <a:lnSpc>
                <a:spcPct val="90000"/>
              </a:lnSpc>
              <a:spcBef>
                <a:spcPts val="500"/>
              </a:spcBef>
              <a:buFont typeface="Arial" panose="020B0604020202020204" pitchFamily="34" charset="0"/>
              <a:buChar char="•"/>
              <a:defRPr sz="1600">
                <a:solidFill>
                  <a:schemeClr val="tx1"/>
                </a:solidFill>
                <a:latin typeface="Century Gothic" panose="020B0502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9pPr>
          </a:lstStyle>
          <a:p>
            <a:pPr algn="just">
              <a:lnSpc>
                <a:spcPct val="100000"/>
              </a:lnSpc>
              <a:spcBef>
                <a:spcPts val="600"/>
              </a:spcBef>
              <a:buNone/>
            </a:pPr>
            <a:r>
              <a:rPr lang="en-US" altLang="en-US" sz="2400" dirty="0" err="1">
                <a:solidFill>
                  <a:srgbClr val="002060"/>
                </a:solidFill>
                <a:latin typeface="Times New Roman" panose="02020603050405020304" pitchFamily="18" charset="0"/>
                <a:cs typeface="Times New Roman" panose="02020603050405020304" pitchFamily="18" charset="0"/>
              </a:rPr>
              <a:t>Sáng</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kiến</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là</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giải</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pháp</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kỹ</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thuật</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giải</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pháp</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quản</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lý</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giải</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pháp</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tác</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nghiệp</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hoặc</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giải</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pháp</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ứng</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dụng</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tiến</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bộ</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kỹ</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thuật</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gọi</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chung</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là</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giải</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pháp</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được</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cơ</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sở</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công</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nhận</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nếu</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đáp</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ứng</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đầy</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đủ</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các</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điều</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kiện</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sau</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đây</a:t>
            </a:r>
            <a:r>
              <a:rPr lang="en-US" altLang="en-US" sz="2400" dirty="0">
                <a:solidFill>
                  <a:srgbClr val="002060"/>
                </a:solidFill>
                <a:latin typeface="Times New Roman" panose="02020603050405020304" pitchFamily="18" charset="0"/>
                <a:cs typeface="Times New Roman" panose="02020603050405020304" pitchFamily="18" charset="0"/>
              </a:rPr>
              <a:t>:</a:t>
            </a:r>
          </a:p>
          <a:p>
            <a:pPr algn="just">
              <a:lnSpc>
                <a:spcPct val="100000"/>
              </a:lnSpc>
              <a:spcBef>
                <a:spcPts val="600"/>
              </a:spcBef>
              <a:buNone/>
            </a:pPr>
            <a:r>
              <a:rPr lang="en-US" altLang="en-US" sz="2400" dirty="0">
                <a:solidFill>
                  <a:srgbClr val="002060"/>
                </a:solidFill>
                <a:latin typeface="Times New Roman" panose="02020603050405020304" pitchFamily="18" charset="0"/>
                <a:cs typeface="Times New Roman" panose="02020603050405020304" pitchFamily="18" charset="0"/>
              </a:rPr>
              <a:t>a) </a:t>
            </a:r>
            <a:r>
              <a:rPr lang="en-US" altLang="en-US" sz="2400" dirty="0" err="1">
                <a:solidFill>
                  <a:srgbClr val="002060"/>
                </a:solidFill>
                <a:latin typeface="Times New Roman" panose="02020603050405020304" pitchFamily="18" charset="0"/>
                <a:cs typeface="Times New Roman" panose="02020603050405020304" pitchFamily="18" charset="0"/>
              </a:rPr>
              <a:t>Có</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tính</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mới</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trong</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phạm</a:t>
            </a:r>
            <a:r>
              <a:rPr lang="en-US" altLang="en-US" sz="2400" dirty="0">
                <a:solidFill>
                  <a:srgbClr val="002060"/>
                </a:solidFill>
                <a:latin typeface="Times New Roman" panose="02020603050405020304" pitchFamily="18" charset="0"/>
                <a:cs typeface="Times New Roman" panose="02020603050405020304" pitchFamily="18" charset="0"/>
              </a:rPr>
              <a:t> vi </a:t>
            </a:r>
            <a:r>
              <a:rPr lang="en-US" altLang="en-US" sz="2400" dirty="0" err="1">
                <a:solidFill>
                  <a:srgbClr val="002060"/>
                </a:solidFill>
                <a:latin typeface="Times New Roman" panose="02020603050405020304" pitchFamily="18" charset="0"/>
                <a:cs typeface="Times New Roman" panose="02020603050405020304" pitchFamily="18" charset="0"/>
              </a:rPr>
              <a:t>cơ</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sở</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đó</a:t>
            </a:r>
            <a:r>
              <a:rPr lang="en-US" altLang="en-US" sz="2400" dirty="0">
                <a:solidFill>
                  <a:srgbClr val="002060"/>
                </a:solidFill>
                <a:latin typeface="Times New Roman" panose="02020603050405020304" pitchFamily="18" charset="0"/>
                <a:cs typeface="Times New Roman" panose="02020603050405020304" pitchFamily="18" charset="0"/>
              </a:rPr>
              <a:t>;</a:t>
            </a:r>
          </a:p>
          <a:p>
            <a:pPr algn="just">
              <a:lnSpc>
                <a:spcPct val="100000"/>
              </a:lnSpc>
              <a:spcBef>
                <a:spcPts val="600"/>
              </a:spcBef>
              <a:buNone/>
            </a:pPr>
            <a:r>
              <a:rPr lang="en-US" altLang="en-US" sz="2400" dirty="0">
                <a:solidFill>
                  <a:srgbClr val="002060"/>
                </a:solidFill>
                <a:latin typeface="Times New Roman" panose="02020603050405020304" pitchFamily="18" charset="0"/>
                <a:cs typeface="Times New Roman" panose="02020603050405020304" pitchFamily="18" charset="0"/>
              </a:rPr>
              <a:t>b) </a:t>
            </a:r>
            <a:r>
              <a:rPr lang="en-US" altLang="en-US" sz="2400" dirty="0" err="1">
                <a:solidFill>
                  <a:srgbClr val="002060"/>
                </a:solidFill>
                <a:latin typeface="Times New Roman" panose="02020603050405020304" pitchFamily="18" charset="0"/>
                <a:cs typeface="Times New Roman" panose="02020603050405020304" pitchFamily="18" charset="0"/>
              </a:rPr>
              <a:t>Đã</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được</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áp</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dụng</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hoặc</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áp</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dụng</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thử</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tại</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cơ</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sở</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đó</a:t>
            </a:r>
            <a:r>
              <a:rPr lang="en-US" altLang="en-US" sz="2400" dirty="0">
                <a:solidFill>
                  <a:srgbClr val="002060"/>
                </a:solidFill>
                <a:latin typeface="Times New Roman" panose="02020603050405020304" pitchFamily="18" charset="0"/>
                <a:cs typeface="Times New Roman" panose="02020603050405020304" pitchFamily="18" charset="0"/>
              </a:rPr>
              <a:t> và </a:t>
            </a:r>
            <a:r>
              <a:rPr lang="en-US" altLang="en-US" sz="2400" dirty="0" err="1">
                <a:solidFill>
                  <a:srgbClr val="002060"/>
                </a:solidFill>
                <a:latin typeface="Times New Roman" panose="02020603050405020304" pitchFamily="18" charset="0"/>
                <a:cs typeface="Times New Roman" panose="02020603050405020304" pitchFamily="18" charset="0"/>
              </a:rPr>
              <a:t>có</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khả</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năng</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mang</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lại</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lợi</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ích</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thiết</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thực</a:t>
            </a:r>
            <a:r>
              <a:rPr lang="en-US" altLang="en-US" sz="2400" dirty="0">
                <a:solidFill>
                  <a:srgbClr val="002060"/>
                </a:solidFill>
                <a:latin typeface="Times New Roman" panose="02020603050405020304" pitchFamily="18" charset="0"/>
                <a:cs typeface="Times New Roman" panose="02020603050405020304" pitchFamily="18" charset="0"/>
              </a:rPr>
              <a:t>;</a:t>
            </a:r>
          </a:p>
          <a:p>
            <a:pPr algn="just">
              <a:lnSpc>
                <a:spcPct val="100000"/>
              </a:lnSpc>
              <a:spcBef>
                <a:spcPts val="600"/>
              </a:spcBef>
              <a:buNone/>
            </a:pPr>
            <a:r>
              <a:rPr lang="en-US" altLang="en-US" sz="2400" dirty="0">
                <a:solidFill>
                  <a:srgbClr val="002060"/>
                </a:solidFill>
                <a:latin typeface="Times New Roman" panose="02020603050405020304" pitchFamily="18" charset="0"/>
                <a:cs typeface="Times New Roman" panose="02020603050405020304" pitchFamily="18" charset="0"/>
              </a:rPr>
              <a:t>c) </a:t>
            </a:r>
            <a:r>
              <a:rPr lang="en-US" altLang="en-US" sz="2400" dirty="0" err="1">
                <a:solidFill>
                  <a:srgbClr val="002060"/>
                </a:solidFill>
                <a:latin typeface="Times New Roman" panose="02020603050405020304" pitchFamily="18" charset="0"/>
                <a:cs typeface="Times New Roman" panose="02020603050405020304" pitchFamily="18" charset="0"/>
              </a:rPr>
              <a:t>Không</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thuộc</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đối</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tượng</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bị</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loại</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trừ</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quy</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định</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tại</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khoản</a:t>
            </a:r>
            <a:r>
              <a:rPr lang="en-US" altLang="en-US" sz="2400" dirty="0">
                <a:solidFill>
                  <a:srgbClr val="002060"/>
                </a:solidFill>
                <a:latin typeface="Times New Roman" panose="02020603050405020304" pitchFamily="18" charset="0"/>
                <a:cs typeface="Times New Roman" panose="02020603050405020304" pitchFamily="18" charset="0"/>
              </a:rPr>
              <a:t> 2 </a:t>
            </a:r>
            <a:r>
              <a:rPr lang="en-US" altLang="en-US" sz="2400" dirty="0" err="1">
                <a:solidFill>
                  <a:srgbClr val="002060"/>
                </a:solidFill>
                <a:latin typeface="Times New Roman" panose="02020603050405020304" pitchFamily="18" charset="0"/>
                <a:cs typeface="Times New Roman" panose="02020603050405020304" pitchFamily="18" charset="0"/>
              </a:rPr>
              <a:t>Điều</a:t>
            </a:r>
            <a:r>
              <a:rPr lang="en-US" altLang="en-US" sz="2400" dirty="0">
                <a:solidFill>
                  <a:srgbClr val="002060"/>
                </a:solidFill>
                <a:latin typeface="Times New Roman" panose="02020603050405020304" pitchFamily="18" charset="0"/>
                <a:cs typeface="Times New Roman" panose="02020603050405020304" pitchFamily="18" charset="0"/>
              </a:rPr>
              <a:t> </a:t>
            </a:r>
            <a:r>
              <a:rPr lang="en-US" altLang="en-US" sz="2400" dirty="0" err="1">
                <a:solidFill>
                  <a:srgbClr val="002060"/>
                </a:solidFill>
                <a:latin typeface="Times New Roman" panose="02020603050405020304" pitchFamily="18" charset="0"/>
                <a:cs typeface="Times New Roman" panose="02020603050405020304" pitchFamily="18" charset="0"/>
              </a:rPr>
              <a:t>này</a:t>
            </a:r>
            <a:r>
              <a:rPr lang="en-US" altLang="en-US" sz="2400" dirty="0">
                <a:solidFill>
                  <a:srgbClr val="002060"/>
                </a:solidFill>
                <a:latin typeface="Times New Roman" panose="02020603050405020304" pitchFamily="18" charset="0"/>
                <a:cs typeface="Times New Roman" panose="02020603050405020304" pitchFamily="18" charset="0"/>
              </a:rPr>
              <a:t>.</a:t>
            </a:r>
          </a:p>
          <a:p>
            <a:pPr algn="just">
              <a:lnSpc>
                <a:spcPct val="100000"/>
              </a:lnSpc>
              <a:spcBef>
                <a:spcPts val="600"/>
              </a:spcBef>
              <a:buNone/>
            </a:pPr>
            <a:r>
              <a:rPr lang="en-US" altLang="en-US" sz="2400" i="1" dirty="0">
                <a:solidFill>
                  <a:srgbClr val="FF0000"/>
                </a:solidFill>
                <a:latin typeface="Times New Roman" panose="02020603050405020304" pitchFamily="18" charset="0"/>
                <a:cs typeface="Times New Roman" panose="02020603050405020304" pitchFamily="18" charset="0"/>
              </a:rPr>
              <a:t>(Theo </a:t>
            </a:r>
            <a:r>
              <a:rPr lang="en-US" altLang="en-US" sz="2400" i="1" dirty="0" err="1">
                <a:solidFill>
                  <a:srgbClr val="FF0000"/>
                </a:solidFill>
                <a:latin typeface="Times New Roman" panose="02020603050405020304" pitchFamily="18" charset="0"/>
                <a:cs typeface="Times New Roman" panose="02020603050405020304" pitchFamily="18" charset="0"/>
              </a:rPr>
              <a:t>khoản</a:t>
            </a:r>
            <a:r>
              <a:rPr lang="en-US" altLang="en-US" sz="2400" i="1" dirty="0">
                <a:solidFill>
                  <a:srgbClr val="FF0000"/>
                </a:solidFill>
                <a:latin typeface="Times New Roman" panose="02020603050405020304" pitchFamily="18" charset="0"/>
                <a:cs typeface="Times New Roman" panose="02020603050405020304" pitchFamily="18" charset="0"/>
              </a:rPr>
              <a:t> 1 </a:t>
            </a:r>
            <a:r>
              <a:rPr lang="en-US" altLang="en-US" sz="2400" i="1" dirty="0" err="1">
                <a:solidFill>
                  <a:srgbClr val="FF0000"/>
                </a:solidFill>
                <a:latin typeface="Times New Roman" panose="02020603050405020304" pitchFamily="18" charset="0"/>
                <a:cs typeface="Times New Roman" panose="02020603050405020304" pitchFamily="18" charset="0"/>
              </a:rPr>
              <a:t>Điều</a:t>
            </a:r>
            <a:r>
              <a:rPr lang="en-US" altLang="en-US" sz="2400" i="1" dirty="0">
                <a:solidFill>
                  <a:srgbClr val="FF0000"/>
                </a:solidFill>
                <a:latin typeface="Times New Roman" panose="02020603050405020304" pitchFamily="18" charset="0"/>
                <a:cs typeface="Times New Roman" panose="02020603050405020304" pitchFamily="18" charset="0"/>
              </a:rPr>
              <a:t> 3 </a:t>
            </a:r>
            <a:r>
              <a:rPr lang="en-US" altLang="en-US" sz="2400" i="1" dirty="0" err="1">
                <a:solidFill>
                  <a:srgbClr val="FF0000"/>
                </a:solidFill>
                <a:latin typeface="Times New Roman" panose="02020603050405020304" pitchFamily="18" charset="0"/>
                <a:cs typeface="Times New Roman" panose="02020603050405020304" pitchFamily="18" charset="0"/>
              </a:rPr>
              <a:t>Nghị</a:t>
            </a:r>
            <a:r>
              <a:rPr lang="en-US" altLang="en-US" sz="2400" i="1" dirty="0">
                <a:solidFill>
                  <a:srgbClr val="FF0000"/>
                </a:solidFill>
                <a:latin typeface="Times New Roman" panose="02020603050405020304" pitchFamily="18" charset="0"/>
                <a:cs typeface="Times New Roman" panose="02020603050405020304" pitchFamily="18" charset="0"/>
              </a:rPr>
              <a:t> </a:t>
            </a:r>
            <a:r>
              <a:rPr lang="en-US" altLang="en-US" sz="2400" i="1" dirty="0" err="1">
                <a:solidFill>
                  <a:srgbClr val="FF0000"/>
                </a:solidFill>
                <a:latin typeface="Times New Roman" panose="02020603050405020304" pitchFamily="18" charset="0"/>
                <a:cs typeface="Times New Roman" panose="02020603050405020304" pitchFamily="18" charset="0"/>
              </a:rPr>
              <a:t>định</a:t>
            </a:r>
            <a:r>
              <a:rPr lang="en-US" altLang="en-US" sz="2400" i="1" dirty="0">
                <a:solidFill>
                  <a:srgbClr val="FF0000"/>
                </a:solidFill>
                <a:latin typeface="Times New Roman" panose="02020603050405020304" pitchFamily="18" charset="0"/>
                <a:cs typeface="Times New Roman" panose="02020603050405020304" pitchFamily="18" charset="0"/>
              </a:rPr>
              <a:t> </a:t>
            </a:r>
            <a:r>
              <a:rPr lang="en-US" altLang="en-US" sz="2400" i="1" dirty="0" err="1">
                <a:solidFill>
                  <a:srgbClr val="FF0000"/>
                </a:solidFill>
                <a:latin typeface="Times New Roman" panose="02020603050405020304" pitchFamily="18" charset="0"/>
                <a:cs typeface="Times New Roman" panose="02020603050405020304" pitchFamily="18" charset="0"/>
              </a:rPr>
              <a:t>số</a:t>
            </a:r>
            <a:r>
              <a:rPr lang="en-US" altLang="en-US" sz="2400" i="1" dirty="0">
                <a:solidFill>
                  <a:srgbClr val="FF0000"/>
                </a:solidFill>
                <a:latin typeface="Times New Roman" panose="02020603050405020304" pitchFamily="18" charset="0"/>
                <a:cs typeface="Times New Roman" panose="02020603050405020304" pitchFamily="18" charset="0"/>
              </a:rPr>
              <a:t> 13/2012/NĐ-CP)</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7107">
                                            <p:txEl>
                                              <p:pRg st="0" end="0"/>
                                            </p:txEl>
                                          </p:spTgt>
                                        </p:tgtEl>
                                        <p:attrNameLst>
                                          <p:attrName>style.visibility</p:attrName>
                                        </p:attrNameLst>
                                      </p:cBhvr>
                                      <p:to>
                                        <p:strVal val="visible"/>
                                      </p:to>
                                    </p:set>
                                    <p:anim calcmode="lin" valueType="num">
                                      <p:cBhvr>
                                        <p:cTn id="7" dur="1000" fill="hold"/>
                                        <p:tgtEl>
                                          <p:spTgt spid="47107">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7107">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7107">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7107">
                                            <p:txEl>
                                              <p:pRg st="0" end="0"/>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47107">
                                            <p:txEl>
                                              <p:pRg st="1" end="1"/>
                                            </p:txEl>
                                          </p:spTgt>
                                        </p:tgtEl>
                                        <p:attrNameLst>
                                          <p:attrName>style.visibility</p:attrName>
                                        </p:attrNameLst>
                                      </p:cBhvr>
                                      <p:to>
                                        <p:strVal val="visible"/>
                                      </p:to>
                                    </p:set>
                                    <p:anim calcmode="lin" valueType="num">
                                      <p:cBhvr>
                                        <p:cTn id="15" dur="1000" fill="hold"/>
                                        <p:tgtEl>
                                          <p:spTgt spid="47107">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7107">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7107">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47107">
                                            <p:txEl>
                                              <p:pRg st="1" end="1"/>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47107">
                                            <p:txEl>
                                              <p:pRg st="2" end="2"/>
                                            </p:txEl>
                                          </p:spTgt>
                                        </p:tgtEl>
                                        <p:attrNameLst>
                                          <p:attrName>style.visibility</p:attrName>
                                        </p:attrNameLst>
                                      </p:cBhvr>
                                      <p:to>
                                        <p:strVal val="visible"/>
                                      </p:to>
                                    </p:set>
                                    <p:anim calcmode="lin" valueType="num">
                                      <p:cBhvr>
                                        <p:cTn id="23" dur="1000" fill="hold"/>
                                        <p:tgtEl>
                                          <p:spTgt spid="47107">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47107">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47107">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47107">
                                            <p:txEl>
                                              <p:pRg st="2" end="2"/>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47107">
                                            <p:txEl>
                                              <p:pRg st="3" end="3"/>
                                            </p:txEl>
                                          </p:spTgt>
                                        </p:tgtEl>
                                        <p:attrNameLst>
                                          <p:attrName>style.visibility</p:attrName>
                                        </p:attrNameLst>
                                      </p:cBhvr>
                                      <p:to>
                                        <p:strVal val="visible"/>
                                      </p:to>
                                    </p:set>
                                    <p:anim calcmode="lin" valueType="num">
                                      <p:cBhvr>
                                        <p:cTn id="31" dur="1000" fill="hold"/>
                                        <p:tgtEl>
                                          <p:spTgt spid="47107">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47107">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47107">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47107">
                                            <p:txEl>
                                              <p:pRg st="3" end="3"/>
                                            </p:txEl>
                                          </p:spTgt>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47107">
                                            <p:txEl>
                                              <p:pRg st="4" end="4"/>
                                            </p:txEl>
                                          </p:spTgt>
                                        </p:tgtEl>
                                        <p:attrNameLst>
                                          <p:attrName>style.visibility</p:attrName>
                                        </p:attrNameLst>
                                      </p:cBhvr>
                                      <p:to>
                                        <p:strVal val="visible"/>
                                      </p:to>
                                    </p:set>
                                    <p:anim calcmode="lin" valueType="num">
                                      <p:cBhvr>
                                        <p:cTn id="39" dur="1000" fill="hold"/>
                                        <p:tgtEl>
                                          <p:spTgt spid="47107">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47107">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47107">
                                            <p:txEl>
                                              <p:pRg st="4" end="4"/>
                                            </p:txEl>
                                          </p:spTgt>
                                        </p:tgtEl>
                                        <p:attrNameLst>
                                          <p:attrName>style.rotation</p:attrName>
                                        </p:attrNameLst>
                                      </p:cBhvr>
                                      <p:tavLst>
                                        <p:tav tm="0">
                                          <p:val>
                                            <p:fltVal val="90"/>
                                          </p:val>
                                        </p:tav>
                                        <p:tav tm="100000">
                                          <p:val>
                                            <p:fltVal val="0"/>
                                          </p:val>
                                        </p:tav>
                                      </p:tavLst>
                                    </p:anim>
                                    <p:animEffect transition="in" filter="fade">
                                      <p:cBhvr>
                                        <p:cTn id="42" dur="1000"/>
                                        <p:tgtEl>
                                          <p:spTgt spid="4710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20D094-C0CA-3F9E-B215-545980E59445}"/>
              </a:ext>
            </a:extLst>
          </p:cNvPr>
          <p:cNvSpPr>
            <a:spLocks noGrp="1"/>
          </p:cNvSpPr>
          <p:nvPr>
            <p:ph type="title"/>
          </p:nvPr>
        </p:nvSpPr>
        <p:spPr>
          <a:xfrm>
            <a:off x="2559050" y="533403"/>
            <a:ext cx="7956550" cy="1293813"/>
          </a:xfrm>
        </p:spPr>
        <p:txBody>
          <a:bodyPr>
            <a:noAutofit/>
          </a:bodyPr>
          <a:lstStyle/>
          <a:p>
            <a:pPr algn="l">
              <a:defRPr/>
            </a:pPr>
            <a:r>
              <a:rPr lang="en-US" sz="2800" b="1">
                <a:solidFill>
                  <a:schemeClr val="accent1">
                    <a:lumMod val="75000"/>
                  </a:schemeClr>
                </a:solidFill>
                <a:latin typeface="Times New Roman (Headings)"/>
              </a:rPr>
              <a:t>Sáng kiến kinh nghiệm là gì?</a:t>
            </a:r>
          </a:p>
        </p:txBody>
      </p:sp>
      <p:graphicFrame>
        <p:nvGraphicFramePr>
          <p:cNvPr id="8" name="Diagram 7">
            <a:extLst>
              <a:ext uri="{FF2B5EF4-FFF2-40B4-BE49-F238E27FC236}">
                <a16:creationId xmlns:a16="http://schemas.microsoft.com/office/drawing/2014/main" id="{2403E69B-EEAE-2EDE-9093-E3E316AC7156}"/>
              </a:ext>
            </a:extLst>
          </p:cNvPr>
          <p:cNvGraphicFramePr/>
          <p:nvPr>
            <p:extLst>
              <p:ext uri="{D42A27DB-BD31-4B8C-83A1-F6EECF244321}">
                <p14:modId xmlns:p14="http://schemas.microsoft.com/office/powerpoint/2010/main" val="4070427597"/>
              </p:ext>
            </p:extLst>
          </p:nvPr>
        </p:nvGraphicFramePr>
        <p:xfrm>
          <a:off x="914400" y="1524000"/>
          <a:ext cx="10591800" cy="4724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graphicEl>
                                              <a:dgm id="{EF323020-D8C5-4A05-BF7B-C73079A980F2}"/>
                                            </p:graphicEl>
                                          </p:spTgt>
                                        </p:tgtEl>
                                        <p:attrNameLst>
                                          <p:attrName>style.visibility</p:attrName>
                                        </p:attrNameLst>
                                      </p:cBhvr>
                                      <p:to>
                                        <p:strVal val="visible"/>
                                      </p:to>
                                    </p:set>
                                    <p:anim calcmode="lin" valueType="num">
                                      <p:cBhvr>
                                        <p:cTn id="7" dur="500" fill="hold"/>
                                        <p:tgtEl>
                                          <p:spTgt spid="8">
                                            <p:graphicEl>
                                              <a:dgm id="{EF323020-D8C5-4A05-BF7B-C73079A980F2}"/>
                                            </p:graphicEl>
                                          </p:spTgt>
                                        </p:tgtEl>
                                        <p:attrNameLst>
                                          <p:attrName>ppt_w</p:attrName>
                                        </p:attrNameLst>
                                      </p:cBhvr>
                                      <p:tavLst>
                                        <p:tav tm="0">
                                          <p:val>
                                            <p:fltVal val="0"/>
                                          </p:val>
                                        </p:tav>
                                        <p:tav tm="100000">
                                          <p:val>
                                            <p:strVal val="#ppt_w"/>
                                          </p:val>
                                        </p:tav>
                                      </p:tavLst>
                                    </p:anim>
                                    <p:anim calcmode="lin" valueType="num">
                                      <p:cBhvr>
                                        <p:cTn id="8" dur="500" fill="hold"/>
                                        <p:tgtEl>
                                          <p:spTgt spid="8">
                                            <p:graphicEl>
                                              <a:dgm id="{EF323020-D8C5-4A05-BF7B-C73079A980F2}"/>
                                            </p:graphicEl>
                                          </p:spTgt>
                                        </p:tgtEl>
                                        <p:attrNameLst>
                                          <p:attrName>ppt_h</p:attrName>
                                        </p:attrNameLst>
                                      </p:cBhvr>
                                      <p:tavLst>
                                        <p:tav tm="0">
                                          <p:val>
                                            <p:fltVal val="0"/>
                                          </p:val>
                                        </p:tav>
                                        <p:tav tm="100000">
                                          <p:val>
                                            <p:strVal val="#ppt_h"/>
                                          </p:val>
                                        </p:tav>
                                      </p:tavLst>
                                    </p:anim>
                                    <p:animEffect transition="in" filter="fade">
                                      <p:cBhvr>
                                        <p:cTn id="9" dur="500"/>
                                        <p:tgtEl>
                                          <p:spTgt spid="8">
                                            <p:graphicEl>
                                              <a:dgm id="{EF323020-D8C5-4A05-BF7B-C73079A980F2}"/>
                                            </p:graphicEl>
                                          </p:spTgt>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graphicEl>
                                              <a:dgm id="{E47ADAB6-FCEB-4015-8586-1FE32E8DA11C}"/>
                                            </p:graphicEl>
                                          </p:spTgt>
                                        </p:tgtEl>
                                        <p:attrNameLst>
                                          <p:attrName>style.visibility</p:attrName>
                                        </p:attrNameLst>
                                      </p:cBhvr>
                                      <p:to>
                                        <p:strVal val="visible"/>
                                      </p:to>
                                    </p:set>
                                    <p:anim calcmode="lin" valueType="num">
                                      <p:cBhvr>
                                        <p:cTn id="12" dur="500" fill="hold"/>
                                        <p:tgtEl>
                                          <p:spTgt spid="8">
                                            <p:graphicEl>
                                              <a:dgm id="{E47ADAB6-FCEB-4015-8586-1FE32E8DA11C}"/>
                                            </p:graphicEl>
                                          </p:spTgt>
                                        </p:tgtEl>
                                        <p:attrNameLst>
                                          <p:attrName>ppt_w</p:attrName>
                                        </p:attrNameLst>
                                      </p:cBhvr>
                                      <p:tavLst>
                                        <p:tav tm="0">
                                          <p:val>
                                            <p:fltVal val="0"/>
                                          </p:val>
                                        </p:tav>
                                        <p:tav tm="100000">
                                          <p:val>
                                            <p:strVal val="#ppt_w"/>
                                          </p:val>
                                        </p:tav>
                                      </p:tavLst>
                                    </p:anim>
                                    <p:anim calcmode="lin" valueType="num">
                                      <p:cBhvr>
                                        <p:cTn id="13" dur="500" fill="hold"/>
                                        <p:tgtEl>
                                          <p:spTgt spid="8">
                                            <p:graphicEl>
                                              <a:dgm id="{E47ADAB6-FCEB-4015-8586-1FE32E8DA11C}"/>
                                            </p:graphicEl>
                                          </p:spTgt>
                                        </p:tgtEl>
                                        <p:attrNameLst>
                                          <p:attrName>ppt_h</p:attrName>
                                        </p:attrNameLst>
                                      </p:cBhvr>
                                      <p:tavLst>
                                        <p:tav tm="0">
                                          <p:val>
                                            <p:fltVal val="0"/>
                                          </p:val>
                                        </p:tav>
                                        <p:tav tm="100000">
                                          <p:val>
                                            <p:strVal val="#ppt_h"/>
                                          </p:val>
                                        </p:tav>
                                      </p:tavLst>
                                    </p:anim>
                                    <p:animEffect transition="in" filter="fade">
                                      <p:cBhvr>
                                        <p:cTn id="14" dur="500"/>
                                        <p:tgtEl>
                                          <p:spTgt spid="8">
                                            <p:graphicEl>
                                              <a:dgm id="{E47ADAB6-FCEB-4015-8586-1FE32E8DA11C}"/>
                                            </p:graphicEl>
                                          </p:spTgt>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graphicEl>
                                              <a:dgm id="{23B816E7-D56B-49EB-BD5C-09B2A3D2C4A3}"/>
                                            </p:graphicEl>
                                          </p:spTgt>
                                        </p:tgtEl>
                                        <p:attrNameLst>
                                          <p:attrName>style.visibility</p:attrName>
                                        </p:attrNameLst>
                                      </p:cBhvr>
                                      <p:to>
                                        <p:strVal val="visible"/>
                                      </p:to>
                                    </p:set>
                                    <p:anim calcmode="lin" valueType="num">
                                      <p:cBhvr>
                                        <p:cTn id="19" dur="500" fill="hold"/>
                                        <p:tgtEl>
                                          <p:spTgt spid="8">
                                            <p:graphicEl>
                                              <a:dgm id="{23B816E7-D56B-49EB-BD5C-09B2A3D2C4A3}"/>
                                            </p:graphicEl>
                                          </p:spTgt>
                                        </p:tgtEl>
                                        <p:attrNameLst>
                                          <p:attrName>ppt_w</p:attrName>
                                        </p:attrNameLst>
                                      </p:cBhvr>
                                      <p:tavLst>
                                        <p:tav tm="0">
                                          <p:val>
                                            <p:fltVal val="0"/>
                                          </p:val>
                                        </p:tav>
                                        <p:tav tm="100000">
                                          <p:val>
                                            <p:strVal val="#ppt_w"/>
                                          </p:val>
                                        </p:tav>
                                      </p:tavLst>
                                    </p:anim>
                                    <p:anim calcmode="lin" valueType="num">
                                      <p:cBhvr>
                                        <p:cTn id="20" dur="500" fill="hold"/>
                                        <p:tgtEl>
                                          <p:spTgt spid="8">
                                            <p:graphicEl>
                                              <a:dgm id="{23B816E7-D56B-49EB-BD5C-09B2A3D2C4A3}"/>
                                            </p:graphicEl>
                                          </p:spTgt>
                                        </p:tgtEl>
                                        <p:attrNameLst>
                                          <p:attrName>ppt_h</p:attrName>
                                        </p:attrNameLst>
                                      </p:cBhvr>
                                      <p:tavLst>
                                        <p:tav tm="0">
                                          <p:val>
                                            <p:fltVal val="0"/>
                                          </p:val>
                                        </p:tav>
                                        <p:tav tm="100000">
                                          <p:val>
                                            <p:strVal val="#ppt_h"/>
                                          </p:val>
                                        </p:tav>
                                      </p:tavLst>
                                    </p:anim>
                                    <p:animEffect transition="in" filter="fade">
                                      <p:cBhvr>
                                        <p:cTn id="21" dur="500"/>
                                        <p:tgtEl>
                                          <p:spTgt spid="8">
                                            <p:graphicEl>
                                              <a:dgm id="{23B816E7-D56B-49EB-BD5C-09B2A3D2C4A3}"/>
                                            </p:graphicEl>
                                          </p:spTgt>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8">
                                            <p:graphicEl>
                                              <a:dgm id="{7E78700A-82E3-4E7E-B8C6-03F829D2B8B0}"/>
                                            </p:graphicEl>
                                          </p:spTgt>
                                        </p:tgtEl>
                                        <p:attrNameLst>
                                          <p:attrName>style.visibility</p:attrName>
                                        </p:attrNameLst>
                                      </p:cBhvr>
                                      <p:to>
                                        <p:strVal val="visible"/>
                                      </p:to>
                                    </p:set>
                                    <p:anim calcmode="lin" valueType="num">
                                      <p:cBhvr>
                                        <p:cTn id="24" dur="500" fill="hold"/>
                                        <p:tgtEl>
                                          <p:spTgt spid="8">
                                            <p:graphicEl>
                                              <a:dgm id="{7E78700A-82E3-4E7E-B8C6-03F829D2B8B0}"/>
                                            </p:graphicEl>
                                          </p:spTgt>
                                        </p:tgtEl>
                                        <p:attrNameLst>
                                          <p:attrName>ppt_w</p:attrName>
                                        </p:attrNameLst>
                                      </p:cBhvr>
                                      <p:tavLst>
                                        <p:tav tm="0">
                                          <p:val>
                                            <p:fltVal val="0"/>
                                          </p:val>
                                        </p:tav>
                                        <p:tav tm="100000">
                                          <p:val>
                                            <p:strVal val="#ppt_w"/>
                                          </p:val>
                                        </p:tav>
                                      </p:tavLst>
                                    </p:anim>
                                    <p:anim calcmode="lin" valueType="num">
                                      <p:cBhvr>
                                        <p:cTn id="25" dur="500" fill="hold"/>
                                        <p:tgtEl>
                                          <p:spTgt spid="8">
                                            <p:graphicEl>
                                              <a:dgm id="{7E78700A-82E3-4E7E-B8C6-03F829D2B8B0}"/>
                                            </p:graphicEl>
                                          </p:spTgt>
                                        </p:tgtEl>
                                        <p:attrNameLst>
                                          <p:attrName>ppt_h</p:attrName>
                                        </p:attrNameLst>
                                      </p:cBhvr>
                                      <p:tavLst>
                                        <p:tav tm="0">
                                          <p:val>
                                            <p:fltVal val="0"/>
                                          </p:val>
                                        </p:tav>
                                        <p:tav tm="100000">
                                          <p:val>
                                            <p:strVal val="#ppt_h"/>
                                          </p:val>
                                        </p:tav>
                                      </p:tavLst>
                                    </p:anim>
                                    <p:animEffect transition="in" filter="fade">
                                      <p:cBhvr>
                                        <p:cTn id="26" dur="500"/>
                                        <p:tgtEl>
                                          <p:spTgt spid="8">
                                            <p:graphicEl>
                                              <a:dgm id="{7E78700A-82E3-4E7E-B8C6-03F829D2B8B0}"/>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Dgm bld="one"/>
        </p:bldSub>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FC755DB-0A5E-E36C-2AE4-2C9EF422544F}"/>
              </a:ext>
            </a:extLst>
          </p:cNvPr>
          <p:cNvSpPr>
            <a:spLocks noGrp="1"/>
          </p:cNvSpPr>
          <p:nvPr>
            <p:ph type="sldNum" sz="quarter" idx="12"/>
          </p:nvPr>
        </p:nvSpPr>
        <p:spPr>
          <a:xfrm>
            <a:off x="8096250" y="381003"/>
            <a:ext cx="2057400" cy="365125"/>
          </a:xfrm>
        </p:spPr>
        <p:txBody>
          <a:bodyPr vert="horz" wrap="square" lIns="91440" tIns="45720" rIns="91440" bIns="45720" numCol="1" rtlCol="0" anchor="ctr" anchorCtr="0" compatLnSpc="1">
            <a:prstTxWarp prst="textNoShape">
              <a:avLst/>
            </a:prstTxWarp>
            <a:normAutofit/>
          </a:bodyPr>
          <a:lstStyle/>
          <a:p>
            <a:pPr defTabSz="457200" eaLnBrk="1" hangingPunct="1">
              <a:spcAft>
                <a:spcPts val="600"/>
              </a:spcAft>
              <a:defRPr/>
            </a:pPr>
            <a:fld id="{227924CD-3CC1-49A7-8A0E-F1B6F0083574}" type="slidenum">
              <a:rPr lang="en-US" altLang="en-US" smtClean="0">
                <a:latin typeface="+mn-lt"/>
              </a:rPr>
              <a:pPr defTabSz="457200" eaLnBrk="1" hangingPunct="1">
                <a:spcAft>
                  <a:spcPts val="600"/>
                </a:spcAft>
                <a:defRPr/>
              </a:pPr>
              <a:t>15</a:t>
            </a:fld>
            <a:endParaRPr lang="en-US" altLang="en-US">
              <a:latin typeface="+mn-lt"/>
            </a:endParaRPr>
          </a:p>
        </p:txBody>
      </p:sp>
      <p:graphicFrame>
        <p:nvGraphicFramePr>
          <p:cNvPr id="8" name="TextBox 5">
            <a:extLst>
              <a:ext uri="{FF2B5EF4-FFF2-40B4-BE49-F238E27FC236}">
                <a16:creationId xmlns:a16="http://schemas.microsoft.com/office/drawing/2014/main" id="{E54E2E35-1CB7-2512-8274-8B20A6E320A6}"/>
              </a:ext>
            </a:extLst>
          </p:cNvPr>
          <p:cNvGraphicFramePr/>
          <p:nvPr>
            <p:extLst>
              <p:ext uri="{D42A27DB-BD31-4B8C-83A1-F6EECF244321}">
                <p14:modId xmlns:p14="http://schemas.microsoft.com/office/powerpoint/2010/main" val="184466240"/>
              </p:ext>
            </p:extLst>
          </p:nvPr>
        </p:nvGraphicFramePr>
        <p:xfrm>
          <a:off x="1790700" y="1066799"/>
          <a:ext cx="9563100" cy="5410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794403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ext 1">
            <a:extLst>
              <a:ext uri="{FF2B5EF4-FFF2-40B4-BE49-F238E27FC236}">
                <a16:creationId xmlns:a16="http://schemas.microsoft.com/office/drawing/2014/main" id="{25B4FEB2-365E-0054-E06B-C03D0E3C101B}"/>
              </a:ext>
            </a:extLst>
          </p:cNvPr>
          <p:cNvSpPr>
            <a:spLocks noChangeArrowheads="1"/>
          </p:cNvSpPr>
          <p:nvPr/>
        </p:nvSpPr>
        <p:spPr bwMode="auto">
          <a:xfrm>
            <a:off x="4602163" y="481013"/>
            <a:ext cx="44577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lnSpc>
                <a:spcPct val="90000"/>
              </a:lnSpc>
              <a:spcBef>
                <a:spcPts val="1000"/>
              </a:spcBef>
              <a:buFont typeface="Arial" panose="020B0604020202020204" pitchFamily="34" charset="0"/>
              <a:buChar char="•"/>
              <a:defRPr sz="2200">
                <a:solidFill>
                  <a:schemeClr val="tx1"/>
                </a:solidFill>
                <a:latin typeface="Century Gothic" panose="020B0502020202020204" pitchFamily="34" charset="0"/>
              </a:defRPr>
            </a:lvl1pPr>
            <a:lvl2pPr marL="742950" indent="-285750">
              <a:lnSpc>
                <a:spcPct val="90000"/>
              </a:lnSpc>
              <a:spcBef>
                <a:spcPts val="500"/>
              </a:spcBef>
              <a:buFont typeface="Arial" panose="020B0604020202020204" pitchFamily="34" charset="0"/>
              <a:buChar char="•"/>
              <a:defRPr sz="2000">
                <a:solidFill>
                  <a:schemeClr val="tx1"/>
                </a:solidFill>
                <a:latin typeface="Century Gothic" panose="020B0502020202020204" pitchFamily="34" charset="0"/>
              </a:defRPr>
            </a:lvl2pPr>
            <a:lvl3pPr marL="1143000" indent="-228600">
              <a:lnSpc>
                <a:spcPct val="90000"/>
              </a:lnSpc>
              <a:spcBef>
                <a:spcPts val="500"/>
              </a:spcBef>
              <a:buFont typeface="Arial" panose="020B0604020202020204" pitchFamily="34" charset="0"/>
              <a:buChar char="•"/>
              <a:defRPr>
                <a:solidFill>
                  <a:schemeClr val="tx1"/>
                </a:solidFill>
                <a:latin typeface="Century Gothic" panose="020B0502020202020204" pitchFamily="34" charset="0"/>
              </a:defRPr>
            </a:lvl3pPr>
            <a:lvl4pPr marL="1600200" indent="-228600">
              <a:lnSpc>
                <a:spcPct val="90000"/>
              </a:lnSpc>
              <a:spcBef>
                <a:spcPts val="500"/>
              </a:spcBef>
              <a:buFont typeface="Arial" panose="020B0604020202020204" pitchFamily="34" charset="0"/>
              <a:buChar char="•"/>
              <a:defRPr sz="1600">
                <a:solidFill>
                  <a:schemeClr val="tx1"/>
                </a:solidFill>
                <a:latin typeface="Century Gothic" panose="020B0502020202020204" pitchFamily="34" charset="0"/>
              </a:defRPr>
            </a:lvl4pPr>
            <a:lvl5pPr marL="2057400" indent="-228600">
              <a:lnSpc>
                <a:spcPct val="90000"/>
              </a:lnSpc>
              <a:spcBef>
                <a:spcPts val="500"/>
              </a:spcBef>
              <a:buFont typeface="Arial" panose="020B0604020202020204" pitchFamily="34" charset="0"/>
              <a:buChar char="•"/>
              <a:defRPr sz="1600">
                <a:solidFill>
                  <a:schemeClr val="tx1"/>
                </a:solidFill>
                <a:latin typeface="Century Gothic" panose="020B0502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9pPr>
          </a:lstStyle>
          <a:p>
            <a:pPr>
              <a:lnSpc>
                <a:spcPts val="3250"/>
              </a:lnSpc>
              <a:spcBef>
                <a:spcPct val="0"/>
              </a:spcBef>
              <a:buNone/>
            </a:pPr>
            <a:r>
              <a:rPr lang="en-US" altLang="en-US" b="1">
                <a:solidFill>
                  <a:srgbClr val="7068F4"/>
                </a:solidFill>
                <a:latin typeface="Times New Roman (Headings)"/>
                <a:ea typeface="Barlow" panose="00000500000000000000" pitchFamily="2" charset="0"/>
                <a:cs typeface="Barlow" panose="00000500000000000000" pitchFamily="2" charset="0"/>
              </a:rPr>
              <a:t>Quy trình viết sáng kiến</a:t>
            </a:r>
            <a:endParaRPr lang="en-US" altLang="en-US">
              <a:latin typeface="Times New Roman (Headings)"/>
            </a:endParaRPr>
          </a:p>
        </p:txBody>
      </p:sp>
      <p:sp>
        <p:nvSpPr>
          <p:cNvPr id="7" name="Shape 4">
            <a:extLst>
              <a:ext uri="{FF2B5EF4-FFF2-40B4-BE49-F238E27FC236}">
                <a16:creationId xmlns:a16="http://schemas.microsoft.com/office/drawing/2014/main" id="{C74C530D-C9E5-2FDB-704C-8F947A499154}"/>
              </a:ext>
            </a:extLst>
          </p:cNvPr>
          <p:cNvSpPr>
            <a:spLocks noChangeArrowheads="1"/>
          </p:cNvSpPr>
          <p:nvPr/>
        </p:nvSpPr>
        <p:spPr bwMode="auto">
          <a:xfrm>
            <a:off x="5530850" y="1292225"/>
            <a:ext cx="438150" cy="14288"/>
          </a:xfrm>
          <a:prstGeom prst="roundRect">
            <a:avLst>
              <a:gd name="adj" fmla="val 789407"/>
            </a:avLst>
          </a:pr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200">
                <a:solidFill>
                  <a:schemeClr val="tx1"/>
                </a:solidFill>
                <a:latin typeface="Century Gothic" panose="020B0502020202020204" pitchFamily="34" charset="0"/>
              </a:defRPr>
            </a:lvl1pPr>
            <a:lvl2pPr marL="742950" indent="-285750">
              <a:lnSpc>
                <a:spcPct val="90000"/>
              </a:lnSpc>
              <a:spcBef>
                <a:spcPts val="500"/>
              </a:spcBef>
              <a:buFont typeface="Arial" panose="020B0604020202020204" pitchFamily="34" charset="0"/>
              <a:buChar char="•"/>
              <a:defRPr sz="2000">
                <a:solidFill>
                  <a:schemeClr val="tx1"/>
                </a:solidFill>
                <a:latin typeface="Century Gothic" panose="020B0502020202020204" pitchFamily="34" charset="0"/>
              </a:defRPr>
            </a:lvl2pPr>
            <a:lvl3pPr marL="1143000" indent="-228600">
              <a:lnSpc>
                <a:spcPct val="90000"/>
              </a:lnSpc>
              <a:spcBef>
                <a:spcPts val="500"/>
              </a:spcBef>
              <a:buFont typeface="Arial" panose="020B0604020202020204" pitchFamily="34" charset="0"/>
              <a:buChar char="•"/>
              <a:defRPr>
                <a:solidFill>
                  <a:schemeClr val="tx1"/>
                </a:solidFill>
                <a:latin typeface="Century Gothic" panose="020B0502020202020204" pitchFamily="34" charset="0"/>
              </a:defRPr>
            </a:lvl3pPr>
            <a:lvl4pPr marL="1600200" indent="-228600">
              <a:lnSpc>
                <a:spcPct val="90000"/>
              </a:lnSpc>
              <a:spcBef>
                <a:spcPts val="500"/>
              </a:spcBef>
              <a:buFont typeface="Arial" panose="020B0604020202020204" pitchFamily="34" charset="0"/>
              <a:buChar char="•"/>
              <a:defRPr sz="1600">
                <a:solidFill>
                  <a:schemeClr val="tx1"/>
                </a:solidFill>
                <a:latin typeface="Century Gothic" panose="020B0502020202020204" pitchFamily="34" charset="0"/>
              </a:defRPr>
            </a:lvl4pPr>
            <a:lvl5pPr marL="2057400" indent="-228600">
              <a:lnSpc>
                <a:spcPct val="90000"/>
              </a:lnSpc>
              <a:spcBef>
                <a:spcPts val="500"/>
              </a:spcBef>
              <a:buFont typeface="Arial" panose="020B0604020202020204" pitchFamily="34" charset="0"/>
              <a:buChar char="•"/>
              <a:defRPr sz="1600">
                <a:solidFill>
                  <a:schemeClr val="tx1"/>
                </a:solidFill>
                <a:latin typeface="Century Gothic" panose="020B0502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9pPr>
          </a:lstStyle>
          <a:p>
            <a:pPr>
              <a:lnSpc>
                <a:spcPct val="100000"/>
              </a:lnSpc>
              <a:spcBef>
                <a:spcPct val="0"/>
              </a:spcBef>
              <a:buFontTx/>
              <a:buNone/>
            </a:pPr>
            <a:endParaRPr lang="en-US" altLang="en-US" sz="2400">
              <a:latin typeface="Times New Roman" panose="02020603050405020304" pitchFamily="18" charset="0"/>
            </a:endParaRPr>
          </a:p>
        </p:txBody>
      </p:sp>
      <p:sp>
        <p:nvSpPr>
          <p:cNvPr id="9" name="Text 6">
            <a:extLst>
              <a:ext uri="{FF2B5EF4-FFF2-40B4-BE49-F238E27FC236}">
                <a16:creationId xmlns:a16="http://schemas.microsoft.com/office/drawing/2014/main" id="{857EF3D1-3C03-6532-9A97-BA0E4FF62292}"/>
              </a:ext>
            </a:extLst>
          </p:cNvPr>
          <p:cNvSpPr>
            <a:spLocks noChangeArrowheads="1"/>
          </p:cNvSpPr>
          <p:nvPr/>
        </p:nvSpPr>
        <p:spPr bwMode="auto">
          <a:xfrm>
            <a:off x="6061075" y="1200150"/>
            <a:ext cx="69850"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lnSpc>
                <a:spcPct val="90000"/>
              </a:lnSpc>
              <a:spcBef>
                <a:spcPts val="1000"/>
              </a:spcBef>
              <a:buFont typeface="Arial" panose="020B0604020202020204" pitchFamily="34" charset="0"/>
              <a:buChar char="•"/>
              <a:defRPr sz="2200">
                <a:solidFill>
                  <a:schemeClr val="tx1"/>
                </a:solidFill>
                <a:latin typeface="Century Gothic" panose="020B0502020202020204" pitchFamily="34" charset="0"/>
              </a:defRPr>
            </a:lvl1pPr>
            <a:lvl2pPr marL="742950" indent="-285750">
              <a:lnSpc>
                <a:spcPct val="90000"/>
              </a:lnSpc>
              <a:spcBef>
                <a:spcPts val="500"/>
              </a:spcBef>
              <a:buFont typeface="Arial" panose="020B0604020202020204" pitchFamily="34" charset="0"/>
              <a:buChar char="•"/>
              <a:defRPr sz="2000">
                <a:solidFill>
                  <a:schemeClr val="tx1"/>
                </a:solidFill>
                <a:latin typeface="Century Gothic" panose="020B0502020202020204" pitchFamily="34" charset="0"/>
              </a:defRPr>
            </a:lvl2pPr>
            <a:lvl3pPr marL="1143000" indent="-228600">
              <a:lnSpc>
                <a:spcPct val="90000"/>
              </a:lnSpc>
              <a:spcBef>
                <a:spcPts val="500"/>
              </a:spcBef>
              <a:buFont typeface="Arial" panose="020B0604020202020204" pitchFamily="34" charset="0"/>
              <a:buChar char="•"/>
              <a:defRPr>
                <a:solidFill>
                  <a:schemeClr val="tx1"/>
                </a:solidFill>
                <a:latin typeface="Century Gothic" panose="020B0502020202020204" pitchFamily="34" charset="0"/>
              </a:defRPr>
            </a:lvl3pPr>
            <a:lvl4pPr marL="1600200" indent="-228600">
              <a:lnSpc>
                <a:spcPct val="90000"/>
              </a:lnSpc>
              <a:spcBef>
                <a:spcPts val="500"/>
              </a:spcBef>
              <a:buFont typeface="Arial" panose="020B0604020202020204" pitchFamily="34" charset="0"/>
              <a:buChar char="•"/>
              <a:defRPr sz="1600">
                <a:solidFill>
                  <a:schemeClr val="tx1"/>
                </a:solidFill>
                <a:latin typeface="Century Gothic" panose="020B0502020202020204" pitchFamily="34" charset="0"/>
              </a:defRPr>
            </a:lvl4pPr>
            <a:lvl5pPr marL="2057400" indent="-228600">
              <a:lnSpc>
                <a:spcPct val="90000"/>
              </a:lnSpc>
              <a:spcBef>
                <a:spcPts val="500"/>
              </a:spcBef>
              <a:buFont typeface="Arial" panose="020B0604020202020204" pitchFamily="34" charset="0"/>
              <a:buChar char="•"/>
              <a:defRPr sz="1600">
                <a:solidFill>
                  <a:schemeClr val="tx1"/>
                </a:solidFill>
                <a:latin typeface="Century Gothic" panose="020B0502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9pPr>
          </a:lstStyle>
          <a:p>
            <a:pPr algn="ctr">
              <a:lnSpc>
                <a:spcPts val="1563"/>
              </a:lnSpc>
              <a:spcBef>
                <a:spcPct val="0"/>
              </a:spcBef>
              <a:buNone/>
            </a:pPr>
            <a:r>
              <a:rPr lang="en-US" altLang="en-US" b="1">
                <a:solidFill>
                  <a:srgbClr val="00B050"/>
                </a:solidFill>
                <a:latin typeface="Times New Roman (Headings)"/>
                <a:ea typeface="Barlow" panose="00000500000000000000" pitchFamily="2" charset="0"/>
                <a:cs typeface="Barlow" panose="00000500000000000000" pitchFamily="2" charset="0"/>
              </a:rPr>
              <a:t>1</a:t>
            </a:r>
            <a:endParaRPr lang="en-US" altLang="en-US">
              <a:solidFill>
                <a:srgbClr val="00B050"/>
              </a:solidFill>
              <a:latin typeface="Times New Roman (Headings)"/>
            </a:endParaRPr>
          </a:p>
        </p:txBody>
      </p:sp>
      <p:sp>
        <p:nvSpPr>
          <p:cNvPr id="10" name="Text 7">
            <a:extLst>
              <a:ext uri="{FF2B5EF4-FFF2-40B4-BE49-F238E27FC236}">
                <a16:creationId xmlns:a16="http://schemas.microsoft.com/office/drawing/2014/main" id="{862C017F-538B-6374-8078-AAB31073353C}"/>
              </a:ext>
            </a:extLst>
          </p:cNvPr>
          <p:cNvSpPr>
            <a:spLocks noChangeArrowheads="1"/>
          </p:cNvSpPr>
          <p:nvPr/>
        </p:nvSpPr>
        <p:spPr bwMode="auto">
          <a:xfrm>
            <a:off x="3757613" y="1143003"/>
            <a:ext cx="1649412"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lnSpc>
                <a:spcPct val="90000"/>
              </a:lnSpc>
              <a:spcBef>
                <a:spcPts val="1000"/>
              </a:spcBef>
              <a:buFont typeface="Arial" panose="020B0604020202020204" pitchFamily="34" charset="0"/>
              <a:buChar char="•"/>
              <a:defRPr sz="2200">
                <a:solidFill>
                  <a:schemeClr val="tx1"/>
                </a:solidFill>
                <a:latin typeface="Century Gothic" panose="020B0502020202020204" pitchFamily="34" charset="0"/>
              </a:defRPr>
            </a:lvl1pPr>
            <a:lvl2pPr marL="742950" indent="-285750">
              <a:lnSpc>
                <a:spcPct val="90000"/>
              </a:lnSpc>
              <a:spcBef>
                <a:spcPts val="500"/>
              </a:spcBef>
              <a:buFont typeface="Arial" panose="020B0604020202020204" pitchFamily="34" charset="0"/>
              <a:buChar char="•"/>
              <a:defRPr sz="2000">
                <a:solidFill>
                  <a:schemeClr val="tx1"/>
                </a:solidFill>
                <a:latin typeface="Century Gothic" panose="020B0502020202020204" pitchFamily="34" charset="0"/>
              </a:defRPr>
            </a:lvl2pPr>
            <a:lvl3pPr marL="1143000" indent="-228600">
              <a:lnSpc>
                <a:spcPct val="90000"/>
              </a:lnSpc>
              <a:spcBef>
                <a:spcPts val="500"/>
              </a:spcBef>
              <a:buFont typeface="Arial" panose="020B0604020202020204" pitchFamily="34" charset="0"/>
              <a:buChar char="•"/>
              <a:defRPr>
                <a:solidFill>
                  <a:schemeClr val="tx1"/>
                </a:solidFill>
                <a:latin typeface="Century Gothic" panose="020B0502020202020204" pitchFamily="34" charset="0"/>
              </a:defRPr>
            </a:lvl3pPr>
            <a:lvl4pPr marL="1600200" indent="-228600">
              <a:lnSpc>
                <a:spcPct val="90000"/>
              </a:lnSpc>
              <a:spcBef>
                <a:spcPts val="500"/>
              </a:spcBef>
              <a:buFont typeface="Arial" panose="020B0604020202020204" pitchFamily="34" charset="0"/>
              <a:buChar char="•"/>
              <a:defRPr sz="1600">
                <a:solidFill>
                  <a:schemeClr val="tx1"/>
                </a:solidFill>
                <a:latin typeface="Century Gothic" panose="020B0502020202020204" pitchFamily="34" charset="0"/>
              </a:defRPr>
            </a:lvl4pPr>
            <a:lvl5pPr marL="2057400" indent="-228600">
              <a:lnSpc>
                <a:spcPct val="90000"/>
              </a:lnSpc>
              <a:spcBef>
                <a:spcPts val="500"/>
              </a:spcBef>
              <a:buFont typeface="Arial" panose="020B0604020202020204" pitchFamily="34" charset="0"/>
              <a:buChar char="•"/>
              <a:defRPr sz="1600">
                <a:solidFill>
                  <a:schemeClr val="tx1"/>
                </a:solidFill>
                <a:latin typeface="Century Gothic" panose="020B0502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9pPr>
          </a:lstStyle>
          <a:p>
            <a:pPr algn="r">
              <a:lnSpc>
                <a:spcPts val="1625"/>
              </a:lnSpc>
              <a:spcBef>
                <a:spcPct val="0"/>
              </a:spcBef>
              <a:buNone/>
            </a:pPr>
            <a:r>
              <a:rPr lang="en-US" altLang="en-US">
                <a:solidFill>
                  <a:srgbClr val="00B050"/>
                </a:solidFill>
                <a:latin typeface="Times New Roman (Headings)"/>
              </a:rPr>
              <a:t>Chọn tên đề tài</a:t>
            </a:r>
          </a:p>
        </p:txBody>
      </p:sp>
      <p:sp>
        <p:nvSpPr>
          <p:cNvPr id="11" name="Text 8">
            <a:extLst>
              <a:ext uri="{FF2B5EF4-FFF2-40B4-BE49-F238E27FC236}">
                <a16:creationId xmlns:a16="http://schemas.microsoft.com/office/drawing/2014/main" id="{3B24AEE6-D794-B68F-1388-1DF50BD129B7}"/>
              </a:ext>
            </a:extLst>
          </p:cNvPr>
          <p:cNvSpPr>
            <a:spLocks noChangeArrowheads="1"/>
          </p:cNvSpPr>
          <p:nvPr/>
        </p:nvSpPr>
        <p:spPr bwMode="auto">
          <a:xfrm>
            <a:off x="1524003" y="1447803"/>
            <a:ext cx="3883025"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200">
                <a:solidFill>
                  <a:schemeClr val="tx1"/>
                </a:solidFill>
                <a:latin typeface="Century Gothic" panose="020B0502020202020204" pitchFamily="34" charset="0"/>
              </a:defRPr>
            </a:lvl1pPr>
            <a:lvl2pPr marL="742950" indent="-285750">
              <a:lnSpc>
                <a:spcPct val="90000"/>
              </a:lnSpc>
              <a:spcBef>
                <a:spcPts val="500"/>
              </a:spcBef>
              <a:buFont typeface="Arial" panose="020B0604020202020204" pitchFamily="34" charset="0"/>
              <a:buChar char="•"/>
              <a:defRPr sz="2000">
                <a:solidFill>
                  <a:schemeClr val="tx1"/>
                </a:solidFill>
                <a:latin typeface="Century Gothic" panose="020B0502020202020204" pitchFamily="34" charset="0"/>
              </a:defRPr>
            </a:lvl2pPr>
            <a:lvl3pPr marL="1143000" indent="-228600">
              <a:lnSpc>
                <a:spcPct val="90000"/>
              </a:lnSpc>
              <a:spcBef>
                <a:spcPts val="500"/>
              </a:spcBef>
              <a:buFont typeface="Arial" panose="020B0604020202020204" pitchFamily="34" charset="0"/>
              <a:buChar char="•"/>
              <a:defRPr>
                <a:solidFill>
                  <a:schemeClr val="tx1"/>
                </a:solidFill>
                <a:latin typeface="Century Gothic" panose="020B0502020202020204" pitchFamily="34" charset="0"/>
              </a:defRPr>
            </a:lvl3pPr>
            <a:lvl4pPr marL="1600200" indent="-228600">
              <a:lnSpc>
                <a:spcPct val="90000"/>
              </a:lnSpc>
              <a:spcBef>
                <a:spcPts val="500"/>
              </a:spcBef>
              <a:buFont typeface="Arial" panose="020B0604020202020204" pitchFamily="34" charset="0"/>
              <a:buChar char="•"/>
              <a:defRPr sz="1600">
                <a:solidFill>
                  <a:schemeClr val="tx1"/>
                </a:solidFill>
                <a:latin typeface="Century Gothic" panose="020B0502020202020204" pitchFamily="34" charset="0"/>
              </a:defRPr>
            </a:lvl4pPr>
            <a:lvl5pPr marL="2057400" indent="-228600">
              <a:lnSpc>
                <a:spcPct val="90000"/>
              </a:lnSpc>
              <a:spcBef>
                <a:spcPts val="500"/>
              </a:spcBef>
              <a:buFont typeface="Arial" panose="020B0604020202020204" pitchFamily="34" charset="0"/>
              <a:buChar char="•"/>
              <a:defRPr sz="1600">
                <a:solidFill>
                  <a:schemeClr val="tx1"/>
                </a:solidFill>
                <a:latin typeface="Century Gothic" panose="020B0502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9pPr>
          </a:lstStyle>
          <a:p>
            <a:pPr algn="r">
              <a:lnSpc>
                <a:spcPts val="2000"/>
              </a:lnSpc>
              <a:spcBef>
                <a:spcPct val="0"/>
              </a:spcBef>
              <a:buNone/>
            </a:pPr>
            <a:r>
              <a:rPr lang="en-US" altLang="vi-VN">
                <a:solidFill>
                  <a:srgbClr val="1F715F"/>
                </a:solidFill>
                <a:latin typeface="Times New Roman (Headings)"/>
                <a:ea typeface="Montserrat" panose="02000505000000020004" pitchFamily="2" charset="0"/>
                <a:cs typeface="Montserrat" panose="02000505000000020004" pitchFamily="2" charset="0"/>
              </a:rPr>
              <a:t>Xác định tên đề tài ngắn gọn, làm rõ vấn đề cần giải quyết.</a:t>
            </a:r>
            <a:endParaRPr lang="en-US" altLang="vi-VN">
              <a:latin typeface="Times New Roman (Headings)"/>
            </a:endParaRPr>
          </a:p>
        </p:txBody>
      </p:sp>
      <p:sp>
        <p:nvSpPr>
          <p:cNvPr id="12" name="Shape 9">
            <a:extLst>
              <a:ext uri="{FF2B5EF4-FFF2-40B4-BE49-F238E27FC236}">
                <a16:creationId xmlns:a16="http://schemas.microsoft.com/office/drawing/2014/main" id="{6F40A9F1-3F15-8D9C-D0EF-36C3A5F2925B}"/>
              </a:ext>
            </a:extLst>
          </p:cNvPr>
          <p:cNvSpPr/>
          <p:nvPr/>
        </p:nvSpPr>
        <p:spPr>
          <a:xfrm>
            <a:off x="6223000" y="1981200"/>
            <a:ext cx="438150" cy="14288"/>
          </a:xfrm>
          <a:prstGeom prst="roundRect">
            <a:avLst>
              <a:gd name="adj" fmla="val 789408"/>
            </a:avLst>
          </a:prstGeom>
          <a:solidFill>
            <a:schemeClr val="accent3">
              <a:lumMod val="75000"/>
            </a:schemeClr>
          </a:solidFill>
          <a:ln/>
        </p:spPr>
        <p:txBody>
          <a:bodyPr/>
          <a:lstStyle/>
          <a:p>
            <a:pPr>
              <a:defRPr/>
            </a:pPr>
            <a:endParaRPr lang="vi-VN"/>
          </a:p>
        </p:txBody>
      </p:sp>
      <p:sp>
        <p:nvSpPr>
          <p:cNvPr id="14" name="Text 11">
            <a:extLst>
              <a:ext uri="{FF2B5EF4-FFF2-40B4-BE49-F238E27FC236}">
                <a16:creationId xmlns:a16="http://schemas.microsoft.com/office/drawing/2014/main" id="{AD5BABA8-C8AC-AC05-356A-7B778051185C}"/>
              </a:ext>
            </a:extLst>
          </p:cNvPr>
          <p:cNvSpPr>
            <a:spLocks noChangeArrowheads="1"/>
          </p:cNvSpPr>
          <p:nvPr/>
        </p:nvSpPr>
        <p:spPr bwMode="auto">
          <a:xfrm>
            <a:off x="6040441" y="1905000"/>
            <a:ext cx="111125"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lnSpc>
                <a:spcPct val="90000"/>
              </a:lnSpc>
              <a:spcBef>
                <a:spcPts val="1000"/>
              </a:spcBef>
              <a:buFont typeface="Arial" panose="020B0604020202020204" pitchFamily="34" charset="0"/>
              <a:buChar char="•"/>
              <a:defRPr sz="2200">
                <a:solidFill>
                  <a:schemeClr val="tx1"/>
                </a:solidFill>
                <a:latin typeface="Century Gothic" panose="020B0502020202020204" pitchFamily="34" charset="0"/>
              </a:defRPr>
            </a:lvl1pPr>
            <a:lvl2pPr marL="742950" indent="-285750">
              <a:lnSpc>
                <a:spcPct val="90000"/>
              </a:lnSpc>
              <a:spcBef>
                <a:spcPts val="500"/>
              </a:spcBef>
              <a:buFont typeface="Arial" panose="020B0604020202020204" pitchFamily="34" charset="0"/>
              <a:buChar char="•"/>
              <a:defRPr sz="2000">
                <a:solidFill>
                  <a:schemeClr val="tx1"/>
                </a:solidFill>
                <a:latin typeface="Century Gothic" panose="020B0502020202020204" pitchFamily="34" charset="0"/>
              </a:defRPr>
            </a:lvl2pPr>
            <a:lvl3pPr marL="1143000" indent="-228600">
              <a:lnSpc>
                <a:spcPct val="90000"/>
              </a:lnSpc>
              <a:spcBef>
                <a:spcPts val="500"/>
              </a:spcBef>
              <a:buFont typeface="Arial" panose="020B0604020202020204" pitchFamily="34" charset="0"/>
              <a:buChar char="•"/>
              <a:defRPr>
                <a:solidFill>
                  <a:schemeClr val="tx1"/>
                </a:solidFill>
                <a:latin typeface="Century Gothic" panose="020B0502020202020204" pitchFamily="34" charset="0"/>
              </a:defRPr>
            </a:lvl3pPr>
            <a:lvl4pPr marL="1600200" indent="-228600">
              <a:lnSpc>
                <a:spcPct val="90000"/>
              </a:lnSpc>
              <a:spcBef>
                <a:spcPts val="500"/>
              </a:spcBef>
              <a:buFont typeface="Arial" panose="020B0604020202020204" pitchFamily="34" charset="0"/>
              <a:buChar char="•"/>
              <a:defRPr sz="1600">
                <a:solidFill>
                  <a:schemeClr val="tx1"/>
                </a:solidFill>
                <a:latin typeface="Century Gothic" panose="020B0502020202020204" pitchFamily="34" charset="0"/>
              </a:defRPr>
            </a:lvl4pPr>
            <a:lvl5pPr marL="2057400" indent="-228600">
              <a:lnSpc>
                <a:spcPct val="90000"/>
              </a:lnSpc>
              <a:spcBef>
                <a:spcPts val="500"/>
              </a:spcBef>
              <a:buFont typeface="Arial" panose="020B0604020202020204" pitchFamily="34" charset="0"/>
              <a:buChar char="•"/>
              <a:defRPr sz="1600">
                <a:solidFill>
                  <a:schemeClr val="tx1"/>
                </a:solidFill>
                <a:latin typeface="Century Gothic" panose="020B0502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9pPr>
          </a:lstStyle>
          <a:p>
            <a:pPr algn="ctr">
              <a:lnSpc>
                <a:spcPts val="1563"/>
              </a:lnSpc>
              <a:spcBef>
                <a:spcPct val="0"/>
              </a:spcBef>
              <a:buNone/>
            </a:pPr>
            <a:r>
              <a:rPr lang="en-US" altLang="en-US" b="1">
                <a:solidFill>
                  <a:srgbClr val="CC9900"/>
                </a:solidFill>
                <a:latin typeface="Times New Roman (Headings)"/>
                <a:ea typeface="Barlow" panose="00000500000000000000" pitchFamily="2" charset="0"/>
                <a:cs typeface="Barlow" panose="00000500000000000000" pitchFamily="2" charset="0"/>
              </a:rPr>
              <a:t>2</a:t>
            </a:r>
            <a:endParaRPr lang="en-US" altLang="en-US">
              <a:solidFill>
                <a:srgbClr val="CC9900"/>
              </a:solidFill>
              <a:latin typeface="Times New Roman (Headings)"/>
            </a:endParaRPr>
          </a:p>
        </p:txBody>
      </p:sp>
      <p:sp>
        <p:nvSpPr>
          <p:cNvPr id="15" name="Text 12">
            <a:extLst>
              <a:ext uri="{FF2B5EF4-FFF2-40B4-BE49-F238E27FC236}">
                <a16:creationId xmlns:a16="http://schemas.microsoft.com/office/drawing/2014/main" id="{93B62EBD-5413-7E1A-4165-D7FB6F8C12A5}"/>
              </a:ext>
            </a:extLst>
          </p:cNvPr>
          <p:cNvSpPr>
            <a:spLocks noChangeArrowheads="1"/>
          </p:cNvSpPr>
          <p:nvPr/>
        </p:nvSpPr>
        <p:spPr bwMode="auto">
          <a:xfrm>
            <a:off x="6629400" y="1905000"/>
            <a:ext cx="1633538" cy="11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lnSpc>
                <a:spcPct val="90000"/>
              </a:lnSpc>
              <a:spcBef>
                <a:spcPts val="1000"/>
              </a:spcBef>
              <a:buFont typeface="Arial" panose="020B0604020202020204" pitchFamily="34" charset="0"/>
              <a:buChar char="•"/>
              <a:defRPr sz="2200">
                <a:solidFill>
                  <a:schemeClr val="tx1"/>
                </a:solidFill>
                <a:latin typeface="Century Gothic" panose="020B0502020202020204" pitchFamily="34" charset="0"/>
              </a:defRPr>
            </a:lvl1pPr>
            <a:lvl2pPr marL="742950" indent="-285750">
              <a:lnSpc>
                <a:spcPct val="90000"/>
              </a:lnSpc>
              <a:spcBef>
                <a:spcPts val="500"/>
              </a:spcBef>
              <a:buFont typeface="Arial" panose="020B0604020202020204" pitchFamily="34" charset="0"/>
              <a:buChar char="•"/>
              <a:defRPr sz="2000">
                <a:solidFill>
                  <a:schemeClr val="tx1"/>
                </a:solidFill>
                <a:latin typeface="Century Gothic" panose="020B0502020202020204" pitchFamily="34" charset="0"/>
              </a:defRPr>
            </a:lvl2pPr>
            <a:lvl3pPr marL="1143000" indent="-228600">
              <a:lnSpc>
                <a:spcPct val="90000"/>
              </a:lnSpc>
              <a:spcBef>
                <a:spcPts val="500"/>
              </a:spcBef>
              <a:buFont typeface="Arial" panose="020B0604020202020204" pitchFamily="34" charset="0"/>
              <a:buChar char="•"/>
              <a:defRPr>
                <a:solidFill>
                  <a:schemeClr val="tx1"/>
                </a:solidFill>
                <a:latin typeface="Century Gothic" panose="020B0502020202020204" pitchFamily="34" charset="0"/>
              </a:defRPr>
            </a:lvl3pPr>
            <a:lvl4pPr marL="1600200" indent="-228600">
              <a:lnSpc>
                <a:spcPct val="90000"/>
              </a:lnSpc>
              <a:spcBef>
                <a:spcPts val="500"/>
              </a:spcBef>
              <a:buFont typeface="Arial" panose="020B0604020202020204" pitchFamily="34" charset="0"/>
              <a:buChar char="•"/>
              <a:defRPr sz="1600">
                <a:solidFill>
                  <a:schemeClr val="tx1"/>
                </a:solidFill>
                <a:latin typeface="Century Gothic" panose="020B0502020202020204" pitchFamily="34" charset="0"/>
              </a:defRPr>
            </a:lvl4pPr>
            <a:lvl5pPr marL="2057400" indent="-228600">
              <a:lnSpc>
                <a:spcPct val="90000"/>
              </a:lnSpc>
              <a:spcBef>
                <a:spcPts val="500"/>
              </a:spcBef>
              <a:buFont typeface="Arial" panose="020B0604020202020204" pitchFamily="34" charset="0"/>
              <a:buChar char="•"/>
              <a:defRPr sz="1600">
                <a:solidFill>
                  <a:schemeClr val="tx1"/>
                </a:solidFill>
                <a:latin typeface="Century Gothic" panose="020B0502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9pPr>
          </a:lstStyle>
          <a:p>
            <a:pPr>
              <a:lnSpc>
                <a:spcPts val="1625"/>
              </a:lnSpc>
              <a:spcBef>
                <a:spcPct val="0"/>
              </a:spcBef>
              <a:buNone/>
            </a:pPr>
            <a:r>
              <a:rPr lang="en-US" altLang="en-US" b="1">
                <a:solidFill>
                  <a:srgbClr val="CC9900"/>
                </a:solidFill>
                <a:latin typeface="Times New Roman (Headings)"/>
                <a:ea typeface="Barlow" panose="00000500000000000000" pitchFamily="2" charset="0"/>
                <a:cs typeface="Barlow" panose="00000500000000000000" pitchFamily="2" charset="0"/>
              </a:rPr>
              <a:t>Viết đề cương chi tiết</a:t>
            </a:r>
            <a:endParaRPr lang="en-US" altLang="en-US">
              <a:solidFill>
                <a:srgbClr val="CC9900"/>
              </a:solidFill>
              <a:latin typeface="Times New Roman (Headings)"/>
            </a:endParaRPr>
          </a:p>
        </p:txBody>
      </p:sp>
      <p:sp>
        <p:nvSpPr>
          <p:cNvPr id="16" name="Text 13">
            <a:extLst>
              <a:ext uri="{FF2B5EF4-FFF2-40B4-BE49-F238E27FC236}">
                <a16:creationId xmlns:a16="http://schemas.microsoft.com/office/drawing/2014/main" id="{137A9AC3-1AD9-140A-5F85-3ADA8564F7D7}"/>
              </a:ext>
            </a:extLst>
          </p:cNvPr>
          <p:cNvSpPr>
            <a:spLocks noChangeArrowheads="1"/>
          </p:cNvSpPr>
          <p:nvPr/>
        </p:nvSpPr>
        <p:spPr bwMode="auto">
          <a:xfrm>
            <a:off x="6553200" y="2133600"/>
            <a:ext cx="3854450"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200">
                <a:solidFill>
                  <a:schemeClr val="tx1"/>
                </a:solidFill>
                <a:latin typeface="Century Gothic" panose="020B0502020202020204" pitchFamily="34" charset="0"/>
              </a:defRPr>
            </a:lvl1pPr>
            <a:lvl2pPr marL="742950" indent="-285750">
              <a:lnSpc>
                <a:spcPct val="90000"/>
              </a:lnSpc>
              <a:spcBef>
                <a:spcPts val="500"/>
              </a:spcBef>
              <a:buFont typeface="Arial" panose="020B0604020202020204" pitchFamily="34" charset="0"/>
              <a:buChar char="•"/>
              <a:defRPr sz="2000">
                <a:solidFill>
                  <a:schemeClr val="tx1"/>
                </a:solidFill>
                <a:latin typeface="Century Gothic" panose="020B0502020202020204" pitchFamily="34" charset="0"/>
              </a:defRPr>
            </a:lvl2pPr>
            <a:lvl3pPr marL="1143000" indent="-228600">
              <a:lnSpc>
                <a:spcPct val="90000"/>
              </a:lnSpc>
              <a:spcBef>
                <a:spcPts val="500"/>
              </a:spcBef>
              <a:buFont typeface="Arial" panose="020B0604020202020204" pitchFamily="34" charset="0"/>
              <a:buChar char="•"/>
              <a:defRPr>
                <a:solidFill>
                  <a:schemeClr val="tx1"/>
                </a:solidFill>
                <a:latin typeface="Century Gothic" panose="020B0502020202020204" pitchFamily="34" charset="0"/>
              </a:defRPr>
            </a:lvl3pPr>
            <a:lvl4pPr marL="1600200" indent="-228600">
              <a:lnSpc>
                <a:spcPct val="90000"/>
              </a:lnSpc>
              <a:spcBef>
                <a:spcPts val="500"/>
              </a:spcBef>
              <a:buFont typeface="Arial" panose="020B0604020202020204" pitchFamily="34" charset="0"/>
              <a:buChar char="•"/>
              <a:defRPr sz="1600">
                <a:solidFill>
                  <a:schemeClr val="tx1"/>
                </a:solidFill>
                <a:latin typeface="Century Gothic" panose="020B0502020202020204" pitchFamily="34" charset="0"/>
              </a:defRPr>
            </a:lvl4pPr>
            <a:lvl5pPr marL="2057400" indent="-228600">
              <a:lnSpc>
                <a:spcPct val="90000"/>
              </a:lnSpc>
              <a:spcBef>
                <a:spcPts val="500"/>
              </a:spcBef>
              <a:buFont typeface="Arial" panose="020B0604020202020204" pitchFamily="34" charset="0"/>
              <a:buChar char="•"/>
              <a:defRPr sz="1600">
                <a:solidFill>
                  <a:schemeClr val="tx1"/>
                </a:solidFill>
                <a:latin typeface="Century Gothic" panose="020B0502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9pPr>
          </a:lstStyle>
          <a:p>
            <a:pPr algn="just">
              <a:lnSpc>
                <a:spcPts val="2000"/>
              </a:lnSpc>
              <a:spcBef>
                <a:spcPct val="0"/>
              </a:spcBef>
              <a:buNone/>
            </a:pPr>
            <a:r>
              <a:rPr lang="en-US" altLang="en-US" sz="2400">
                <a:solidFill>
                  <a:srgbClr val="996600"/>
                </a:solidFill>
                <a:latin typeface="Times New Roman" panose="02020603050405020304" pitchFamily="18" charset="0"/>
                <a:cs typeface="Aptos" panose="020B0004020202020204" pitchFamily="34" charset="0"/>
              </a:rPr>
              <a:t>Đ</a:t>
            </a:r>
            <a:r>
              <a:rPr lang="vi-VN" altLang="en-US" sz="2400">
                <a:solidFill>
                  <a:srgbClr val="996600"/>
                </a:solidFill>
                <a:latin typeface="Times New Roman" panose="02020603050405020304" pitchFamily="18" charset="0"/>
                <a:cs typeface="Aptos" panose="020B0004020202020204" pitchFamily="34" charset="0"/>
              </a:rPr>
              <a:t>ịnh hướng được mình cần phải viết cái gì, cần thu thập những tư liệu gì về lý thuyết và thực tiễn, cần trình bày những số liệu ra sa</a:t>
            </a:r>
            <a:r>
              <a:rPr lang="en-US" altLang="en-US" sz="2400">
                <a:solidFill>
                  <a:srgbClr val="996600"/>
                </a:solidFill>
                <a:latin typeface="Times New Roman" panose="02020603050405020304" pitchFamily="18" charset="0"/>
                <a:cs typeface="Aptos" panose="020B0004020202020204" pitchFamily="34" charset="0"/>
              </a:rPr>
              <a:t>o</a:t>
            </a:r>
            <a:r>
              <a:rPr lang="vi-VN" altLang="en-US" sz="2400">
                <a:solidFill>
                  <a:srgbClr val="996600"/>
                </a:solidFill>
                <a:latin typeface="Times New Roman" panose="02020603050405020304" pitchFamily="18" charset="0"/>
                <a:cs typeface="Aptos" panose="020B0004020202020204" pitchFamily="34" charset="0"/>
              </a:rPr>
              <a:t>? </a:t>
            </a:r>
            <a:endParaRPr lang="en-US" altLang="en-US">
              <a:solidFill>
                <a:srgbClr val="996600"/>
              </a:solidFill>
              <a:latin typeface="Times New Roman (Headings)"/>
            </a:endParaRPr>
          </a:p>
        </p:txBody>
      </p:sp>
      <p:sp>
        <p:nvSpPr>
          <p:cNvPr id="17" name="Shape 14">
            <a:extLst>
              <a:ext uri="{FF2B5EF4-FFF2-40B4-BE49-F238E27FC236}">
                <a16:creationId xmlns:a16="http://schemas.microsoft.com/office/drawing/2014/main" id="{39EAC82F-22E7-CC4D-0CF3-6539EE2F197E}"/>
              </a:ext>
            </a:extLst>
          </p:cNvPr>
          <p:cNvSpPr>
            <a:spLocks noChangeArrowheads="1"/>
          </p:cNvSpPr>
          <p:nvPr/>
        </p:nvSpPr>
        <p:spPr bwMode="auto">
          <a:xfrm>
            <a:off x="5530850" y="3246441"/>
            <a:ext cx="438150" cy="14287"/>
          </a:xfrm>
          <a:prstGeom prst="roundRect">
            <a:avLst>
              <a:gd name="adj" fmla="val 789407"/>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200">
                <a:solidFill>
                  <a:schemeClr val="tx1"/>
                </a:solidFill>
                <a:latin typeface="Century Gothic" panose="020B0502020202020204" pitchFamily="34" charset="0"/>
              </a:defRPr>
            </a:lvl1pPr>
            <a:lvl2pPr marL="742950" indent="-285750">
              <a:lnSpc>
                <a:spcPct val="90000"/>
              </a:lnSpc>
              <a:spcBef>
                <a:spcPts val="500"/>
              </a:spcBef>
              <a:buFont typeface="Arial" panose="020B0604020202020204" pitchFamily="34" charset="0"/>
              <a:buChar char="•"/>
              <a:defRPr sz="2000">
                <a:solidFill>
                  <a:schemeClr val="tx1"/>
                </a:solidFill>
                <a:latin typeface="Century Gothic" panose="020B0502020202020204" pitchFamily="34" charset="0"/>
              </a:defRPr>
            </a:lvl2pPr>
            <a:lvl3pPr marL="1143000" indent="-228600">
              <a:lnSpc>
                <a:spcPct val="90000"/>
              </a:lnSpc>
              <a:spcBef>
                <a:spcPts val="500"/>
              </a:spcBef>
              <a:buFont typeface="Arial" panose="020B0604020202020204" pitchFamily="34" charset="0"/>
              <a:buChar char="•"/>
              <a:defRPr>
                <a:solidFill>
                  <a:schemeClr val="tx1"/>
                </a:solidFill>
                <a:latin typeface="Century Gothic" panose="020B0502020202020204" pitchFamily="34" charset="0"/>
              </a:defRPr>
            </a:lvl3pPr>
            <a:lvl4pPr marL="1600200" indent="-228600">
              <a:lnSpc>
                <a:spcPct val="90000"/>
              </a:lnSpc>
              <a:spcBef>
                <a:spcPts val="500"/>
              </a:spcBef>
              <a:buFont typeface="Arial" panose="020B0604020202020204" pitchFamily="34" charset="0"/>
              <a:buChar char="•"/>
              <a:defRPr sz="1600">
                <a:solidFill>
                  <a:schemeClr val="tx1"/>
                </a:solidFill>
                <a:latin typeface="Century Gothic" panose="020B0502020202020204" pitchFamily="34" charset="0"/>
              </a:defRPr>
            </a:lvl4pPr>
            <a:lvl5pPr marL="2057400" indent="-228600">
              <a:lnSpc>
                <a:spcPct val="90000"/>
              </a:lnSpc>
              <a:spcBef>
                <a:spcPts val="500"/>
              </a:spcBef>
              <a:buFont typeface="Arial" panose="020B0604020202020204" pitchFamily="34" charset="0"/>
              <a:buChar char="•"/>
              <a:defRPr sz="1600">
                <a:solidFill>
                  <a:schemeClr val="tx1"/>
                </a:solidFill>
                <a:latin typeface="Century Gothic" panose="020B0502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9pPr>
          </a:lstStyle>
          <a:p>
            <a:pPr>
              <a:lnSpc>
                <a:spcPct val="100000"/>
              </a:lnSpc>
              <a:spcBef>
                <a:spcPct val="0"/>
              </a:spcBef>
              <a:buFontTx/>
              <a:buNone/>
            </a:pPr>
            <a:endParaRPr lang="en-US" altLang="en-US" sz="2400">
              <a:latin typeface="Times New Roman" panose="02020603050405020304" pitchFamily="18" charset="0"/>
            </a:endParaRPr>
          </a:p>
        </p:txBody>
      </p:sp>
      <p:sp>
        <p:nvSpPr>
          <p:cNvPr id="19" name="Text 16">
            <a:extLst>
              <a:ext uri="{FF2B5EF4-FFF2-40B4-BE49-F238E27FC236}">
                <a16:creationId xmlns:a16="http://schemas.microsoft.com/office/drawing/2014/main" id="{72C4BDB3-9C8C-1277-2DEE-DD43176B5975}"/>
              </a:ext>
            </a:extLst>
          </p:cNvPr>
          <p:cNvSpPr>
            <a:spLocks noChangeArrowheads="1"/>
          </p:cNvSpPr>
          <p:nvPr/>
        </p:nvSpPr>
        <p:spPr bwMode="auto">
          <a:xfrm>
            <a:off x="6042025" y="3154366"/>
            <a:ext cx="107950"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lnSpc>
                <a:spcPct val="90000"/>
              </a:lnSpc>
              <a:spcBef>
                <a:spcPts val="1000"/>
              </a:spcBef>
              <a:buFont typeface="Arial" panose="020B0604020202020204" pitchFamily="34" charset="0"/>
              <a:buChar char="•"/>
              <a:defRPr sz="2200">
                <a:solidFill>
                  <a:schemeClr val="tx1"/>
                </a:solidFill>
                <a:latin typeface="Century Gothic" panose="020B0502020202020204" pitchFamily="34" charset="0"/>
              </a:defRPr>
            </a:lvl1pPr>
            <a:lvl2pPr marL="742950" indent="-285750">
              <a:lnSpc>
                <a:spcPct val="90000"/>
              </a:lnSpc>
              <a:spcBef>
                <a:spcPts val="500"/>
              </a:spcBef>
              <a:buFont typeface="Arial" panose="020B0604020202020204" pitchFamily="34" charset="0"/>
              <a:buChar char="•"/>
              <a:defRPr sz="2000">
                <a:solidFill>
                  <a:schemeClr val="tx1"/>
                </a:solidFill>
                <a:latin typeface="Century Gothic" panose="020B0502020202020204" pitchFamily="34" charset="0"/>
              </a:defRPr>
            </a:lvl2pPr>
            <a:lvl3pPr marL="1143000" indent="-228600">
              <a:lnSpc>
                <a:spcPct val="90000"/>
              </a:lnSpc>
              <a:spcBef>
                <a:spcPts val="500"/>
              </a:spcBef>
              <a:buFont typeface="Arial" panose="020B0604020202020204" pitchFamily="34" charset="0"/>
              <a:buChar char="•"/>
              <a:defRPr>
                <a:solidFill>
                  <a:schemeClr val="tx1"/>
                </a:solidFill>
                <a:latin typeface="Century Gothic" panose="020B0502020202020204" pitchFamily="34" charset="0"/>
              </a:defRPr>
            </a:lvl3pPr>
            <a:lvl4pPr marL="1600200" indent="-228600">
              <a:lnSpc>
                <a:spcPct val="90000"/>
              </a:lnSpc>
              <a:spcBef>
                <a:spcPts val="500"/>
              </a:spcBef>
              <a:buFont typeface="Arial" panose="020B0604020202020204" pitchFamily="34" charset="0"/>
              <a:buChar char="•"/>
              <a:defRPr sz="1600">
                <a:solidFill>
                  <a:schemeClr val="tx1"/>
                </a:solidFill>
                <a:latin typeface="Century Gothic" panose="020B0502020202020204" pitchFamily="34" charset="0"/>
              </a:defRPr>
            </a:lvl4pPr>
            <a:lvl5pPr marL="2057400" indent="-228600">
              <a:lnSpc>
                <a:spcPct val="90000"/>
              </a:lnSpc>
              <a:spcBef>
                <a:spcPts val="500"/>
              </a:spcBef>
              <a:buFont typeface="Arial" panose="020B0604020202020204" pitchFamily="34" charset="0"/>
              <a:buChar char="•"/>
              <a:defRPr sz="1600">
                <a:solidFill>
                  <a:schemeClr val="tx1"/>
                </a:solidFill>
                <a:latin typeface="Century Gothic" panose="020B0502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9pPr>
          </a:lstStyle>
          <a:p>
            <a:pPr algn="ctr">
              <a:lnSpc>
                <a:spcPts val="1563"/>
              </a:lnSpc>
              <a:spcBef>
                <a:spcPct val="0"/>
              </a:spcBef>
              <a:buNone/>
            </a:pPr>
            <a:r>
              <a:rPr lang="en-US" altLang="en-US" b="1">
                <a:solidFill>
                  <a:srgbClr val="CC3300"/>
                </a:solidFill>
                <a:latin typeface="Times New Roman (Headings)"/>
                <a:ea typeface="Barlow" panose="00000500000000000000" pitchFamily="2" charset="0"/>
                <a:cs typeface="Barlow" panose="00000500000000000000" pitchFamily="2" charset="0"/>
              </a:rPr>
              <a:t>3</a:t>
            </a:r>
            <a:endParaRPr lang="en-US" altLang="en-US">
              <a:solidFill>
                <a:srgbClr val="CC3300"/>
              </a:solidFill>
              <a:latin typeface="Times New Roman (Headings)"/>
            </a:endParaRPr>
          </a:p>
        </p:txBody>
      </p:sp>
      <p:sp>
        <p:nvSpPr>
          <p:cNvPr id="20" name="Text 17">
            <a:extLst>
              <a:ext uri="{FF2B5EF4-FFF2-40B4-BE49-F238E27FC236}">
                <a16:creationId xmlns:a16="http://schemas.microsoft.com/office/drawing/2014/main" id="{61516392-86D9-64B4-A805-C0562F988838}"/>
              </a:ext>
            </a:extLst>
          </p:cNvPr>
          <p:cNvSpPr>
            <a:spLocks noChangeArrowheads="1"/>
          </p:cNvSpPr>
          <p:nvPr/>
        </p:nvSpPr>
        <p:spPr bwMode="auto">
          <a:xfrm>
            <a:off x="3913188" y="3146428"/>
            <a:ext cx="1649412"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lnSpc>
                <a:spcPct val="90000"/>
              </a:lnSpc>
              <a:spcBef>
                <a:spcPts val="1000"/>
              </a:spcBef>
              <a:buFont typeface="Arial" panose="020B0604020202020204" pitchFamily="34" charset="0"/>
              <a:buChar char="•"/>
              <a:defRPr sz="2200">
                <a:solidFill>
                  <a:schemeClr val="tx1"/>
                </a:solidFill>
                <a:latin typeface="Century Gothic" panose="020B0502020202020204" pitchFamily="34" charset="0"/>
              </a:defRPr>
            </a:lvl1pPr>
            <a:lvl2pPr marL="742950" indent="-285750">
              <a:lnSpc>
                <a:spcPct val="90000"/>
              </a:lnSpc>
              <a:spcBef>
                <a:spcPts val="500"/>
              </a:spcBef>
              <a:buFont typeface="Arial" panose="020B0604020202020204" pitchFamily="34" charset="0"/>
              <a:buChar char="•"/>
              <a:defRPr sz="2000">
                <a:solidFill>
                  <a:schemeClr val="tx1"/>
                </a:solidFill>
                <a:latin typeface="Century Gothic" panose="020B0502020202020204" pitchFamily="34" charset="0"/>
              </a:defRPr>
            </a:lvl2pPr>
            <a:lvl3pPr marL="1143000" indent="-228600">
              <a:lnSpc>
                <a:spcPct val="90000"/>
              </a:lnSpc>
              <a:spcBef>
                <a:spcPts val="500"/>
              </a:spcBef>
              <a:buFont typeface="Arial" panose="020B0604020202020204" pitchFamily="34" charset="0"/>
              <a:buChar char="•"/>
              <a:defRPr>
                <a:solidFill>
                  <a:schemeClr val="tx1"/>
                </a:solidFill>
                <a:latin typeface="Century Gothic" panose="020B0502020202020204" pitchFamily="34" charset="0"/>
              </a:defRPr>
            </a:lvl3pPr>
            <a:lvl4pPr marL="1600200" indent="-228600">
              <a:lnSpc>
                <a:spcPct val="90000"/>
              </a:lnSpc>
              <a:spcBef>
                <a:spcPts val="500"/>
              </a:spcBef>
              <a:buFont typeface="Arial" panose="020B0604020202020204" pitchFamily="34" charset="0"/>
              <a:buChar char="•"/>
              <a:defRPr sz="1600">
                <a:solidFill>
                  <a:schemeClr val="tx1"/>
                </a:solidFill>
                <a:latin typeface="Century Gothic" panose="020B0502020202020204" pitchFamily="34" charset="0"/>
              </a:defRPr>
            </a:lvl4pPr>
            <a:lvl5pPr marL="2057400" indent="-228600">
              <a:lnSpc>
                <a:spcPct val="90000"/>
              </a:lnSpc>
              <a:spcBef>
                <a:spcPts val="500"/>
              </a:spcBef>
              <a:buFont typeface="Arial" panose="020B0604020202020204" pitchFamily="34" charset="0"/>
              <a:buChar char="•"/>
              <a:defRPr sz="1600">
                <a:solidFill>
                  <a:schemeClr val="tx1"/>
                </a:solidFill>
                <a:latin typeface="Century Gothic" panose="020B0502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9pPr>
          </a:lstStyle>
          <a:p>
            <a:pPr algn="r">
              <a:lnSpc>
                <a:spcPts val="1625"/>
              </a:lnSpc>
              <a:spcBef>
                <a:spcPct val="0"/>
              </a:spcBef>
              <a:buNone/>
            </a:pPr>
            <a:r>
              <a:rPr lang="en-US" altLang="en-US" b="1" dirty="0" err="1">
                <a:solidFill>
                  <a:srgbClr val="CC3300"/>
                </a:solidFill>
                <a:latin typeface="Times New Roman (Headings)"/>
                <a:ea typeface="Barlow" panose="00000500000000000000" pitchFamily="2" charset="0"/>
                <a:cs typeface="Barlow" panose="00000500000000000000" pitchFamily="2" charset="0"/>
              </a:rPr>
              <a:t>Thực</a:t>
            </a:r>
            <a:r>
              <a:rPr lang="en-US" altLang="en-US" b="1" dirty="0">
                <a:solidFill>
                  <a:srgbClr val="CC3300"/>
                </a:solidFill>
                <a:latin typeface="Times New Roman (Headings)"/>
                <a:ea typeface="Barlow" panose="00000500000000000000" pitchFamily="2" charset="0"/>
                <a:cs typeface="Barlow" panose="00000500000000000000" pitchFamily="2" charset="0"/>
              </a:rPr>
              <a:t> </a:t>
            </a:r>
            <a:r>
              <a:rPr lang="en-US" altLang="en-US" b="1" dirty="0" err="1">
                <a:solidFill>
                  <a:srgbClr val="CC3300"/>
                </a:solidFill>
                <a:latin typeface="Times New Roman (Headings)"/>
                <a:ea typeface="Barlow" panose="00000500000000000000" pitchFamily="2" charset="0"/>
                <a:cs typeface="Barlow" panose="00000500000000000000" pitchFamily="2" charset="0"/>
              </a:rPr>
              <a:t>hiện</a:t>
            </a:r>
            <a:r>
              <a:rPr lang="en-US" altLang="en-US" b="1" dirty="0">
                <a:solidFill>
                  <a:srgbClr val="CC3300"/>
                </a:solidFill>
                <a:latin typeface="Times New Roman (Headings)"/>
                <a:ea typeface="Barlow" panose="00000500000000000000" pitchFamily="2" charset="0"/>
                <a:cs typeface="Barlow" panose="00000500000000000000" pitchFamily="2" charset="0"/>
              </a:rPr>
              <a:t> </a:t>
            </a:r>
            <a:r>
              <a:rPr lang="en-US" altLang="en-US" b="1" dirty="0" err="1">
                <a:solidFill>
                  <a:srgbClr val="CC3300"/>
                </a:solidFill>
                <a:latin typeface="Times New Roman (Headings)"/>
                <a:ea typeface="Barlow" panose="00000500000000000000" pitchFamily="2" charset="0"/>
                <a:cs typeface="Barlow" panose="00000500000000000000" pitchFamily="2" charset="0"/>
              </a:rPr>
              <a:t>đề</a:t>
            </a:r>
            <a:r>
              <a:rPr lang="en-US" altLang="en-US" b="1" dirty="0">
                <a:solidFill>
                  <a:srgbClr val="CC3300"/>
                </a:solidFill>
                <a:latin typeface="Times New Roman (Headings)"/>
                <a:ea typeface="Barlow" panose="00000500000000000000" pitchFamily="2" charset="0"/>
                <a:cs typeface="Barlow" panose="00000500000000000000" pitchFamily="2" charset="0"/>
              </a:rPr>
              <a:t> </a:t>
            </a:r>
            <a:r>
              <a:rPr lang="en-US" altLang="en-US" b="1" dirty="0" err="1">
                <a:solidFill>
                  <a:srgbClr val="CC3300"/>
                </a:solidFill>
                <a:latin typeface="Times New Roman (Headings)"/>
                <a:ea typeface="Barlow" panose="00000500000000000000" pitchFamily="2" charset="0"/>
                <a:cs typeface="Barlow" panose="00000500000000000000" pitchFamily="2" charset="0"/>
              </a:rPr>
              <a:t>tài</a:t>
            </a:r>
            <a:endParaRPr lang="en-US" altLang="en-US" dirty="0">
              <a:solidFill>
                <a:srgbClr val="CC3300"/>
              </a:solidFill>
              <a:latin typeface="Times New Roman (Headings)"/>
            </a:endParaRPr>
          </a:p>
        </p:txBody>
      </p:sp>
      <p:sp>
        <p:nvSpPr>
          <p:cNvPr id="21" name="Text 18">
            <a:extLst>
              <a:ext uri="{FF2B5EF4-FFF2-40B4-BE49-F238E27FC236}">
                <a16:creationId xmlns:a16="http://schemas.microsoft.com/office/drawing/2014/main" id="{8DD568D2-3891-2451-895D-BD8BF1E0F567}"/>
              </a:ext>
            </a:extLst>
          </p:cNvPr>
          <p:cNvSpPr>
            <a:spLocks noChangeArrowheads="1"/>
          </p:cNvSpPr>
          <p:nvPr/>
        </p:nvSpPr>
        <p:spPr bwMode="auto">
          <a:xfrm>
            <a:off x="1679578" y="3408366"/>
            <a:ext cx="3883025"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200">
                <a:solidFill>
                  <a:schemeClr val="tx1"/>
                </a:solidFill>
                <a:latin typeface="Century Gothic" panose="020B0502020202020204" pitchFamily="34" charset="0"/>
              </a:defRPr>
            </a:lvl1pPr>
            <a:lvl2pPr marL="742950" indent="-285750">
              <a:lnSpc>
                <a:spcPct val="90000"/>
              </a:lnSpc>
              <a:spcBef>
                <a:spcPts val="500"/>
              </a:spcBef>
              <a:buFont typeface="Arial" panose="020B0604020202020204" pitchFamily="34" charset="0"/>
              <a:buChar char="•"/>
              <a:defRPr sz="2000">
                <a:solidFill>
                  <a:schemeClr val="tx1"/>
                </a:solidFill>
                <a:latin typeface="Century Gothic" panose="020B0502020202020204" pitchFamily="34" charset="0"/>
              </a:defRPr>
            </a:lvl2pPr>
            <a:lvl3pPr marL="1143000" indent="-228600">
              <a:lnSpc>
                <a:spcPct val="90000"/>
              </a:lnSpc>
              <a:spcBef>
                <a:spcPts val="500"/>
              </a:spcBef>
              <a:buFont typeface="Arial" panose="020B0604020202020204" pitchFamily="34" charset="0"/>
              <a:buChar char="•"/>
              <a:defRPr>
                <a:solidFill>
                  <a:schemeClr val="tx1"/>
                </a:solidFill>
                <a:latin typeface="Century Gothic" panose="020B0502020202020204" pitchFamily="34" charset="0"/>
              </a:defRPr>
            </a:lvl3pPr>
            <a:lvl4pPr marL="1600200" indent="-228600">
              <a:lnSpc>
                <a:spcPct val="90000"/>
              </a:lnSpc>
              <a:spcBef>
                <a:spcPts val="500"/>
              </a:spcBef>
              <a:buFont typeface="Arial" panose="020B0604020202020204" pitchFamily="34" charset="0"/>
              <a:buChar char="•"/>
              <a:defRPr sz="1600">
                <a:solidFill>
                  <a:schemeClr val="tx1"/>
                </a:solidFill>
                <a:latin typeface="Century Gothic" panose="020B0502020202020204" pitchFamily="34" charset="0"/>
              </a:defRPr>
            </a:lvl4pPr>
            <a:lvl5pPr marL="2057400" indent="-228600">
              <a:lnSpc>
                <a:spcPct val="90000"/>
              </a:lnSpc>
              <a:spcBef>
                <a:spcPts val="500"/>
              </a:spcBef>
              <a:buFont typeface="Arial" panose="020B0604020202020204" pitchFamily="34" charset="0"/>
              <a:buChar char="•"/>
              <a:defRPr sz="1600">
                <a:solidFill>
                  <a:schemeClr val="tx1"/>
                </a:solidFill>
                <a:latin typeface="Century Gothic" panose="020B0502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9pPr>
          </a:lstStyle>
          <a:p>
            <a:pPr algn="just">
              <a:lnSpc>
                <a:spcPts val="2200"/>
              </a:lnSpc>
              <a:spcBef>
                <a:spcPct val="0"/>
              </a:spcBef>
              <a:buNone/>
            </a:pPr>
            <a:r>
              <a:rPr lang="en-US" altLang="en-US">
                <a:solidFill>
                  <a:srgbClr val="FF0000"/>
                </a:solidFill>
                <a:latin typeface="Times New Roman (Headings)"/>
                <a:ea typeface="Montserrat" panose="02000505000000020004" pitchFamily="2" charset="0"/>
                <a:cs typeface="Montserrat" panose="02000505000000020004" pitchFamily="2" charset="0"/>
              </a:rPr>
              <a:t>Xem xét chỉnh sửa đề cương chi tiết để phù hợp với thực tế.</a:t>
            </a:r>
            <a:endParaRPr lang="en-US" altLang="en-US">
              <a:solidFill>
                <a:srgbClr val="FF0000"/>
              </a:solidFill>
              <a:latin typeface="Times New Roman (Headings)"/>
            </a:endParaRPr>
          </a:p>
        </p:txBody>
      </p:sp>
      <p:sp>
        <p:nvSpPr>
          <p:cNvPr id="22" name="Shape 19">
            <a:extLst>
              <a:ext uri="{FF2B5EF4-FFF2-40B4-BE49-F238E27FC236}">
                <a16:creationId xmlns:a16="http://schemas.microsoft.com/office/drawing/2014/main" id="{3B619DD3-9039-B7E0-D575-22F98ABE8CAA}"/>
              </a:ext>
            </a:extLst>
          </p:cNvPr>
          <p:cNvSpPr/>
          <p:nvPr/>
        </p:nvSpPr>
        <p:spPr>
          <a:xfrm>
            <a:off x="6223000" y="4348166"/>
            <a:ext cx="438150" cy="14287"/>
          </a:xfrm>
          <a:prstGeom prst="roundRect">
            <a:avLst>
              <a:gd name="adj" fmla="val 789408"/>
            </a:avLst>
          </a:prstGeom>
          <a:solidFill>
            <a:schemeClr val="accent6">
              <a:lumMod val="75000"/>
            </a:schemeClr>
          </a:solidFill>
          <a:ln/>
        </p:spPr>
        <p:txBody>
          <a:bodyPr/>
          <a:lstStyle/>
          <a:p>
            <a:pPr>
              <a:defRPr/>
            </a:pPr>
            <a:endParaRPr lang="vi-VN"/>
          </a:p>
        </p:txBody>
      </p:sp>
      <p:sp>
        <p:nvSpPr>
          <p:cNvPr id="24" name="Text 21">
            <a:extLst>
              <a:ext uri="{FF2B5EF4-FFF2-40B4-BE49-F238E27FC236}">
                <a16:creationId xmlns:a16="http://schemas.microsoft.com/office/drawing/2014/main" id="{78D38731-BB3B-F0D6-876C-4F786A28E433}"/>
              </a:ext>
            </a:extLst>
          </p:cNvPr>
          <p:cNvSpPr>
            <a:spLocks noChangeArrowheads="1"/>
          </p:cNvSpPr>
          <p:nvPr/>
        </p:nvSpPr>
        <p:spPr bwMode="auto">
          <a:xfrm>
            <a:off x="6035675" y="4221166"/>
            <a:ext cx="120650"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lnSpc>
                <a:spcPct val="90000"/>
              </a:lnSpc>
              <a:spcBef>
                <a:spcPts val="1000"/>
              </a:spcBef>
              <a:buFont typeface="Arial" panose="020B0604020202020204" pitchFamily="34" charset="0"/>
              <a:buChar char="•"/>
              <a:defRPr sz="2200">
                <a:solidFill>
                  <a:schemeClr val="tx1"/>
                </a:solidFill>
                <a:latin typeface="Century Gothic" panose="020B0502020202020204" pitchFamily="34" charset="0"/>
              </a:defRPr>
            </a:lvl1pPr>
            <a:lvl2pPr marL="742950" indent="-285750">
              <a:lnSpc>
                <a:spcPct val="90000"/>
              </a:lnSpc>
              <a:spcBef>
                <a:spcPts val="500"/>
              </a:spcBef>
              <a:buFont typeface="Arial" panose="020B0604020202020204" pitchFamily="34" charset="0"/>
              <a:buChar char="•"/>
              <a:defRPr sz="2000">
                <a:solidFill>
                  <a:schemeClr val="tx1"/>
                </a:solidFill>
                <a:latin typeface="Century Gothic" panose="020B0502020202020204" pitchFamily="34" charset="0"/>
              </a:defRPr>
            </a:lvl2pPr>
            <a:lvl3pPr marL="1143000" indent="-228600">
              <a:lnSpc>
                <a:spcPct val="90000"/>
              </a:lnSpc>
              <a:spcBef>
                <a:spcPts val="500"/>
              </a:spcBef>
              <a:buFont typeface="Arial" panose="020B0604020202020204" pitchFamily="34" charset="0"/>
              <a:buChar char="•"/>
              <a:defRPr>
                <a:solidFill>
                  <a:schemeClr val="tx1"/>
                </a:solidFill>
                <a:latin typeface="Century Gothic" panose="020B0502020202020204" pitchFamily="34" charset="0"/>
              </a:defRPr>
            </a:lvl3pPr>
            <a:lvl4pPr marL="1600200" indent="-228600">
              <a:lnSpc>
                <a:spcPct val="90000"/>
              </a:lnSpc>
              <a:spcBef>
                <a:spcPts val="500"/>
              </a:spcBef>
              <a:buFont typeface="Arial" panose="020B0604020202020204" pitchFamily="34" charset="0"/>
              <a:buChar char="•"/>
              <a:defRPr sz="1600">
                <a:solidFill>
                  <a:schemeClr val="tx1"/>
                </a:solidFill>
                <a:latin typeface="Century Gothic" panose="020B0502020202020204" pitchFamily="34" charset="0"/>
              </a:defRPr>
            </a:lvl4pPr>
            <a:lvl5pPr marL="2057400" indent="-228600">
              <a:lnSpc>
                <a:spcPct val="90000"/>
              </a:lnSpc>
              <a:spcBef>
                <a:spcPts val="500"/>
              </a:spcBef>
              <a:buFont typeface="Arial" panose="020B0604020202020204" pitchFamily="34" charset="0"/>
              <a:buChar char="•"/>
              <a:defRPr sz="1600">
                <a:solidFill>
                  <a:schemeClr val="tx1"/>
                </a:solidFill>
                <a:latin typeface="Century Gothic" panose="020B0502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9pPr>
          </a:lstStyle>
          <a:p>
            <a:pPr algn="ctr">
              <a:lnSpc>
                <a:spcPts val="1563"/>
              </a:lnSpc>
              <a:spcBef>
                <a:spcPct val="0"/>
              </a:spcBef>
              <a:buNone/>
            </a:pPr>
            <a:r>
              <a:rPr lang="en-US" altLang="en-US" b="1">
                <a:solidFill>
                  <a:srgbClr val="0070C0"/>
                </a:solidFill>
                <a:latin typeface="Times New Roman (Headings)"/>
                <a:ea typeface="Barlow" panose="00000500000000000000" pitchFamily="2" charset="0"/>
                <a:cs typeface="Barlow" panose="00000500000000000000" pitchFamily="2" charset="0"/>
              </a:rPr>
              <a:t>4</a:t>
            </a:r>
            <a:endParaRPr lang="en-US" altLang="en-US">
              <a:solidFill>
                <a:srgbClr val="0070C0"/>
              </a:solidFill>
              <a:latin typeface="Times New Roman (Headings)"/>
            </a:endParaRPr>
          </a:p>
        </p:txBody>
      </p:sp>
      <p:sp>
        <p:nvSpPr>
          <p:cNvPr id="25" name="Text 22">
            <a:extLst>
              <a:ext uri="{FF2B5EF4-FFF2-40B4-BE49-F238E27FC236}">
                <a16:creationId xmlns:a16="http://schemas.microsoft.com/office/drawing/2014/main" id="{C1049642-F4A5-3EE3-6191-6D80301382CD}"/>
              </a:ext>
            </a:extLst>
          </p:cNvPr>
          <p:cNvSpPr>
            <a:spLocks noChangeArrowheads="1"/>
          </p:cNvSpPr>
          <p:nvPr/>
        </p:nvSpPr>
        <p:spPr bwMode="auto">
          <a:xfrm>
            <a:off x="6784978" y="4198941"/>
            <a:ext cx="1649413" cy="204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lnSpc>
                <a:spcPct val="90000"/>
              </a:lnSpc>
              <a:spcBef>
                <a:spcPts val="1000"/>
              </a:spcBef>
              <a:buFont typeface="Arial" panose="020B0604020202020204" pitchFamily="34" charset="0"/>
              <a:buChar char="•"/>
              <a:defRPr sz="2200">
                <a:solidFill>
                  <a:schemeClr val="tx1"/>
                </a:solidFill>
                <a:latin typeface="Century Gothic" panose="020B0502020202020204" pitchFamily="34" charset="0"/>
              </a:defRPr>
            </a:lvl1pPr>
            <a:lvl2pPr marL="742950" indent="-285750">
              <a:lnSpc>
                <a:spcPct val="90000"/>
              </a:lnSpc>
              <a:spcBef>
                <a:spcPts val="500"/>
              </a:spcBef>
              <a:buFont typeface="Arial" panose="020B0604020202020204" pitchFamily="34" charset="0"/>
              <a:buChar char="•"/>
              <a:defRPr sz="2000">
                <a:solidFill>
                  <a:schemeClr val="tx1"/>
                </a:solidFill>
                <a:latin typeface="Century Gothic" panose="020B0502020202020204" pitchFamily="34" charset="0"/>
              </a:defRPr>
            </a:lvl2pPr>
            <a:lvl3pPr marL="1143000" indent="-228600">
              <a:lnSpc>
                <a:spcPct val="90000"/>
              </a:lnSpc>
              <a:spcBef>
                <a:spcPts val="500"/>
              </a:spcBef>
              <a:buFont typeface="Arial" panose="020B0604020202020204" pitchFamily="34" charset="0"/>
              <a:buChar char="•"/>
              <a:defRPr>
                <a:solidFill>
                  <a:schemeClr val="tx1"/>
                </a:solidFill>
                <a:latin typeface="Century Gothic" panose="020B0502020202020204" pitchFamily="34" charset="0"/>
              </a:defRPr>
            </a:lvl3pPr>
            <a:lvl4pPr marL="1600200" indent="-228600">
              <a:lnSpc>
                <a:spcPct val="90000"/>
              </a:lnSpc>
              <a:spcBef>
                <a:spcPts val="500"/>
              </a:spcBef>
              <a:buFont typeface="Arial" panose="020B0604020202020204" pitchFamily="34" charset="0"/>
              <a:buChar char="•"/>
              <a:defRPr sz="1600">
                <a:solidFill>
                  <a:schemeClr val="tx1"/>
                </a:solidFill>
                <a:latin typeface="Century Gothic" panose="020B0502020202020204" pitchFamily="34" charset="0"/>
              </a:defRPr>
            </a:lvl4pPr>
            <a:lvl5pPr marL="2057400" indent="-228600">
              <a:lnSpc>
                <a:spcPct val="90000"/>
              </a:lnSpc>
              <a:spcBef>
                <a:spcPts val="500"/>
              </a:spcBef>
              <a:buFont typeface="Arial" panose="020B0604020202020204" pitchFamily="34" charset="0"/>
              <a:buChar char="•"/>
              <a:defRPr sz="1600">
                <a:solidFill>
                  <a:schemeClr val="tx1"/>
                </a:solidFill>
                <a:latin typeface="Century Gothic" panose="020B0502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9pPr>
          </a:lstStyle>
          <a:p>
            <a:pPr>
              <a:lnSpc>
                <a:spcPts val="1625"/>
              </a:lnSpc>
              <a:spcBef>
                <a:spcPct val="0"/>
              </a:spcBef>
              <a:buNone/>
            </a:pPr>
            <a:r>
              <a:rPr lang="en-US" altLang="en-US" b="1">
                <a:solidFill>
                  <a:srgbClr val="0070C0"/>
                </a:solidFill>
                <a:latin typeface="Times New Roman (Headings)"/>
                <a:ea typeface="Barlow" panose="00000500000000000000" pitchFamily="2" charset="0"/>
                <a:cs typeface="Barlow" panose="00000500000000000000" pitchFamily="2" charset="0"/>
              </a:rPr>
              <a:t>Viết bản thảo</a:t>
            </a:r>
            <a:endParaRPr lang="en-US" altLang="en-US">
              <a:solidFill>
                <a:srgbClr val="0070C0"/>
              </a:solidFill>
              <a:latin typeface="Times New Roman (Headings)"/>
            </a:endParaRPr>
          </a:p>
        </p:txBody>
      </p:sp>
      <p:sp>
        <p:nvSpPr>
          <p:cNvPr id="26" name="Text 23">
            <a:extLst>
              <a:ext uri="{FF2B5EF4-FFF2-40B4-BE49-F238E27FC236}">
                <a16:creationId xmlns:a16="http://schemas.microsoft.com/office/drawing/2014/main" id="{2A82D8A3-AB78-A041-05B6-5D3FF05F7B3D}"/>
              </a:ext>
            </a:extLst>
          </p:cNvPr>
          <p:cNvSpPr>
            <a:spLocks noChangeArrowheads="1"/>
          </p:cNvSpPr>
          <p:nvPr/>
        </p:nvSpPr>
        <p:spPr bwMode="auto">
          <a:xfrm>
            <a:off x="6784978" y="4551366"/>
            <a:ext cx="3444875"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200">
                <a:solidFill>
                  <a:schemeClr val="tx1"/>
                </a:solidFill>
                <a:latin typeface="Century Gothic" panose="020B0502020202020204" pitchFamily="34" charset="0"/>
              </a:defRPr>
            </a:lvl1pPr>
            <a:lvl2pPr marL="742950" indent="-285750">
              <a:lnSpc>
                <a:spcPct val="90000"/>
              </a:lnSpc>
              <a:spcBef>
                <a:spcPts val="500"/>
              </a:spcBef>
              <a:buFont typeface="Arial" panose="020B0604020202020204" pitchFamily="34" charset="0"/>
              <a:buChar char="•"/>
              <a:defRPr sz="2000">
                <a:solidFill>
                  <a:schemeClr val="tx1"/>
                </a:solidFill>
                <a:latin typeface="Century Gothic" panose="020B0502020202020204" pitchFamily="34" charset="0"/>
              </a:defRPr>
            </a:lvl2pPr>
            <a:lvl3pPr marL="1143000" indent="-228600">
              <a:lnSpc>
                <a:spcPct val="90000"/>
              </a:lnSpc>
              <a:spcBef>
                <a:spcPts val="500"/>
              </a:spcBef>
              <a:buFont typeface="Arial" panose="020B0604020202020204" pitchFamily="34" charset="0"/>
              <a:buChar char="•"/>
              <a:defRPr>
                <a:solidFill>
                  <a:schemeClr val="tx1"/>
                </a:solidFill>
                <a:latin typeface="Century Gothic" panose="020B0502020202020204" pitchFamily="34" charset="0"/>
              </a:defRPr>
            </a:lvl3pPr>
            <a:lvl4pPr marL="1600200" indent="-228600">
              <a:lnSpc>
                <a:spcPct val="90000"/>
              </a:lnSpc>
              <a:spcBef>
                <a:spcPts val="500"/>
              </a:spcBef>
              <a:buFont typeface="Arial" panose="020B0604020202020204" pitchFamily="34" charset="0"/>
              <a:buChar char="•"/>
              <a:defRPr sz="1600">
                <a:solidFill>
                  <a:schemeClr val="tx1"/>
                </a:solidFill>
                <a:latin typeface="Century Gothic" panose="020B0502020202020204" pitchFamily="34" charset="0"/>
              </a:defRPr>
            </a:lvl4pPr>
            <a:lvl5pPr marL="2057400" indent="-228600">
              <a:lnSpc>
                <a:spcPct val="90000"/>
              </a:lnSpc>
              <a:spcBef>
                <a:spcPts val="500"/>
              </a:spcBef>
              <a:buFont typeface="Arial" panose="020B0604020202020204" pitchFamily="34" charset="0"/>
              <a:buChar char="•"/>
              <a:defRPr sz="1600">
                <a:solidFill>
                  <a:schemeClr val="tx1"/>
                </a:solidFill>
                <a:latin typeface="Century Gothic" panose="020B0502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9pPr>
          </a:lstStyle>
          <a:p>
            <a:pPr algn="just">
              <a:lnSpc>
                <a:spcPts val="2200"/>
              </a:lnSpc>
              <a:spcBef>
                <a:spcPct val="0"/>
              </a:spcBef>
              <a:buNone/>
            </a:pPr>
            <a:r>
              <a:rPr lang="en-US" altLang="en-US">
                <a:solidFill>
                  <a:srgbClr val="0070C0"/>
                </a:solidFill>
                <a:latin typeface="Times New Roman (Headings)"/>
                <a:ea typeface="Montserrat" panose="02000505000000020004" pitchFamily="2" charset="0"/>
                <a:cs typeface="Montserrat" panose="02000505000000020004" pitchFamily="2" charset="0"/>
              </a:rPr>
              <a:t>Sử dụng ngôn ngữ chính xác, ngắn gọn và xúc tích</a:t>
            </a:r>
            <a:endParaRPr lang="en-US" altLang="en-US">
              <a:solidFill>
                <a:srgbClr val="0070C0"/>
              </a:solidFill>
              <a:latin typeface="Times New Roman (Headings)"/>
            </a:endParaRPr>
          </a:p>
        </p:txBody>
      </p:sp>
      <p:sp>
        <p:nvSpPr>
          <p:cNvPr id="27" name="Shape 24">
            <a:extLst>
              <a:ext uri="{FF2B5EF4-FFF2-40B4-BE49-F238E27FC236}">
                <a16:creationId xmlns:a16="http://schemas.microsoft.com/office/drawing/2014/main" id="{7EA6C1C2-F2B1-F650-754D-B0E53BEBB404}"/>
              </a:ext>
            </a:extLst>
          </p:cNvPr>
          <p:cNvSpPr>
            <a:spLocks noChangeArrowheads="1"/>
          </p:cNvSpPr>
          <p:nvPr/>
        </p:nvSpPr>
        <p:spPr bwMode="auto">
          <a:xfrm>
            <a:off x="5530850" y="5395916"/>
            <a:ext cx="438150" cy="14287"/>
          </a:xfrm>
          <a:prstGeom prst="roundRect">
            <a:avLst>
              <a:gd name="adj" fmla="val 789407"/>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200">
                <a:solidFill>
                  <a:schemeClr val="tx1"/>
                </a:solidFill>
                <a:latin typeface="Century Gothic" panose="020B0502020202020204" pitchFamily="34" charset="0"/>
              </a:defRPr>
            </a:lvl1pPr>
            <a:lvl2pPr marL="742950" indent="-285750">
              <a:lnSpc>
                <a:spcPct val="90000"/>
              </a:lnSpc>
              <a:spcBef>
                <a:spcPts val="500"/>
              </a:spcBef>
              <a:buFont typeface="Arial" panose="020B0604020202020204" pitchFamily="34" charset="0"/>
              <a:buChar char="•"/>
              <a:defRPr sz="2000">
                <a:solidFill>
                  <a:schemeClr val="tx1"/>
                </a:solidFill>
                <a:latin typeface="Century Gothic" panose="020B0502020202020204" pitchFamily="34" charset="0"/>
              </a:defRPr>
            </a:lvl2pPr>
            <a:lvl3pPr marL="1143000" indent="-228600">
              <a:lnSpc>
                <a:spcPct val="90000"/>
              </a:lnSpc>
              <a:spcBef>
                <a:spcPts val="500"/>
              </a:spcBef>
              <a:buFont typeface="Arial" panose="020B0604020202020204" pitchFamily="34" charset="0"/>
              <a:buChar char="•"/>
              <a:defRPr>
                <a:solidFill>
                  <a:schemeClr val="tx1"/>
                </a:solidFill>
                <a:latin typeface="Century Gothic" panose="020B0502020202020204" pitchFamily="34" charset="0"/>
              </a:defRPr>
            </a:lvl3pPr>
            <a:lvl4pPr marL="1600200" indent="-228600">
              <a:lnSpc>
                <a:spcPct val="90000"/>
              </a:lnSpc>
              <a:spcBef>
                <a:spcPts val="500"/>
              </a:spcBef>
              <a:buFont typeface="Arial" panose="020B0604020202020204" pitchFamily="34" charset="0"/>
              <a:buChar char="•"/>
              <a:defRPr sz="1600">
                <a:solidFill>
                  <a:schemeClr val="tx1"/>
                </a:solidFill>
                <a:latin typeface="Century Gothic" panose="020B0502020202020204" pitchFamily="34" charset="0"/>
              </a:defRPr>
            </a:lvl4pPr>
            <a:lvl5pPr marL="2057400" indent="-228600">
              <a:lnSpc>
                <a:spcPct val="90000"/>
              </a:lnSpc>
              <a:spcBef>
                <a:spcPts val="500"/>
              </a:spcBef>
              <a:buFont typeface="Arial" panose="020B0604020202020204" pitchFamily="34" charset="0"/>
              <a:buChar char="•"/>
              <a:defRPr sz="1600">
                <a:solidFill>
                  <a:schemeClr val="tx1"/>
                </a:solidFill>
                <a:latin typeface="Century Gothic" panose="020B0502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9pPr>
          </a:lstStyle>
          <a:p>
            <a:pPr>
              <a:lnSpc>
                <a:spcPct val="100000"/>
              </a:lnSpc>
              <a:spcBef>
                <a:spcPct val="0"/>
              </a:spcBef>
              <a:buFontTx/>
              <a:buNone/>
            </a:pPr>
            <a:endParaRPr lang="en-US" altLang="en-US" sz="2400">
              <a:latin typeface="Times New Roman" panose="02020603050405020304" pitchFamily="18" charset="0"/>
            </a:endParaRPr>
          </a:p>
        </p:txBody>
      </p:sp>
      <p:sp>
        <p:nvSpPr>
          <p:cNvPr id="29" name="Text 26">
            <a:extLst>
              <a:ext uri="{FF2B5EF4-FFF2-40B4-BE49-F238E27FC236}">
                <a16:creationId xmlns:a16="http://schemas.microsoft.com/office/drawing/2014/main" id="{7330E22B-61E7-18DD-E068-40BCBA9807CE}"/>
              </a:ext>
            </a:extLst>
          </p:cNvPr>
          <p:cNvSpPr/>
          <p:nvPr/>
        </p:nvSpPr>
        <p:spPr>
          <a:xfrm>
            <a:off x="6042025" y="5287966"/>
            <a:ext cx="107950" cy="198437"/>
          </a:xfrm>
          <a:prstGeom prst="rect">
            <a:avLst/>
          </a:prstGeom>
          <a:noFill/>
          <a:ln/>
        </p:spPr>
        <p:txBody>
          <a:bodyPr wrap="none"/>
          <a:lstStyle/>
          <a:p>
            <a:pPr algn="ctr">
              <a:lnSpc>
                <a:spcPts val="1558"/>
              </a:lnSpc>
              <a:defRPr/>
            </a:pPr>
            <a:r>
              <a:rPr lang="en-US" sz="2200" b="1" dirty="0">
                <a:solidFill>
                  <a:schemeClr val="accent1">
                    <a:lumMod val="75000"/>
                  </a:schemeClr>
                </a:solidFill>
                <a:latin typeface="Times New Roman (Headings)"/>
                <a:ea typeface="Barlow" pitchFamily="34" charset="-122"/>
                <a:cs typeface="Barlow" pitchFamily="34" charset="-120"/>
              </a:rPr>
              <a:t>5</a:t>
            </a:r>
            <a:endParaRPr lang="en-US" sz="2200" dirty="0">
              <a:solidFill>
                <a:schemeClr val="accent1">
                  <a:lumMod val="75000"/>
                </a:schemeClr>
              </a:solidFill>
              <a:latin typeface="Times New Roman (Headings)"/>
            </a:endParaRPr>
          </a:p>
        </p:txBody>
      </p:sp>
      <p:sp>
        <p:nvSpPr>
          <p:cNvPr id="30" name="Text 27">
            <a:extLst>
              <a:ext uri="{FF2B5EF4-FFF2-40B4-BE49-F238E27FC236}">
                <a16:creationId xmlns:a16="http://schemas.microsoft.com/office/drawing/2014/main" id="{DFC56E74-9BED-96B0-FB2B-397B74AD294D}"/>
              </a:ext>
            </a:extLst>
          </p:cNvPr>
          <p:cNvSpPr/>
          <p:nvPr/>
        </p:nvSpPr>
        <p:spPr>
          <a:xfrm>
            <a:off x="3757613" y="5280028"/>
            <a:ext cx="1649412" cy="206375"/>
          </a:xfrm>
          <a:prstGeom prst="rect">
            <a:avLst/>
          </a:prstGeom>
          <a:noFill/>
          <a:ln/>
        </p:spPr>
        <p:txBody>
          <a:bodyPr wrap="none"/>
          <a:lstStyle/>
          <a:p>
            <a:pPr algn="r">
              <a:lnSpc>
                <a:spcPts val="1623"/>
              </a:lnSpc>
              <a:defRPr/>
            </a:pPr>
            <a:r>
              <a:rPr lang="en-US" sz="2200" b="1">
                <a:solidFill>
                  <a:schemeClr val="accent1">
                    <a:lumMod val="75000"/>
                  </a:schemeClr>
                </a:solidFill>
                <a:latin typeface="Times New Roman (Headings)"/>
                <a:ea typeface="Barlow" pitchFamily="34" charset="-122"/>
                <a:cs typeface="Barlow" pitchFamily="34" charset="-120"/>
              </a:rPr>
              <a:t>Hoàn chỉnh và in ấn</a:t>
            </a:r>
            <a:endParaRPr lang="en-US" sz="2200" dirty="0">
              <a:solidFill>
                <a:schemeClr val="accent1">
                  <a:lumMod val="75000"/>
                </a:schemeClr>
              </a:solidFill>
              <a:latin typeface="Times New Roman (Headings)"/>
            </a:endParaRPr>
          </a:p>
        </p:txBody>
      </p:sp>
      <p:sp>
        <p:nvSpPr>
          <p:cNvPr id="31" name="Text 28">
            <a:extLst>
              <a:ext uri="{FF2B5EF4-FFF2-40B4-BE49-F238E27FC236}">
                <a16:creationId xmlns:a16="http://schemas.microsoft.com/office/drawing/2014/main" id="{F320B13A-1A8A-FF7F-7995-58BE543CC562}"/>
              </a:ext>
            </a:extLst>
          </p:cNvPr>
          <p:cNvSpPr>
            <a:spLocks noChangeArrowheads="1"/>
          </p:cNvSpPr>
          <p:nvPr/>
        </p:nvSpPr>
        <p:spPr bwMode="auto">
          <a:xfrm>
            <a:off x="1962153" y="5618166"/>
            <a:ext cx="3444875"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200">
                <a:solidFill>
                  <a:schemeClr val="tx1"/>
                </a:solidFill>
                <a:latin typeface="Century Gothic" panose="020B0502020202020204" pitchFamily="34" charset="0"/>
              </a:defRPr>
            </a:lvl1pPr>
            <a:lvl2pPr marL="742950" indent="-285750">
              <a:lnSpc>
                <a:spcPct val="90000"/>
              </a:lnSpc>
              <a:spcBef>
                <a:spcPts val="500"/>
              </a:spcBef>
              <a:buFont typeface="Arial" panose="020B0604020202020204" pitchFamily="34" charset="0"/>
              <a:buChar char="•"/>
              <a:defRPr sz="2000">
                <a:solidFill>
                  <a:schemeClr val="tx1"/>
                </a:solidFill>
                <a:latin typeface="Century Gothic" panose="020B0502020202020204" pitchFamily="34" charset="0"/>
              </a:defRPr>
            </a:lvl2pPr>
            <a:lvl3pPr marL="1143000" indent="-228600">
              <a:lnSpc>
                <a:spcPct val="90000"/>
              </a:lnSpc>
              <a:spcBef>
                <a:spcPts val="500"/>
              </a:spcBef>
              <a:buFont typeface="Arial" panose="020B0604020202020204" pitchFamily="34" charset="0"/>
              <a:buChar char="•"/>
              <a:defRPr>
                <a:solidFill>
                  <a:schemeClr val="tx1"/>
                </a:solidFill>
                <a:latin typeface="Century Gothic" panose="020B0502020202020204" pitchFamily="34" charset="0"/>
              </a:defRPr>
            </a:lvl3pPr>
            <a:lvl4pPr marL="1600200" indent="-228600">
              <a:lnSpc>
                <a:spcPct val="90000"/>
              </a:lnSpc>
              <a:spcBef>
                <a:spcPts val="500"/>
              </a:spcBef>
              <a:buFont typeface="Arial" panose="020B0604020202020204" pitchFamily="34" charset="0"/>
              <a:buChar char="•"/>
              <a:defRPr sz="1600">
                <a:solidFill>
                  <a:schemeClr val="tx1"/>
                </a:solidFill>
                <a:latin typeface="Century Gothic" panose="020B0502020202020204" pitchFamily="34" charset="0"/>
              </a:defRPr>
            </a:lvl4pPr>
            <a:lvl5pPr marL="2057400" indent="-228600">
              <a:lnSpc>
                <a:spcPct val="90000"/>
              </a:lnSpc>
              <a:spcBef>
                <a:spcPts val="500"/>
              </a:spcBef>
              <a:buFont typeface="Arial" panose="020B0604020202020204" pitchFamily="34" charset="0"/>
              <a:buChar char="•"/>
              <a:defRPr sz="1600">
                <a:solidFill>
                  <a:schemeClr val="tx1"/>
                </a:solidFill>
                <a:latin typeface="Century Gothic" panose="020B0502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600">
                <a:solidFill>
                  <a:schemeClr val="tx1"/>
                </a:solidFill>
                <a:latin typeface="Century Gothic" panose="020B0502020202020204" pitchFamily="34" charset="0"/>
              </a:defRPr>
            </a:lvl9pPr>
          </a:lstStyle>
          <a:p>
            <a:pPr algn="r">
              <a:lnSpc>
                <a:spcPts val="2200"/>
              </a:lnSpc>
              <a:spcBef>
                <a:spcPct val="0"/>
              </a:spcBef>
              <a:buNone/>
            </a:pPr>
            <a:r>
              <a:rPr lang="en-US" altLang="vi-VN">
                <a:solidFill>
                  <a:srgbClr val="93190A"/>
                </a:solidFill>
                <a:latin typeface="Times New Roman (Headings)"/>
                <a:ea typeface="Montserrat" panose="02000505000000020004" pitchFamily="2" charset="0"/>
                <a:cs typeface="Montserrat" panose="02000505000000020004" pitchFamily="2" charset="0"/>
              </a:rPr>
              <a:t>Lưu ý đến hình thức và quy chuẩn về văn bản</a:t>
            </a:r>
            <a:endParaRPr lang="en-US" altLang="vi-VN">
              <a:solidFill>
                <a:srgbClr val="93190A"/>
              </a:solidFill>
              <a:latin typeface="Times New Roman (Headings)"/>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randombar(horizontal)">
                                      <p:cBhvr>
                                        <p:cTn id="27" dur="500"/>
                                        <p:tgtEl>
                                          <p:spTgt spid="1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circle(in)">
                                      <p:cBhvr>
                                        <p:cTn id="32" dur="2000"/>
                                        <p:tgtEl>
                                          <p:spTgt spid="14"/>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6" presetClass="entr" presetSubtype="16"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circle(in)">
                                      <p:cBhvr>
                                        <p:cTn id="37" dur="2000"/>
                                        <p:tgtEl>
                                          <p:spTgt spid="1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circle(in)">
                                      <p:cBhvr>
                                        <p:cTn id="42" dur="2000"/>
                                        <p:tgtEl>
                                          <p:spTgt spid="15"/>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down)">
                                      <p:cBhvr>
                                        <p:cTn id="47" dur="500"/>
                                        <p:tgtEl>
                                          <p:spTgt spid="16"/>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53" presetClass="entr" presetSubtype="16" fill="hold" grpId="0" nodeType="click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p:cTn id="52" dur="500" fill="hold"/>
                                        <p:tgtEl>
                                          <p:spTgt spid="19"/>
                                        </p:tgtEl>
                                        <p:attrNameLst>
                                          <p:attrName>ppt_w</p:attrName>
                                        </p:attrNameLst>
                                      </p:cBhvr>
                                      <p:tavLst>
                                        <p:tav tm="0">
                                          <p:val>
                                            <p:fltVal val="0"/>
                                          </p:val>
                                        </p:tav>
                                        <p:tav tm="100000">
                                          <p:val>
                                            <p:strVal val="#ppt_w"/>
                                          </p:val>
                                        </p:tav>
                                      </p:tavLst>
                                    </p:anim>
                                    <p:anim calcmode="lin" valueType="num">
                                      <p:cBhvr>
                                        <p:cTn id="53" dur="500" fill="hold"/>
                                        <p:tgtEl>
                                          <p:spTgt spid="19"/>
                                        </p:tgtEl>
                                        <p:attrNameLst>
                                          <p:attrName>ppt_h</p:attrName>
                                        </p:attrNameLst>
                                      </p:cBhvr>
                                      <p:tavLst>
                                        <p:tav tm="0">
                                          <p:val>
                                            <p:fltVal val="0"/>
                                          </p:val>
                                        </p:tav>
                                        <p:tav tm="100000">
                                          <p:val>
                                            <p:strVal val="#ppt_h"/>
                                          </p:val>
                                        </p:tav>
                                      </p:tavLst>
                                    </p:anim>
                                    <p:animEffect transition="in" filter="fade">
                                      <p:cBhvr>
                                        <p:cTn id="54" dur="500"/>
                                        <p:tgtEl>
                                          <p:spTgt spid="19"/>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53" presetClass="entr" presetSubtype="16" fill="hold" nodeType="click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p:cTn id="59" dur="500" fill="hold"/>
                                        <p:tgtEl>
                                          <p:spTgt spid="17"/>
                                        </p:tgtEl>
                                        <p:attrNameLst>
                                          <p:attrName>ppt_w</p:attrName>
                                        </p:attrNameLst>
                                      </p:cBhvr>
                                      <p:tavLst>
                                        <p:tav tm="0">
                                          <p:val>
                                            <p:fltVal val="0"/>
                                          </p:val>
                                        </p:tav>
                                        <p:tav tm="100000">
                                          <p:val>
                                            <p:strVal val="#ppt_w"/>
                                          </p:val>
                                        </p:tav>
                                      </p:tavLst>
                                    </p:anim>
                                    <p:anim calcmode="lin" valueType="num">
                                      <p:cBhvr>
                                        <p:cTn id="60" dur="500" fill="hold"/>
                                        <p:tgtEl>
                                          <p:spTgt spid="17"/>
                                        </p:tgtEl>
                                        <p:attrNameLst>
                                          <p:attrName>ppt_h</p:attrName>
                                        </p:attrNameLst>
                                      </p:cBhvr>
                                      <p:tavLst>
                                        <p:tav tm="0">
                                          <p:val>
                                            <p:fltVal val="0"/>
                                          </p:val>
                                        </p:tav>
                                        <p:tav tm="100000">
                                          <p:val>
                                            <p:strVal val="#ppt_h"/>
                                          </p:val>
                                        </p:tav>
                                      </p:tavLst>
                                    </p:anim>
                                    <p:animEffect transition="in" filter="fade">
                                      <p:cBhvr>
                                        <p:cTn id="61" dur="500"/>
                                        <p:tgtEl>
                                          <p:spTgt spid="17"/>
                                        </p:tgtEl>
                                      </p:cBhvr>
                                    </p:animEffect>
                                  </p:childTnLst>
                                </p:cTn>
                              </p:par>
                            </p:childTnLst>
                          </p:cTn>
                        </p:par>
                      </p:childTnLst>
                    </p:cTn>
                  </p:par>
                  <p:par>
                    <p:cTn id="62" fill="hold" nodeType="clickPar">
                      <p:stCondLst>
                        <p:cond delay="indefinite"/>
                      </p:stCondLst>
                      <p:childTnLst>
                        <p:par>
                          <p:cTn id="63" fill="hold" nodeType="withGroup">
                            <p:stCondLst>
                              <p:cond delay="0"/>
                            </p:stCondLst>
                            <p:childTnLst>
                              <p:par>
                                <p:cTn id="64" presetID="53" presetClass="entr" presetSubtype="16" fill="hold" grpId="0" nodeType="clickEffect">
                                  <p:stCondLst>
                                    <p:cond delay="0"/>
                                  </p:stCondLst>
                                  <p:childTnLst>
                                    <p:set>
                                      <p:cBhvr>
                                        <p:cTn id="65" dur="1" fill="hold">
                                          <p:stCondLst>
                                            <p:cond delay="0"/>
                                          </p:stCondLst>
                                        </p:cTn>
                                        <p:tgtEl>
                                          <p:spTgt spid="20"/>
                                        </p:tgtEl>
                                        <p:attrNameLst>
                                          <p:attrName>style.visibility</p:attrName>
                                        </p:attrNameLst>
                                      </p:cBhvr>
                                      <p:to>
                                        <p:strVal val="visible"/>
                                      </p:to>
                                    </p:set>
                                    <p:anim calcmode="lin" valueType="num">
                                      <p:cBhvr>
                                        <p:cTn id="66" dur="500" fill="hold"/>
                                        <p:tgtEl>
                                          <p:spTgt spid="20"/>
                                        </p:tgtEl>
                                        <p:attrNameLst>
                                          <p:attrName>ppt_w</p:attrName>
                                        </p:attrNameLst>
                                      </p:cBhvr>
                                      <p:tavLst>
                                        <p:tav tm="0">
                                          <p:val>
                                            <p:fltVal val="0"/>
                                          </p:val>
                                        </p:tav>
                                        <p:tav tm="100000">
                                          <p:val>
                                            <p:strVal val="#ppt_w"/>
                                          </p:val>
                                        </p:tav>
                                      </p:tavLst>
                                    </p:anim>
                                    <p:anim calcmode="lin" valueType="num">
                                      <p:cBhvr>
                                        <p:cTn id="67" dur="500" fill="hold"/>
                                        <p:tgtEl>
                                          <p:spTgt spid="20"/>
                                        </p:tgtEl>
                                        <p:attrNameLst>
                                          <p:attrName>ppt_h</p:attrName>
                                        </p:attrNameLst>
                                      </p:cBhvr>
                                      <p:tavLst>
                                        <p:tav tm="0">
                                          <p:val>
                                            <p:fltVal val="0"/>
                                          </p:val>
                                        </p:tav>
                                        <p:tav tm="100000">
                                          <p:val>
                                            <p:strVal val="#ppt_h"/>
                                          </p:val>
                                        </p:tav>
                                      </p:tavLst>
                                    </p:anim>
                                    <p:animEffect transition="in" filter="fade">
                                      <p:cBhvr>
                                        <p:cTn id="68" dur="500"/>
                                        <p:tgtEl>
                                          <p:spTgt spid="20"/>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53" presetClass="entr" presetSubtype="16" fill="hold" grpId="0" nodeType="click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p:cTn id="73" dur="500" fill="hold"/>
                                        <p:tgtEl>
                                          <p:spTgt spid="21"/>
                                        </p:tgtEl>
                                        <p:attrNameLst>
                                          <p:attrName>ppt_w</p:attrName>
                                        </p:attrNameLst>
                                      </p:cBhvr>
                                      <p:tavLst>
                                        <p:tav tm="0">
                                          <p:val>
                                            <p:fltVal val="0"/>
                                          </p:val>
                                        </p:tav>
                                        <p:tav tm="100000">
                                          <p:val>
                                            <p:strVal val="#ppt_w"/>
                                          </p:val>
                                        </p:tav>
                                      </p:tavLst>
                                    </p:anim>
                                    <p:anim calcmode="lin" valueType="num">
                                      <p:cBhvr>
                                        <p:cTn id="74" dur="500" fill="hold"/>
                                        <p:tgtEl>
                                          <p:spTgt spid="21"/>
                                        </p:tgtEl>
                                        <p:attrNameLst>
                                          <p:attrName>ppt_h</p:attrName>
                                        </p:attrNameLst>
                                      </p:cBhvr>
                                      <p:tavLst>
                                        <p:tav tm="0">
                                          <p:val>
                                            <p:fltVal val="0"/>
                                          </p:val>
                                        </p:tav>
                                        <p:tav tm="100000">
                                          <p:val>
                                            <p:strVal val="#ppt_h"/>
                                          </p:val>
                                        </p:tav>
                                      </p:tavLst>
                                    </p:anim>
                                    <p:animEffect transition="in" filter="fade">
                                      <p:cBhvr>
                                        <p:cTn id="75" dur="500"/>
                                        <p:tgtEl>
                                          <p:spTgt spid="21"/>
                                        </p:tgtEl>
                                      </p:cBhvr>
                                    </p:animEffect>
                                  </p:childTnLst>
                                </p:cTn>
                              </p:par>
                            </p:childTnLst>
                          </p:cTn>
                        </p:par>
                      </p:childTnLst>
                    </p:cTn>
                  </p:par>
                  <p:par>
                    <p:cTn id="76" fill="hold" nodeType="clickPar">
                      <p:stCondLst>
                        <p:cond delay="indefinite"/>
                      </p:stCondLst>
                      <p:childTnLst>
                        <p:par>
                          <p:cTn id="77" fill="hold" nodeType="withGroup">
                            <p:stCondLst>
                              <p:cond delay="0"/>
                            </p:stCondLst>
                            <p:childTnLst>
                              <p:par>
                                <p:cTn id="78" presetID="31" presetClass="entr" presetSubtype="0" fill="hold" grpId="0" nodeType="clickEffect">
                                  <p:stCondLst>
                                    <p:cond delay="0"/>
                                  </p:stCondLst>
                                  <p:childTnLst>
                                    <p:set>
                                      <p:cBhvr>
                                        <p:cTn id="79" dur="1" fill="hold">
                                          <p:stCondLst>
                                            <p:cond delay="0"/>
                                          </p:stCondLst>
                                        </p:cTn>
                                        <p:tgtEl>
                                          <p:spTgt spid="24"/>
                                        </p:tgtEl>
                                        <p:attrNameLst>
                                          <p:attrName>style.visibility</p:attrName>
                                        </p:attrNameLst>
                                      </p:cBhvr>
                                      <p:to>
                                        <p:strVal val="visible"/>
                                      </p:to>
                                    </p:set>
                                    <p:anim calcmode="lin" valueType="num">
                                      <p:cBhvr>
                                        <p:cTn id="80" dur="1000" fill="hold"/>
                                        <p:tgtEl>
                                          <p:spTgt spid="24"/>
                                        </p:tgtEl>
                                        <p:attrNameLst>
                                          <p:attrName>ppt_w</p:attrName>
                                        </p:attrNameLst>
                                      </p:cBhvr>
                                      <p:tavLst>
                                        <p:tav tm="0">
                                          <p:val>
                                            <p:fltVal val="0"/>
                                          </p:val>
                                        </p:tav>
                                        <p:tav tm="100000">
                                          <p:val>
                                            <p:strVal val="#ppt_w"/>
                                          </p:val>
                                        </p:tav>
                                      </p:tavLst>
                                    </p:anim>
                                    <p:anim calcmode="lin" valueType="num">
                                      <p:cBhvr>
                                        <p:cTn id="81" dur="1000" fill="hold"/>
                                        <p:tgtEl>
                                          <p:spTgt spid="24"/>
                                        </p:tgtEl>
                                        <p:attrNameLst>
                                          <p:attrName>ppt_h</p:attrName>
                                        </p:attrNameLst>
                                      </p:cBhvr>
                                      <p:tavLst>
                                        <p:tav tm="0">
                                          <p:val>
                                            <p:fltVal val="0"/>
                                          </p:val>
                                        </p:tav>
                                        <p:tav tm="100000">
                                          <p:val>
                                            <p:strVal val="#ppt_h"/>
                                          </p:val>
                                        </p:tav>
                                      </p:tavLst>
                                    </p:anim>
                                    <p:anim calcmode="lin" valueType="num">
                                      <p:cBhvr>
                                        <p:cTn id="82" dur="1000" fill="hold"/>
                                        <p:tgtEl>
                                          <p:spTgt spid="24"/>
                                        </p:tgtEl>
                                        <p:attrNameLst>
                                          <p:attrName>style.rotation</p:attrName>
                                        </p:attrNameLst>
                                      </p:cBhvr>
                                      <p:tavLst>
                                        <p:tav tm="0">
                                          <p:val>
                                            <p:fltVal val="90"/>
                                          </p:val>
                                        </p:tav>
                                        <p:tav tm="100000">
                                          <p:val>
                                            <p:fltVal val="0"/>
                                          </p:val>
                                        </p:tav>
                                      </p:tavLst>
                                    </p:anim>
                                    <p:animEffect transition="in" filter="fade">
                                      <p:cBhvr>
                                        <p:cTn id="83" dur="1000"/>
                                        <p:tgtEl>
                                          <p:spTgt spid="24"/>
                                        </p:tgtEl>
                                      </p:cBhvr>
                                    </p:animEffect>
                                  </p:childTnLst>
                                </p:cTn>
                              </p:par>
                            </p:childTnLst>
                          </p:cTn>
                        </p:par>
                      </p:childTnLst>
                    </p:cTn>
                  </p:par>
                  <p:par>
                    <p:cTn id="84" fill="hold" nodeType="clickPar">
                      <p:stCondLst>
                        <p:cond delay="indefinite"/>
                      </p:stCondLst>
                      <p:childTnLst>
                        <p:par>
                          <p:cTn id="85" fill="hold" nodeType="withGroup">
                            <p:stCondLst>
                              <p:cond delay="0"/>
                            </p:stCondLst>
                            <p:childTnLst>
                              <p:par>
                                <p:cTn id="86" presetID="31" presetClass="entr" presetSubtype="0" fill="hold" nodeType="clickEffect">
                                  <p:stCondLst>
                                    <p:cond delay="0"/>
                                  </p:stCondLst>
                                  <p:childTnLst>
                                    <p:set>
                                      <p:cBhvr>
                                        <p:cTn id="87" dur="1" fill="hold">
                                          <p:stCondLst>
                                            <p:cond delay="0"/>
                                          </p:stCondLst>
                                        </p:cTn>
                                        <p:tgtEl>
                                          <p:spTgt spid="22"/>
                                        </p:tgtEl>
                                        <p:attrNameLst>
                                          <p:attrName>style.visibility</p:attrName>
                                        </p:attrNameLst>
                                      </p:cBhvr>
                                      <p:to>
                                        <p:strVal val="visible"/>
                                      </p:to>
                                    </p:set>
                                    <p:anim calcmode="lin" valueType="num">
                                      <p:cBhvr>
                                        <p:cTn id="88" dur="1000" fill="hold"/>
                                        <p:tgtEl>
                                          <p:spTgt spid="22"/>
                                        </p:tgtEl>
                                        <p:attrNameLst>
                                          <p:attrName>ppt_w</p:attrName>
                                        </p:attrNameLst>
                                      </p:cBhvr>
                                      <p:tavLst>
                                        <p:tav tm="0">
                                          <p:val>
                                            <p:fltVal val="0"/>
                                          </p:val>
                                        </p:tav>
                                        <p:tav tm="100000">
                                          <p:val>
                                            <p:strVal val="#ppt_w"/>
                                          </p:val>
                                        </p:tav>
                                      </p:tavLst>
                                    </p:anim>
                                    <p:anim calcmode="lin" valueType="num">
                                      <p:cBhvr>
                                        <p:cTn id="89" dur="1000" fill="hold"/>
                                        <p:tgtEl>
                                          <p:spTgt spid="22"/>
                                        </p:tgtEl>
                                        <p:attrNameLst>
                                          <p:attrName>ppt_h</p:attrName>
                                        </p:attrNameLst>
                                      </p:cBhvr>
                                      <p:tavLst>
                                        <p:tav tm="0">
                                          <p:val>
                                            <p:fltVal val="0"/>
                                          </p:val>
                                        </p:tav>
                                        <p:tav tm="100000">
                                          <p:val>
                                            <p:strVal val="#ppt_h"/>
                                          </p:val>
                                        </p:tav>
                                      </p:tavLst>
                                    </p:anim>
                                    <p:anim calcmode="lin" valueType="num">
                                      <p:cBhvr>
                                        <p:cTn id="90" dur="1000" fill="hold"/>
                                        <p:tgtEl>
                                          <p:spTgt spid="22"/>
                                        </p:tgtEl>
                                        <p:attrNameLst>
                                          <p:attrName>style.rotation</p:attrName>
                                        </p:attrNameLst>
                                      </p:cBhvr>
                                      <p:tavLst>
                                        <p:tav tm="0">
                                          <p:val>
                                            <p:fltVal val="90"/>
                                          </p:val>
                                        </p:tav>
                                        <p:tav tm="100000">
                                          <p:val>
                                            <p:fltVal val="0"/>
                                          </p:val>
                                        </p:tav>
                                      </p:tavLst>
                                    </p:anim>
                                    <p:animEffect transition="in" filter="fade">
                                      <p:cBhvr>
                                        <p:cTn id="91" dur="1000"/>
                                        <p:tgtEl>
                                          <p:spTgt spid="22"/>
                                        </p:tgtEl>
                                      </p:cBhvr>
                                    </p:animEffect>
                                  </p:childTnLst>
                                </p:cTn>
                              </p:par>
                            </p:childTnLst>
                          </p:cTn>
                        </p:par>
                      </p:childTnLst>
                    </p:cTn>
                  </p:par>
                  <p:par>
                    <p:cTn id="92" fill="hold" nodeType="clickPar">
                      <p:stCondLst>
                        <p:cond delay="indefinite"/>
                      </p:stCondLst>
                      <p:childTnLst>
                        <p:par>
                          <p:cTn id="93" fill="hold" nodeType="withGroup">
                            <p:stCondLst>
                              <p:cond delay="0"/>
                            </p:stCondLst>
                            <p:childTnLst>
                              <p:par>
                                <p:cTn id="94" presetID="31" presetClass="entr" presetSubtype="0" fill="hold" grpId="0" nodeType="clickEffect">
                                  <p:stCondLst>
                                    <p:cond delay="0"/>
                                  </p:stCondLst>
                                  <p:childTnLst>
                                    <p:set>
                                      <p:cBhvr>
                                        <p:cTn id="95" dur="1" fill="hold">
                                          <p:stCondLst>
                                            <p:cond delay="0"/>
                                          </p:stCondLst>
                                        </p:cTn>
                                        <p:tgtEl>
                                          <p:spTgt spid="25"/>
                                        </p:tgtEl>
                                        <p:attrNameLst>
                                          <p:attrName>style.visibility</p:attrName>
                                        </p:attrNameLst>
                                      </p:cBhvr>
                                      <p:to>
                                        <p:strVal val="visible"/>
                                      </p:to>
                                    </p:set>
                                    <p:anim calcmode="lin" valueType="num">
                                      <p:cBhvr>
                                        <p:cTn id="96" dur="1000" fill="hold"/>
                                        <p:tgtEl>
                                          <p:spTgt spid="25"/>
                                        </p:tgtEl>
                                        <p:attrNameLst>
                                          <p:attrName>ppt_w</p:attrName>
                                        </p:attrNameLst>
                                      </p:cBhvr>
                                      <p:tavLst>
                                        <p:tav tm="0">
                                          <p:val>
                                            <p:fltVal val="0"/>
                                          </p:val>
                                        </p:tav>
                                        <p:tav tm="100000">
                                          <p:val>
                                            <p:strVal val="#ppt_w"/>
                                          </p:val>
                                        </p:tav>
                                      </p:tavLst>
                                    </p:anim>
                                    <p:anim calcmode="lin" valueType="num">
                                      <p:cBhvr>
                                        <p:cTn id="97" dur="1000" fill="hold"/>
                                        <p:tgtEl>
                                          <p:spTgt spid="25"/>
                                        </p:tgtEl>
                                        <p:attrNameLst>
                                          <p:attrName>ppt_h</p:attrName>
                                        </p:attrNameLst>
                                      </p:cBhvr>
                                      <p:tavLst>
                                        <p:tav tm="0">
                                          <p:val>
                                            <p:fltVal val="0"/>
                                          </p:val>
                                        </p:tav>
                                        <p:tav tm="100000">
                                          <p:val>
                                            <p:strVal val="#ppt_h"/>
                                          </p:val>
                                        </p:tav>
                                      </p:tavLst>
                                    </p:anim>
                                    <p:anim calcmode="lin" valueType="num">
                                      <p:cBhvr>
                                        <p:cTn id="98" dur="1000" fill="hold"/>
                                        <p:tgtEl>
                                          <p:spTgt spid="25"/>
                                        </p:tgtEl>
                                        <p:attrNameLst>
                                          <p:attrName>style.rotation</p:attrName>
                                        </p:attrNameLst>
                                      </p:cBhvr>
                                      <p:tavLst>
                                        <p:tav tm="0">
                                          <p:val>
                                            <p:fltVal val="90"/>
                                          </p:val>
                                        </p:tav>
                                        <p:tav tm="100000">
                                          <p:val>
                                            <p:fltVal val="0"/>
                                          </p:val>
                                        </p:tav>
                                      </p:tavLst>
                                    </p:anim>
                                    <p:animEffect transition="in" filter="fade">
                                      <p:cBhvr>
                                        <p:cTn id="99" dur="1000"/>
                                        <p:tgtEl>
                                          <p:spTgt spid="25"/>
                                        </p:tgtEl>
                                      </p:cBhvr>
                                    </p:animEffect>
                                  </p:childTnLst>
                                </p:cTn>
                              </p:par>
                            </p:childTnLst>
                          </p:cTn>
                        </p:par>
                      </p:childTnLst>
                    </p:cTn>
                  </p:par>
                  <p:par>
                    <p:cTn id="100" fill="hold" nodeType="clickPar">
                      <p:stCondLst>
                        <p:cond delay="indefinite"/>
                      </p:stCondLst>
                      <p:childTnLst>
                        <p:par>
                          <p:cTn id="101" fill="hold" nodeType="withGroup">
                            <p:stCondLst>
                              <p:cond delay="0"/>
                            </p:stCondLst>
                            <p:childTnLst>
                              <p:par>
                                <p:cTn id="102" presetID="31" presetClass="entr" presetSubtype="0" fill="hold" grpId="0" nodeType="clickEffect">
                                  <p:stCondLst>
                                    <p:cond delay="0"/>
                                  </p:stCondLst>
                                  <p:childTnLst>
                                    <p:set>
                                      <p:cBhvr>
                                        <p:cTn id="103" dur="1" fill="hold">
                                          <p:stCondLst>
                                            <p:cond delay="0"/>
                                          </p:stCondLst>
                                        </p:cTn>
                                        <p:tgtEl>
                                          <p:spTgt spid="26"/>
                                        </p:tgtEl>
                                        <p:attrNameLst>
                                          <p:attrName>style.visibility</p:attrName>
                                        </p:attrNameLst>
                                      </p:cBhvr>
                                      <p:to>
                                        <p:strVal val="visible"/>
                                      </p:to>
                                    </p:set>
                                    <p:anim calcmode="lin" valueType="num">
                                      <p:cBhvr>
                                        <p:cTn id="104" dur="1000" fill="hold"/>
                                        <p:tgtEl>
                                          <p:spTgt spid="26"/>
                                        </p:tgtEl>
                                        <p:attrNameLst>
                                          <p:attrName>ppt_w</p:attrName>
                                        </p:attrNameLst>
                                      </p:cBhvr>
                                      <p:tavLst>
                                        <p:tav tm="0">
                                          <p:val>
                                            <p:fltVal val="0"/>
                                          </p:val>
                                        </p:tav>
                                        <p:tav tm="100000">
                                          <p:val>
                                            <p:strVal val="#ppt_w"/>
                                          </p:val>
                                        </p:tav>
                                      </p:tavLst>
                                    </p:anim>
                                    <p:anim calcmode="lin" valueType="num">
                                      <p:cBhvr>
                                        <p:cTn id="105" dur="1000" fill="hold"/>
                                        <p:tgtEl>
                                          <p:spTgt spid="26"/>
                                        </p:tgtEl>
                                        <p:attrNameLst>
                                          <p:attrName>ppt_h</p:attrName>
                                        </p:attrNameLst>
                                      </p:cBhvr>
                                      <p:tavLst>
                                        <p:tav tm="0">
                                          <p:val>
                                            <p:fltVal val="0"/>
                                          </p:val>
                                        </p:tav>
                                        <p:tav tm="100000">
                                          <p:val>
                                            <p:strVal val="#ppt_h"/>
                                          </p:val>
                                        </p:tav>
                                      </p:tavLst>
                                    </p:anim>
                                    <p:anim calcmode="lin" valueType="num">
                                      <p:cBhvr>
                                        <p:cTn id="106" dur="1000" fill="hold"/>
                                        <p:tgtEl>
                                          <p:spTgt spid="26"/>
                                        </p:tgtEl>
                                        <p:attrNameLst>
                                          <p:attrName>style.rotation</p:attrName>
                                        </p:attrNameLst>
                                      </p:cBhvr>
                                      <p:tavLst>
                                        <p:tav tm="0">
                                          <p:val>
                                            <p:fltVal val="90"/>
                                          </p:val>
                                        </p:tav>
                                        <p:tav tm="100000">
                                          <p:val>
                                            <p:fltVal val="0"/>
                                          </p:val>
                                        </p:tav>
                                      </p:tavLst>
                                    </p:anim>
                                    <p:animEffect transition="in" filter="fade">
                                      <p:cBhvr>
                                        <p:cTn id="107" dur="1000"/>
                                        <p:tgtEl>
                                          <p:spTgt spid="26"/>
                                        </p:tgtEl>
                                      </p:cBhvr>
                                    </p:animEffect>
                                  </p:childTnLst>
                                </p:cTn>
                              </p:par>
                            </p:childTnLst>
                          </p:cTn>
                        </p:par>
                      </p:childTnLst>
                    </p:cTn>
                  </p:par>
                  <p:par>
                    <p:cTn id="108" fill="hold" nodeType="clickPar">
                      <p:stCondLst>
                        <p:cond delay="indefinite"/>
                      </p:stCondLst>
                      <p:childTnLst>
                        <p:par>
                          <p:cTn id="109" fill="hold" nodeType="withGroup">
                            <p:stCondLst>
                              <p:cond delay="0"/>
                            </p:stCondLst>
                            <p:childTnLst>
                              <p:par>
                                <p:cTn id="110" presetID="1" presetClass="entr" presetSubtype="0" fill="hold" nodeType="clickEffect">
                                  <p:stCondLst>
                                    <p:cond delay="0"/>
                                  </p:stCondLst>
                                  <p:childTnLst>
                                    <p:set>
                                      <p:cBhvr>
                                        <p:cTn id="111" dur="1" fill="hold">
                                          <p:stCondLst>
                                            <p:cond delay="0"/>
                                          </p:stCondLst>
                                        </p:cTn>
                                        <p:tgtEl>
                                          <p:spTgt spid="29">
                                            <p:txEl>
                                              <p:pRg st="0" end="0"/>
                                            </p:txEl>
                                          </p:spTgt>
                                        </p:tgtEl>
                                        <p:attrNameLst>
                                          <p:attrName>style.visibility</p:attrName>
                                        </p:attrNameLst>
                                      </p:cBhvr>
                                      <p:to>
                                        <p:strVal val="visible"/>
                                      </p:to>
                                    </p:set>
                                  </p:childTnLst>
                                </p:cTn>
                              </p:par>
                            </p:childTnLst>
                          </p:cTn>
                        </p:par>
                      </p:childTnLst>
                    </p:cTn>
                  </p:par>
                  <p:par>
                    <p:cTn id="112" fill="hold" nodeType="clickPar">
                      <p:stCondLst>
                        <p:cond delay="indefinite"/>
                      </p:stCondLst>
                      <p:childTnLst>
                        <p:par>
                          <p:cTn id="113" fill="hold" nodeType="withGroup">
                            <p:stCondLst>
                              <p:cond delay="0"/>
                            </p:stCondLst>
                            <p:childTnLst>
                              <p:par>
                                <p:cTn id="114" presetID="1" presetClass="entr" presetSubtype="0" fill="hold" nodeType="clickEffect">
                                  <p:stCondLst>
                                    <p:cond delay="0"/>
                                  </p:stCondLst>
                                  <p:childTnLst>
                                    <p:set>
                                      <p:cBhvr>
                                        <p:cTn id="115" dur="1" fill="hold">
                                          <p:stCondLst>
                                            <p:cond delay="0"/>
                                          </p:stCondLst>
                                        </p:cTn>
                                        <p:tgtEl>
                                          <p:spTgt spid="27"/>
                                        </p:tgtEl>
                                        <p:attrNameLst>
                                          <p:attrName>style.visibility</p:attrName>
                                        </p:attrNameLst>
                                      </p:cBhvr>
                                      <p:to>
                                        <p:strVal val="visible"/>
                                      </p:to>
                                    </p:set>
                                  </p:childTnLst>
                                </p:cTn>
                              </p:par>
                            </p:childTnLst>
                          </p:cTn>
                        </p:par>
                      </p:childTnLst>
                    </p:cTn>
                  </p:par>
                  <p:par>
                    <p:cTn id="116" fill="hold" nodeType="clickPar">
                      <p:stCondLst>
                        <p:cond delay="indefinite"/>
                      </p:stCondLst>
                      <p:childTnLst>
                        <p:par>
                          <p:cTn id="117" fill="hold" nodeType="withGroup">
                            <p:stCondLst>
                              <p:cond delay="0"/>
                            </p:stCondLst>
                            <p:childTnLst>
                              <p:par>
                                <p:cTn id="118" presetID="1" presetClass="entr" presetSubtype="0" fill="hold" grpId="0" nodeType="clickEffect">
                                  <p:stCondLst>
                                    <p:cond delay="0"/>
                                  </p:stCondLst>
                                  <p:childTnLst>
                                    <p:set>
                                      <p:cBhvr>
                                        <p:cTn id="119" dur="1" fill="hold">
                                          <p:stCondLst>
                                            <p:cond delay="0"/>
                                          </p:stCondLst>
                                        </p:cTn>
                                        <p:tgtEl>
                                          <p:spTgt spid="30"/>
                                        </p:tgtEl>
                                        <p:attrNameLst>
                                          <p:attrName>style.visibility</p:attrName>
                                        </p:attrNameLst>
                                      </p:cBhvr>
                                      <p:to>
                                        <p:strVal val="visible"/>
                                      </p:to>
                                    </p:set>
                                  </p:childTnLst>
                                </p:cTn>
                              </p:par>
                            </p:childTnLst>
                          </p:cTn>
                        </p:par>
                      </p:childTnLst>
                    </p:cTn>
                  </p:par>
                  <p:par>
                    <p:cTn id="120" fill="hold" nodeType="clickPar">
                      <p:stCondLst>
                        <p:cond delay="indefinite"/>
                      </p:stCondLst>
                      <p:childTnLst>
                        <p:par>
                          <p:cTn id="121" fill="hold" nodeType="withGroup">
                            <p:stCondLst>
                              <p:cond delay="0"/>
                            </p:stCondLst>
                            <p:childTnLst>
                              <p:par>
                                <p:cTn id="122" presetID="31" presetClass="entr" presetSubtype="0" fill="hold" grpId="0" nodeType="clickEffect">
                                  <p:stCondLst>
                                    <p:cond delay="0"/>
                                  </p:stCondLst>
                                  <p:childTnLst>
                                    <p:set>
                                      <p:cBhvr>
                                        <p:cTn id="123" dur="1" fill="hold">
                                          <p:stCondLst>
                                            <p:cond delay="0"/>
                                          </p:stCondLst>
                                        </p:cTn>
                                        <p:tgtEl>
                                          <p:spTgt spid="31"/>
                                        </p:tgtEl>
                                        <p:attrNameLst>
                                          <p:attrName>style.visibility</p:attrName>
                                        </p:attrNameLst>
                                      </p:cBhvr>
                                      <p:to>
                                        <p:strVal val="visible"/>
                                      </p:to>
                                    </p:set>
                                    <p:anim calcmode="lin" valueType="num">
                                      <p:cBhvr>
                                        <p:cTn id="124" dur="1000" fill="hold"/>
                                        <p:tgtEl>
                                          <p:spTgt spid="31"/>
                                        </p:tgtEl>
                                        <p:attrNameLst>
                                          <p:attrName>ppt_w</p:attrName>
                                        </p:attrNameLst>
                                      </p:cBhvr>
                                      <p:tavLst>
                                        <p:tav tm="0">
                                          <p:val>
                                            <p:fltVal val="0"/>
                                          </p:val>
                                        </p:tav>
                                        <p:tav tm="100000">
                                          <p:val>
                                            <p:strVal val="#ppt_w"/>
                                          </p:val>
                                        </p:tav>
                                      </p:tavLst>
                                    </p:anim>
                                    <p:anim calcmode="lin" valueType="num">
                                      <p:cBhvr>
                                        <p:cTn id="125" dur="1000" fill="hold"/>
                                        <p:tgtEl>
                                          <p:spTgt spid="31"/>
                                        </p:tgtEl>
                                        <p:attrNameLst>
                                          <p:attrName>ppt_h</p:attrName>
                                        </p:attrNameLst>
                                      </p:cBhvr>
                                      <p:tavLst>
                                        <p:tav tm="0">
                                          <p:val>
                                            <p:fltVal val="0"/>
                                          </p:val>
                                        </p:tav>
                                        <p:tav tm="100000">
                                          <p:val>
                                            <p:strVal val="#ppt_h"/>
                                          </p:val>
                                        </p:tav>
                                      </p:tavLst>
                                    </p:anim>
                                    <p:anim calcmode="lin" valueType="num">
                                      <p:cBhvr>
                                        <p:cTn id="126" dur="1000" fill="hold"/>
                                        <p:tgtEl>
                                          <p:spTgt spid="31"/>
                                        </p:tgtEl>
                                        <p:attrNameLst>
                                          <p:attrName>style.rotation</p:attrName>
                                        </p:attrNameLst>
                                      </p:cBhvr>
                                      <p:tavLst>
                                        <p:tav tm="0">
                                          <p:val>
                                            <p:fltVal val="90"/>
                                          </p:val>
                                        </p:tav>
                                        <p:tav tm="100000">
                                          <p:val>
                                            <p:fltVal val="0"/>
                                          </p:val>
                                        </p:tav>
                                      </p:tavLst>
                                    </p:anim>
                                    <p:animEffect transition="in" filter="fade">
                                      <p:cBhvr>
                                        <p:cTn id="127"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4" grpId="0" animBg="1"/>
      <p:bldP spid="15" grpId="0" animBg="1"/>
      <p:bldP spid="16" grpId="0" animBg="1"/>
      <p:bldP spid="19" grpId="0" animBg="1"/>
      <p:bldP spid="20" grpId="0" animBg="1"/>
      <p:bldP spid="21" grpId="0" animBg="1"/>
      <p:bldP spid="24" grpId="0" animBg="1"/>
      <p:bldP spid="25" grpId="0" animBg="1"/>
      <p:bldP spid="26" grpId="0" animBg="1"/>
      <p:bldP spid="30" grpId="0" animBg="1"/>
      <p:bldP spid="3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a:extLst>
              <a:ext uri="{FF2B5EF4-FFF2-40B4-BE49-F238E27FC236}">
                <a16:creationId xmlns:a16="http://schemas.microsoft.com/office/drawing/2014/main" id="{29586FF0-B118-DCB4-F59A-76235464DE6C}"/>
              </a:ext>
            </a:extLst>
          </p:cNvPr>
          <p:cNvSpPr>
            <a:spLocks noGrp="1" noChangeArrowheads="1"/>
          </p:cNvSpPr>
          <p:nvPr>
            <p:ph type="title"/>
          </p:nvPr>
        </p:nvSpPr>
        <p:spPr>
          <a:xfrm>
            <a:off x="1752600" y="274638"/>
            <a:ext cx="8458200" cy="944562"/>
          </a:xfrm>
        </p:spPr>
        <p:txBody>
          <a:bodyPr/>
          <a:lstStyle/>
          <a:p>
            <a:pPr algn="ctr" eaLnBrk="1" hangingPunct="1"/>
            <a:r>
              <a:rPr lang="en-US" altLang="vi-VN" sz="3500">
                <a:solidFill>
                  <a:srgbClr val="FF0000"/>
                </a:solidFill>
                <a:latin typeface="Times New Roman" panose="02020603050405020304" pitchFamily="18" charset="0"/>
                <a:cs typeface="Times New Roman" panose="02020603050405020304" pitchFamily="18" charset="0"/>
              </a:rPr>
              <a:t>Chu trình sáng kiến</a:t>
            </a:r>
            <a:endParaRPr lang="en-US" altLang="vi-VN" sz="3500" b="0">
              <a:solidFill>
                <a:srgbClr val="FF0000"/>
              </a:solidFill>
              <a:latin typeface="Times New Roman" panose="02020603050405020304" pitchFamily="18" charset="0"/>
              <a:cs typeface="Times New Roman" panose="02020603050405020304" pitchFamily="18" charset="0"/>
            </a:endParaRPr>
          </a:p>
        </p:txBody>
      </p:sp>
      <p:sp>
        <p:nvSpPr>
          <p:cNvPr id="53251" name="Text Box 3">
            <a:extLst>
              <a:ext uri="{FF2B5EF4-FFF2-40B4-BE49-F238E27FC236}">
                <a16:creationId xmlns:a16="http://schemas.microsoft.com/office/drawing/2014/main" id="{872E7171-15AD-27AA-A656-A958B36EC3B9}"/>
              </a:ext>
            </a:extLst>
          </p:cNvPr>
          <p:cNvSpPr txBox="1">
            <a:spLocks noChangeArrowheads="1"/>
          </p:cNvSpPr>
          <p:nvPr/>
        </p:nvSpPr>
        <p:spPr bwMode="auto">
          <a:xfrm>
            <a:off x="2209800" y="2133603"/>
            <a:ext cx="3124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9pPr>
          </a:lstStyle>
          <a:p>
            <a:pPr eaLnBrk="1" hangingPunct="1">
              <a:spcBef>
                <a:spcPct val="50000"/>
              </a:spcBef>
              <a:buClrTx/>
              <a:buSzTx/>
              <a:buFontTx/>
              <a:buNone/>
            </a:pPr>
            <a:endParaRPr lang="vi-VN" altLang="vi-VN" sz="1800"/>
          </a:p>
        </p:txBody>
      </p:sp>
      <p:graphicFrame>
        <p:nvGraphicFramePr>
          <p:cNvPr id="53252" name="Object 2">
            <a:extLst>
              <a:ext uri="{FF2B5EF4-FFF2-40B4-BE49-F238E27FC236}">
                <a16:creationId xmlns:a16="http://schemas.microsoft.com/office/drawing/2014/main" id="{0887F2AD-2204-5150-3EF2-8A616CF86755}"/>
              </a:ext>
            </a:extLst>
          </p:cNvPr>
          <p:cNvGraphicFramePr>
            <a:graphicFrameLocks noChangeAspect="1"/>
          </p:cNvGraphicFramePr>
          <p:nvPr>
            <p:extLst>
              <p:ext uri="{D42A27DB-BD31-4B8C-83A1-F6EECF244321}">
                <p14:modId xmlns:p14="http://schemas.microsoft.com/office/powerpoint/2010/main" val="176200224"/>
              </p:ext>
            </p:extLst>
          </p:nvPr>
        </p:nvGraphicFramePr>
        <p:xfrm>
          <a:off x="1752600" y="1524000"/>
          <a:ext cx="3886200" cy="3810000"/>
        </p:xfrm>
        <a:graphic>
          <a:graphicData uri="http://schemas.openxmlformats.org/presentationml/2006/ole">
            <mc:AlternateContent xmlns:mc="http://schemas.openxmlformats.org/markup-compatibility/2006">
              <mc:Choice xmlns:v="urn:schemas-microsoft-com:vml" Requires="v">
                <p:oleObj name="ClipArt" r:id="rId3" imgW="3244850" imgH="3390900" progId="MS_ClipArt_Gallery.2">
                  <p:embed/>
                </p:oleObj>
              </mc:Choice>
              <mc:Fallback>
                <p:oleObj name="ClipArt" r:id="rId3" imgW="3244850" imgH="3390900" progId="MS_ClipArt_Gallery.2">
                  <p:embed/>
                  <p:pic>
                    <p:nvPicPr>
                      <p:cNvPr id="53252" name="Object 2">
                        <a:extLst>
                          <a:ext uri="{FF2B5EF4-FFF2-40B4-BE49-F238E27FC236}">
                            <a16:creationId xmlns:a16="http://schemas.microsoft.com/office/drawing/2014/main" id="{0887F2AD-2204-5150-3EF2-8A616CF8675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52600" y="1524000"/>
                        <a:ext cx="3886200" cy="3810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3253" name="Text Box 3">
            <a:extLst>
              <a:ext uri="{FF2B5EF4-FFF2-40B4-BE49-F238E27FC236}">
                <a16:creationId xmlns:a16="http://schemas.microsoft.com/office/drawing/2014/main" id="{ADB96089-D73E-7815-55E5-463BD5848574}"/>
              </a:ext>
            </a:extLst>
          </p:cNvPr>
          <p:cNvSpPr txBox="1">
            <a:spLocks noChangeArrowheads="1"/>
          </p:cNvSpPr>
          <p:nvPr/>
        </p:nvSpPr>
        <p:spPr bwMode="auto">
          <a:xfrm>
            <a:off x="3733803" y="2438400"/>
            <a:ext cx="1438275"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vi-VN" sz="2200" b="1">
                <a:solidFill>
                  <a:schemeClr val="bg1"/>
                </a:solidFill>
              </a:rPr>
              <a:t>Suy nghĩ</a:t>
            </a:r>
            <a:endParaRPr lang="en-US" altLang="zh-CN" sz="2200" b="1">
              <a:solidFill>
                <a:schemeClr val="bg1"/>
              </a:solidFill>
              <a:ea typeface="SimSun" panose="02010600030101010101" pitchFamily="2" charset="-122"/>
            </a:endParaRPr>
          </a:p>
        </p:txBody>
      </p:sp>
      <p:sp>
        <p:nvSpPr>
          <p:cNvPr id="53254" name="Text Box 4">
            <a:extLst>
              <a:ext uri="{FF2B5EF4-FFF2-40B4-BE49-F238E27FC236}">
                <a16:creationId xmlns:a16="http://schemas.microsoft.com/office/drawing/2014/main" id="{EC44A598-D02C-D1AB-0409-0FF52D798261}"/>
              </a:ext>
            </a:extLst>
          </p:cNvPr>
          <p:cNvSpPr txBox="1">
            <a:spLocks noChangeArrowheads="1"/>
          </p:cNvSpPr>
          <p:nvPr/>
        </p:nvSpPr>
        <p:spPr bwMode="auto">
          <a:xfrm>
            <a:off x="3109916" y="4724403"/>
            <a:ext cx="161448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9pPr>
          </a:lstStyle>
          <a:p>
            <a:pPr eaLnBrk="1" hangingPunct="1">
              <a:spcBef>
                <a:spcPct val="50000"/>
              </a:spcBef>
              <a:buClrTx/>
              <a:buSzTx/>
              <a:buFontTx/>
              <a:buNone/>
            </a:pPr>
            <a:r>
              <a:rPr lang="en-US" altLang="zh-CN" sz="2000" b="1">
                <a:solidFill>
                  <a:schemeClr val="bg1"/>
                </a:solidFill>
                <a:ea typeface="新細明體" panose="02020500000000000000" pitchFamily="18" charset="-120"/>
                <a:cs typeface="Arial" panose="020B0604020202020204" pitchFamily="34" charset="0"/>
              </a:rPr>
              <a:t>Kiểm chứng</a:t>
            </a:r>
          </a:p>
        </p:txBody>
      </p:sp>
      <p:sp>
        <p:nvSpPr>
          <p:cNvPr id="53255" name="Text Box 5">
            <a:extLst>
              <a:ext uri="{FF2B5EF4-FFF2-40B4-BE49-F238E27FC236}">
                <a16:creationId xmlns:a16="http://schemas.microsoft.com/office/drawing/2014/main" id="{31375B62-6DB7-4D2C-39AD-C4431DE600E2}"/>
              </a:ext>
            </a:extLst>
          </p:cNvPr>
          <p:cNvSpPr txBox="1">
            <a:spLocks noChangeArrowheads="1"/>
          </p:cNvSpPr>
          <p:nvPr/>
        </p:nvSpPr>
        <p:spPr bwMode="auto">
          <a:xfrm>
            <a:off x="1752603" y="3048003"/>
            <a:ext cx="12223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9pPr>
          </a:lstStyle>
          <a:p>
            <a:pPr algn="ctr" eaLnBrk="1" hangingPunct="1">
              <a:spcBef>
                <a:spcPct val="50000"/>
              </a:spcBef>
              <a:buClrTx/>
              <a:buSzTx/>
              <a:buFontTx/>
              <a:buNone/>
            </a:pPr>
            <a:r>
              <a:rPr lang="en-US" altLang="zh-CN" sz="2000" b="1">
                <a:solidFill>
                  <a:schemeClr val="bg1"/>
                </a:solidFill>
                <a:ea typeface="新細明體" panose="02020500000000000000" pitchFamily="18" charset="-120"/>
                <a:cs typeface="Arial" panose="020B0604020202020204" pitchFamily="34" charset="0"/>
              </a:rPr>
              <a:t>Thử nghiệm</a:t>
            </a:r>
          </a:p>
        </p:txBody>
      </p:sp>
      <p:sp>
        <p:nvSpPr>
          <p:cNvPr id="53256" name="Text Box 9">
            <a:extLst>
              <a:ext uri="{FF2B5EF4-FFF2-40B4-BE49-F238E27FC236}">
                <a16:creationId xmlns:a16="http://schemas.microsoft.com/office/drawing/2014/main" id="{BDBA8192-C081-B2EE-8B6C-48E67E40EBC5}"/>
              </a:ext>
            </a:extLst>
          </p:cNvPr>
          <p:cNvSpPr txBox="1">
            <a:spLocks noChangeArrowheads="1"/>
          </p:cNvSpPr>
          <p:nvPr/>
        </p:nvSpPr>
        <p:spPr bwMode="auto">
          <a:xfrm>
            <a:off x="5791200" y="1935164"/>
            <a:ext cx="5486400" cy="2492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defRPr>
            </a:lvl9pPr>
          </a:lstStyle>
          <a:p>
            <a:pPr algn="just" eaLnBrk="1" hangingPunct="1">
              <a:spcBef>
                <a:spcPct val="0"/>
              </a:spcBef>
              <a:buClrTx/>
              <a:buSzTx/>
              <a:buFontTx/>
              <a:buNone/>
            </a:pPr>
            <a:r>
              <a:rPr lang="en-US" altLang="vi-VN" sz="2600" b="1" dirty="0">
                <a:solidFill>
                  <a:srgbClr val="0000FF"/>
                </a:solidFill>
                <a:latin typeface="Times New Roman" panose="02020603050405020304" pitchFamily="18" charset="0"/>
                <a:cs typeface="Times New Roman" panose="02020603050405020304" pitchFamily="18" charset="0"/>
              </a:rPr>
              <a:t>. </a:t>
            </a:r>
            <a:r>
              <a:rPr lang="en-US" altLang="vi-VN" sz="2600" b="1" dirty="0" err="1">
                <a:solidFill>
                  <a:srgbClr val="FF3300"/>
                </a:solidFill>
                <a:latin typeface="Times New Roman" panose="02020603050405020304" pitchFamily="18" charset="0"/>
                <a:cs typeface="Times New Roman" panose="02020603050405020304" pitchFamily="18" charset="0"/>
              </a:rPr>
              <a:t>Suy</a:t>
            </a:r>
            <a:r>
              <a:rPr lang="en-US" altLang="vi-VN" sz="2600" b="1" dirty="0">
                <a:solidFill>
                  <a:srgbClr val="FF3300"/>
                </a:solidFill>
                <a:latin typeface="Times New Roman" panose="02020603050405020304" pitchFamily="18" charset="0"/>
                <a:cs typeface="Times New Roman" panose="02020603050405020304" pitchFamily="18" charset="0"/>
              </a:rPr>
              <a:t> </a:t>
            </a:r>
            <a:r>
              <a:rPr lang="en-US" altLang="vi-VN" sz="2600" b="1" dirty="0" err="1">
                <a:solidFill>
                  <a:srgbClr val="FF3300"/>
                </a:solidFill>
                <a:latin typeface="Times New Roman" panose="02020603050405020304" pitchFamily="18" charset="0"/>
                <a:cs typeface="Times New Roman" panose="02020603050405020304" pitchFamily="18" charset="0"/>
              </a:rPr>
              <a:t>nghĩ</a:t>
            </a:r>
            <a:r>
              <a:rPr lang="en-US" altLang="vi-VN" sz="2600" dirty="0">
                <a:solidFill>
                  <a:srgbClr val="0000FF"/>
                </a:solidFill>
                <a:latin typeface="Times New Roman" panose="02020603050405020304" pitchFamily="18" charset="0"/>
                <a:cs typeface="Times New Roman" panose="02020603050405020304" pitchFamily="18" charset="0"/>
              </a:rPr>
              <a:t>:</a:t>
            </a:r>
            <a:r>
              <a:rPr lang="en-US" altLang="vi-VN" sz="2600" dirty="0">
                <a:latin typeface="Times New Roman" panose="02020603050405020304" pitchFamily="18" charset="0"/>
                <a:cs typeface="Times New Roman" panose="02020603050405020304" pitchFamily="18" charset="0"/>
              </a:rPr>
              <a:t> </a:t>
            </a:r>
            <a:r>
              <a:rPr lang="en-US" altLang="vi-VN" sz="2600" dirty="0" err="1">
                <a:latin typeface="Times New Roman" panose="02020603050405020304" pitchFamily="18" charset="0"/>
                <a:cs typeface="Times New Roman" panose="02020603050405020304" pitchFamily="18" charset="0"/>
              </a:rPr>
              <a:t>Phát</a:t>
            </a:r>
            <a:r>
              <a:rPr lang="en-US" altLang="vi-VN" sz="2600" dirty="0">
                <a:latin typeface="Times New Roman" panose="02020603050405020304" pitchFamily="18" charset="0"/>
                <a:cs typeface="Times New Roman" panose="02020603050405020304" pitchFamily="18" charset="0"/>
              </a:rPr>
              <a:t> </a:t>
            </a:r>
            <a:r>
              <a:rPr lang="en-US" altLang="vi-VN" sz="2600" dirty="0" err="1">
                <a:latin typeface="Times New Roman" panose="02020603050405020304" pitchFamily="18" charset="0"/>
                <a:cs typeface="Times New Roman" panose="02020603050405020304" pitchFamily="18" charset="0"/>
              </a:rPr>
              <a:t>hiện</a:t>
            </a:r>
            <a:r>
              <a:rPr lang="en-US" altLang="vi-VN" sz="2600" dirty="0">
                <a:latin typeface="Times New Roman" panose="02020603050405020304" pitchFamily="18" charset="0"/>
                <a:cs typeface="Times New Roman" panose="02020603050405020304" pitchFamily="18" charset="0"/>
              </a:rPr>
              <a:t> </a:t>
            </a:r>
            <a:r>
              <a:rPr lang="en-US" altLang="vi-VN" sz="2600" dirty="0" err="1">
                <a:latin typeface="Times New Roman" panose="02020603050405020304" pitchFamily="18" charset="0"/>
                <a:cs typeface="Times New Roman" panose="02020603050405020304" pitchFamily="18" charset="0"/>
              </a:rPr>
              <a:t>vấn</a:t>
            </a:r>
            <a:r>
              <a:rPr lang="en-US" altLang="vi-VN" sz="2600" dirty="0">
                <a:latin typeface="Times New Roman" panose="02020603050405020304" pitchFamily="18" charset="0"/>
                <a:cs typeface="Times New Roman" panose="02020603050405020304" pitchFamily="18" charset="0"/>
              </a:rPr>
              <a:t> </a:t>
            </a:r>
            <a:r>
              <a:rPr lang="en-US" altLang="vi-VN" sz="2600" dirty="0" err="1">
                <a:latin typeface="Times New Roman" panose="02020603050405020304" pitchFamily="18" charset="0"/>
                <a:cs typeface="Times New Roman" panose="02020603050405020304" pitchFamily="18" charset="0"/>
              </a:rPr>
              <a:t>đề</a:t>
            </a:r>
            <a:r>
              <a:rPr lang="en-US" altLang="vi-VN" sz="2600" dirty="0">
                <a:latin typeface="Times New Roman" panose="02020603050405020304" pitchFamily="18" charset="0"/>
                <a:cs typeface="Times New Roman" panose="02020603050405020304" pitchFamily="18" charset="0"/>
              </a:rPr>
              <a:t> và </a:t>
            </a:r>
            <a:r>
              <a:rPr lang="en-US" altLang="vi-VN" sz="2600" dirty="0" err="1">
                <a:latin typeface="Times New Roman" panose="02020603050405020304" pitchFamily="18" charset="0"/>
                <a:cs typeface="Times New Roman" panose="02020603050405020304" pitchFamily="18" charset="0"/>
              </a:rPr>
              <a:t>đề</a:t>
            </a:r>
            <a:r>
              <a:rPr lang="en-US" altLang="vi-VN" sz="2600" dirty="0">
                <a:latin typeface="Times New Roman" panose="02020603050405020304" pitchFamily="18" charset="0"/>
                <a:cs typeface="Times New Roman" panose="02020603050405020304" pitchFamily="18" charset="0"/>
              </a:rPr>
              <a:t> </a:t>
            </a:r>
            <a:r>
              <a:rPr lang="en-US" altLang="vi-VN" sz="2600" dirty="0" err="1">
                <a:latin typeface="Times New Roman" panose="02020603050405020304" pitchFamily="18" charset="0"/>
                <a:cs typeface="Times New Roman" panose="02020603050405020304" pitchFamily="18" charset="0"/>
              </a:rPr>
              <a:t>xuất</a:t>
            </a:r>
            <a:r>
              <a:rPr lang="en-US" altLang="vi-VN" sz="2600" dirty="0">
                <a:latin typeface="Times New Roman" panose="02020603050405020304" pitchFamily="18" charset="0"/>
                <a:cs typeface="Times New Roman" panose="02020603050405020304" pitchFamily="18" charset="0"/>
              </a:rPr>
              <a:t> </a:t>
            </a:r>
            <a:r>
              <a:rPr lang="en-US" altLang="vi-VN" sz="2600" dirty="0" err="1">
                <a:latin typeface="Times New Roman" panose="02020603050405020304" pitchFamily="18" charset="0"/>
                <a:cs typeface="Times New Roman" panose="02020603050405020304" pitchFamily="18" charset="0"/>
              </a:rPr>
              <a:t>giải</a:t>
            </a:r>
            <a:r>
              <a:rPr lang="en-US" altLang="vi-VN" sz="2600" dirty="0">
                <a:latin typeface="Times New Roman" panose="02020603050405020304" pitchFamily="18" charset="0"/>
                <a:cs typeface="Times New Roman" panose="02020603050405020304" pitchFamily="18" charset="0"/>
              </a:rPr>
              <a:t> </a:t>
            </a:r>
            <a:r>
              <a:rPr lang="en-US" altLang="vi-VN" sz="2600" dirty="0" err="1">
                <a:latin typeface="Times New Roman" panose="02020603050405020304" pitchFamily="18" charset="0"/>
                <a:cs typeface="Times New Roman" panose="02020603050405020304" pitchFamily="18" charset="0"/>
              </a:rPr>
              <a:t>pháp</a:t>
            </a:r>
            <a:r>
              <a:rPr lang="en-US" altLang="vi-VN" sz="2600" dirty="0">
                <a:latin typeface="Times New Roman" panose="02020603050405020304" pitchFamily="18" charset="0"/>
                <a:cs typeface="Times New Roman" panose="02020603050405020304" pitchFamily="18" charset="0"/>
              </a:rPr>
              <a:t> </a:t>
            </a:r>
            <a:r>
              <a:rPr lang="en-US" altLang="vi-VN" sz="2600" dirty="0" err="1">
                <a:latin typeface="Times New Roman" panose="02020603050405020304" pitchFamily="18" charset="0"/>
                <a:cs typeface="Times New Roman" panose="02020603050405020304" pitchFamily="18" charset="0"/>
              </a:rPr>
              <a:t>thay</a:t>
            </a:r>
            <a:r>
              <a:rPr lang="en-US" altLang="vi-VN" sz="2600" dirty="0">
                <a:latin typeface="Times New Roman" panose="02020603050405020304" pitchFamily="18" charset="0"/>
                <a:cs typeface="Times New Roman" panose="02020603050405020304" pitchFamily="18" charset="0"/>
              </a:rPr>
              <a:t> </a:t>
            </a:r>
            <a:r>
              <a:rPr lang="en-US" altLang="vi-VN" sz="2600" dirty="0" err="1">
                <a:latin typeface="Times New Roman" panose="02020603050405020304" pitchFamily="18" charset="0"/>
                <a:cs typeface="Times New Roman" panose="02020603050405020304" pitchFamily="18" charset="0"/>
              </a:rPr>
              <a:t>thế</a:t>
            </a:r>
            <a:r>
              <a:rPr lang="en-US" altLang="vi-VN" sz="2600" dirty="0">
                <a:latin typeface="Times New Roman" panose="02020603050405020304" pitchFamily="18" charset="0"/>
                <a:cs typeface="Times New Roman" panose="02020603050405020304" pitchFamily="18" charset="0"/>
              </a:rPr>
              <a:t>.</a:t>
            </a:r>
            <a:endParaRPr lang="en-US" altLang="vi-VN" sz="2600" b="1" dirty="0">
              <a:latin typeface="Times New Roman" panose="02020603050405020304" pitchFamily="18" charset="0"/>
              <a:cs typeface="Times New Roman" panose="02020603050405020304" pitchFamily="18" charset="0"/>
            </a:endParaRPr>
          </a:p>
          <a:p>
            <a:pPr algn="just" eaLnBrk="1" hangingPunct="1">
              <a:spcBef>
                <a:spcPct val="0"/>
              </a:spcBef>
              <a:buClrTx/>
              <a:buSzTx/>
              <a:buFontTx/>
              <a:buNone/>
            </a:pPr>
            <a:r>
              <a:rPr lang="en-US" altLang="vi-VN" sz="2600" b="1" dirty="0">
                <a:solidFill>
                  <a:srgbClr val="008000"/>
                </a:solidFill>
                <a:latin typeface="Times New Roman" panose="02020603050405020304" pitchFamily="18" charset="0"/>
                <a:cs typeface="Times New Roman" panose="02020603050405020304" pitchFamily="18" charset="0"/>
              </a:rPr>
              <a:t>. </a:t>
            </a:r>
            <a:r>
              <a:rPr lang="en-US" altLang="vi-VN" sz="2600" b="1" dirty="0" err="1">
                <a:solidFill>
                  <a:srgbClr val="008000"/>
                </a:solidFill>
                <a:latin typeface="Times New Roman" panose="02020603050405020304" pitchFamily="18" charset="0"/>
                <a:cs typeface="Times New Roman" panose="02020603050405020304" pitchFamily="18" charset="0"/>
              </a:rPr>
              <a:t>Thử</a:t>
            </a:r>
            <a:r>
              <a:rPr lang="en-US" altLang="vi-VN" sz="2600" b="1" dirty="0">
                <a:solidFill>
                  <a:srgbClr val="008000"/>
                </a:solidFill>
                <a:latin typeface="Times New Roman" panose="02020603050405020304" pitchFamily="18" charset="0"/>
                <a:cs typeface="Times New Roman" panose="02020603050405020304" pitchFamily="18" charset="0"/>
              </a:rPr>
              <a:t> </a:t>
            </a:r>
            <a:r>
              <a:rPr lang="en-US" altLang="vi-VN" sz="2600" b="1" dirty="0" err="1">
                <a:solidFill>
                  <a:srgbClr val="008000"/>
                </a:solidFill>
                <a:latin typeface="Times New Roman" panose="02020603050405020304" pitchFamily="18" charset="0"/>
                <a:cs typeface="Times New Roman" panose="02020603050405020304" pitchFamily="18" charset="0"/>
              </a:rPr>
              <a:t>nghiệm</a:t>
            </a:r>
            <a:r>
              <a:rPr lang="en-US" altLang="vi-VN" sz="2600" b="1" dirty="0">
                <a:solidFill>
                  <a:srgbClr val="008000"/>
                </a:solidFill>
                <a:latin typeface="Times New Roman" panose="02020603050405020304" pitchFamily="18" charset="0"/>
                <a:cs typeface="Times New Roman" panose="02020603050405020304" pitchFamily="18" charset="0"/>
              </a:rPr>
              <a:t>:</a:t>
            </a:r>
            <a:r>
              <a:rPr lang="en-US" altLang="vi-VN" sz="2600" dirty="0">
                <a:latin typeface="Times New Roman" panose="02020603050405020304" pitchFamily="18" charset="0"/>
                <a:cs typeface="Times New Roman" panose="02020603050405020304" pitchFamily="18" charset="0"/>
              </a:rPr>
              <a:t> </a:t>
            </a:r>
            <a:r>
              <a:rPr lang="en-US" altLang="vi-VN" sz="2600" dirty="0" err="1">
                <a:latin typeface="Times New Roman" panose="02020603050405020304" pitchFamily="18" charset="0"/>
                <a:cs typeface="Times New Roman" panose="02020603050405020304" pitchFamily="18" charset="0"/>
              </a:rPr>
              <a:t>Thử</a:t>
            </a:r>
            <a:r>
              <a:rPr lang="en-US" altLang="vi-VN" sz="2600" dirty="0">
                <a:latin typeface="Times New Roman" panose="02020603050405020304" pitchFamily="18" charset="0"/>
                <a:cs typeface="Times New Roman" panose="02020603050405020304" pitchFamily="18" charset="0"/>
              </a:rPr>
              <a:t> </a:t>
            </a:r>
            <a:r>
              <a:rPr lang="en-US" altLang="vi-VN" sz="2600" dirty="0" err="1">
                <a:latin typeface="Times New Roman" panose="02020603050405020304" pitchFamily="18" charset="0"/>
                <a:cs typeface="Times New Roman" panose="02020603050405020304" pitchFamily="18" charset="0"/>
              </a:rPr>
              <a:t>nghiệm</a:t>
            </a:r>
            <a:r>
              <a:rPr lang="en-US" altLang="vi-VN" sz="2600" dirty="0">
                <a:latin typeface="Times New Roman" panose="02020603050405020304" pitchFamily="18" charset="0"/>
                <a:cs typeface="Times New Roman" panose="02020603050405020304" pitchFamily="18" charset="0"/>
              </a:rPr>
              <a:t> </a:t>
            </a:r>
            <a:r>
              <a:rPr lang="en-US" altLang="vi-VN" sz="2600" dirty="0" err="1">
                <a:latin typeface="Times New Roman" panose="02020603050405020304" pitchFamily="18" charset="0"/>
                <a:cs typeface="Times New Roman" panose="02020603050405020304" pitchFamily="18" charset="0"/>
              </a:rPr>
              <a:t>giải</a:t>
            </a:r>
            <a:r>
              <a:rPr lang="en-US" altLang="vi-VN" sz="2600" dirty="0">
                <a:latin typeface="Times New Roman" panose="02020603050405020304" pitchFamily="18" charset="0"/>
                <a:cs typeface="Times New Roman" panose="02020603050405020304" pitchFamily="18" charset="0"/>
              </a:rPr>
              <a:t> </a:t>
            </a:r>
            <a:r>
              <a:rPr lang="en-US" altLang="vi-VN" sz="2600" dirty="0" err="1">
                <a:latin typeface="Times New Roman" panose="02020603050405020304" pitchFamily="18" charset="0"/>
                <a:cs typeface="Times New Roman" panose="02020603050405020304" pitchFamily="18" charset="0"/>
              </a:rPr>
              <a:t>pháp</a:t>
            </a:r>
            <a:r>
              <a:rPr lang="en-US" altLang="vi-VN" sz="2600" dirty="0">
                <a:latin typeface="Times New Roman" panose="02020603050405020304" pitchFamily="18" charset="0"/>
                <a:cs typeface="Times New Roman" panose="02020603050405020304" pitchFamily="18" charset="0"/>
              </a:rPr>
              <a:t> </a:t>
            </a:r>
            <a:r>
              <a:rPr lang="en-US" altLang="vi-VN" sz="2600" dirty="0" err="1">
                <a:latin typeface="Times New Roman" panose="02020603050405020304" pitchFamily="18" charset="0"/>
                <a:cs typeface="Times New Roman" panose="02020603050405020304" pitchFamily="18" charset="0"/>
              </a:rPr>
              <a:t>thay</a:t>
            </a:r>
            <a:r>
              <a:rPr lang="en-US" altLang="vi-VN" sz="2600" dirty="0">
                <a:latin typeface="Times New Roman" panose="02020603050405020304" pitchFamily="18" charset="0"/>
                <a:cs typeface="Times New Roman" panose="02020603050405020304" pitchFamily="18" charset="0"/>
              </a:rPr>
              <a:t> </a:t>
            </a:r>
            <a:r>
              <a:rPr lang="en-US" altLang="vi-VN" sz="2600" dirty="0" err="1">
                <a:latin typeface="Times New Roman" panose="02020603050405020304" pitchFamily="18" charset="0"/>
                <a:cs typeface="Times New Roman" panose="02020603050405020304" pitchFamily="18" charset="0"/>
              </a:rPr>
              <a:t>thế</a:t>
            </a:r>
            <a:r>
              <a:rPr lang="en-US" altLang="vi-VN" sz="2600" dirty="0">
                <a:latin typeface="Times New Roman" panose="02020603050405020304" pitchFamily="18" charset="0"/>
                <a:cs typeface="Times New Roman" panose="02020603050405020304" pitchFamily="18" charset="0"/>
              </a:rPr>
              <a:t> </a:t>
            </a:r>
            <a:r>
              <a:rPr lang="en-US" altLang="vi-VN" sz="2600" dirty="0" err="1">
                <a:latin typeface="Times New Roman" panose="02020603050405020304" pitchFamily="18" charset="0"/>
                <a:cs typeface="Times New Roman" panose="02020603050405020304" pitchFamily="18" charset="0"/>
              </a:rPr>
              <a:t>trong</a:t>
            </a:r>
            <a:r>
              <a:rPr lang="en-US" altLang="vi-VN" sz="2600" dirty="0">
                <a:latin typeface="Times New Roman" panose="02020603050405020304" pitchFamily="18" charset="0"/>
                <a:cs typeface="Times New Roman" panose="02020603050405020304" pitchFamily="18" charset="0"/>
              </a:rPr>
              <a:t> </a:t>
            </a:r>
            <a:r>
              <a:rPr lang="en-US" altLang="vi-VN" sz="2600" dirty="0" err="1">
                <a:latin typeface="Times New Roman" panose="02020603050405020304" pitchFamily="18" charset="0"/>
                <a:cs typeface="Times New Roman" panose="02020603050405020304" pitchFamily="18" charset="0"/>
              </a:rPr>
              <a:t>lớp</a:t>
            </a:r>
            <a:r>
              <a:rPr lang="en-US" altLang="vi-VN" sz="2600" dirty="0">
                <a:latin typeface="Times New Roman" panose="02020603050405020304" pitchFamily="18" charset="0"/>
                <a:cs typeface="Times New Roman" panose="02020603050405020304" pitchFamily="18" charset="0"/>
              </a:rPr>
              <a:t> </a:t>
            </a:r>
            <a:r>
              <a:rPr lang="en-US" altLang="vi-VN" sz="2600" dirty="0" err="1">
                <a:latin typeface="Times New Roman" panose="02020603050405020304" pitchFamily="18" charset="0"/>
                <a:cs typeface="Times New Roman" panose="02020603050405020304" pitchFamily="18" charset="0"/>
              </a:rPr>
              <a:t>học</a:t>
            </a:r>
            <a:r>
              <a:rPr lang="en-US" altLang="vi-VN" sz="2600" dirty="0">
                <a:latin typeface="Times New Roman" panose="02020603050405020304" pitchFamily="18" charset="0"/>
                <a:cs typeface="Times New Roman" panose="02020603050405020304" pitchFamily="18" charset="0"/>
              </a:rPr>
              <a:t>/ trường </a:t>
            </a:r>
            <a:r>
              <a:rPr lang="en-US" altLang="vi-VN" sz="2600" dirty="0" err="1">
                <a:latin typeface="Times New Roman" panose="02020603050405020304" pitchFamily="18" charset="0"/>
                <a:cs typeface="Times New Roman" panose="02020603050405020304" pitchFamily="18" charset="0"/>
              </a:rPr>
              <a:t>học</a:t>
            </a:r>
            <a:r>
              <a:rPr lang="en-US" altLang="vi-VN" sz="2600" dirty="0">
                <a:latin typeface="Times New Roman" panose="02020603050405020304" pitchFamily="18" charset="0"/>
                <a:cs typeface="Times New Roman" panose="02020603050405020304" pitchFamily="18" charset="0"/>
              </a:rPr>
              <a:t>/….</a:t>
            </a:r>
            <a:endParaRPr lang="en-US" altLang="vi-VN" sz="2600" b="1" dirty="0">
              <a:latin typeface="Times New Roman" panose="02020603050405020304" pitchFamily="18" charset="0"/>
              <a:cs typeface="Times New Roman" panose="02020603050405020304" pitchFamily="18" charset="0"/>
            </a:endParaRPr>
          </a:p>
          <a:p>
            <a:pPr algn="just" eaLnBrk="1" hangingPunct="1">
              <a:spcBef>
                <a:spcPct val="0"/>
              </a:spcBef>
              <a:buClrTx/>
              <a:buSzTx/>
              <a:buFontTx/>
              <a:buNone/>
            </a:pPr>
            <a:r>
              <a:rPr lang="en-US" altLang="vi-VN" sz="2600" b="1" dirty="0">
                <a:solidFill>
                  <a:srgbClr val="FF3300"/>
                </a:solidFill>
                <a:latin typeface="Times New Roman" panose="02020603050405020304" pitchFamily="18" charset="0"/>
                <a:cs typeface="Times New Roman" panose="02020603050405020304" pitchFamily="18" charset="0"/>
              </a:rPr>
              <a:t>. </a:t>
            </a:r>
            <a:r>
              <a:rPr lang="en-US" altLang="vi-VN" sz="2600" b="1" dirty="0" err="1">
                <a:solidFill>
                  <a:srgbClr val="0000FF"/>
                </a:solidFill>
                <a:latin typeface="Times New Roman" panose="02020603050405020304" pitchFamily="18" charset="0"/>
                <a:cs typeface="Times New Roman" panose="02020603050405020304" pitchFamily="18" charset="0"/>
              </a:rPr>
              <a:t>Kiểm</a:t>
            </a:r>
            <a:r>
              <a:rPr lang="en-US" altLang="vi-VN" sz="2600" b="1" dirty="0">
                <a:solidFill>
                  <a:srgbClr val="0000FF"/>
                </a:solidFill>
                <a:latin typeface="Times New Roman" panose="02020603050405020304" pitchFamily="18" charset="0"/>
                <a:cs typeface="Times New Roman" panose="02020603050405020304" pitchFamily="18" charset="0"/>
              </a:rPr>
              <a:t> </a:t>
            </a:r>
            <a:r>
              <a:rPr lang="en-US" altLang="vi-VN" sz="2600" b="1" dirty="0" err="1">
                <a:solidFill>
                  <a:srgbClr val="0000FF"/>
                </a:solidFill>
                <a:latin typeface="Times New Roman" panose="02020603050405020304" pitchFamily="18" charset="0"/>
                <a:cs typeface="Times New Roman" panose="02020603050405020304" pitchFamily="18" charset="0"/>
              </a:rPr>
              <a:t>chứng</a:t>
            </a:r>
            <a:r>
              <a:rPr lang="en-US" altLang="vi-VN" sz="2600" dirty="0">
                <a:solidFill>
                  <a:srgbClr val="0000FF"/>
                </a:solidFill>
                <a:latin typeface="Times New Roman" panose="02020603050405020304" pitchFamily="18" charset="0"/>
                <a:cs typeface="Times New Roman" panose="02020603050405020304" pitchFamily="18" charset="0"/>
              </a:rPr>
              <a:t>:</a:t>
            </a:r>
            <a:r>
              <a:rPr lang="en-US" altLang="vi-VN" sz="2600" dirty="0">
                <a:latin typeface="Times New Roman" panose="02020603050405020304" pitchFamily="18" charset="0"/>
                <a:cs typeface="Times New Roman" panose="02020603050405020304" pitchFamily="18" charset="0"/>
              </a:rPr>
              <a:t> </a:t>
            </a:r>
            <a:r>
              <a:rPr lang="en-US" altLang="vi-VN" sz="2600" dirty="0" err="1">
                <a:latin typeface="Times New Roman" panose="02020603050405020304" pitchFamily="18" charset="0"/>
                <a:cs typeface="Times New Roman" panose="02020603050405020304" pitchFamily="18" charset="0"/>
              </a:rPr>
              <a:t>Tìm</a:t>
            </a:r>
            <a:r>
              <a:rPr lang="en-US" altLang="vi-VN" sz="2600" dirty="0">
                <a:latin typeface="Times New Roman" panose="02020603050405020304" pitchFamily="18" charset="0"/>
                <a:cs typeface="Times New Roman" panose="02020603050405020304" pitchFamily="18" charset="0"/>
              </a:rPr>
              <a:t> </a:t>
            </a:r>
            <a:r>
              <a:rPr lang="en-US" altLang="vi-VN" sz="2600" dirty="0" err="1">
                <a:latin typeface="Times New Roman" panose="02020603050405020304" pitchFamily="18" charset="0"/>
                <a:cs typeface="Times New Roman" panose="02020603050405020304" pitchFamily="18" charset="0"/>
              </a:rPr>
              <a:t>xem</a:t>
            </a:r>
            <a:r>
              <a:rPr lang="en-US" altLang="vi-VN" sz="2600" dirty="0">
                <a:latin typeface="Times New Roman" panose="02020603050405020304" pitchFamily="18" charset="0"/>
                <a:cs typeface="Times New Roman" panose="02020603050405020304" pitchFamily="18" charset="0"/>
              </a:rPr>
              <a:t> </a:t>
            </a:r>
            <a:r>
              <a:rPr lang="en-US" altLang="vi-VN" sz="2600" dirty="0" err="1">
                <a:latin typeface="Times New Roman" panose="02020603050405020304" pitchFamily="18" charset="0"/>
                <a:cs typeface="Times New Roman" panose="02020603050405020304" pitchFamily="18" charset="0"/>
              </a:rPr>
              <a:t>giải</a:t>
            </a:r>
            <a:r>
              <a:rPr lang="en-US" altLang="vi-VN" sz="2600" dirty="0">
                <a:latin typeface="Times New Roman" panose="02020603050405020304" pitchFamily="18" charset="0"/>
                <a:cs typeface="Times New Roman" panose="02020603050405020304" pitchFamily="18" charset="0"/>
              </a:rPr>
              <a:t> </a:t>
            </a:r>
            <a:r>
              <a:rPr lang="en-US" altLang="vi-VN" sz="2600" dirty="0" err="1">
                <a:latin typeface="Times New Roman" panose="02020603050405020304" pitchFamily="18" charset="0"/>
                <a:cs typeface="Times New Roman" panose="02020603050405020304" pitchFamily="18" charset="0"/>
              </a:rPr>
              <a:t>pháp</a:t>
            </a:r>
            <a:r>
              <a:rPr lang="en-US" altLang="vi-VN" sz="2600" dirty="0">
                <a:latin typeface="Times New Roman" panose="02020603050405020304" pitchFamily="18" charset="0"/>
                <a:cs typeface="Times New Roman" panose="02020603050405020304" pitchFamily="18" charset="0"/>
              </a:rPr>
              <a:t> </a:t>
            </a:r>
            <a:r>
              <a:rPr lang="en-US" altLang="vi-VN" sz="2600" dirty="0" err="1">
                <a:latin typeface="Times New Roman" panose="02020603050405020304" pitchFamily="18" charset="0"/>
                <a:cs typeface="Times New Roman" panose="02020603050405020304" pitchFamily="18" charset="0"/>
              </a:rPr>
              <a:t>thay</a:t>
            </a:r>
            <a:r>
              <a:rPr lang="en-US" altLang="vi-VN" sz="2600" dirty="0">
                <a:latin typeface="Times New Roman" panose="02020603050405020304" pitchFamily="18" charset="0"/>
                <a:cs typeface="Times New Roman" panose="02020603050405020304" pitchFamily="18" charset="0"/>
              </a:rPr>
              <a:t> </a:t>
            </a:r>
            <a:r>
              <a:rPr lang="en-US" altLang="vi-VN" sz="2600" dirty="0" err="1">
                <a:latin typeface="Times New Roman" panose="02020603050405020304" pitchFamily="18" charset="0"/>
                <a:cs typeface="Times New Roman" panose="02020603050405020304" pitchFamily="18" charset="0"/>
              </a:rPr>
              <a:t>thế</a:t>
            </a:r>
            <a:r>
              <a:rPr lang="en-US" altLang="vi-VN" sz="2600" dirty="0">
                <a:latin typeface="Times New Roman" panose="02020603050405020304" pitchFamily="18" charset="0"/>
                <a:cs typeface="Times New Roman" panose="02020603050405020304" pitchFamily="18" charset="0"/>
              </a:rPr>
              <a:t> </a:t>
            </a:r>
            <a:r>
              <a:rPr lang="en-US" altLang="vi-VN" sz="2600" dirty="0" err="1">
                <a:latin typeface="Times New Roman" panose="02020603050405020304" pitchFamily="18" charset="0"/>
                <a:cs typeface="Times New Roman" panose="02020603050405020304" pitchFamily="18" charset="0"/>
              </a:rPr>
              <a:t>có</a:t>
            </a:r>
            <a:r>
              <a:rPr lang="en-US" altLang="vi-VN" sz="2600" dirty="0">
                <a:latin typeface="Times New Roman" panose="02020603050405020304" pitchFamily="18" charset="0"/>
                <a:cs typeface="Times New Roman" panose="02020603050405020304" pitchFamily="18" charset="0"/>
              </a:rPr>
              <a:t> </a:t>
            </a:r>
            <a:r>
              <a:rPr lang="en-US" altLang="vi-VN" sz="2600" dirty="0" err="1">
                <a:latin typeface="Times New Roman" panose="02020603050405020304" pitchFamily="18" charset="0"/>
                <a:cs typeface="Times New Roman" panose="02020603050405020304" pitchFamily="18" charset="0"/>
              </a:rPr>
              <a:t>hiệu</a:t>
            </a:r>
            <a:r>
              <a:rPr lang="en-US" altLang="vi-VN" sz="2600" dirty="0">
                <a:latin typeface="Times New Roman" panose="02020603050405020304" pitchFamily="18" charset="0"/>
                <a:cs typeface="Times New Roman" panose="02020603050405020304" pitchFamily="18" charset="0"/>
              </a:rPr>
              <a:t> </a:t>
            </a:r>
            <a:r>
              <a:rPr lang="en-US" altLang="vi-VN" sz="2600" dirty="0" err="1">
                <a:latin typeface="Times New Roman" panose="02020603050405020304" pitchFamily="18" charset="0"/>
                <a:cs typeface="Times New Roman" panose="02020603050405020304" pitchFamily="18" charset="0"/>
              </a:rPr>
              <a:t>quả</a:t>
            </a:r>
            <a:r>
              <a:rPr lang="en-US" altLang="vi-VN" sz="2600" dirty="0">
                <a:latin typeface="Times New Roman" panose="02020603050405020304" pitchFamily="18" charset="0"/>
                <a:cs typeface="Times New Roman" panose="02020603050405020304" pitchFamily="18" charset="0"/>
              </a:rPr>
              <a:t> hay </a:t>
            </a:r>
            <a:r>
              <a:rPr lang="en-US" altLang="vi-VN" sz="2600" dirty="0" err="1">
                <a:latin typeface="Times New Roman" panose="02020603050405020304" pitchFamily="18" charset="0"/>
                <a:cs typeface="Times New Roman" panose="02020603050405020304" pitchFamily="18" charset="0"/>
              </a:rPr>
              <a:t>không</a:t>
            </a:r>
            <a:r>
              <a:rPr lang="en-US" altLang="vi-VN" sz="2600" dirty="0">
                <a:latin typeface="Times New Roman" panose="02020603050405020304" pitchFamily="18" charset="0"/>
                <a:cs typeface="Times New Roman" panose="02020603050405020304" pitchFamily="18" charset="0"/>
              </a:rPr>
              <a:t>.</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a:extLst>
              <a:ext uri="{FF2B5EF4-FFF2-40B4-BE49-F238E27FC236}">
                <a16:creationId xmlns:a16="http://schemas.microsoft.com/office/drawing/2014/main" id="{F2CB5824-9CCE-C495-791E-96065D01F3E4}"/>
              </a:ext>
            </a:extLst>
          </p:cNvPr>
          <p:cNvSpPr>
            <a:spLocks noGrp="1" noChangeArrowheads="1"/>
          </p:cNvSpPr>
          <p:nvPr>
            <p:ph type="title"/>
          </p:nvPr>
        </p:nvSpPr>
        <p:spPr>
          <a:xfrm>
            <a:off x="2819400" y="152400"/>
            <a:ext cx="7543800" cy="762000"/>
          </a:xfrm>
        </p:spPr>
        <p:txBody>
          <a:bodyPr/>
          <a:lstStyle/>
          <a:p>
            <a:r>
              <a:rPr lang="en-US" altLang="en-US"/>
              <a:t>Khung sáng kiến</a:t>
            </a:r>
          </a:p>
        </p:txBody>
      </p:sp>
      <p:graphicFrame>
        <p:nvGraphicFramePr>
          <p:cNvPr id="7" name="Content Placeholder 6">
            <a:extLst>
              <a:ext uri="{FF2B5EF4-FFF2-40B4-BE49-F238E27FC236}">
                <a16:creationId xmlns:a16="http://schemas.microsoft.com/office/drawing/2014/main" id="{7A4B05B9-5468-17E7-AA07-32E132AE8525}"/>
              </a:ext>
            </a:extLst>
          </p:cNvPr>
          <p:cNvGraphicFramePr>
            <a:graphicFrameLocks noGrp="1"/>
          </p:cNvGraphicFramePr>
          <p:nvPr>
            <p:ph idx="1"/>
          </p:nvPr>
        </p:nvGraphicFramePr>
        <p:xfrm>
          <a:off x="1682646" y="1143000"/>
          <a:ext cx="8534400" cy="5105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5300" name="Slide Number Placeholder 3">
            <a:extLst>
              <a:ext uri="{FF2B5EF4-FFF2-40B4-BE49-F238E27FC236}">
                <a16:creationId xmlns:a16="http://schemas.microsoft.com/office/drawing/2014/main" id="{858E43B5-A5AF-1324-9856-BFE97AADC616}"/>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0F838020-E7DA-4B4B-839D-6B6FF353CF2C}" type="slidenum">
              <a:rPr lang="en-US" altLang="en-US" sz="1000">
                <a:latin typeface="Arial" panose="020B0604020202020204" pitchFamily="34" charset="0"/>
              </a:rPr>
              <a:pPr/>
              <a:t>18</a:t>
            </a:fld>
            <a:endParaRPr lang="en-US" altLang="en-US" sz="100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7">
                                            <p:graphicEl>
                                              <a:dgm id="{37555581-8BFE-408E-ACD8-1C26DDD2B07E}"/>
                                            </p:graphicEl>
                                          </p:spTgt>
                                        </p:tgtEl>
                                        <p:attrNameLst>
                                          <p:attrName>style.visibility</p:attrName>
                                        </p:attrNameLst>
                                      </p:cBhvr>
                                      <p:to>
                                        <p:strVal val="visible"/>
                                      </p:to>
                                    </p:set>
                                    <p:anim calcmode="lin" valueType="num">
                                      <p:cBhvr>
                                        <p:cTn id="7" dur="1000" fill="hold"/>
                                        <p:tgtEl>
                                          <p:spTgt spid="7">
                                            <p:graphicEl>
                                              <a:dgm id="{37555581-8BFE-408E-ACD8-1C26DDD2B07E}"/>
                                            </p:graphicEl>
                                          </p:spTgt>
                                        </p:tgtEl>
                                        <p:attrNameLst>
                                          <p:attrName>ppt_w</p:attrName>
                                        </p:attrNameLst>
                                      </p:cBhvr>
                                      <p:tavLst>
                                        <p:tav tm="0">
                                          <p:val>
                                            <p:fltVal val="0"/>
                                          </p:val>
                                        </p:tav>
                                        <p:tav tm="100000">
                                          <p:val>
                                            <p:strVal val="#ppt_w"/>
                                          </p:val>
                                        </p:tav>
                                      </p:tavLst>
                                    </p:anim>
                                    <p:anim calcmode="lin" valueType="num">
                                      <p:cBhvr>
                                        <p:cTn id="8" dur="1000" fill="hold"/>
                                        <p:tgtEl>
                                          <p:spTgt spid="7">
                                            <p:graphicEl>
                                              <a:dgm id="{37555581-8BFE-408E-ACD8-1C26DDD2B07E}"/>
                                            </p:graphicEl>
                                          </p:spTgt>
                                        </p:tgtEl>
                                        <p:attrNameLst>
                                          <p:attrName>ppt_h</p:attrName>
                                        </p:attrNameLst>
                                      </p:cBhvr>
                                      <p:tavLst>
                                        <p:tav tm="0">
                                          <p:val>
                                            <p:fltVal val="0"/>
                                          </p:val>
                                        </p:tav>
                                        <p:tav tm="100000">
                                          <p:val>
                                            <p:strVal val="#ppt_h"/>
                                          </p:val>
                                        </p:tav>
                                      </p:tavLst>
                                    </p:anim>
                                    <p:anim calcmode="lin" valueType="num">
                                      <p:cBhvr>
                                        <p:cTn id="9" dur="1000" fill="hold"/>
                                        <p:tgtEl>
                                          <p:spTgt spid="7">
                                            <p:graphicEl>
                                              <a:dgm id="{37555581-8BFE-408E-ACD8-1C26DDD2B07E}"/>
                                            </p:graphicEl>
                                          </p:spTgt>
                                        </p:tgtEl>
                                        <p:attrNameLst>
                                          <p:attrName>style.rotation</p:attrName>
                                        </p:attrNameLst>
                                      </p:cBhvr>
                                      <p:tavLst>
                                        <p:tav tm="0">
                                          <p:val>
                                            <p:fltVal val="90"/>
                                          </p:val>
                                        </p:tav>
                                        <p:tav tm="100000">
                                          <p:val>
                                            <p:fltVal val="0"/>
                                          </p:val>
                                        </p:tav>
                                      </p:tavLst>
                                    </p:anim>
                                    <p:animEffect transition="in" filter="fade">
                                      <p:cBhvr>
                                        <p:cTn id="10" dur="1000"/>
                                        <p:tgtEl>
                                          <p:spTgt spid="7">
                                            <p:graphicEl>
                                              <a:dgm id="{37555581-8BFE-408E-ACD8-1C26DDD2B07E}"/>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7">
                                            <p:graphicEl>
                                              <a:dgm id="{90FA0EFA-D530-429C-912D-748C6DF194E6}"/>
                                            </p:graphicEl>
                                          </p:spTgt>
                                        </p:tgtEl>
                                        <p:attrNameLst>
                                          <p:attrName>style.visibility</p:attrName>
                                        </p:attrNameLst>
                                      </p:cBhvr>
                                      <p:to>
                                        <p:strVal val="visible"/>
                                      </p:to>
                                    </p:set>
                                    <p:anim calcmode="lin" valueType="num">
                                      <p:cBhvr>
                                        <p:cTn id="15" dur="1000" fill="hold"/>
                                        <p:tgtEl>
                                          <p:spTgt spid="7">
                                            <p:graphicEl>
                                              <a:dgm id="{90FA0EFA-D530-429C-912D-748C6DF194E6}"/>
                                            </p:graphicEl>
                                          </p:spTgt>
                                        </p:tgtEl>
                                        <p:attrNameLst>
                                          <p:attrName>ppt_w</p:attrName>
                                        </p:attrNameLst>
                                      </p:cBhvr>
                                      <p:tavLst>
                                        <p:tav tm="0">
                                          <p:val>
                                            <p:fltVal val="0"/>
                                          </p:val>
                                        </p:tav>
                                        <p:tav tm="100000">
                                          <p:val>
                                            <p:strVal val="#ppt_w"/>
                                          </p:val>
                                        </p:tav>
                                      </p:tavLst>
                                    </p:anim>
                                    <p:anim calcmode="lin" valueType="num">
                                      <p:cBhvr>
                                        <p:cTn id="16" dur="1000" fill="hold"/>
                                        <p:tgtEl>
                                          <p:spTgt spid="7">
                                            <p:graphicEl>
                                              <a:dgm id="{90FA0EFA-D530-429C-912D-748C6DF194E6}"/>
                                            </p:graphicEl>
                                          </p:spTgt>
                                        </p:tgtEl>
                                        <p:attrNameLst>
                                          <p:attrName>ppt_h</p:attrName>
                                        </p:attrNameLst>
                                      </p:cBhvr>
                                      <p:tavLst>
                                        <p:tav tm="0">
                                          <p:val>
                                            <p:fltVal val="0"/>
                                          </p:val>
                                        </p:tav>
                                        <p:tav tm="100000">
                                          <p:val>
                                            <p:strVal val="#ppt_h"/>
                                          </p:val>
                                        </p:tav>
                                      </p:tavLst>
                                    </p:anim>
                                    <p:anim calcmode="lin" valueType="num">
                                      <p:cBhvr>
                                        <p:cTn id="17" dur="1000" fill="hold"/>
                                        <p:tgtEl>
                                          <p:spTgt spid="7">
                                            <p:graphicEl>
                                              <a:dgm id="{90FA0EFA-D530-429C-912D-748C6DF194E6}"/>
                                            </p:graphicEl>
                                          </p:spTgt>
                                        </p:tgtEl>
                                        <p:attrNameLst>
                                          <p:attrName>style.rotation</p:attrName>
                                        </p:attrNameLst>
                                      </p:cBhvr>
                                      <p:tavLst>
                                        <p:tav tm="0">
                                          <p:val>
                                            <p:fltVal val="90"/>
                                          </p:val>
                                        </p:tav>
                                        <p:tav tm="100000">
                                          <p:val>
                                            <p:fltVal val="0"/>
                                          </p:val>
                                        </p:tav>
                                      </p:tavLst>
                                    </p:anim>
                                    <p:animEffect transition="in" filter="fade">
                                      <p:cBhvr>
                                        <p:cTn id="18" dur="1000"/>
                                        <p:tgtEl>
                                          <p:spTgt spid="7">
                                            <p:graphicEl>
                                              <a:dgm id="{90FA0EFA-D530-429C-912D-748C6DF194E6}"/>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7">
                                            <p:graphicEl>
                                              <a:dgm id="{DA9438E8-C02D-47AB-88C4-0464A184AD3E}"/>
                                            </p:graphicEl>
                                          </p:spTgt>
                                        </p:tgtEl>
                                        <p:attrNameLst>
                                          <p:attrName>style.visibility</p:attrName>
                                        </p:attrNameLst>
                                      </p:cBhvr>
                                      <p:to>
                                        <p:strVal val="visible"/>
                                      </p:to>
                                    </p:set>
                                    <p:anim calcmode="lin" valueType="num">
                                      <p:cBhvr>
                                        <p:cTn id="23" dur="1000" fill="hold"/>
                                        <p:tgtEl>
                                          <p:spTgt spid="7">
                                            <p:graphicEl>
                                              <a:dgm id="{DA9438E8-C02D-47AB-88C4-0464A184AD3E}"/>
                                            </p:graphicEl>
                                          </p:spTgt>
                                        </p:tgtEl>
                                        <p:attrNameLst>
                                          <p:attrName>ppt_w</p:attrName>
                                        </p:attrNameLst>
                                      </p:cBhvr>
                                      <p:tavLst>
                                        <p:tav tm="0">
                                          <p:val>
                                            <p:fltVal val="0"/>
                                          </p:val>
                                        </p:tav>
                                        <p:tav tm="100000">
                                          <p:val>
                                            <p:strVal val="#ppt_w"/>
                                          </p:val>
                                        </p:tav>
                                      </p:tavLst>
                                    </p:anim>
                                    <p:anim calcmode="lin" valueType="num">
                                      <p:cBhvr>
                                        <p:cTn id="24" dur="1000" fill="hold"/>
                                        <p:tgtEl>
                                          <p:spTgt spid="7">
                                            <p:graphicEl>
                                              <a:dgm id="{DA9438E8-C02D-47AB-88C4-0464A184AD3E}"/>
                                            </p:graphicEl>
                                          </p:spTgt>
                                        </p:tgtEl>
                                        <p:attrNameLst>
                                          <p:attrName>ppt_h</p:attrName>
                                        </p:attrNameLst>
                                      </p:cBhvr>
                                      <p:tavLst>
                                        <p:tav tm="0">
                                          <p:val>
                                            <p:fltVal val="0"/>
                                          </p:val>
                                        </p:tav>
                                        <p:tav tm="100000">
                                          <p:val>
                                            <p:strVal val="#ppt_h"/>
                                          </p:val>
                                        </p:tav>
                                      </p:tavLst>
                                    </p:anim>
                                    <p:anim calcmode="lin" valueType="num">
                                      <p:cBhvr>
                                        <p:cTn id="25" dur="1000" fill="hold"/>
                                        <p:tgtEl>
                                          <p:spTgt spid="7">
                                            <p:graphicEl>
                                              <a:dgm id="{DA9438E8-C02D-47AB-88C4-0464A184AD3E}"/>
                                            </p:graphicEl>
                                          </p:spTgt>
                                        </p:tgtEl>
                                        <p:attrNameLst>
                                          <p:attrName>style.rotation</p:attrName>
                                        </p:attrNameLst>
                                      </p:cBhvr>
                                      <p:tavLst>
                                        <p:tav tm="0">
                                          <p:val>
                                            <p:fltVal val="90"/>
                                          </p:val>
                                        </p:tav>
                                        <p:tav tm="100000">
                                          <p:val>
                                            <p:fltVal val="0"/>
                                          </p:val>
                                        </p:tav>
                                      </p:tavLst>
                                    </p:anim>
                                    <p:animEffect transition="in" filter="fade">
                                      <p:cBhvr>
                                        <p:cTn id="26" dur="1000"/>
                                        <p:tgtEl>
                                          <p:spTgt spid="7">
                                            <p:graphicEl>
                                              <a:dgm id="{DA9438E8-C02D-47AB-88C4-0464A184AD3E}"/>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7">
                                            <p:graphicEl>
                                              <a:dgm id="{4F37DCD4-C3F7-4F6A-B299-C44FF9003D76}"/>
                                            </p:graphicEl>
                                          </p:spTgt>
                                        </p:tgtEl>
                                        <p:attrNameLst>
                                          <p:attrName>style.visibility</p:attrName>
                                        </p:attrNameLst>
                                      </p:cBhvr>
                                      <p:to>
                                        <p:strVal val="visible"/>
                                      </p:to>
                                    </p:set>
                                    <p:anim calcmode="lin" valueType="num">
                                      <p:cBhvr>
                                        <p:cTn id="31" dur="1000" fill="hold"/>
                                        <p:tgtEl>
                                          <p:spTgt spid="7">
                                            <p:graphicEl>
                                              <a:dgm id="{4F37DCD4-C3F7-4F6A-B299-C44FF9003D76}"/>
                                            </p:graphicEl>
                                          </p:spTgt>
                                        </p:tgtEl>
                                        <p:attrNameLst>
                                          <p:attrName>ppt_w</p:attrName>
                                        </p:attrNameLst>
                                      </p:cBhvr>
                                      <p:tavLst>
                                        <p:tav tm="0">
                                          <p:val>
                                            <p:fltVal val="0"/>
                                          </p:val>
                                        </p:tav>
                                        <p:tav tm="100000">
                                          <p:val>
                                            <p:strVal val="#ppt_w"/>
                                          </p:val>
                                        </p:tav>
                                      </p:tavLst>
                                    </p:anim>
                                    <p:anim calcmode="lin" valueType="num">
                                      <p:cBhvr>
                                        <p:cTn id="32" dur="1000" fill="hold"/>
                                        <p:tgtEl>
                                          <p:spTgt spid="7">
                                            <p:graphicEl>
                                              <a:dgm id="{4F37DCD4-C3F7-4F6A-B299-C44FF9003D76}"/>
                                            </p:graphicEl>
                                          </p:spTgt>
                                        </p:tgtEl>
                                        <p:attrNameLst>
                                          <p:attrName>ppt_h</p:attrName>
                                        </p:attrNameLst>
                                      </p:cBhvr>
                                      <p:tavLst>
                                        <p:tav tm="0">
                                          <p:val>
                                            <p:fltVal val="0"/>
                                          </p:val>
                                        </p:tav>
                                        <p:tav tm="100000">
                                          <p:val>
                                            <p:strVal val="#ppt_h"/>
                                          </p:val>
                                        </p:tav>
                                      </p:tavLst>
                                    </p:anim>
                                    <p:anim calcmode="lin" valueType="num">
                                      <p:cBhvr>
                                        <p:cTn id="33" dur="1000" fill="hold"/>
                                        <p:tgtEl>
                                          <p:spTgt spid="7">
                                            <p:graphicEl>
                                              <a:dgm id="{4F37DCD4-C3F7-4F6A-B299-C44FF9003D76}"/>
                                            </p:graphicEl>
                                          </p:spTgt>
                                        </p:tgtEl>
                                        <p:attrNameLst>
                                          <p:attrName>style.rotation</p:attrName>
                                        </p:attrNameLst>
                                      </p:cBhvr>
                                      <p:tavLst>
                                        <p:tav tm="0">
                                          <p:val>
                                            <p:fltVal val="90"/>
                                          </p:val>
                                        </p:tav>
                                        <p:tav tm="100000">
                                          <p:val>
                                            <p:fltVal val="0"/>
                                          </p:val>
                                        </p:tav>
                                      </p:tavLst>
                                    </p:anim>
                                    <p:animEffect transition="in" filter="fade">
                                      <p:cBhvr>
                                        <p:cTn id="34" dur="1000"/>
                                        <p:tgtEl>
                                          <p:spTgt spid="7">
                                            <p:graphicEl>
                                              <a:dgm id="{4F37DCD4-C3F7-4F6A-B299-C44FF9003D76}"/>
                                            </p:graphic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7">
                                            <p:graphicEl>
                                              <a:dgm id="{AA9A76BB-DE2B-4E45-AB16-AE5996193478}"/>
                                            </p:graphicEl>
                                          </p:spTgt>
                                        </p:tgtEl>
                                        <p:attrNameLst>
                                          <p:attrName>style.visibility</p:attrName>
                                        </p:attrNameLst>
                                      </p:cBhvr>
                                      <p:to>
                                        <p:strVal val="visible"/>
                                      </p:to>
                                    </p:set>
                                    <p:anim calcmode="lin" valueType="num">
                                      <p:cBhvr>
                                        <p:cTn id="39" dur="1000" fill="hold"/>
                                        <p:tgtEl>
                                          <p:spTgt spid="7">
                                            <p:graphicEl>
                                              <a:dgm id="{AA9A76BB-DE2B-4E45-AB16-AE5996193478}"/>
                                            </p:graphicEl>
                                          </p:spTgt>
                                        </p:tgtEl>
                                        <p:attrNameLst>
                                          <p:attrName>ppt_w</p:attrName>
                                        </p:attrNameLst>
                                      </p:cBhvr>
                                      <p:tavLst>
                                        <p:tav tm="0">
                                          <p:val>
                                            <p:fltVal val="0"/>
                                          </p:val>
                                        </p:tav>
                                        <p:tav tm="100000">
                                          <p:val>
                                            <p:strVal val="#ppt_w"/>
                                          </p:val>
                                        </p:tav>
                                      </p:tavLst>
                                    </p:anim>
                                    <p:anim calcmode="lin" valueType="num">
                                      <p:cBhvr>
                                        <p:cTn id="40" dur="1000" fill="hold"/>
                                        <p:tgtEl>
                                          <p:spTgt spid="7">
                                            <p:graphicEl>
                                              <a:dgm id="{AA9A76BB-DE2B-4E45-AB16-AE5996193478}"/>
                                            </p:graphicEl>
                                          </p:spTgt>
                                        </p:tgtEl>
                                        <p:attrNameLst>
                                          <p:attrName>ppt_h</p:attrName>
                                        </p:attrNameLst>
                                      </p:cBhvr>
                                      <p:tavLst>
                                        <p:tav tm="0">
                                          <p:val>
                                            <p:fltVal val="0"/>
                                          </p:val>
                                        </p:tav>
                                        <p:tav tm="100000">
                                          <p:val>
                                            <p:strVal val="#ppt_h"/>
                                          </p:val>
                                        </p:tav>
                                      </p:tavLst>
                                    </p:anim>
                                    <p:anim calcmode="lin" valueType="num">
                                      <p:cBhvr>
                                        <p:cTn id="41" dur="1000" fill="hold"/>
                                        <p:tgtEl>
                                          <p:spTgt spid="7">
                                            <p:graphicEl>
                                              <a:dgm id="{AA9A76BB-DE2B-4E45-AB16-AE5996193478}"/>
                                            </p:graphicEl>
                                          </p:spTgt>
                                        </p:tgtEl>
                                        <p:attrNameLst>
                                          <p:attrName>style.rotation</p:attrName>
                                        </p:attrNameLst>
                                      </p:cBhvr>
                                      <p:tavLst>
                                        <p:tav tm="0">
                                          <p:val>
                                            <p:fltVal val="90"/>
                                          </p:val>
                                        </p:tav>
                                        <p:tav tm="100000">
                                          <p:val>
                                            <p:fltVal val="0"/>
                                          </p:val>
                                        </p:tav>
                                      </p:tavLst>
                                    </p:anim>
                                    <p:animEffect transition="in" filter="fade">
                                      <p:cBhvr>
                                        <p:cTn id="42" dur="1000"/>
                                        <p:tgtEl>
                                          <p:spTgt spid="7">
                                            <p:graphicEl>
                                              <a:dgm id="{AA9A76BB-DE2B-4E45-AB16-AE5996193478}"/>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grpId="0" nodeType="clickEffect">
                                  <p:stCondLst>
                                    <p:cond delay="0"/>
                                  </p:stCondLst>
                                  <p:childTnLst>
                                    <p:set>
                                      <p:cBhvr>
                                        <p:cTn id="46" dur="1" fill="hold">
                                          <p:stCondLst>
                                            <p:cond delay="0"/>
                                          </p:stCondLst>
                                        </p:cTn>
                                        <p:tgtEl>
                                          <p:spTgt spid="7">
                                            <p:graphicEl>
                                              <a:dgm id="{CC50CDAE-C081-41EF-9A4B-CF811C6B0BA8}"/>
                                            </p:graphicEl>
                                          </p:spTgt>
                                        </p:tgtEl>
                                        <p:attrNameLst>
                                          <p:attrName>style.visibility</p:attrName>
                                        </p:attrNameLst>
                                      </p:cBhvr>
                                      <p:to>
                                        <p:strVal val="visible"/>
                                      </p:to>
                                    </p:set>
                                    <p:anim calcmode="lin" valueType="num">
                                      <p:cBhvr>
                                        <p:cTn id="47" dur="1000" fill="hold"/>
                                        <p:tgtEl>
                                          <p:spTgt spid="7">
                                            <p:graphicEl>
                                              <a:dgm id="{CC50CDAE-C081-41EF-9A4B-CF811C6B0BA8}"/>
                                            </p:graphicEl>
                                          </p:spTgt>
                                        </p:tgtEl>
                                        <p:attrNameLst>
                                          <p:attrName>ppt_w</p:attrName>
                                        </p:attrNameLst>
                                      </p:cBhvr>
                                      <p:tavLst>
                                        <p:tav tm="0">
                                          <p:val>
                                            <p:fltVal val="0"/>
                                          </p:val>
                                        </p:tav>
                                        <p:tav tm="100000">
                                          <p:val>
                                            <p:strVal val="#ppt_w"/>
                                          </p:val>
                                        </p:tav>
                                      </p:tavLst>
                                    </p:anim>
                                    <p:anim calcmode="lin" valueType="num">
                                      <p:cBhvr>
                                        <p:cTn id="48" dur="1000" fill="hold"/>
                                        <p:tgtEl>
                                          <p:spTgt spid="7">
                                            <p:graphicEl>
                                              <a:dgm id="{CC50CDAE-C081-41EF-9A4B-CF811C6B0BA8}"/>
                                            </p:graphicEl>
                                          </p:spTgt>
                                        </p:tgtEl>
                                        <p:attrNameLst>
                                          <p:attrName>ppt_h</p:attrName>
                                        </p:attrNameLst>
                                      </p:cBhvr>
                                      <p:tavLst>
                                        <p:tav tm="0">
                                          <p:val>
                                            <p:fltVal val="0"/>
                                          </p:val>
                                        </p:tav>
                                        <p:tav tm="100000">
                                          <p:val>
                                            <p:strVal val="#ppt_h"/>
                                          </p:val>
                                        </p:tav>
                                      </p:tavLst>
                                    </p:anim>
                                    <p:anim calcmode="lin" valueType="num">
                                      <p:cBhvr>
                                        <p:cTn id="49" dur="1000" fill="hold"/>
                                        <p:tgtEl>
                                          <p:spTgt spid="7">
                                            <p:graphicEl>
                                              <a:dgm id="{CC50CDAE-C081-41EF-9A4B-CF811C6B0BA8}"/>
                                            </p:graphicEl>
                                          </p:spTgt>
                                        </p:tgtEl>
                                        <p:attrNameLst>
                                          <p:attrName>style.rotation</p:attrName>
                                        </p:attrNameLst>
                                      </p:cBhvr>
                                      <p:tavLst>
                                        <p:tav tm="0">
                                          <p:val>
                                            <p:fltVal val="90"/>
                                          </p:val>
                                        </p:tav>
                                        <p:tav tm="100000">
                                          <p:val>
                                            <p:fltVal val="0"/>
                                          </p:val>
                                        </p:tav>
                                      </p:tavLst>
                                    </p:anim>
                                    <p:animEffect transition="in" filter="fade">
                                      <p:cBhvr>
                                        <p:cTn id="50" dur="1000"/>
                                        <p:tgtEl>
                                          <p:spTgt spid="7">
                                            <p:graphicEl>
                                              <a:dgm id="{CC50CDAE-C081-41EF-9A4B-CF811C6B0BA8}"/>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Dgm bld="lvlOne"/>
        </p:bldSub>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a:extLst>
              <a:ext uri="{FF2B5EF4-FFF2-40B4-BE49-F238E27FC236}">
                <a16:creationId xmlns:a16="http://schemas.microsoft.com/office/drawing/2014/main" id="{9EE33647-7B93-D270-33FE-A839B01A0D01}"/>
              </a:ext>
            </a:extLst>
          </p:cNvPr>
          <p:cNvSpPr>
            <a:spLocks noGrp="1"/>
          </p:cNvSpPr>
          <p:nvPr>
            <p:ph type="title"/>
          </p:nvPr>
        </p:nvSpPr>
        <p:spPr>
          <a:xfrm>
            <a:off x="1543050" y="658816"/>
            <a:ext cx="8382000" cy="1090613"/>
          </a:xfrm>
        </p:spPr>
        <p:txBody>
          <a:bodyPr/>
          <a:lstStyle/>
          <a:p>
            <a:pPr eaLnBrk="1" hangingPunct="1"/>
            <a:r>
              <a:rPr lang="vi-VN" altLang="vi-VN" sz="2400" b="1" dirty="0">
                <a:solidFill>
                  <a:srgbClr val="FFFF00"/>
                </a:solidFill>
                <a:latin typeface="Times New Roman (Headings)"/>
              </a:rPr>
              <a:t> </a:t>
            </a:r>
            <a:r>
              <a:rPr lang="en-US" altLang="vi-VN" sz="2400" b="1" dirty="0">
                <a:solidFill>
                  <a:srgbClr val="FFFF00"/>
                </a:solidFill>
                <a:latin typeface="Times New Roman (Headings)"/>
              </a:rPr>
              <a:t>                  CÁC BƯỚC VIẾT SÁNG KIẾN</a:t>
            </a:r>
            <a:endParaRPr lang="en-US" altLang="vi-VN" sz="2400" dirty="0">
              <a:solidFill>
                <a:srgbClr val="FFFF00"/>
              </a:solidFill>
              <a:latin typeface="Times New Roman (Headings)"/>
              <a:cs typeface="Arial" panose="020B0604020202020204" pitchFamily="34" charset="0"/>
            </a:endParaRPr>
          </a:p>
        </p:txBody>
      </p:sp>
      <p:sp>
        <p:nvSpPr>
          <p:cNvPr id="4" name="Slide Number Placeholder 3">
            <a:extLst>
              <a:ext uri="{FF2B5EF4-FFF2-40B4-BE49-F238E27FC236}">
                <a16:creationId xmlns:a16="http://schemas.microsoft.com/office/drawing/2014/main" id="{6DF6AC82-E77D-535C-00F7-3E46EBCBCC9F}"/>
              </a:ext>
            </a:extLst>
          </p:cNvPr>
          <p:cNvSpPr>
            <a:spLocks noGrp="1"/>
          </p:cNvSpPr>
          <p:nvPr>
            <p:ph type="sldNum" sz="quarter" idx="12"/>
          </p:nvPr>
        </p:nvSpPr>
        <p:spPr>
          <a:xfrm>
            <a:off x="9345616" y="755653"/>
            <a:ext cx="1157287" cy="1090613"/>
          </a:xfrm>
        </p:spPr>
        <p:txBody>
          <a:bodyPr rtlCol="0"/>
          <a:lstStyle/>
          <a:p>
            <a:pPr algn="ctr">
              <a:defRPr/>
            </a:pPr>
            <a:r>
              <a:rPr lang="en-US" altLang="en-US">
                <a:solidFill>
                  <a:schemeClr val="tx1">
                    <a:tint val="75000"/>
                  </a:schemeClr>
                </a:solidFill>
              </a:rPr>
              <a:t>2</a:t>
            </a:r>
          </a:p>
        </p:txBody>
      </p:sp>
      <p:graphicFrame>
        <p:nvGraphicFramePr>
          <p:cNvPr id="6" name="Diagram 5">
            <a:extLst>
              <a:ext uri="{FF2B5EF4-FFF2-40B4-BE49-F238E27FC236}">
                <a16:creationId xmlns:a16="http://schemas.microsoft.com/office/drawing/2014/main" id="{6492C87D-F434-3A8F-F43D-3742466CF4A5}"/>
              </a:ext>
            </a:extLst>
          </p:cNvPr>
          <p:cNvGraphicFramePr/>
          <p:nvPr>
            <p:extLst>
              <p:ext uri="{D42A27DB-BD31-4B8C-83A1-F6EECF244321}">
                <p14:modId xmlns:p14="http://schemas.microsoft.com/office/powerpoint/2010/main" val="3303084243"/>
              </p:ext>
            </p:extLst>
          </p:nvPr>
        </p:nvGraphicFramePr>
        <p:xfrm>
          <a:off x="1482777" y="2091128"/>
          <a:ext cx="9226446" cy="47668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graphicEl>
                                              <a:dgm id="{AE8D7D86-4B14-4840-91C6-622831DF37DE}"/>
                                            </p:graphicEl>
                                          </p:spTgt>
                                        </p:tgtEl>
                                        <p:attrNameLst>
                                          <p:attrName>style.visibility</p:attrName>
                                        </p:attrNameLst>
                                      </p:cBhvr>
                                      <p:to>
                                        <p:strVal val="visible"/>
                                      </p:to>
                                    </p:set>
                                    <p:animEffect transition="in" filter="fade">
                                      <p:cBhvr>
                                        <p:cTn id="7" dur="2250"/>
                                        <p:tgtEl>
                                          <p:spTgt spid="6">
                                            <p:graphicEl>
                                              <a:dgm id="{AE8D7D86-4B14-4840-91C6-622831DF37DE}"/>
                                            </p:graphicEl>
                                          </p:spTgt>
                                        </p:tgtEl>
                                      </p:cBhvr>
                                    </p:animEffect>
                                    <p:anim calcmode="lin" valueType="num">
                                      <p:cBhvr>
                                        <p:cTn id="8" dur="2250" fill="hold"/>
                                        <p:tgtEl>
                                          <p:spTgt spid="6">
                                            <p:graphicEl>
                                              <a:dgm id="{AE8D7D86-4B14-4840-91C6-622831DF37DE}"/>
                                            </p:graphicEl>
                                          </p:spTgt>
                                        </p:tgtEl>
                                        <p:attrNameLst>
                                          <p:attrName>ppt_x</p:attrName>
                                        </p:attrNameLst>
                                      </p:cBhvr>
                                      <p:tavLst>
                                        <p:tav tm="0">
                                          <p:val>
                                            <p:strVal val="#ppt_x"/>
                                          </p:val>
                                        </p:tav>
                                        <p:tav tm="100000">
                                          <p:val>
                                            <p:strVal val="#ppt_x"/>
                                          </p:val>
                                        </p:tav>
                                      </p:tavLst>
                                    </p:anim>
                                    <p:anim calcmode="lin" valueType="num">
                                      <p:cBhvr>
                                        <p:cTn id="9" dur="2250" fill="hold"/>
                                        <p:tgtEl>
                                          <p:spTgt spid="6">
                                            <p:graphicEl>
                                              <a:dgm id="{AE8D7D86-4B14-4840-91C6-622831DF37DE}"/>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graphicEl>
                                              <a:dgm id="{4DECF747-11D7-48A4-B135-5693A3F34565}"/>
                                            </p:graphicEl>
                                          </p:spTgt>
                                        </p:tgtEl>
                                        <p:attrNameLst>
                                          <p:attrName>style.visibility</p:attrName>
                                        </p:attrNameLst>
                                      </p:cBhvr>
                                      <p:to>
                                        <p:strVal val="visible"/>
                                      </p:to>
                                    </p:set>
                                    <p:animEffect transition="in" filter="fade">
                                      <p:cBhvr>
                                        <p:cTn id="14" dur="2250"/>
                                        <p:tgtEl>
                                          <p:spTgt spid="6">
                                            <p:graphicEl>
                                              <a:dgm id="{4DECF747-11D7-48A4-B135-5693A3F34565}"/>
                                            </p:graphicEl>
                                          </p:spTgt>
                                        </p:tgtEl>
                                      </p:cBhvr>
                                    </p:animEffect>
                                    <p:anim calcmode="lin" valueType="num">
                                      <p:cBhvr>
                                        <p:cTn id="15" dur="2250" fill="hold"/>
                                        <p:tgtEl>
                                          <p:spTgt spid="6">
                                            <p:graphicEl>
                                              <a:dgm id="{4DECF747-11D7-48A4-B135-5693A3F34565}"/>
                                            </p:graphicEl>
                                          </p:spTgt>
                                        </p:tgtEl>
                                        <p:attrNameLst>
                                          <p:attrName>ppt_x</p:attrName>
                                        </p:attrNameLst>
                                      </p:cBhvr>
                                      <p:tavLst>
                                        <p:tav tm="0">
                                          <p:val>
                                            <p:strVal val="#ppt_x"/>
                                          </p:val>
                                        </p:tav>
                                        <p:tav tm="100000">
                                          <p:val>
                                            <p:strVal val="#ppt_x"/>
                                          </p:val>
                                        </p:tav>
                                      </p:tavLst>
                                    </p:anim>
                                    <p:anim calcmode="lin" valueType="num">
                                      <p:cBhvr>
                                        <p:cTn id="16" dur="2250" fill="hold"/>
                                        <p:tgtEl>
                                          <p:spTgt spid="6">
                                            <p:graphicEl>
                                              <a:dgm id="{4DECF747-11D7-48A4-B135-5693A3F34565}"/>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graphicEl>
                                              <a:dgm id="{BBB077F8-E1F9-4E91-A742-181EE982E13D}"/>
                                            </p:graphicEl>
                                          </p:spTgt>
                                        </p:tgtEl>
                                        <p:attrNameLst>
                                          <p:attrName>style.visibility</p:attrName>
                                        </p:attrNameLst>
                                      </p:cBhvr>
                                      <p:to>
                                        <p:strVal val="visible"/>
                                      </p:to>
                                    </p:set>
                                    <p:animEffect transition="in" filter="fade">
                                      <p:cBhvr>
                                        <p:cTn id="21" dur="2250"/>
                                        <p:tgtEl>
                                          <p:spTgt spid="6">
                                            <p:graphicEl>
                                              <a:dgm id="{BBB077F8-E1F9-4E91-A742-181EE982E13D}"/>
                                            </p:graphicEl>
                                          </p:spTgt>
                                        </p:tgtEl>
                                      </p:cBhvr>
                                    </p:animEffect>
                                    <p:anim calcmode="lin" valueType="num">
                                      <p:cBhvr>
                                        <p:cTn id="22" dur="2250" fill="hold"/>
                                        <p:tgtEl>
                                          <p:spTgt spid="6">
                                            <p:graphicEl>
                                              <a:dgm id="{BBB077F8-E1F9-4E91-A742-181EE982E13D}"/>
                                            </p:graphicEl>
                                          </p:spTgt>
                                        </p:tgtEl>
                                        <p:attrNameLst>
                                          <p:attrName>ppt_x</p:attrName>
                                        </p:attrNameLst>
                                      </p:cBhvr>
                                      <p:tavLst>
                                        <p:tav tm="0">
                                          <p:val>
                                            <p:strVal val="#ppt_x"/>
                                          </p:val>
                                        </p:tav>
                                        <p:tav tm="100000">
                                          <p:val>
                                            <p:strVal val="#ppt_x"/>
                                          </p:val>
                                        </p:tav>
                                      </p:tavLst>
                                    </p:anim>
                                    <p:anim calcmode="lin" valueType="num">
                                      <p:cBhvr>
                                        <p:cTn id="23" dur="2250" fill="hold"/>
                                        <p:tgtEl>
                                          <p:spTgt spid="6">
                                            <p:graphicEl>
                                              <a:dgm id="{BBB077F8-E1F9-4E91-A742-181EE982E13D}"/>
                                            </p:graphic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graphicEl>
                                              <a:dgm id="{366D65FA-F7DA-45CA-A8E7-67EEE7D5D39E}"/>
                                            </p:graphicEl>
                                          </p:spTgt>
                                        </p:tgtEl>
                                        <p:attrNameLst>
                                          <p:attrName>style.visibility</p:attrName>
                                        </p:attrNameLst>
                                      </p:cBhvr>
                                      <p:to>
                                        <p:strVal val="visible"/>
                                      </p:to>
                                    </p:set>
                                    <p:animEffect transition="in" filter="fade">
                                      <p:cBhvr>
                                        <p:cTn id="28" dur="2250"/>
                                        <p:tgtEl>
                                          <p:spTgt spid="6">
                                            <p:graphicEl>
                                              <a:dgm id="{366D65FA-F7DA-45CA-A8E7-67EEE7D5D39E}"/>
                                            </p:graphicEl>
                                          </p:spTgt>
                                        </p:tgtEl>
                                      </p:cBhvr>
                                    </p:animEffect>
                                    <p:anim calcmode="lin" valueType="num">
                                      <p:cBhvr>
                                        <p:cTn id="29" dur="2250" fill="hold"/>
                                        <p:tgtEl>
                                          <p:spTgt spid="6">
                                            <p:graphicEl>
                                              <a:dgm id="{366D65FA-F7DA-45CA-A8E7-67EEE7D5D39E}"/>
                                            </p:graphicEl>
                                          </p:spTgt>
                                        </p:tgtEl>
                                        <p:attrNameLst>
                                          <p:attrName>ppt_x</p:attrName>
                                        </p:attrNameLst>
                                      </p:cBhvr>
                                      <p:tavLst>
                                        <p:tav tm="0">
                                          <p:val>
                                            <p:strVal val="#ppt_x"/>
                                          </p:val>
                                        </p:tav>
                                        <p:tav tm="100000">
                                          <p:val>
                                            <p:strVal val="#ppt_x"/>
                                          </p:val>
                                        </p:tav>
                                      </p:tavLst>
                                    </p:anim>
                                    <p:anim calcmode="lin" valueType="num">
                                      <p:cBhvr>
                                        <p:cTn id="30" dur="2250" fill="hold"/>
                                        <p:tgtEl>
                                          <p:spTgt spid="6">
                                            <p:graphicEl>
                                              <a:dgm id="{366D65FA-F7DA-45CA-A8E7-67EEE7D5D39E}"/>
                                            </p:graphic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graphicEl>
                                              <a:dgm id="{54B95EA5-7320-4EBD-96B4-885F735F6BDC}"/>
                                            </p:graphicEl>
                                          </p:spTgt>
                                        </p:tgtEl>
                                        <p:attrNameLst>
                                          <p:attrName>style.visibility</p:attrName>
                                        </p:attrNameLst>
                                      </p:cBhvr>
                                      <p:to>
                                        <p:strVal val="visible"/>
                                      </p:to>
                                    </p:set>
                                    <p:animEffect transition="in" filter="fade">
                                      <p:cBhvr>
                                        <p:cTn id="35" dur="2250"/>
                                        <p:tgtEl>
                                          <p:spTgt spid="6">
                                            <p:graphicEl>
                                              <a:dgm id="{54B95EA5-7320-4EBD-96B4-885F735F6BDC}"/>
                                            </p:graphicEl>
                                          </p:spTgt>
                                        </p:tgtEl>
                                      </p:cBhvr>
                                    </p:animEffect>
                                    <p:anim calcmode="lin" valueType="num">
                                      <p:cBhvr>
                                        <p:cTn id="36" dur="2250" fill="hold"/>
                                        <p:tgtEl>
                                          <p:spTgt spid="6">
                                            <p:graphicEl>
                                              <a:dgm id="{54B95EA5-7320-4EBD-96B4-885F735F6BDC}"/>
                                            </p:graphicEl>
                                          </p:spTgt>
                                        </p:tgtEl>
                                        <p:attrNameLst>
                                          <p:attrName>ppt_x</p:attrName>
                                        </p:attrNameLst>
                                      </p:cBhvr>
                                      <p:tavLst>
                                        <p:tav tm="0">
                                          <p:val>
                                            <p:strVal val="#ppt_x"/>
                                          </p:val>
                                        </p:tav>
                                        <p:tav tm="100000">
                                          <p:val>
                                            <p:strVal val="#ppt_x"/>
                                          </p:val>
                                        </p:tav>
                                      </p:tavLst>
                                    </p:anim>
                                    <p:anim calcmode="lin" valueType="num">
                                      <p:cBhvr>
                                        <p:cTn id="37" dur="2250" fill="hold"/>
                                        <p:tgtEl>
                                          <p:spTgt spid="6">
                                            <p:graphicEl>
                                              <a:dgm id="{54B95EA5-7320-4EBD-96B4-885F735F6BDC}"/>
                                            </p:graphic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6">
                                            <p:graphicEl>
                                              <a:dgm id="{2ECBC7B5-EF94-4A09-8846-70056DFC55C2}"/>
                                            </p:graphicEl>
                                          </p:spTgt>
                                        </p:tgtEl>
                                        <p:attrNameLst>
                                          <p:attrName>style.visibility</p:attrName>
                                        </p:attrNameLst>
                                      </p:cBhvr>
                                      <p:to>
                                        <p:strVal val="visible"/>
                                      </p:to>
                                    </p:set>
                                    <p:animEffect transition="in" filter="fade">
                                      <p:cBhvr>
                                        <p:cTn id="42" dur="2250"/>
                                        <p:tgtEl>
                                          <p:spTgt spid="6">
                                            <p:graphicEl>
                                              <a:dgm id="{2ECBC7B5-EF94-4A09-8846-70056DFC55C2}"/>
                                            </p:graphicEl>
                                          </p:spTgt>
                                        </p:tgtEl>
                                      </p:cBhvr>
                                    </p:animEffect>
                                    <p:anim calcmode="lin" valueType="num">
                                      <p:cBhvr>
                                        <p:cTn id="43" dur="2250" fill="hold"/>
                                        <p:tgtEl>
                                          <p:spTgt spid="6">
                                            <p:graphicEl>
                                              <a:dgm id="{2ECBC7B5-EF94-4A09-8846-70056DFC55C2}"/>
                                            </p:graphicEl>
                                          </p:spTgt>
                                        </p:tgtEl>
                                        <p:attrNameLst>
                                          <p:attrName>ppt_x</p:attrName>
                                        </p:attrNameLst>
                                      </p:cBhvr>
                                      <p:tavLst>
                                        <p:tav tm="0">
                                          <p:val>
                                            <p:strVal val="#ppt_x"/>
                                          </p:val>
                                        </p:tav>
                                        <p:tav tm="100000">
                                          <p:val>
                                            <p:strVal val="#ppt_x"/>
                                          </p:val>
                                        </p:tav>
                                      </p:tavLst>
                                    </p:anim>
                                    <p:anim calcmode="lin" valueType="num">
                                      <p:cBhvr>
                                        <p:cTn id="44" dur="2250" fill="hold"/>
                                        <p:tgtEl>
                                          <p:spTgt spid="6">
                                            <p:graphicEl>
                                              <a:dgm id="{2ECBC7B5-EF94-4A09-8846-70056DFC55C2}"/>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lvlOne"/>
        </p:bldSub>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824E3F-E6EC-BBBF-CD6C-5D9889C71F16}"/>
              </a:ext>
            </a:extLst>
          </p:cNvPr>
          <p:cNvSpPr>
            <a:spLocks noGrp="1"/>
          </p:cNvSpPr>
          <p:nvPr>
            <p:ph type="title"/>
          </p:nvPr>
        </p:nvSpPr>
        <p:spPr/>
        <p:txBody>
          <a:bodyPr/>
          <a:lstStyle/>
          <a:p>
            <a:endParaRPr lang="vi-VN"/>
          </a:p>
        </p:txBody>
      </p:sp>
      <p:sp>
        <p:nvSpPr>
          <p:cNvPr id="3" name="Content Placeholder 2">
            <a:extLst>
              <a:ext uri="{FF2B5EF4-FFF2-40B4-BE49-F238E27FC236}">
                <a16:creationId xmlns:a16="http://schemas.microsoft.com/office/drawing/2014/main" id="{35E99BFE-D205-4CF6-E192-581D6D96B29D}"/>
              </a:ext>
            </a:extLst>
          </p:cNvPr>
          <p:cNvSpPr>
            <a:spLocks noGrp="1"/>
          </p:cNvSpPr>
          <p:nvPr>
            <p:ph idx="1"/>
          </p:nvPr>
        </p:nvSpPr>
        <p:spPr/>
        <p:txBody>
          <a:bodyPr/>
          <a:lstStyle/>
          <a:p>
            <a:endParaRPr lang="vi-VN" dirty="0"/>
          </a:p>
        </p:txBody>
      </p:sp>
      <p:sp>
        <p:nvSpPr>
          <p:cNvPr id="4" name="Slide Number Placeholder 3">
            <a:extLst>
              <a:ext uri="{FF2B5EF4-FFF2-40B4-BE49-F238E27FC236}">
                <a16:creationId xmlns:a16="http://schemas.microsoft.com/office/drawing/2014/main" id="{3BC01410-5850-FBBC-A85B-2A03DFA16A3B}"/>
              </a:ext>
            </a:extLst>
          </p:cNvPr>
          <p:cNvSpPr>
            <a:spLocks noGrp="1"/>
          </p:cNvSpPr>
          <p:nvPr>
            <p:ph type="sldNum" sz="quarter" idx="12"/>
          </p:nvPr>
        </p:nvSpPr>
        <p:spPr/>
        <p:txBody>
          <a:bodyPr/>
          <a:lstStyle/>
          <a:p>
            <a:fld id="{94E8F35C-C388-4DDD-875D-3EF042A70802}" type="slidenum">
              <a:rPr lang="vi-VN" smtClean="0"/>
              <a:t>2</a:t>
            </a:fld>
            <a:endParaRPr lang="vi-VN"/>
          </a:p>
        </p:txBody>
      </p:sp>
      <p:pic>
        <p:nvPicPr>
          <p:cNvPr id="6" name="Picture 5">
            <a:extLst>
              <a:ext uri="{FF2B5EF4-FFF2-40B4-BE49-F238E27FC236}">
                <a16:creationId xmlns:a16="http://schemas.microsoft.com/office/drawing/2014/main" id="{0FA66F39-BCBF-D5C2-6FF9-1BB043B980F6}"/>
              </a:ext>
            </a:extLst>
          </p:cNvPr>
          <p:cNvPicPr>
            <a:picLocks noChangeAspect="1"/>
          </p:cNvPicPr>
          <p:nvPr/>
        </p:nvPicPr>
        <p:blipFill>
          <a:blip r:embed="rId2"/>
          <a:stretch>
            <a:fillRect/>
          </a:stretch>
        </p:blipFill>
        <p:spPr>
          <a:xfrm>
            <a:off x="3886200" y="473037"/>
            <a:ext cx="5167432" cy="5775363"/>
          </a:xfrm>
          <a:prstGeom prst="rect">
            <a:avLst/>
          </a:prstGeom>
        </p:spPr>
      </p:pic>
    </p:spTree>
    <p:extLst>
      <p:ext uri="{BB962C8B-B14F-4D97-AF65-F5344CB8AC3E}">
        <p14:creationId xmlns:p14="http://schemas.microsoft.com/office/powerpoint/2010/main" val="18741980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a:extLst>
              <a:ext uri="{FF2B5EF4-FFF2-40B4-BE49-F238E27FC236}">
                <a16:creationId xmlns:a16="http://schemas.microsoft.com/office/drawing/2014/main" id="{A6E042DB-6C31-BE5B-DD9C-B40A84233918}"/>
              </a:ext>
            </a:extLst>
          </p:cNvPr>
          <p:cNvSpPr>
            <a:spLocks noGrp="1" noChangeArrowheads="1"/>
          </p:cNvSpPr>
          <p:nvPr>
            <p:ph type="title"/>
          </p:nvPr>
        </p:nvSpPr>
        <p:spPr>
          <a:xfrm>
            <a:off x="1981200" y="762003"/>
            <a:ext cx="7696200" cy="639763"/>
          </a:xfrm>
        </p:spPr>
        <p:txBody>
          <a:bodyPr/>
          <a:lstStyle/>
          <a:p>
            <a:r>
              <a:rPr lang="en-US" altLang="en-US" sz="3200"/>
              <a:t>Hướng dẫn các bước viết sáng kiến</a:t>
            </a:r>
          </a:p>
        </p:txBody>
      </p:sp>
      <p:graphicFrame>
        <p:nvGraphicFramePr>
          <p:cNvPr id="9" name="Content Placeholder 8">
            <a:extLst>
              <a:ext uri="{FF2B5EF4-FFF2-40B4-BE49-F238E27FC236}">
                <a16:creationId xmlns:a16="http://schemas.microsoft.com/office/drawing/2014/main" id="{AC038436-092A-10DB-D223-909ECA4634B7}"/>
              </a:ext>
            </a:extLst>
          </p:cNvPr>
          <p:cNvGraphicFramePr>
            <a:graphicFrameLocks noGrp="1"/>
          </p:cNvGraphicFramePr>
          <p:nvPr>
            <p:ph idx="1"/>
          </p:nvPr>
        </p:nvGraphicFramePr>
        <p:xfrm>
          <a:off x="1981200" y="1719263"/>
          <a:ext cx="8229600" cy="44116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graphicEl>
                                              <a:dgm id="{1127CECC-A05C-4457-8356-1EF498E962FE}"/>
                                            </p:graphicEl>
                                          </p:spTgt>
                                        </p:tgtEl>
                                        <p:attrNameLst>
                                          <p:attrName>style.visibility</p:attrName>
                                        </p:attrNameLst>
                                      </p:cBhvr>
                                      <p:to>
                                        <p:strVal val="visible"/>
                                      </p:to>
                                    </p:set>
                                    <p:anim calcmode="lin" valueType="num">
                                      <p:cBhvr>
                                        <p:cTn id="7" dur="500" fill="hold"/>
                                        <p:tgtEl>
                                          <p:spTgt spid="9">
                                            <p:graphicEl>
                                              <a:dgm id="{1127CECC-A05C-4457-8356-1EF498E962FE}"/>
                                            </p:graphicEl>
                                          </p:spTgt>
                                        </p:tgtEl>
                                        <p:attrNameLst>
                                          <p:attrName>ppt_w</p:attrName>
                                        </p:attrNameLst>
                                      </p:cBhvr>
                                      <p:tavLst>
                                        <p:tav tm="0">
                                          <p:val>
                                            <p:fltVal val="0"/>
                                          </p:val>
                                        </p:tav>
                                        <p:tav tm="100000">
                                          <p:val>
                                            <p:strVal val="#ppt_w"/>
                                          </p:val>
                                        </p:tav>
                                      </p:tavLst>
                                    </p:anim>
                                    <p:anim calcmode="lin" valueType="num">
                                      <p:cBhvr>
                                        <p:cTn id="8" dur="500" fill="hold"/>
                                        <p:tgtEl>
                                          <p:spTgt spid="9">
                                            <p:graphicEl>
                                              <a:dgm id="{1127CECC-A05C-4457-8356-1EF498E962FE}"/>
                                            </p:graphicEl>
                                          </p:spTgt>
                                        </p:tgtEl>
                                        <p:attrNameLst>
                                          <p:attrName>ppt_h</p:attrName>
                                        </p:attrNameLst>
                                      </p:cBhvr>
                                      <p:tavLst>
                                        <p:tav tm="0">
                                          <p:val>
                                            <p:fltVal val="0"/>
                                          </p:val>
                                        </p:tav>
                                        <p:tav tm="100000">
                                          <p:val>
                                            <p:strVal val="#ppt_h"/>
                                          </p:val>
                                        </p:tav>
                                      </p:tavLst>
                                    </p:anim>
                                    <p:animEffect transition="in" filter="fade">
                                      <p:cBhvr>
                                        <p:cTn id="9" dur="500"/>
                                        <p:tgtEl>
                                          <p:spTgt spid="9">
                                            <p:graphicEl>
                                              <a:dgm id="{1127CECC-A05C-4457-8356-1EF498E962FE}"/>
                                            </p:graphic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9">
                                            <p:graphicEl>
                                              <a:dgm id="{0AB52607-E2BA-4BC8-B674-E997A689872D}"/>
                                            </p:graphicEl>
                                          </p:spTgt>
                                        </p:tgtEl>
                                        <p:attrNameLst>
                                          <p:attrName>style.visibility</p:attrName>
                                        </p:attrNameLst>
                                      </p:cBhvr>
                                      <p:to>
                                        <p:strVal val="visible"/>
                                      </p:to>
                                    </p:set>
                                    <p:anim calcmode="lin" valueType="num">
                                      <p:cBhvr>
                                        <p:cTn id="14" dur="500" fill="hold"/>
                                        <p:tgtEl>
                                          <p:spTgt spid="9">
                                            <p:graphicEl>
                                              <a:dgm id="{0AB52607-E2BA-4BC8-B674-E997A689872D}"/>
                                            </p:graphicEl>
                                          </p:spTgt>
                                        </p:tgtEl>
                                        <p:attrNameLst>
                                          <p:attrName>ppt_w</p:attrName>
                                        </p:attrNameLst>
                                      </p:cBhvr>
                                      <p:tavLst>
                                        <p:tav tm="0">
                                          <p:val>
                                            <p:fltVal val="0"/>
                                          </p:val>
                                        </p:tav>
                                        <p:tav tm="100000">
                                          <p:val>
                                            <p:strVal val="#ppt_w"/>
                                          </p:val>
                                        </p:tav>
                                      </p:tavLst>
                                    </p:anim>
                                    <p:anim calcmode="lin" valueType="num">
                                      <p:cBhvr>
                                        <p:cTn id="15" dur="500" fill="hold"/>
                                        <p:tgtEl>
                                          <p:spTgt spid="9">
                                            <p:graphicEl>
                                              <a:dgm id="{0AB52607-E2BA-4BC8-B674-E997A689872D}"/>
                                            </p:graphicEl>
                                          </p:spTgt>
                                        </p:tgtEl>
                                        <p:attrNameLst>
                                          <p:attrName>ppt_h</p:attrName>
                                        </p:attrNameLst>
                                      </p:cBhvr>
                                      <p:tavLst>
                                        <p:tav tm="0">
                                          <p:val>
                                            <p:fltVal val="0"/>
                                          </p:val>
                                        </p:tav>
                                        <p:tav tm="100000">
                                          <p:val>
                                            <p:strVal val="#ppt_h"/>
                                          </p:val>
                                        </p:tav>
                                      </p:tavLst>
                                    </p:anim>
                                    <p:animEffect transition="in" filter="fade">
                                      <p:cBhvr>
                                        <p:cTn id="16" dur="500"/>
                                        <p:tgtEl>
                                          <p:spTgt spid="9">
                                            <p:graphicEl>
                                              <a:dgm id="{0AB52607-E2BA-4BC8-B674-E997A689872D}"/>
                                            </p:graphic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9">
                                            <p:graphicEl>
                                              <a:dgm id="{4E98960E-A332-4738-AE65-B642E4F98215}"/>
                                            </p:graphicEl>
                                          </p:spTgt>
                                        </p:tgtEl>
                                        <p:attrNameLst>
                                          <p:attrName>style.visibility</p:attrName>
                                        </p:attrNameLst>
                                      </p:cBhvr>
                                      <p:to>
                                        <p:strVal val="visible"/>
                                      </p:to>
                                    </p:set>
                                    <p:anim calcmode="lin" valueType="num">
                                      <p:cBhvr>
                                        <p:cTn id="21" dur="500" fill="hold"/>
                                        <p:tgtEl>
                                          <p:spTgt spid="9">
                                            <p:graphicEl>
                                              <a:dgm id="{4E98960E-A332-4738-AE65-B642E4F98215}"/>
                                            </p:graphicEl>
                                          </p:spTgt>
                                        </p:tgtEl>
                                        <p:attrNameLst>
                                          <p:attrName>ppt_w</p:attrName>
                                        </p:attrNameLst>
                                      </p:cBhvr>
                                      <p:tavLst>
                                        <p:tav tm="0">
                                          <p:val>
                                            <p:fltVal val="0"/>
                                          </p:val>
                                        </p:tav>
                                        <p:tav tm="100000">
                                          <p:val>
                                            <p:strVal val="#ppt_w"/>
                                          </p:val>
                                        </p:tav>
                                      </p:tavLst>
                                    </p:anim>
                                    <p:anim calcmode="lin" valueType="num">
                                      <p:cBhvr>
                                        <p:cTn id="22" dur="500" fill="hold"/>
                                        <p:tgtEl>
                                          <p:spTgt spid="9">
                                            <p:graphicEl>
                                              <a:dgm id="{4E98960E-A332-4738-AE65-B642E4F98215}"/>
                                            </p:graphicEl>
                                          </p:spTgt>
                                        </p:tgtEl>
                                        <p:attrNameLst>
                                          <p:attrName>ppt_h</p:attrName>
                                        </p:attrNameLst>
                                      </p:cBhvr>
                                      <p:tavLst>
                                        <p:tav tm="0">
                                          <p:val>
                                            <p:fltVal val="0"/>
                                          </p:val>
                                        </p:tav>
                                        <p:tav tm="100000">
                                          <p:val>
                                            <p:strVal val="#ppt_h"/>
                                          </p:val>
                                        </p:tav>
                                      </p:tavLst>
                                    </p:anim>
                                    <p:animEffect transition="in" filter="fade">
                                      <p:cBhvr>
                                        <p:cTn id="23" dur="500"/>
                                        <p:tgtEl>
                                          <p:spTgt spid="9">
                                            <p:graphicEl>
                                              <a:dgm id="{4E98960E-A332-4738-AE65-B642E4F98215}"/>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9">
                                            <p:graphicEl>
                                              <a:dgm id="{F8CFDE8C-372F-49F9-9F62-9DA24581F096}"/>
                                            </p:graphicEl>
                                          </p:spTgt>
                                        </p:tgtEl>
                                        <p:attrNameLst>
                                          <p:attrName>style.visibility</p:attrName>
                                        </p:attrNameLst>
                                      </p:cBhvr>
                                      <p:to>
                                        <p:strVal val="visible"/>
                                      </p:to>
                                    </p:set>
                                    <p:anim calcmode="lin" valueType="num">
                                      <p:cBhvr>
                                        <p:cTn id="28" dur="500" fill="hold"/>
                                        <p:tgtEl>
                                          <p:spTgt spid="9">
                                            <p:graphicEl>
                                              <a:dgm id="{F8CFDE8C-372F-49F9-9F62-9DA24581F096}"/>
                                            </p:graphicEl>
                                          </p:spTgt>
                                        </p:tgtEl>
                                        <p:attrNameLst>
                                          <p:attrName>ppt_w</p:attrName>
                                        </p:attrNameLst>
                                      </p:cBhvr>
                                      <p:tavLst>
                                        <p:tav tm="0">
                                          <p:val>
                                            <p:fltVal val="0"/>
                                          </p:val>
                                        </p:tav>
                                        <p:tav tm="100000">
                                          <p:val>
                                            <p:strVal val="#ppt_w"/>
                                          </p:val>
                                        </p:tav>
                                      </p:tavLst>
                                    </p:anim>
                                    <p:anim calcmode="lin" valueType="num">
                                      <p:cBhvr>
                                        <p:cTn id="29" dur="500" fill="hold"/>
                                        <p:tgtEl>
                                          <p:spTgt spid="9">
                                            <p:graphicEl>
                                              <a:dgm id="{F8CFDE8C-372F-49F9-9F62-9DA24581F096}"/>
                                            </p:graphicEl>
                                          </p:spTgt>
                                        </p:tgtEl>
                                        <p:attrNameLst>
                                          <p:attrName>ppt_h</p:attrName>
                                        </p:attrNameLst>
                                      </p:cBhvr>
                                      <p:tavLst>
                                        <p:tav tm="0">
                                          <p:val>
                                            <p:fltVal val="0"/>
                                          </p:val>
                                        </p:tav>
                                        <p:tav tm="100000">
                                          <p:val>
                                            <p:strVal val="#ppt_h"/>
                                          </p:val>
                                        </p:tav>
                                      </p:tavLst>
                                    </p:anim>
                                    <p:animEffect transition="in" filter="fade">
                                      <p:cBhvr>
                                        <p:cTn id="30" dur="500"/>
                                        <p:tgtEl>
                                          <p:spTgt spid="9">
                                            <p:graphicEl>
                                              <a:dgm id="{F8CFDE8C-372F-49F9-9F62-9DA24581F096}"/>
                                            </p:graphic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9">
                                            <p:graphicEl>
                                              <a:dgm id="{E85E5D35-4D13-4ABB-8692-4BD716E81C64}"/>
                                            </p:graphicEl>
                                          </p:spTgt>
                                        </p:tgtEl>
                                        <p:attrNameLst>
                                          <p:attrName>style.visibility</p:attrName>
                                        </p:attrNameLst>
                                      </p:cBhvr>
                                      <p:to>
                                        <p:strVal val="visible"/>
                                      </p:to>
                                    </p:set>
                                    <p:anim calcmode="lin" valueType="num">
                                      <p:cBhvr>
                                        <p:cTn id="35" dur="500" fill="hold"/>
                                        <p:tgtEl>
                                          <p:spTgt spid="9">
                                            <p:graphicEl>
                                              <a:dgm id="{E85E5D35-4D13-4ABB-8692-4BD716E81C64}"/>
                                            </p:graphicEl>
                                          </p:spTgt>
                                        </p:tgtEl>
                                        <p:attrNameLst>
                                          <p:attrName>ppt_w</p:attrName>
                                        </p:attrNameLst>
                                      </p:cBhvr>
                                      <p:tavLst>
                                        <p:tav tm="0">
                                          <p:val>
                                            <p:fltVal val="0"/>
                                          </p:val>
                                        </p:tav>
                                        <p:tav tm="100000">
                                          <p:val>
                                            <p:strVal val="#ppt_w"/>
                                          </p:val>
                                        </p:tav>
                                      </p:tavLst>
                                    </p:anim>
                                    <p:anim calcmode="lin" valueType="num">
                                      <p:cBhvr>
                                        <p:cTn id="36" dur="500" fill="hold"/>
                                        <p:tgtEl>
                                          <p:spTgt spid="9">
                                            <p:graphicEl>
                                              <a:dgm id="{E85E5D35-4D13-4ABB-8692-4BD716E81C64}"/>
                                            </p:graphicEl>
                                          </p:spTgt>
                                        </p:tgtEl>
                                        <p:attrNameLst>
                                          <p:attrName>ppt_h</p:attrName>
                                        </p:attrNameLst>
                                      </p:cBhvr>
                                      <p:tavLst>
                                        <p:tav tm="0">
                                          <p:val>
                                            <p:fltVal val="0"/>
                                          </p:val>
                                        </p:tav>
                                        <p:tav tm="100000">
                                          <p:val>
                                            <p:strVal val="#ppt_h"/>
                                          </p:val>
                                        </p:tav>
                                      </p:tavLst>
                                    </p:anim>
                                    <p:animEffect transition="in" filter="fade">
                                      <p:cBhvr>
                                        <p:cTn id="37" dur="500"/>
                                        <p:tgtEl>
                                          <p:spTgt spid="9">
                                            <p:graphicEl>
                                              <a:dgm id="{E85E5D35-4D13-4ABB-8692-4BD716E81C64}"/>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9">
                                            <p:graphicEl>
                                              <a:dgm id="{56BD282B-C792-4D87-88BC-3B7D15E23189}"/>
                                            </p:graphicEl>
                                          </p:spTgt>
                                        </p:tgtEl>
                                        <p:attrNameLst>
                                          <p:attrName>style.visibility</p:attrName>
                                        </p:attrNameLst>
                                      </p:cBhvr>
                                      <p:to>
                                        <p:strVal val="visible"/>
                                      </p:to>
                                    </p:set>
                                    <p:anim calcmode="lin" valueType="num">
                                      <p:cBhvr>
                                        <p:cTn id="42" dur="500" fill="hold"/>
                                        <p:tgtEl>
                                          <p:spTgt spid="9">
                                            <p:graphicEl>
                                              <a:dgm id="{56BD282B-C792-4D87-88BC-3B7D15E23189}"/>
                                            </p:graphicEl>
                                          </p:spTgt>
                                        </p:tgtEl>
                                        <p:attrNameLst>
                                          <p:attrName>ppt_w</p:attrName>
                                        </p:attrNameLst>
                                      </p:cBhvr>
                                      <p:tavLst>
                                        <p:tav tm="0">
                                          <p:val>
                                            <p:fltVal val="0"/>
                                          </p:val>
                                        </p:tav>
                                        <p:tav tm="100000">
                                          <p:val>
                                            <p:strVal val="#ppt_w"/>
                                          </p:val>
                                        </p:tav>
                                      </p:tavLst>
                                    </p:anim>
                                    <p:anim calcmode="lin" valueType="num">
                                      <p:cBhvr>
                                        <p:cTn id="43" dur="500" fill="hold"/>
                                        <p:tgtEl>
                                          <p:spTgt spid="9">
                                            <p:graphicEl>
                                              <a:dgm id="{56BD282B-C792-4D87-88BC-3B7D15E23189}"/>
                                            </p:graphicEl>
                                          </p:spTgt>
                                        </p:tgtEl>
                                        <p:attrNameLst>
                                          <p:attrName>ppt_h</p:attrName>
                                        </p:attrNameLst>
                                      </p:cBhvr>
                                      <p:tavLst>
                                        <p:tav tm="0">
                                          <p:val>
                                            <p:fltVal val="0"/>
                                          </p:val>
                                        </p:tav>
                                        <p:tav tm="100000">
                                          <p:val>
                                            <p:strVal val="#ppt_h"/>
                                          </p:val>
                                        </p:tav>
                                      </p:tavLst>
                                    </p:anim>
                                    <p:animEffect transition="in" filter="fade">
                                      <p:cBhvr>
                                        <p:cTn id="44" dur="500"/>
                                        <p:tgtEl>
                                          <p:spTgt spid="9">
                                            <p:graphicEl>
                                              <a:dgm id="{56BD282B-C792-4D87-88BC-3B7D15E23189}"/>
                                            </p:graphicEl>
                                          </p:spTgt>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9">
                                            <p:graphicEl>
                                              <a:dgm id="{F9843611-2B86-4A2F-9060-1D4BF6072F90}"/>
                                            </p:graphicEl>
                                          </p:spTgt>
                                        </p:tgtEl>
                                        <p:attrNameLst>
                                          <p:attrName>style.visibility</p:attrName>
                                        </p:attrNameLst>
                                      </p:cBhvr>
                                      <p:to>
                                        <p:strVal val="visible"/>
                                      </p:to>
                                    </p:set>
                                    <p:anim calcmode="lin" valueType="num">
                                      <p:cBhvr>
                                        <p:cTn id="49" dur="500" fill="hold"/>
                                        <p:tgtEl>
                                          <p:spTgt spid="9">
                                            <p:graphicEl>
                                              <a:dgm id="{F9843611-2B86-4A2F-9060-1D4BF6072F90}"/>
                                            </p:graphicEl>
                                          </p:spTgt>
                                        </p:tgtEl>
                                        <p:attrNameLst>
                                          <p:attrName>ppt_w</p:attrName>
                                        </p:attrNameLst>
                                      </p:cBhvr>
                                      <p:tavLst>
                                        <p:tav tm="0">
                                          <p:val>
                                            <p:fltVal val="0"/>
                                          </p:val>
                                        </p:tav>
                                        <p:tav tm="100000">
                                          <p:val>
                                            <p:strVal val="#ppt_w"/>
                                          </p:val>
                                        </p:tav>
                                      </p:tavLst>
                                    </p:anim>
                                    <p:anim calcmode="lin" valueType="num">
                                      <p:cBhvr>
                                        <p:cTn id="50" dur="500" fill="hold"/>
                                        <p:tgtEl>
                                          <p:spTgt spid="9">
                                            <p:graphicEl>
                                              <a:dgm id="{F9843611-2B86-4A2F-9060-1D4BF6072F90}"/>
                                            </p:graphicEl>
                                          </p:spTgt>
                                        </p:tgtEl>
                                        <p:attrNameLst>
                                          <p:attrName>ppt_h</p:attrName>
                                        </p:attrNameLst>
                                      </p:cBhvr>
                                      <p:tavLst>
                                        <p:tav tm="0">
                                          <p:val>
                                            <p:fltVal val="0"/>
                                          </p:val>
                                        </p:tav>
                                        <p:tav tm="100000">
                                          <p:val>
                                            <p:strVal val="#ppt_h"/>
                                          </p:val>
                                        </p:tav>
                                      </p:tavLst>
                                    </p:anim>
                                    <p:animEffect transition="in" filter="fade">
                                      <p:cBhvr>
                                        <p:cTn id="51" dur="500"/>
                                        <p:tgtEl>
                                          <p:spTgt spid="9">
                                            <p:graphicEl>
                                              <a:dgm id="{F9843611-2B86-4A2F-9060-1D4BF6072F90}"/>
                                            </p:graphicEl>
                                          </p:spTgt>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9">
                                            <p:graphicEl>
                                              <a:dgm id="{B749437A-213D-45C3-928F-23706621B6D0}"/>
                                            </p:graphicEl>
                                          </p:spTgt>
                                        </p:tgtEl>
                                        <p:attrNameLst>
                                          <p:attrName>style.visibility</p:attrName>
                                        </p:attrNameLst>
                                      </p:cBhvr>
                                      <p:to>
                                        <p:strVal val="visible"/>
                                      </p:to>
                                    </p:set>
                                    <p:anim calcmode="lin" valueType="num">
                                      <p:cBhvr>
                                        <p:cTn id="56" dur="500" fill="hold"/>
                                        <p:tgtEl>
                                          <p:spTgt spid="9">
                                            <p:graphicEl>
                                              <a:dgm id="{B749437A-213D-45C3-928F-23706621B6D0}"/>
                                            </p:graphicEl>
                                          </p:spTgt>
                                        </p:tgtEl>
                                        <p:attrNameLst>
                                          <p:attrName>ppt_w</p:attrName>
                                        </p:attrNameLst>
                                      </p:cBhvr>
                                      <p:tavLst>
                                        <p:tav tm="0">
                                          <p:val>
                                            <p:fltVal val="0"/>
                                          </p:val>
                                        </p:tav>
                                        <p:tav tm="100000">
                                          <p:val>
                                            <p:strVal val="#ppt_w"/>
                                          </p:val>
                                        </p:tav>
                                      </p:tavLst>
                                    </p:anim>
                                    <p:anim calcmode="lin" valueType="num">
                                      <p:cBhvr>
                                        <p:cTn id="57" dur="500" fill="hold"/>
                                        <p:tgtEl>
                                          <p:spTgt spid="9">
                                            <p:graphicEl>
                                              <a:dgm id="{B749437A-213D-45C3-928F-23706621B6D0}"/>
                                            </p:graphicEl>
                                          </p:spTgt>
                                        </p:tgtEl>
                                        <p:attrNameLst>
                                          <p:attrName>ppt_h</p:attrName>
                                        </p:attrNameLst>
                                      </p:cBhvr>
                                      <p:tavLst>
                                        <p:tav tm="0">
                                          <p:val>
                                            <p:fltVal val="0"/>
                                          </p:val>
                                        </p:tav>
                                        <p:tav tm="100000">
                                          <p:val>
                                            <p:strVal val="#ppt_h"/>
                                          </p:val>
                                        </p:tav>
                                      </p:tavLst>
                                    </p:anim>
                                    <p:animEffect transition="in" filter="fade">
                                      <p:cBhvr>
                                        <p:cTn id="58" dur="500"/>
                                        <p:tgtEl>
                                          <p:spTgt spid="9">
                                            <p:graphicEl>
                                              <a:dgm id="{B749437A-213D-45C3-928F-23706621B6D0}"/>
                                            </p:graphicEl>
                                          </p:spTgt>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grpId="0" nodeType="clickEffect">
                                  <p:stCondLst>
                                    <p:cond delay="0"/>
                                  </p:stCondLst>
                                  <p:childTnLst>
                                    <p:set>
                                      <p:cBhvr>
                                        <p:cTn id="62" dur="1" fill="hold">
                                          <p:stCondLst>
                                            <p:cond delay="0"/>
                                          </p:stCondLst>
                                        </p:cTn>
                                        <p:tgtEl>
                                          <p:spTgt spid="9">
                                            <p:graphicEl>
                                              <a:dgm id="{4F6D483F-177A-444B-904A-8CAEE97B2C18}"/>
                                            </p:graphicEl>
                                          </p:spTgt>
                                        </p:tgtEl>
                                        <p:attrNameLst>
                                          <p:attrName>style.visibility</p:attrName>
                                        </p:attrNameLst>
                                      </p:cBhvr>
                                      <p:to>
                                        <p:strVal val="visible"/>
                                      </p:to>
                                    </p:set>
                                    <p:anim calcmode="lin" valueType="num">
                                      <p:cBhvr>
                                        <p:cTn id="63" dur="500" fill="hold"/>
                                        <p:tgtEl>
                                          <p:spTgt spid="9">
                                            <p:graphicEl>
                                              <a:dgm id="{4F6D483F-177A-444B-904A-8CAEE97B2C18}"/>
                                            </p:graphicEl>
                                          </p:spTgt>
                                        </p:tgtEl>
                                        <p:attrNameLst>
                                          <p:attrName>ppt_w</p:attrName>
                                        </p:attrNameLst>
                                      </p:cBhvr>
                                      <p:tavLst>
                                        <p:tav tm="0">
                                          <p:val>
                                            <p:fltVal val="0"/>
                                          </p:val>
                                        </p:tav>
                                        <p:tav tm="100000">
                                          <p:val>
                                            <p:strVal val="#ppt_w"/>
                                          </p:val>
                                        </p:tav>
                                      </p:tavLst>
                                    </p:anim>
                                    <p:anim calcmode="lin" valueType="num">
                                      <p:cBhvr>
                                        <p:cTn id="64" dur="500" fill="hold"/>
                                        <p:tgtEl>
                                          <p:spTgt spid="9">
                                            <p:graphicEl>
                                              <a:dgm id="{4F6D483F-177A-444B-904A-8CAEE97B2C18}"/>
                                            </p:graphicEl>
                                          </p:spTgt>
                                        </p:tgtEl>
                                        <p:attrNameLst>
                                          <p:attrName>ppt_h</p:attrName>
                                        </p:attrNameLst>
                                      </p:cBhvr>
                                      <p:tavLst>
                                        <p:tav tm="0">
                                          <p:val>
                                            <p:fltVal val="0"/>
                                          </p:val>
                                        </p:tav>
                                        <p:tav tm="100000">
                                          <p:val>
                                            <p:strVal val="#ppt_h"/>
                                          </p:val>
                                        </p:tav>
                                      </p:tavLst>
                                    </p:anim>
                                    <p:animEffect transition="in" filter="fade">
                                      <p:cBhvr>
                                        <p:cTn id="65" dur="500"/>
                                        <p:tgtEl>
                                          <p:spTgt spid="9">
                                            <p:graphicEl>
                                              <a:dgm id="{4F6D483F-177A-444B-904A-8CAEE97B2C18}"/>
                                            </p:graphicEl>
                                          </p:spTgt>
                                        </p:tgtEl>
                                      </p:cBhvr>
                                    </p:animEffect>
                                  </p:childTnLst>
                                </p:cTn>
                              </p:par>
                            </p:childTnLst>
                          </p:cTn>
                        </p:par>
                      </p:childTnLst>
                    </p:cTn>
                  </p:par>
                  <p:par>
                    <p:cTn id="66" fill="hold">
                      <p:stCondLst>
                        <p:cond delay="indefinite"/>
                      </p:stCondLst>
                      <p:childTnLst>
                        <p:par>
                          <p:cTn id="67" fill="hold">
                            <p:stCondLst>
                              <p:cond delay="0"/>
                            </p:stCondLst>
                            <p:childTnLst>
                              <p:par>
                                <p:cTn id="68" presetID="53" presetClass="entr" presetSubtype="16" fill="hold" grpId="0" nodeType="clickEffect">
                                  <p:stCondLst>
                                    <p:cond delay="0"/>
                                  </p:stCondLst>
                                  <p:childTnLst>
                                    <p:set>
                                      <p:cBhvr>
                                        <p:cTn id="69" dur="1" fill="hold">
                                          <p:stCondLst>
                                            <p:cond delay="0"/>
                                          </p:stCondLst>
                                        </p:cTn>
                                        <p:tgtEl>
                                          <p:spTgt spid="9">
                                            <p:graphicEl>
                                              <a:dgm id="{0B4D7FC5-1388-4331-A720-BED52F52B731}"/>
                                            </p:graphicEl>
                                          </p:spTgt>
                                        </p:tgtEl>
                                        <p:attrNameLst>
                                          <p:attrName>style.visibility</p:attrName>
                                        </p:attrNameLst>
                                      </p:cBhvr>
                                      <p:to>
                                        <p:strVal val="visible"/>
                                      </p:to>
                                    </p:set>
                                    <p:anim calcmode="lin" valueType="num">
                                      <p:cBhvr>
                                        <p:cTn id="70" dur="500" fill="hold"/>
                                        <p:tgtEl>
                                          <p:spTgt spid="9">
                                            <p:graphicEl>
                                              <a:dgm id="{0B4D7FC5-1388-4331-A720-BED52F52B731}"/>
                                            </p:graphicEl>
                                          </p:spTgt>
                                        </p:tgtEl>
                                        <p:attrNameLst>
                                          <p:attrName>ppt_w</p:attrName>
                                        </p:attrNameLst>
                                      </p:cBhvr>
                                      <p:tavLst>
                                        <p:tav tm="0">
                                          <p:val>
                                            <p:fltVal val="0"/>
                                          </p:val>
                                        </p:tav>
                                        <p:tav tm="100000">
                                          <p:val>
                                            <p:strVal val="#ppt_w"/>
                                          </p:val>
                                        </p:tav>
                                      </p:tavLst>
                                    </p:anim>
                                    <p:anim calcmode="lin" valueType="num">
                                      <p:cBhvr>
                                        <p:cTn id="71" dur="500" fill="hold"/>
                                        <p:tgtEl>
                                          <p:spTgt spid="9">
                                            <p:graphicEl>
                                              <a:dgm id="{0B4D7FC5-1388-4331-A720-BED52F52B731}"/>
                                            </p:graphicEl>
                                          </p:spTgt>
                                        </p:tgtEl>
                                        <p:attrNameLst>
                                          <p:attrName>ppt_h</p:attrName>
                                        </p:attrNameLst>
                                      </p:cBhvr>
                                      <p:tavLst>
                                        <p:tav tm="0">
                                          <p:val>
                                            <p:fltVal val="0"/>
                                          </p:val>
                                        </p:tav>
                                        <p:tav tm="100000">
                                          <p:val>
                                            <p:strVal val="#ppt_h"/>
                                          </p:val>
                                        </p:tav>
                                      </p:tavLst>
                                    </p:anim>
                                    <p:animEffect transition="in" filter="fade">
                                      <p:cBhvr>
                                        <p:cTn id="72" dur="500"/>
                                        <p:tgtEl>
                                          <p:spTgt spid="9">
                                            <p:graphicEl>
                                              <a:dgm id="{0B4D7FC5-1388-4331-A720-BED52F52B731}"/>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Sub>
          <a:bldDgm bld="lvlOne"/>
        </p:bldSub>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4">
            <a:extLst>
              <a:ext uri="{FF2B5EF4-FFF2-40B4-BE49-F238E27FC236}">
                <a16:creationId xmlns:a16="http://schemas.microsoft.com/office/drawing/2014/main" id="{42586A26-26AA-7562-5217-7D86F833AA9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304800"/>
            <a:ext cx="12420600" cy="716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5" name="Title 1">
            <a:extLst>
              <a:ext uri="{FF2B5EF4-FFF2-40B4-BE49-F238E27FC236}">
                <a16:creationId xmlns:a16="http://schemas.microsoft.com/office/drawing/2014/main" id="{30E5FAEE-C458-A86C-1381-AC3AA085924F}"/>
              </a:ext>
            </a:extLst>
          </p:cNvPr>
          <p:cNvSpPr>
            <a:spLocks noGrp="1"/>
          </p:cNvSpPr>
          <p:nvPr>
            <p:ph type="title"/>
          </p:nvPr>
        </p:nvSpPr>
        <p:spPr>
          <a:xfrm>
            <a:off x="1676400" y="674688"/>
            <a:ext cx="8229600" cy="868362"/>
          </a:xfrm>
        </p:spPr>
        <p:txBody>
          <a:bodyPr/>
          <a:lstStyle/>
          <a:p>
            <a:pPr algn="l"/>
            <a:r>
              <a:rPr lang="en-US" altLang="vi-VN" sz="2800" b="1">
                <a:solidFill>
                  <a:srgbClr val="C00000"/>
                </a:solidFill>
                <a:latin typeface="Times New Roman (Headings)"/>
              </a:rPr>
              <a:t> 1. Xác định tên sáng kiến</a:t>
            </a:r>
          </a:p>
        </p:txBody>
      </p:sp>
      <p:sp>
        <p:nvSpPr>
          <p:cNvPr id="59396" name="Content Placeholder 2">
            <a:extLst>
              <a:ext uri="{FF2B5EF4-FFF2-40B4-BE49-F238E27FC236}">
                <a16:creationId xmlns:a16="http://schemas.microsoft.com/office/drawing/2014/main" id="{CBBE6069-68E3-EA02-EF34-0A08A1243223}"/>
              </a:ext>
            </a:extLst>
          </p:cNvPr>
          <p:cNvSpPr>
            <a:spLocks noGrp="1"/>
          </p:cNvSpPr>
          <p:nvPr>
            <p:ph idx="1"/>
          </p:nvPr>
        </p:nvSpPr>
        <p:spPr>
          <a:xfrm>
            <a:off x="838200" y="1501778"/>
            <a:ext cx="11277600" cy="4906963"/>
          </a:xfrm>
        </p:spPr>
        <p:txBody>
          <a:bodyPr/>
          <a:lstStyle/>
          <a:p>
            <a:pPr marL="0" indent="0">
              <a:buNone/>
            </a:pPr>
            <a:r>
              <a:rPr lang="en-US" altLang="en-US" sz="2800" dirty="0" err="1">
                <a:latin typeface="Times New Roman (Headings)"/>
              </a:rPr>
              <a:t>Tên</a:t>
            </a:r>
            <a:r>
              <a:rPr lang="en-US" altLang="en-US" sz="2800" dirty="0">
                <a:latin typeface="Times New Roman (Headings)"/>
              </a:rPr>
              <a:t> </a:t>
            </a:r>
            <a:r>
              <a:rPr lang="en-US" altLang="en-US" sz="2800" dirty="0" err="1">
                <a:latin typeface="Times New Roman (Headings)"/>
              </a:rPr>
              <a:t>đề</a:t>
            </a:r>
            <a:r>
              <a:rPr lang="en-US" altLang="en-US" sz="2800" dirty="0">
                <a:latin typeface="Times New Roman (Headings)"/>
              </a:rPr>
              <a:t> </a:t>
            </a:r>
            <a:r>
              <a:rPr lang="en-US" altLang="en-US" sz="2800" dirty="0" err="1">
                <a:latin typeface="Times New Roman (Headings)"/>
              </a:rPr>
              <a:t>tài</a:t>
            </a:r>
            <a:r>
              <a:rPr lang="en-US" altLang="en-US" sz="2800" dirty="0">
                <a:latin typeface="Times New Roman (Headings)"/>
              </a:rPr>
              <a:t> bao </a:t>
            </a:r>
            <a:r>
              <a:rPr lang="en-US" altLang="en-US" sz="2800" dirty="0" err="1">
                <a:latin typeface="Times New Roman (Headings)"/>
              </a:rPr>
              <a:t>gồm</a:t>
            </a:r>
            <a:r>
              <a:rPr lang="en-US" altLang="en-US" sz="2800" dirty="0">
                <a:latin typeface="Times New Roman (Headings)"/>
              </a:rPr>
              <a:t> </a:t>
            </a:r>
            <a:r>
              <a:rPr lang="en-US" altLang="en-US" sz="2800" dirty="0" err="1">
                <a:latin typeface="Times New Roman (Headings)"/>
              </a:rPr>
              <a:t>các</a:t>
            </a:r>
            <a:r>
              <a:rPr lang="en-US" altLang="en-US" sz="2800" dirty="0">
                <a:latin typeface="Times New Roman (Headings)"/>
              </a:rPr>
              <a:t> </a:t>
            </a:r>
            <a:r>
              <a:rPr lang="en-US" altLang="en-US" sz="2800" dirty="0" err="1">
                <a:latin typeface="Times New Roman (Headings)"/>
              </a:rPr>
              <a:t>thông</a:t>
            </a:r>
            <a:r>
              <a:rPr lang="en-US" altLang="en-US" sz="2800" dirty="0">
                <a:latin typeface="Times New Roman (Headings)"/>
              </a:rPr>
              <a:t> tin </a:t>
            </a:r>
            <a:r>
              <a:rPr lang="en-US" altLang="en-US" sz="2800" dirty="0" err="1">
                <a:latin typeface="Times New Roman (Headings)"/>
              </a:rPr>
              <a:t>cụ</a:t>
            </a:r>
            <a:r>
              <a:rPr lang="en-US" altLang="en-US" sz="2800" dirty="0">
                <a:latin typeface="Times New Roman (Headings)"/>
              </a:rPr>
              <a:t> </a:t>
            </a:r>
            <a:r>
              <a:rPr lang="en-US" altLang="en-US" sz="2800" dirty="0" err="1">
                <a:latin typeface="Times New Roman (Headings)"/>
              </a:rPr>
              <a:t>thể</a:t>
            </a:r>
            <a:r>
              <a:rPr lang="en-US" altLang="en-US" sz="2800" dirty="0">
                <a:latin typeface="Times New Roman (Headings)"/>
              </a:rPr>
              <a:t>:</a:t>
            </a:r>
          </a:p>
          <a:p>
            <a:pPr marL="0" indent="0">
              <a:buNone/>
            </a:pPr>
            <a:r>
              <a:rPr lang="en-US" altLang="en-US" sz="2800" b="1" i="1" dirty="0" err="1">
                <a:solidFill>
                  <a:srgbClr val="996600"/>
                </a:solidFill>
                <a:latin typeface="Times New Roman (Headings)"/>
              </a:rPr>
              <a:t>Biện</a:t>
            </a:r>
            <a:r>
              <a:rPr lang="en-US" altLang="en-US" sz="2800" b="1" i="1" dirty="0">
                <a:solidFill>
                  <a:srgbClr val="996600"/>
                </a:solidFill>
                <a:latin typeface="Times New Roman (Headings)"/>
              </a:rPr>
              <a:t> </a:t>
            </a:r>
            <a:r>
              <a:rPr lang="en-US" altLang="en-US" sz="2800" b="1" i="1" dirty="0" err="1">
                <a:solidFill>
                  <a:srgbClr val="996600"/>
                </a:solidFill>
                <a:latin typeface="Times New Roman (Headings)"/>
              </a:rPr>
              <a:t>pháp</a:t>
            </a:r>
            <a:r>
              <a:rPr lang="en-US" altLang="en-US" sz="2800" b="1" i="1" dirty="0">
                <a:solidFill>
                  <a:srgbClr val="996600"/>
                </a:solidFill>
                <a:latin typeface="Times New Roman (Headings)"/>
              </a:rPr>
              <a:t> </a:t>
            </a:r>
            <a:r>
              <a:rPr lang="en-US" altLang="en-US" sz="2800" b="1" i="1" dirty="0" err="1">
                <a:solidFill>
                  <a:srgbClr val="996600"/>
                </a:solidFill>
                <a:latin typeface="Times New Roman (Headings)"/>
              </a:rPr>
              <a:t>tác</a:t>
            </a:r>
            <a:r>
              <a:rPr lang="en-US" altLang="en-US" sz="2800" b="1" i="1" dirty="0">
                <a:solidFill>
                  <a:srgbClr val="996600"/>
                </a:solidFill>
                <a:latin typeface="Times New Roman (Headings)"/>
              </a:rPr>
              <a:t> </a:t>
            </a:r>
            <a:r>
              <a:rPr lang="en-US" altLang="en-US" sz="2800" b="1" i="1" dirty="0" err="1">
                <a:solidFill>
                  <a:srgbClr val="996600"/>
                </a:solidFill>
                <a:latin typeface="Times New Roman (Headings)"/>
              </a:rPr>
              <a:t>động</a:t>
            </a:r>
            <a:r>
              <a:rPr lang="en-US" altLang="en-US" sz="2800" b="1" i="1" dirty="0">
                <a:solidFill>
                  <a:srgbClr val="996600"/>
                </a:solidFill>
                <a:latin typeface="Times New Roman (Headings)"/>
              </a:rPr>
              <a:t>; </a:t>
            </a:r>
            <a:r>
              <a:rPr lang="en-US" altLang="en-US" sz="2800" b="1" i="1" dirty="0" err="1">
                <a:solidFill>
                  <a:srgbClr val="FF0000"/>
                </a:solidFill>
                <a:latin typeface="Times New Roman (Headings)"/>
              </a:rPr>
              <a:t>Kết</a:t>
            </a:r>
            <a:r>
              <a:rPr lang="en-US" altLang="en-US" sz="2800" b="1" i="1" dirty="0">
                <a:solidFill>
                  <a:srgbClr val="FF0000"/>
                </a:solidFill>
                <a:latin typeface="Times New Roman (Headings)"/>
              </a:rPr>
              <a:t> </a:t>
            </a:r>
            <a:r>
              <a:rPr lang="en-US" altLang="en-US" sz="2800" b="1" i="1" dirty="0" err="1">
                <a:solidFill>
                  <a:srgbClr val="FF0000"/>
                </a:solidFill>
                <a:latin typeface="Times New Roman (Headings)"/>
              </a:rPr>
              <a:t>quả</a:t>
            </a:r>
            <a:r>
              <a:rPr lang="en-US" altLang="en-US" sz="2800" b="1" i="1" dirty="0">
                <a:solidFill>
                  <a:srgbClr val="FF0000"/>
                </a:solidFill>
                <a:latin typeface="Times New Roman (Headings)"/>
              </a:rPr>
              <a:t> </a:t>
            </a:r>
            <a:r>
              <a:rPr lang="en-US" altLang="en-US" sz="2800" b="1" i="1" dirty="0" err="1">
                <a:solidFill>
                  <a:srgbClr val="FF0000"/>
                </a:solidFill>
                <a:latin typeface="Times New Roman (Headings)"/>
              </a:rPr>
              <a:t>dự</a:t>
            </a:r>
            <a:r>
              <a:rPr lang="en-US" altLang="en-US" sz="2800" b="1" i="1" dirty="0">
                <a:solidFill>
                  <a:srgbClr val="FF0000"/>
                </a:solidFill>
                <a:latin typeface="Times New Roman (Headings)"/>
              </a:rPr>
              <a:t> </a:t>
            </a:r>
            <a:r>
              <a:rPr lang="en-US" altLang="en-US" sz="2800" b="1" i="1" dirty="0" err="1">
                <a:solidFill>
                  <a:srgbClr val="FF0000"/>
                </a:solidFill>
                <a:latin typeface="Times New Roman (Headings)"/>
              </a:rPr>
              <a:t>kiến</a:t>
            </a:r>
            <a:r>
              <a:rPr lang="en-US" altLang="en-US" sz="2800" b="1" i="1" dirty="0">
                <a:solidFill>
                  <a:srgbClr val="996600"/>
                </a:solidFill>
                <a:latin typeface="Times New Roman (Headings)"/>
              </a:rPr>
              <a:t>; </a:t>
            </a:r>
            <a:r>
              <a:rPr lang="en-US" altLang="en-US" sz="2800" b="1" i="1" dirty="0" err="1">
                <a:solidFill>
                  <a:srgbClr val="B82BCF"/>
                </a:solidFill>
                <a:latin typeface="Times New Roman (Headings)"/>
              </a:rPr>
              <a:t>Phạm</a:t>
            </a:r>
            <a:r>
              <a:rPr lang="en-US" altLang="en-US" sz="2800" b="1" i="1" dirty="0">
                <a:solidFill>
                  <a:srgbClr val="B82BCF"/>
                </a:solidFill>
                <a:latin typeface="Times New Roman (Headings)"/>
              </a:rPr>
              <a:t> vi </a:t>
            </a:r>
            <a:r>
              <a:rPr lang="en-US" altLang="en-US" sz="2800" b="1" i="1" dirty="0" err="1">
                <a:solidFill>
                  <a:srgbClr val="B82BCF"/>
                </a:solidFill>
                <a:latin typeface="Times New Roman (Headings)"/>
              </a:rPr>
              <a:t>tác</a:t>
            </a:r>
            <a:r>
              <a:rPr lang="en-US" altLang="en-US" sz="2800" b="1" i="1" dirty="0">
                <a:solidFill>
                  <a:srgbClr val="B82BCF"/>
                </a:solidFill>
                <a:latin typeface="Times New Roman (Headings)"/>
              </a:rPr>
              <a:t> </a:t>
            </a:r>
            <a:r>
              <a:rPr lang="en-US" altLang="en-US" sz="2800" b="1" i="1" dirty="0" err="1">
                <a:solidFill>
                  <a:srgbClr val="B82BCF"/>
                </a:solidFill>
                <a:latin typeface="Times New Roman (Headings)"/>
              </a:rPr>
              <a:t>động</a:t>
            </a:r>
            <a:r>
              <a:rPr lang="en-US" altLang="en-US" sz="2800" b="1" i="1" dirty="0">
                <a:solidFill>
                  <a:srgbClr val="996600"/>
                </a:solidFill>
                <a:latin typeface="Times New Roman (Headings)"/>
              </a:rPr>
              <a:t>; </a:t>
            </a:r>
            <a:r>
              <a:rPr lang="en-US" altLang="en-US" sz="2800" b="1" i="1" dirty="0" err="1">
                <a:solidFill>
                  <a:srgbClr val="0321B9"/>
                </a:solidFill>
                <a:latin typeface="Times New Roman (Headings)"/>
              </a:rPr>
              <a:t>Đối</a:t>
            </a:r>
            <a:r>
              <a:rPr lang="en-US" altLang="en-US" sz="2800" b="1" i="1" dirty="0">
                <a:solidFill>
                  <a:srgbClr val="0321B9"/>
                </a:solidFill>
                <a:latin typeface="Times New Roman (Headings)"/>
              </a:rPr>
              <a:t> </a:t>
            </a:r>
            <a:r>
              <a:rPr lang="en-US" altLang="en-US" sz="2800" b="1" i="1" dirty="0" err="1">
                <a:solidFill>
                  <a:srgbClr val="0321B9"/>
                </a:solidFill>
                <a:latin typeface="Times New Roman (Headings)"/>
              </a:rPr>
              <a:t>tượng</a:t>
            </a:r>
            <a:r>
              <a:rPr lang="en-US" altLang="en-US" sz="2800" b="1" i="1" dirty="0">
                <a:solidFill>
                  <a:srgbClr val="0321B9"/>
                </a:solidFill>
                <a:latin typeface="Times New Roman (Headings)"/>
              </a:rPr>
              <a:t> </a:t>
            </a:r>
            <a:r>
              <a:rPr lang="en-US" altLang="en-US" sz="2800" b="1" i="1" dirty="0" err="1">
                <a:solidFill>
                  <a:srgbClr val="0321B9"/>
                </a:solidFill>
                <a:latin typeface="Times New Roman (Headings)"/>
              </a:rPr>
              <a:t>tác</a:t>
            </a:r>
            <a:r>
              <a:rPr lang="en-US" altLang="en-US" sz="2800" b="1" i="1" dirty="0">
                <a:solidFill>
                  <a:srgbClr val="0321B9"/>
                </a:solidFill>
                <a:latin typeface="Times New Roman (Headings)"/>
              </a:rPr>
              <a:t> </a:t>
            </a:r>
            <a:r>
              <a:rPr lang="en-US" altLang="en-US" sz="2800" b="1" i="1" dirty="0" err="1">
                <a:solidFill>
                  <a:srgbClr val="0321B9"/>
                </a:solidFill>
                <a:latin typeface="Times New Roman (Headings)"/>
              </a:rPr>
              <a:t>động</a:t>
            </a:r>
            <a:r>
              <a:rPr lang="en-US" altLang="en-US" sz="2800" b="1" i="1" dirty="0">
                <a:solidFill>
                  <a:srgbClr val="996600"/>
                </a:solidFill>
                <a:latin typeface="Times New Roman (Headings)"/>
              </a:rPr>
              <a:t>.</a:t>
            </a:r>
          </a:p>
          <a:p>
            <a:pPr marL="0" indent="0" algn="just">
              <a:buNone/>
            </a:pPr>
            <a:r>
              <a:rPr lang="en-US" altLang="en-US" sz="2800" b="1" u="sng" dirty="0" err="1">
                <a:latin typeface="Times New Roman (Headings)"/>
              </a:rPr>
              <a:t>Ví</a:t>
            </a:r>
            <a:r>
              <a:rPr lang="en-US" altLang="en-US" sz="2800" b="1" u="sng" dirty="0">
                <a:latin typeface="Times New Roman (Headings)"/>
              </a:rPr>
              <a:t> </a:t>
            </a:r>
            <a:r>
              <a:rPr lang="en-US" altLang="en-US" sz="2800" b="1" u="sng" dirty="0" err="1">
                <a:latin typeface="Times New Roman (Headings)"/>
              </a:rPr>
              <a:t>dụ</a:t>
            </a:r>
            <a:r>
              <a:rPr lang="en-US" altLang="en-US" sz="2800" b="1" u="sng" dirty="0">
                <a:latin typeface="Times New Roman (Headings)"/>
              </a:rPr>
              <a:t>: </a:t>
            </a:r>
            <a:r>
              <a:rPr lang="nl-NL" altLang="en-US" dirty="0"/>
              <a:t>Tổ chức t</a:t>
            </a:r>
            <a:r>
              <a:rPr lang="en-US" altLang="en-US" dirty="0"/>
              <a:t>ham </a:t>
            </a:r>
            <a:r>
              <a:rPr lang="en-US" altLang="en-US" dirty="0" err="1"/>
              <a:t>quan</a:t>
            </a:r>
            <a:r>
              <a:rPr lang="en-US" altLang="en-US" dirty="0"/>
              <a:t> </a:t>
            </a:r>
            <a:r>
              <a:rPr lang="nl-NL" altLang="en-US" dirty="0"/>
              <a:t>cơ sở sản xuất kinh doanh </a:t>
            </a:r>
            <a:r>
              <a:rPr lang="en-US" altLang="en-US" dirty="0" err="1"/>
              <a:t>nhằm</a:t>
            </a:r>
            <a:r>
              <a:rPr lang="en-US" altLang="en-US" dirty="0"/>
              <a:t> </a:t>
            </a:r>
            <a:r>
              <a:rPr lang="en-US" altLang="en-US" dirty="0" err="1"/>
              <a:t>tăng</a:t>
            </a:r>
            <a:r>
              <a:rPr lang="en-US" altLang="en-US" dirty="0"/>
              <a:t> </a:t>
            </a:r>
            <a:r>
              <a:rPr lang="en-US" altLang="en-US" dirty="0" err="1"/>
              <a:t>hứng</a:t>
            </a:r>
            <a:r>
              <a:rPr lang="en-US" altLang="en-US" dirty="0"/>
              <a:t> </a:t>
            </a:r>
            <a:r>
              <a:rPr lang="en-US" altLang="en-US" dirty="0" err="1"/>
              <a:t>thú</a:t>
            </a:r>
            <a:r>
              <a:rPr lang="en-US" altLang="en-US" dirty="0"/>
              <a:t> </a:t>
            </a:r>
            <a:r>
              <a:rPr lang="en-US" altLang="en-US" dirty="0" err="1"/>
              <a:t>và</a:t>
            </a:r>
            <a:r>
              <a:rPr lang="en-US" altLang="en-US" dirty="0"/>
              <a:t> </a:t>
            </a:r>
            <a:r>
              <a:rPr lang="en-US" altLang="en-US" dirty="0" err="1"/>
              <a:t>kết</a:t>
            </a:r>
            <a:r>
              <a:rPr lang="en-US" altLang="en-US" dirty="0"/>
              <a:t> </a:t>
            </a:r>
            <a:r>
              <a:rPr lang="en-US" altLang="en-US" dirty="0" err="1"/>
              <a:t>quả</a:t>
            </a:r>
            <a:r>
              <a:rPr lang="en-US" altLang="en-US" dirty="0"/>
              <a:t> </a:t>
            </a:r>
            <a:r>
              <a:rPr lang="en-US" altLang="en-US" dirty="0" err="1"/>
              <a:t>hoạt</a:t>
            </a:r>
            <a:r>
              <a:rPr lang="en-US" altLang="en-US" dirty="0"/>
              <a:t> </a:t>
            </a:r>
            <a:r>
              <a:rPr lang="en-US" altLang="en-US" dirty="0" err="1"/>
              <a:t>động</a:t>
            </a:r>
            <a:r>
              <a:rPr lang="en-US" altLang="en-US" dirty="0"/>
              <a:t> </a:t>
            </a:r>
            <a:r>
              <a:rPr lang="en-US" altLang="en-US" dirty="0" err="1"/>
              <a:t>trải</a:t>
            </a:r>
            <a:r>
              <a:rPr lang="en-US" altLang="en-US" dirty="0"/>
              <a:t> </a:t>
            </a:r>
            <a:r>
              <a:rPr lang="en-US" altLang="en-US" dirty="0" err="1"/>
              <a:t>nghiệm</a:t>
            </a:r>
            <a:r>
              <a:rPr lang="en-US" altLang="en-US" dirty="0"/>
              <a:t>, </a:t>
            </a:r>
            <a:r>
              <a:rPr lang="en-US" altLang="en-US" dirty="0" err="1"/>
              <a:t>hướng</a:t>
            </a:r>
            <a:r>
              <a:rPr lang="en-US" altLang="en-US" dirty="0"/>
              <a:t> </a:t>
            </a:r>
            <a:r>
              <a:rPr lang="en-US" altLang="en-US" dirty="0" err="1"/>
              <a:t>nghiệp</a:t>
            </a:r>
            <a:r>
              <a:rPr lang="en-US" altLang="en-US" dirty="0"/>
              <a:t> </a:t>
            </a:r>
            <a:r>
              <a:rPr lang="en-US" altLang="en-US" dirty="0" err="1"/>
              <a:t>cho</a:t>
            </a:r>
            <a:r>
              <a:rPr lang="en-US" altLang="en-US" dirty="0"/>
              <a:t> </a:t>
            </a:r>
            <a:r>
              <a:rPr lang="en-US" altLang="en-US" dirty="0" err="1">
                <a:solidFill>
                  <a:srgbClr val="FF0000"/>
                </a:solidFill>
              </a:rPr>
              <a:t>học</a:t>
            </a:r>
            <a:r>
              <a:rPr lang="en-US" altLang="en-US" dirty="0">
                <a:solidFill>
                  <a:srgbClr val="FF0000"/>
                </a:solidFill>
              </a:rPr>
              <a:t> </a:t>
            </a:r>
            <a:r>
              <a:rPr lang="en-US" altLang="en-US" dirty="0" err="1">
                <a:solidFill>
                  <a:srgbClr val="FF0000"/>
                </a:solidFill>
              </a:rPr>
              <a:t>sinh</a:t>
            </a:r>
            <a:r>
              <a:rPr lang="en-US" altLang="en-US" dirty="0">
                <a:solidFill>
                  <a:srgbClr val="FF0000"/>
                </a:solidFill>
              </a:rPr>
              <a:t> </a:t>
            </a:r>
            <a:r>
              <a:rPr lang="en-US" altLang="en-US" dirty="0" err="1">
                <a:solidFill>
                  <a:srgbClr val="FF0000"/>
                </a:solidFill>
              </a:rPr>
              <a:t>lớp</a:t>
            </a:r>
            <a:r>
              <a:rPr lang="en-US" altLang="en-US" dirty="0">
                <a:solidFill>
                  <a:srgbClr val="FF0000"/>
                </a:solidFill>
              </a:rPr>
              <a:t> 9A </a:t>
            </a:r>
            <a:r>
              <a:rPr lang="en-US" altLang="en-US" dirty="0" err="1"/>
              <a:t>tại</a:t>
            </a:r>
            <a:r>
              <a:rPr lang="en-US" altLang="en-US" dirty="0"/>
              <a:t> </a:t>
            </a:r>
            <a:r>
              <a:rPr lang="en-US" altLang="en-US" dirty="0" err="1">
                <a:solidFill>
                  <a:srgbClr val="00B050"/>
                </a:solidFill>
              </a:rPr>
              <a:t>Trường</a:t>
            </a:r>
            <a:r>
              <a:rPr lang="en-US" altLang="en-US" dirty="0">
                <a:solidFill>
                  <a:srgbClr val="00B050"/>
                </a:solidFill>
              </a:rPr>
              <a:t> THCS X</a:t>
            </a:r>
            <a:endParaRPr lang="en-US" altLang="en-US" dirty="0">
              <a:solidFill>
                <a:srgbClr val="00B050"/>
              </a:solidFill>
              <a:latin typeface="Times New Roman (Headings)"/>
              <a:ea typeface="新細明體" panose="02020500000000000000" pitchFamily="18" charset="-120"/>
              <a:cs typeface="Times New Roman" panose="02020603050405020304" pitchFamily="18"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Number Placeholder 3">
            <a:extLst>
              <a:ext uri="{FF2B5EF4-FFF2-40B4-BE49-F238E27FC236}">
                <a16:creationId xmlns:a16="http://schemas.microsoft.com/office/drawing/2014/main" id="{7AE72A4C-4526-3AB6-8878-85A2B4166567}"/>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7D32A5B9-EA54-41AB-8D90-1B15D8021BB6}" type="slidenum">
              <a:rPr lang="en-US" altLang="vi-VN" sz="1400">
                <a:latin typeface="Arial" panose="020B0604020202020204" pitchFamily="34" charset="0"/>
              </a:rPr>
              <a:pPr>
                <a:spcBef>
                  <a:spcPct val="0"/>
                </a:spcBef>
                <a:buFontTx/>
                <a:buNone/>
              </a:pPr>
              <a:t>22</a:t>
            </a:fld>
            <a:endParaRPr lang="en-US" altLang="vi-VN" sz="1400">
              <a:latin typeface="Arial" panose="020B0604020202020204" pitchFamily="34" charset="0"/>
            </a:endParaRPr>
          </a:p>
        </p:txBody>
      </p:sp>
      <p:graphicFrame>
        <p:nvGraphicFramePr>
          <p:cNvPr id="10294" name="Group 54">
            <a:extLst>
              <a:ext uri="{FF2B5EF4-FFF2-40B4-BE49-F238E27FC236}">
                <a16:creationId xmlns:a16="http://schemas.microsoft.com/office/drawing/2014/main" id="{4E5A9E68-F34F-AC4F-6562-D7ACDA3F96FA}"/>
              </a:ext>
            </a:extLst>
          </p:cNvPr>
          <p:cNvGraphicFramePr>
            <a:graphicFrameLocks noGrp="1"/>
          </p:cNvGraphicFramePr>
          <p:nvPr>
            <p:extLst>
              <p:ext uri="{D42A27DB-BD31-4B8C-83A1-F6EECF244321}">
                <p14:modId xmlns:p14="http://schemas.microsoft.com/office/powerpoint/2010/main" val="3782736904"/>
              </p:ext>
            </p:extLst>
          </p:nvPr>
        </p:nvGraphicFramePr>
        <p:xfrm>
          <a:off x="914400" y="762003"/>
          <a:ext cx="10668000" cy="5257799"/>
        </p:xfrm>
        <a:graphic>
          <a:graphicData uri="http://schemas.openxmlformats.org/drawingml/2006/table">
            <a:tbl>
              <a:tblPr/>
              <a:tblGrid>
                <a:gridCol w="2510824">
                  <a:extLst>
                    <a:ext uri="{9D8B030D-6E8A-4147-A177-3AD203B41FA5}">
                      <a16:colId xmlns:a16="http://schemas.microsoft.com/office/drawing/2014/main" val="20000"/>
                    </a:ext>
                  </a:extLst>
                </a:gridCol>
                <a:gridCol w="8157176">
                  <a:extLst>
                    <a:ext uri="{9D8B030D-6E8A-4147-A177-3AD203B41FA5}">
                      <a16:colId xmlns:a16="http://schemas.microsoft.com/office/drawing/2014/main" val="20001"/>
                    </a:ext>
                  </a:extLst>
                </a:gridCol>
              </a:tblGrid>
              <a:tr h="1856603">
                <a:tc>
                  <a:txBody>
                    <a:bodyPr/>
                    <a:lstStyle/>
                    <a:p>
                      <a:pPr marL="0" marR="0" lvl="0" indent="0" algn="ctr" defTabSz="914400" rtl="0" eaLnBrk="1" fontAlgn="base" latinLnBrk="0" hangingPunct="1">
                        <a:lnSpc>
                          <a:spcPct val="100000"/>
                        </a:lnSpc>
                        <a:spcBef>
                          <a:spcPts val="300"/>
                        </a:spcBef>
                        <a:spcAft>
                          <a:spcPts val="300"/>
                        </a:spcAft>
                        <a:buClrTx/>
                        <a:buSzTx/>
                        <a:buFontTx/>
                        <a:buNone/>
                        <a:tabLst/>
                      </a:pPr>
                      <a:endParaRPr kumimoji="0" lang="en-US" sz="2800" b="1" i="0" u="none" strike="noStrike" cap="none" normalizeH="0" baseline="0">
                        <a:ln>
                          <a:noFill/>
                        </a:ln>
                        <a:solidFill>
                          <a:schemeClr val="tx1"/>
                        </a:solidFill>
                        <a:effectLst/>
                        <a:latin typeface="Arial" pitchFamily="34" charset="0"/>
                        <a:ea typeface="新細明體" pitchFamily="18" charset="-120"/>
                        <a:cs typeface="Arial" pitchFamily="34" charset="0"/>
                      </a:endParaRPr>
                    </a:p>
                    <a:p>
                      <a:pPr marL="0" marR="0" lvl="0" indent="0" algn="ctr" defTabSz="914400" rtl="0" eaLnBrk="1" fontAlgn="base" latinLnBrk="0" hangingPunct="1">
                        <a:lnSpc>
                          <a:spcPct val="100000"/>
                        </a:lnSpc>
                        <a:spcBef>
                          <a:spcPts val="300"/>
                        </a:spcBef>
                        <a:spcAft>
                          <a:spcPts val="300"/>
                        </a:spcAft>
                        <a:buClrTx/>
                        <a:buSzTx/>
                        <a:buFontTx/>
                        <a:buNone/>
                        <a:tabLst/>
                      </a:pPr>
                      <a:r>
                        <a:rPr kumimoji="0" lang="en-US" sz="2800" b="1" i="0" u="none" strike="noStrike" cap="none" normalizeH="0" baseline="0">
                          <a:ln>
                            <a:noFill/>
                          </a:ln>
                          <a:solidFill>
                            <a:schemeClr val="tx1"/>
                          </a:solidFill>
                          <a:effectLst/>
                          <a:latin typeface="Arial" pitchFamily="34" charset="0"/>
                          <a:ea typeface="新細明體" pitchFamily="18" charset="-120"/>
                          <a:cs typeface="Arial" pitchFamily="34" charset="0"/>
                        </a:rPr>
                        <a:t> Sáng kiến</a:t>
                      </a:r>
                    </a:p>
                    <a:p>
                      <a:pPr marL="0" marR="0" lvl="0" indent="0" algn="ctr" defTabSz="914400" rtl="0" eaLnBrk="1" fontAlgn="base" latinLnBrk="0" hangingPunct="1">
                        <a:lnSpc>
                          <a:spcPct val="100000"/>
                        </a:lnSpc>
                        <a:spcBef>
                          <a:spcPts val="300"/>
                        </a:spcBef>
                        <a:spcAft>
                          <a:spcPts val="300"/>
                        </a:spcAft>
                        <a:buClrTx/>
                        <a:buSzTx/>
                        <a:buFontTx/>
                        <a:buNone/>
                        <a:tabLst/>
                      </a:pPr>
                      <a:endParaRPr kumimoji="0" lang="en-US" sz="1800" b="0" i="0" u="none" strike="noStrike" cap="none" normalizeH="0" baseline="0">
                        <a:ln>
                          <a:noFill/>
                        </a:ln>
                        <a:solidFill>
                          <a:srgbClr val="FF0000"/>
                        </a:solidFill>
                        <a:effectLst/>
                        <a:latin typeface="Arial" pitchFamily="34" charset="0"/>
                        <a:ea typeface="新細明體" pitchFamily="18" charset="-12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46C0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lang="nl-NL" sz="2800" b="0" kern="1200" dirty="0">
                          <a:solidFill>
                            <a:schemeClr val="tx1"/>
                          </a:solidFill>
                          <a:effectLst/>
                          <a:latin typeface="+mn-lt"/>
                          <a:ea typeface="+mn-ea"/>
                          <a:cs typeface="+mn-cs"/>
                        </a:rPr>
                        <a:t>Tổ chức t</a:t>
                      </a:r>
                      <a:r>
                        <a:rPr lang="en-US" sz="2800" b="0" kern="1200" dirty="0">
                          <a:solidFill>
                            <a:schemeClr val="tx1"/>
                          </a:solidFill>
                          <a:effectLst/>
                          <a:latin typeface="+mn-lt"/>
                          <a:ea typeface="+mn-ea"/>
                          <a:cs typeface="+mn-cs"/>
                        </a:rPr>
                        <a:t>ham </a:t>
                      </a:r>
                      <a:r>
                        <a:rPr lang="en-US" sz="2800" b="0" kern="1200" dirty="0" err="1">
                          <a:solidFill>
                            <a:schemeClr val="tx1"/>
                          </a:solidFill>
                          <a:effectLst/>
                          <a:latin typeface="+mn-lt"/>
                          <a:ea typeface="+mn-ea"/>
                          <a:cs typeface="+mn-cs"/>
                        </a:rPr>
                        <a:t>quan</a:t>
                      </a:r>
                      <a:r>
                        <a:rPr lang="en-US" sz="2800" b="0" kern="1200" dirty="0">
                          <a:solidFill>
                            <a:schemeClr val="tx1"/>
                          </a:solidFill>
                          <a:effectLst/>
                          <a:latin typeface="+mn-lt"/>
                          <a:ea typeface="+mn-ea"/>
                          <a:cs typeface="+mn-cs"/>
                        </a:rPr>
                        <a:t> </a:t>
                      </a:r>
                      <a:r>
                        <a:rPr lang="nl-NL" sz="2800" b="0" kern="1200" dirty="0">
                          <a:solidFill>
                            <a:schemeClr val="tx1"/>
                          </a:solidFill>
                          <a:effectLst/>
                          <a:latin typeface="+mn-lt"/>
                          <a:ea typeface="+mn-ea"/>
                          <a:cs typeface="+mn-cs"/>
                        </a:rPr>
                        <a:t>cơ sở sản xuất kinh doanh </a:t>
                      </a:r>
                      <a:r>
                        <a:rPr lang="en-US" sz="2800" b="0" kern="1200" dirty="0" err="1">
                          <a:solidFill>
                            <a:schemeClr val="tx1"/>
                          </a:solidFill>
                          <a:effectLst/>
                          <a:latin typeface="+mn-lt"/>
                          <a:ea typeface="+mn-ea"/>
                          <a:cs typeface="+mn-cs"/>
                        </a:rPr>
                        <a:t>nhằm</a:t>
                      </a:r>
                      <a:r>
                        <a:rPr lang="en-US" sz="2800" b="0" kern="1200" dirty="0">
                          <a:solidFill>
                            <a:schemeClr val="tx1"/>
                          </a:solidFill>
                          <a:effectLst/>
                          <a:latin typeface="+mn-lt"/>
                          <a:ea typeface="+mn-ea"/>
                          <a:cs typeface="+mn-cs"/>
                        </a:rPr>
                        <a:t> </a:t>
                      </a:r>
                      <a:r>
                        <a:rPr lang="en-US" sz="2800" b="0" kern="1200" dirty="0" err="1">
                          <a:solidFill>
                            <a:schemeClr val="tx1"/>
                          </a:solidFill>
                          <a:effectLst/>
                          <a:latin typeface="+mn-lt"/>
                          <a:ea typeface="+mn-ea"/>
                          <a:cs typeface="+mn-cs"/>
                        </a:rPr>
                        <a:t>tăng</a:t>
                      </a:r>
                      <a:r>
                        <a:rPr lang="en-US" sz="2800" b="0" kern="1200" dirty="0">
                          <a:solidFill>
                            <a:schemeClr val="tx1"/>
                          </a:solidFill>
                          <a:effectLst/>
                          <a:latin typeface="+mn-lt"/>
                          <a:ea typeface="+mn-ea"/>
                          <a:cs typeface="+mn-cs"/>
                        </a:rPr>
                        <a:t> </a:t>
                      </a:r>
                      <a:r>
                        <a:rPr lang="en-US" sz="2800" b="0" kern="1200" dirty="0" err="1">
                          <a:solidFill>
                            <a:schemeClr val="tx1"/>
                          </a:solidFill>
                          <a:effectLst/>
                          <a:latin typeface="+mn-lt"/>
                          <a:ea typeface="+mn-ea"/>
                          <a:cs typeface="+mn-cs"/>
                        </a:rPr>
                        <a:t>hứng</a:t>
                      </a:r>
                      <a:r>
                        <a:rPr lang="en-US" sz="2800" b="0" kern="1200" dirty="0">
                          <a:solidFill>
                            <a:schemeClr val="tx1"/>
                          </a:solidFill>
                          <a:effectLst/>
                          <a:latin typeface="+mn-lt"/>
                          <a:ea typeface="+mn-ea"/>
                          <a:cs typeface="+mn-cs"/>
                        </a:rPr>
                        <a:t> </a:t>
                      </a:r>
                      <a:r>
                        <a:rPr lang="en-US" sz="2800" b="0" kern="1200" dirty="0" err="1">
                          <a:solidFill>
                            <a:schemeClr val="tx1"/>
                          </a:solidFill>
                          <a:effectLst/>
                          <a:latin typeface="+mn-lt"/>
                          <a:ea typeface="+mn-ea"/>
                          <a:cs typeface="+mn-cs"/>
                        </a:rPr>
                        <a:t>thú</a:t>
                      </a:r>
                      <a:r>
                        <a:rPr lang="en-US" sz="2800" b="0" kern="1200" dirty="0">
                          <a:solidFill>
                            <a:schemeClr val="tx1"/>
                          </a:solidFill>
                          <a:effectLst/>
                          <a:latin typeface="+mn-lt"/>
                          <a:ea typeface="+mn-ea"/>
                          <a:cs typeface="+mn-cs"/>
                        </a:rPr>
                        <a:t> </a:t>
                      </a:r>
                      <a:r>
                        <a:rPr lang="en-US" sz="2800" b="0" kern="1200" dirty="0" err="1">
                          <a:solidFill>
                            <a:schemeClr val="tx1"/>
                          </a:solidFill>
                          <a:effectLst/>
                          <a:latin typeface="+mn-lt"/>
                          <a:ea typeface="+mn-ea"/>
                          <a:cs typeface="+mn-cs"/>
                        </a:rPr>
                        <a:t>và</a:t>
                      </a:r>
                      <a:r>
                        <a:rPr lang="en-US" sz="2800" b="0" kern="1200" dirty="0">
                          <a:solidFill>
                            <a:schemeClr val="tx1"/>
                          </a:solidFill>
                          <a:effectLst/>
                          <a:latin typeface="+mn-lt"/>
                          <a:ea typeface="+mn-ea"/>
                          <a:cs typeface="+mn-cs"/>
                        </a:rPr>
                        <a:t> </a:t>
                      </a:r>
                      <a:r>
                        <a:rPr lang="en-US" sz="2800" b="0" kern="1200" dirty="0" err="1">
                          <a:solidFill>
                            <a:schemeClr val="tx1"/>
                          </a:solidFill>
                          <a:effectLst/>
                          <a:latin typeface="+mn-lt"/>
                          <a:ea typeface="+mn-ea"/>
                          <a:cs typeface="+mn-cs"/>
                        </a:rPr>
                        <a:t>kết</a:t>
                      </a:r>
                      <a:r>
                        <a:rPr lang="en-US" sz="2800" b="0" kern="1200" dirty="0">
                          <a:solidFill>
                            <a:schemeClr val="tx1"/>
                          </a:solidFill>
                          <a:effectLst/>
                          <a:latin typeface="+mn-lt"/>
                          <a:ea typeface="+mn-ea"/>
                          <a:cs typeface="+mn-cs"/>
                        </a:rPr>
                        <a:t> </a:t>
                      </a:r>
                      <a:r>
                        <a:rPr lang="en-US" sz="2800" b="0" kern="1200" dirty="0" err="1">
                          <a:solidFill>
                            <a:schemeClr val="tx1"/>
                          </a:solidFill>
                          <a:effectLst/>
                          <a:latin typeface="+mn-lt"/>
                          <a:ea typeface="+mn-ea"/>
                          <a:cs typeface="+mn-cs"/>
                        </a:rPr>
                        <a:t>quả</a:t>
                      </a:r>
                      <a:r>
                        <a:rPr lang="en-US" sz="2800" b="0" kern="1200" dirty="0">
                          <a:solidFill>
                            <a:schemeClr val="tx1"/>
                          </a:solidFill>
                          <a:effectLst/>
                          <a:latin typeface="+mn-lt"/>
                          <a:ea typeface="+mn-ea"/>
                          <a:cs typeface="+mn-cs"/>
                        </a:rPr>
                        <a:t> </a:t>
                      </a:r>
                      <a:r>
                        <a:rPr lang="en-US" sz="2800" b="0" kern="1200" dirty="0" err="1">
                          <a:solidFill>
                            <a:schemeClr val="tx1"/>
                          </a:solidFill>
                          <a:effectLst/>
                          <a:latin typeface="+mn-lt"/>
                          <a:ea typeface="+mn-ea"/>
                          <a:cs typeface="+mn-cs"/>
                        </a:rPr>
                        <a:t>hoạt</a:t>
                      </a:r>
                      <a:r>
                        <a:rPr lang="en-US" sz="2800" b="0" kern="1200" dirty="0">
                          <a:solidFill>
                            <a:schemeClr val="tx1"/>
                          </a:solidFill>
                          <a:effectLst/>
                          <a:latin typeface="+mn-lt"/>
                          <a:ea typeface="+mn-ea"/>
                          <a:cs typeface="+mn-cs"/>
                        </a:rPr>
                        <a:t> </a:t>
                      </a:r>
                      <a:r>
                        <a:rPr lang="en-US" sz="2800" b="0" kern="1200" dirty="0" err="1">
                          <a:solidFill>
                            <a:schemeClr val="tx1"/>
                          </a:solidFill>
                          <a:effectLst/>
                          <a:latin typeface="+mn-lt"/>
                          <a:ea typeface="+mn-ea"/>
                          <a:cs typeface="+mn-cs"/>
                        </a:rPr>
                        <a:t>động</a:t>
                      </a:r>
                      <a:r>
                        <a:rPr lang="en-US" sz="2800" b="0" kern="1200" dirty="0">
                          <a:solidFill>
                            <a:schemeClr val="tx1"/>
                          </a:solidFill>
                          <a:effectLst/>
                          <a:latin typeface="+mn-lt"/>
                          <a:ea typeface="+mn-ea"/>
                          <a:cs typeface="+mn-cs"/>
                        </a:rPr>
                        <a:t> </a:t>
                      </a:r>
                      <a:r>
                        <a:rPr lang="en-US" sz="2800" b="0" kern="1200" dirty="0" err="1">
                          <a:solidFill>
                            <a:schemeClr val="tx1"/>
                          </a:solidFill>
                          <a:effectLst/>
                          <a:latin typeface="+mn-lt"/>
                          <a:ea typeface="+mn-ea"/>
                          <a:cs typeface="+mn-cs"/>
                        </a:rPr>
                        <a:t>trải</a:t>
                      </a:r>
                      <a:r>
                        <a:rPr lang="en-US" sz="2800" b="0" kern="1200" baseline="0" dirty="0">
                          <a:solidFill>
                            <a:schemeClr val="tx1"/>
                          </a:solidFill>
                          <a:effectLst/>
                          <a:latin typeface="+mn-lt"/>
                          <a:ea typeface="+mn-ea"/>
                          <a:cs typeface="+mn-cs"/>
                        </a:rPr>
                        <a:t> </a:t>
                      </a:r>
                      <a:r>
                        <a:rPr lang="en-US" sz="2800" b="0" kern="1200" baseline="0" dirty="0" err="1">
                          <a:solidFill>
                            <a:schemeClr val="tx1"/>
                          </a:solidFill>
                          <a:effectLst/>
                          <a:latin typeface="+mn-lt"/>
                          <a:ea typeface="+mn-ea"/>
                          <a:cs typeface="+mn-cs"/>
                        </a:rPr>
                        <a:t>nghiệm</a:t>
                      </a:r>
                      <a:r>
                        <a:rPr lang="en-US" sz="2800" b="0" kern="1200" baseline="0" dirty="0">
                          <a:solidFill>
                            <a:schemeClr val="tx1"/>
                          </a:solidFill>
                          <a:effectLst/>
                          <a:latin typeface="+mn-lt"/>
                          <a:ea typeface="+mn-ea"/>
                          <a:cs typeface="+mn-cs"/>
                        </a:rPr>
                        <a:t>, </a:t>
                      </a:r>
                      <a:r>
                        <a:rPr lang="en-US" sz="2800" b="0" kern="1200" baseline="0" dirty="0" err="1">
                          <a:solidFill>
                            <a:schemeClr val="tx1"/>
                          </a:solidFill>
                          <a:effectLst/>
                          <a:latin typeface="+mn-lt"/>
                          <a:ea typeface="+mn-ea"/>
                          <a:cs typeface="+mn-cs"/>
                        </a:rPr>
                        <a:t>hướng</a:t>
                      </a:r>
                      <a:r>
                        <a:rPr lang="en-US" sz="2800" b="0" kern="1200" baseline="0" dirty="0">
                          <a:solidFill>
                            <a:schemeClr val="tx1"/>
                          </a:solidFill>
                          <a:effectLst/>
                          <a:latin typeface="+mn-lt"/>
                          <a:ea typeface="+mn-ea"/>
                          <a:cs typeface="+mn-cs"/>
                        </a:rPr>
                        <a:t> </a:t>
                      </a:r>
                      <a:r>
                        <a:rPr lang="en-US" sz="2800" b="0" kern="1200" baseline="0" dirty="0" err="1">
                          <a:solidFill>
                            <a:schemeClr val="tx1"/>
                          </a:solidFill>
                          <a:effectLst/>
                          <a:latin typeface="+mn-lt"/>
                          <a:ea typeface="+mn-ea"/>
                          <a:cs typeface="+mn-cs"/>
                        </a:rPr>
                        <a:t>nghiệp</a:t>
                      </a:r>
                      <a:r>
                        <a:rPr lang="en-US" sz="2800" b="0" kern="1200" baseline="0" dirty="0">
                          <a:solidFill>
                            <a:schemeClr val="tx1"/>
                          </a:solidFill>
                          <a:effectLst/>
                          <a:latin typeface="+mn-lt"/>
                          <a:ea typeface="+mn-ea"/>
                          <a:cs typeface="+mn-cs"/>
                        </a:rPr>
                        <a:t> </a:t>
                      </a:r>
                      <a:r>
                        <a:rPr lang="en-US" sz="2800" b="0" kern="1200" dirty="0" err="1">
                          <a:solidFill>
                            <a:schemeClr val="tx1"/>
                          </a:solidFill>
                          <a:effectLst/>
                          <a:latin typeface="+mn-lt"/>
                          <a:ea typeface="+mn-ea"/>
                          <a:cs typeface="+mn-cs"/>
                        </a:rPr>
                        <a:t>cho</a:t>
                      </a:r>
                      <a:r>
                        <a:rPr lang="en-US" sz="2800" b="0" kern="1200" dirty="0">
                          <a:solidFill>
                            <a:schemeClr val="tx1"/>
                          </a:solidFill>
                          <a:effectLst/>
                          <a:latin typeface="+mn-lt"/>
                          <a:ea typeface="+mn-ea"/>
                          <a:cs typeface="+mn-cs"/>
                        </a:rPr>
                        <a:t> </a:t>
                      </a:r>
                      <a:r>
                        <a:rPr lang="en-US" sz="2800" b="0" kern="1200" dirty="0" err="1">
                          <a:solidFill>
                            <a:schemeClr val="tx1"/>
                          </a:solidFill>
                          <a:effectLst/>
                          <a:latin typeface="+mn-lt"/>
                          <a:ea typeface="+mn-ea"/>
                          <a:cs typeface="+mn-cs"/>
                        </a:rPr>
                        <a:t>học</a:t>
                      </a:r>
                      <a:r>
                        <a:rPr lang="en-US" sz="2800" b="0" kern="1200" dirty="0">
                          <a:solidFill>
                            <a:schemeClr val="tx1"/>
                          </a:solidFill>
                          <a:effectLst/>
                          <a:latin typeface="+mn-lt"/>
                          <a:ea typeface="+mn-ea"/>
                          <a:cs typeface="+mn-cs"/>
                        </a:rPr>
                        <a:t> </a:t>
                      </a:r>
                      <a:r>
                        <a:rPr lang="en-US" sz="2800" b="0" kern="1200" dirty="0" err="1">
                          <a:solidFill>
                            <a:schemeClr val="tx1"/>
                          </a:solidFill>
                          <a:effectLst/>
                          <a:latin typeface="+mn-lt"/>
                          <a:ea typeface="+mn-ea"/>
                          <a:cs typeface="+mn-cs"/>
                        </a:rPr>
                        <a:t>sinh</a:t>
                      </a:r>
                      <a:r>
                        <a:rPr lang="en-US" sz="2800" b="0" kern="1200" dirty="0">
                          <a:solidFill>
                            <a:schemeClr val="tx1"/>
                          </a:solidFill>
                          <a:effectLst/>
                          <a:latin typeface="+mn-lt"/>
                          <a:ea typeface="+mn-ea"/>
                          <a:cs typeface="+mn-cs"/>
                        </a:rPr>
                        <a:t> </a:t>
                      </a:r>
                      <a:r>
                        <a:rPr lang="en-US" sz="2800" b="0" kern="1200" dirty="0" err="1">
                          <a:solidFill>
                            <a:schemeClr val="tx1"/>
                          </a:solidFill>
                          <a:effectLst/>
                          <a:latin typeface="+mn-lt"/>
                          <a:ea typeface="+mn-ea"/>
                          <a:cs typeface="+mn-cs"/>
                        </a:rPr>
                        <a:t>lớp</a:t>
                      </a:r>
                      <a:r>
                        <a:rPr lang="en-US" sz="2800" b="0" kern="1200" dirty="0">
                          <a:solidFill>
                            <a:schemeClr val="tx1"/>
                          </a:solidFill>
                          <a:effectLst/>
                          <a:latin typeface="+mn-lt"/>
                          <a:ea typeface="+mn-ea"/>
                          <a:cs typeface="+mn-cs"/>
                        </a:rPr>
                        <a:t> 9A </a:t>
                      </a:r>
                      <a:r>
                        <a:rPr lang="en-US" sz="2800" b="0" kern="1200" dirty="0" err="1">
                          <a:solidFill>
                            <a:schemeClr val="tx1"/>
                          </a:solidFill>
                          <a:effectLst/>
                          <a:latin typeface="+mn-lt"/>
                          <a:ea typeface="+mn-ea"/>
                          <a:cs typeface="+mn-cs"/>
                        </a:rPr>
                        <a:t>tại</a:t>
                      </a:r>
                      <a:r>
                        <a:rPr lang="en-US" sz="2800" b="0" kern="1200" dirty="0">
                          <a:solidFill>
                            <a:schemeClr val="tx1"/>
                          </a:solidFill>
                          <a:effectLst/>
                          <a:latin typeface="+mn-lt"/>
                          <a:ea typeface="+mn-ea"/>
                          <a:cs typeface="+mn-cs"/>
                        </a:rPr>
                        <a:t> </a:t>
                      </a:r>
                      <a:r>
                        <a:rPr lang="en-US" sz="2800" b="0" kern="1200" dirty="0" err="1">
                          <a:solidFill>
                            <a:schemeClr val="tx1"/>
                          </a:solidFill>
                          <a:effectLst/>
                          <a:latin typeface="+mn-lt"/>
                          <a:ea typeface="+mn-ea"/>
                          <a:cs typeface="+mn-cs"/>
                        </a:rPr>
                        <a:t>Trường</a:t>
                      </a:r>
                      <a:r>
                        <a:rPr lang="en-US" sz="2800" b="0" kern="1200" dirty="0">
                          <a:solidFill>
                            <a:schemeClr val="tx1"/>
                          </a:solidFill>
                          <a:effectLst/>
                          <a:latin typeface="+mn-lt"/>
                          <a:ea typeface="+mn-ea"/>
                          <a:cs typeface="+mn-cs"/>
                        </a:rPr>
                        <a:t> THCS X</a:t>
                      </a:r>
                      <a:endParaRPr kumimoji="0" lang="en-US" sz="3600" b="0" i="0" u="none" strike="noStrike" kern="1200" cap="none" normalizeH="0" baseline="0" dirty="0">
                        <a:ln>
                          <a:noFill/>
                        </a:ln>
                        <a:solidFill>
                          <a:schemeClr val="tx1"/>
                        </a:solidFill>
                        <a:effectLst/>
                        <a:latin typeface="Arial" pitchFamily="34" charset="0"/>
                        <a:ea typeface="新細明體" pitchFamily="18" charset="-120"/>
                        <a:cs typeface="+mn-cs"/>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CD5B5"/>
                    </a:solidFill>
                  </a:tcPr>
                </a:tc>
                <a:extLst>
                  <a:ext uri="{0D108BD9-81ED-4DB2-BD59-A6C34878D82A}">
                    <a16:rowId xmlns:a16="http://schemas.microsoft.com/office/drawing/2014/main" val="10000"/>
                  </a:ext>
                </a:extLst>
              </a:tr>
              <a:tr h="3401196">
                <a:tc>
                  <a:txBody>
                    <a:bodyPr/>
                    <a:lstStyle/>
                    <a:p>
                      <a:pPr marL="0" marR="0" lvl="0" indent="0" algn="ctr" defTabSz="914400" rtl="0" eaLnBrk="1" fontAlgn="base" latinLnBrk="0" hangingPunct="1">
                        <a:lnSpc>
                          <a:spcPct val="100000"/>
                        </a:lnSpc>
                        <a:spcBef>
                          <a:spcPts val="300"/>
                        </a:spcBef>
                        <a:spcAft>
                          <a:spcPts val="300"/>
                        </a:spcAft>
                        <a:buClrTx/>
                        <a:buSzTx/>
                        <a:buFontTx/>
                        <a:buNone/>
                        <a:tabLst/>
                      </a:pPr>
                      <a:endParaRPr kumimoji="0" lang="en-US" sz="2800" b="1" i="0" u="none" strike="noStrike" cap="none" normalizeH="0" baseline="0" dirty="0">
                        <a:ln>
                          <a:noFill/>
                        </a:ln>
                        <a:solidFill>
                          <a:schemeClr val="tx1"/>
                        </a:solidFill>
                        <a:effectLst/>
                        <a:latin typeface="Arial" pitchFamily="34" charset="0"/>
                        <a:ea typeface="新細明體" pitchFamily="18" charset="-120"/>
                        <a:cs typeface="Arial" pitchFamily="34" charset="0"/>
                      </a:endParaRPr>
                    </a:p>
                    <a:p>
                      <a:pPr marL="0" marR="0" lvl="0" indent="0" algn="ctr" defTabSz="914400" rtl="0" eaLnBrk="1" fontAlgn="base" latinLnBrk="0" hangingPunct="1">
                        <a:lnSpc>
                          <a:spcPct val="100000"/>
                        </a:lnSpc>
                        <a:spcBef>
                          <a:spcPts val="300"/>
                        </a:spcBef>
                        <a:spcAft>
                          <a:spcPts val="300"/>
                        </a:spcAft>
                        <a:buClrTx/>
                        <a:buSzTx/>
                        <a:buFontTx/>
                        <a:buNone/>
                        <a:tabLst/>
                      </a:pPr>
                      <a:endParaRPr kumimoji="0" lang="en-US" sz="2800" b="1" i="0" u="none" strike="noStrike" cap="none" normalizeH="0" baseline="0" dirty="0">
                        <a:ln>
                          <a:noFill/>
                        </a:ln>
                        <a:solidFill>
                          <a:schemeClr val="tx1"/>
                        </a:solidFill>
                        <a:effectLst/>
                        <a:latin typeface="Arial" pitchFamily="34" charset="0"/>
                        <a:ea typeface="新細明體" pitchFamily="18" charset="-120"/>
                        <a:cs typeface="Arial" pitchFamily="34" charset="0"/>
                      </a:endParaRPr>
                    </a:p>
                    <a:p>
                      <a:pPr marL="0" marR="0" lvl="0" indent="0" algn="ctr" defTabSz="914400" rtl="0" eaLnBrk="1" fontAlgn="base" latinLnBrk="0" hangingPunct="1">
                        <a:lnSpc>
                          <a:spcPct val="100000"/>
                        </a:lnSpc>
                        <a:spcBef>
                          <a:spcPts val="300"/>
                        </a:spcBef>
                        <a:spcAft>
                          <a:spcPts val="300"/>
                        </a:spcAft>
                        <a:buClrTx/>
                        <a:buSzTx/>
                        <a:buFontTx/>
                        <a:buNone/>
                        <a:tabLst/>
                      </a:pPr>
                      <a:r>
                        <a:rPr kumimoji="0" lang="en-US" sz="2800" b="1" i="0" u="none" strike="noStrike" cap="none" normalizeH="0" baseline="0" dirty="0" err="1">
                          <a:ln>
                            <a:noFill/>
                          </a:ln>
                          <a:solidFill>
                            <a:schemeClr val="tx1"/>
                          </a:solidFill>
                          <a:effectLst/>
                          <a:latin typeface="Arial" pitchFamily="34" charset="0"/>
                          <a:ea typeface="新細明體" pitchFamily="18" charset="-120"/>
                          <a:cs typeface="Arial" pitchFamily="34" charset="0"/>
                        </a:rPr>
                        <a:t>Vấn</a:t>
                      </a:r>
                      <a:r>
                        <a:rPr kumimoji="0" lang="en-US" sz="2800" b="1" i="0" u="none" strike="noStrike" cap="none" normalizeH="0" baseline="0" dirty="0">
                          <a:ln>
                            <a:noFill/>
                          </a:ln>
                          <a:solidFill>
                            <a:schemeClr val="tx1"/>
                          </a:solidFill>
                          <a:effectLst/>
                          <a:latin typeface="Arial" pitchFamily="34" charset="0"/>
                          <a:ea typeface="新細明體" pitchFamily="18" charset="-120"/>
                          <a:cs typeface="Arial" pitchFamily="34" charset="0"/>
                        </a:rPr>
                        <a:t> </a:t>
                      </a:r>
                      <a:r>
                        <a:rPr kumimoji="0" lang="en-US" sz="2800" b="1" i="0" u="none" strike="noStrike" cap="none" normalizeH="0" baseline="0" dirty="0" err="1">
                          <a:ln>
                            <a:noFill/>
                          </a:ln>
                          <a:solidFill>
                            <a:schemeClr val="tx1"/>
                          </a:solidFill>
                          <a:effectLst/>
                          <a:latin typeface="Arial" pitchFamily="34" charset="0"/>
                          <a:ea typeface="新細明體" pitchFamily="18" charset="-120"/>
                          <a:cs typeface="Arial" pitchFamily="34" charset="0"/>
                        </a:rPr>
                        <a:t>đề</a:t>
                      </a:r>
                      <a:r>
                        <a:rPr kumimoji="0" lang="en-US" sz="2800" b="1" i="0" u="none" strike="noStrike" cap="none" normalizeH="0" baseline="0" dirty="0">
                          <a:ln>
                            <a:noFill/>
                          </a:ln>
                          <a:solidFill>
                            <a:schemeClr val="tx1"/>
                          </a:solidFill>
                          <a:effectLst/>
                          <a:latin typeface="Arial" pitchFamily="34" charset="0"/>
                          <a:ea typeface="新細明體" pitchFamily="18" charset="-120"/>
                          <a:cs typeface="Arial" pitchFamily="34" charset="0"/>
                        </a:rPr>
                        <a:t> </a:t>
                      </a:r>
                    </a:p>
                    <a:p>
                      <a:pPr marL="0" marR="0" lvl="0" indent="0" algn="ctr" defTabSz="914400" rtl="0" eaLnBrk="1" fontAlgn="base" latinLnBrk="0" hangingPunct="1">
                        <a:lnSpc>
                          <a:spcPct val="100000"/>
                        </a:lnSpc>
                        <a:spcBef>
                          <a:spcPts val="300"/>
                        </a:spcBef>
                        <a:spcAft>
                          <a:spcPts val="300"/>
                        </a:spcAft>
                        <a:buClrTx/>
                        <a:buSzTx/>
                        <a:buFontTx/>
                        <a:buNone/>
                        <a:tabLst/>
                      </a:pPr>
                      <a:r>
                        <a:rPr kumimoji="0" lang="en-US" sz="2800" b="1" i="0" u="none" strike="noStrike" cap="none" normalizeH="0" baseline="0" dirty="0" err="1">
                          <a:ln>
                            <a:noFill/>
                          </a:ln>
                          <a:solidFill>
                            <a:schemeClr val="tx1"/>
                          </a:solidFill>
                          <a:effectLst/>
                          <a:latin typeface="Arial" pitchFamily="34" charset="0"/>
                          <a:ea typeface="新細明體" pitchFamily="18" charset="-120"/>
                          <a:cs typeface="Arial" pitchFamily="34" charset="0"/>
                        </a:rPr>
                        <a:t>nghiên</a:t>
                      </a:r>
                      <a:r>
                        <a:rPr kumimoji="0" lang="en-US" sz="2800" b="1" i="0" u="none" strike="noStrike" cap="none" normalizeH="0" baseline="0" dirty="0">
                          <a:ln>
                            <a:noFill/>
                          </a:ln>
                          <a:solidFill>
                            <a:schemeClr val="tx1"/>
                          </a:solidFill>
                          <a:effectLst/>
                          <a:latin typeface="Arial" pitchFamily="34" charset="0"/>
                          <a:ea typeface="新細明體" pitchFamily="18" charset="-120"/>
                          <a:cs typeface="Arial" pitchFamily="34" charset="0"/>
                        </a:rPr>
                        <a:t> </a:t>
                      </a:r>
                      <a:r>
                        <a:rPr kumimoji="0" lang="en-US" sz="2800" b="1" i="0" u="none" strike="noStrike" cap="none" normalizeH="0" baseline="0" dirty="0" err="1">
                          <a:ln>
                            <a:noFill/>
                          </a:ln>
                          <a:solidFill>
                            <a:schemeClr val="tx1"/>
                          </a:solidFill>
                          <a:effectLst/>
                          <a:latin typeface="Arial" pitchFamily="34" charset="0"/>
                          <a:ea typeface="新細明體" pitchFamily="18" charset="-120"/>
                          <a:cs typeface="Arial" pitchFamily="34" charset="0"/>
                        </a:rPr>
                        <a:t>cứu</a:t>
                      </a:r>
                      <a:endParaRPr kumimoji="0" lang="en-US" sz="1800" b="0" i="0" u="none" strike="noStrike" cap="none" normalizeH="0" baseline="0" dirty="0">
                        <a:ln>
                          <a:noFill/>
                        </a:ln>
                        <a:solidFill>
                          <a:schemeClr val="tx1"/>
                        </a:solidFill>
                        <a:effectLst/>
                        <a:latin typeface="Arial" pitchFamily="34" charset="0"/>
                        <a:ea typeface="新細明體" pitchFamily="18" charset="-12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r>
                        <a:rPr lang="en-US" sz="2800" kern="1200" dirty="0">
                          <a:solidFill>
                            <a:schemeClr val="tx1"/>
                          </a:solidFill>
                          <a:effectLst/>
                          <a:latin typeface="+mn-lt"/>
                          <a:ea typeface="+mn-ea"/>
                          <a:cs typeface="+mn-cs"/>
                        </a:rPr>
                        <a:t>1. </a:t>
                      </a:r>
                      <a:r>
                        <a:rPr lang="en-US" sz="2800" kern="1200" dirty="0" err="1">
                          <a:solidFill>
                            <a:schemeClr val="tx1"/>
                          </a:solidFill>
                          <a:effectLst/>
                          <a:latin typeface="+mn-lt"/>
                          <a:ea typeface="+mn-ea"/>
                          <a:cs typeface="+mn-cs"/>
                        </a:rPr>
                        <a:t>Việc</a:t>
                      </a:r>
                      <a:r>
                        <a:rPr lang="en-US" sz="2800" kern="1200" dirty="0">
                          <a:solidFill>
                            <a:schemeClr val="tx1"/>
                          </a:solidFill>
                          <a:effectLst/>
                          <a:latin typeface="+mn-lt"/>
                          <a:ea typeface="+mn-ea"/>
                          <a:cs typeface="+mn-cs"/>
                        </a:rPr>
                        <a:t> </a:t>
                      </a:r>
                      <a:r>
                        <a:rPr lang="en-US" sz="2800" kern="1200" dirty="0" err="1">
                          <a:solidFill>
                            <a:schemeClr val="tx1"/>
                          </a:solidFill>
                          <a:effectLst/>
                          <a:latin typeface="+mn-lt"/>
                          <a:ea typeface="+mn-ea"/>
                          <a:cs typeface="+mn-cs"/>
                        </a:rPr>
                        <a:t>tổ</a:t>
                      </a:r>
                      <a:r>
                        <a:rPr lang="en-US" sz="2800" kern="1200" dirty="0">
                          <a:solidFill>
                            <a:schemeClr val="tx1"/>
                          </a:solidFill>
                          <a:effectLst/>
                          <a:latin typeface="+mn-lt"/>
                          <a:ea typeface="+mn-ea"/>
                          <a:cs typeface="+mn-cs"/>
                        </a:rPr>
                        <a:t> </a:t>
                      </a:r>
                      <a:r>
                        <a:rPr lang="en-US" sz="2800" kern="1200" dirty="0" err="1">
                          <a:solidFill>
                            <a:schemeClr val="tx1"/>
                          </a:solidFill>
                          <a:effectLst/>
                          <a:latin typeface="+mn-lt"/>
                          <a:ea typeface="+mn-ea"/>
                          <a:cs typeface="+mn-cs"/>
                        </a:rPr>
                        <a:t>chức</a:t>
                      </a:r>
                      <a:r>
                        <a:rPr lang="en-US" sz="2800" kern="1200" dirty="0">
                          <a:solidFill>
                            <a:schemeClr val="tx1"/>
                          </a:solidFill>
                          <a:effectLst/>
                          <a:latin typeface="+mn-lt"/>
                          <a:ea typeface="+mn-ea"/>
                          <a:cs typeface="+mn-cs"/>
                        </a:rPr>
                        <a:t> </a:t>
                      </a:r>
                      <a:r>
                        <a:rPr lang="en-US" sz="2800" kern="1200" dirty="0" err="1">
                          <a:solidFill>
                            <a:schemeClr val="tx1"/>
                          </a:solidFill>
                          <a:effectLst/>
                          <a:latin typeface="+mn-lt"/>
                          <a:ea typeface="+mn-ea"/>
                          <a:cs typeface="+mn-cs"/>
                        </a:rPr>
                        <a:t>tham</a:t>
                      </a:r>
                      <a:r>
                        <a:rPr lang="en-US" sz="2800" kern="1200" dirty="0">
                          <a:solidFill>
                            <a:schemeClr val="tx1"/>
                          </a:solidFill>
                          <a:effectLst/>
                          <a:latin typeface="+mn-lt"/>
                          <a:ea typeface="+mn-ea"/>
                          <a:cs typeface="+mn-cs"/>
                        </a:rPr>
                        <a:t> </a:t>
                      </a:r>
                      <a:r>
                        <a:rPr lang="en-US" sz="2800" kern="1200" dirty="0" err="1">
                          <a:solidFill>
                            <a:schemeClr val="tx1"/>
                          </a:solidFill>
                          <a:effectLst/>
                          <a:latin typeface="+mn-lt"/>
                          <a:ea typeface="+mn-ea"/>
                          <a:cs typeface="+mn-cs"/>
                        </a:rPr>
                        <a:t>quan</a:t>
                      </a:r>
                      <a:r>
                        <a:rPr lang="en-US" sz="2800" kern="1200" dirty="0">
                          <a:solidFill>
                            <a:schemeClr val="tx1"/>
                          </a:solidFill>
                          <a:effectLst/>
                          <a:latin typeface="+mn-lt"/>
                          <a:ea typeface="+mn-ea"/>
                          <a:cs typeface="+mn-cs"/>
                        </a:rPr>
                        <a:t> </a:t>
                      </a:r>
                      <a:r>
                        <a:rPr lang="nl-NL" sz="2800" kern="1200" dirty="0">
                          <a:solidFill>
                            <a:schemeClr val="tx1"/>
                          </a:solidFill>
                          <a:effectLst/>
                          <a:latin typeface="+mn-lt"/>
                          <a:ea typeface="+mn-ea"/>
                          <a:cs typeface="+mn-cs"/>
                        </a:rPr>
                        <a:t>cơ sở sản xuất kinh doanh </a:t>
                      </a:r>
                      <a:r>
                        <a:rPr lang="en-US" sz="2800" kern="1200" dirty="0" err="1">
                          <a:solidFill>
                            <a:schemeClr val="tx1"/>
                          </a:solidFill>
                          <a:effectLst/>
                          <a:latin typeface="+mn-lt"/>
                          <a:ea typeface="+mn-ea"/>
                          <a:cs typeface="+mn-cs"/>
                        </a:rPr>
                        <a:t>có</a:t>
                      </a:r>
                      <a:r>
                        <a:rPr lang="en-US" sz="2800" kern="1200" dirty="0">
                          <a:solidFill>
                            <a:schemeClr val="tx1"/>
                          </a:solidFill>
                          <a:effectLst/>
                          <a:latin typeface="+mn-lt"/>
                          <a:ea typeface="+mn-ea"/>
                          <a:cs typeface="+mn-cs"/>
                        </a:rPr>
                        <a:t> </a:t>
                      </a:r>
                      <a:r>
                        <a:rPr lang="en-US" sz="2800" kern="1200" dirty="0" err="1">
                          <a:solidFill>
                            <a:schemeClr val="tx1"/>
                          </a:solidFill>
                          <a:effectLst/>
                          <a:latin typeface="+mn-lt"/>
                          <a:ea typeface="+mn-ea"/>
                          <a:cs typeface="+mn-cs"/>
                        </a:rPr>
                        <a:t>làm</a:t>
                      </a:r>
                      <a:r>
                        <a:rPr lang="en-US" sz="2800" kern="1200" dirty="0">
                          <a:solidFill>
                            <a:schemeClr val="tx1"/>
                          </a:solidFill>
                          <a:effectLst/>
                          <a:latin typeface="+mn-lt"/>
                          <a:ea typeface="+mn-ea"/>
                          <a:cs typeface="+mn-cs"/>
                        </a:rPr>
                        <a:t> </a:t>
                      </a:r>
                      <a:r>
                        <a:rPr lang="en-US" sz="2800" i="1" u="sng" kern="1200" dirty="0" err="1">
                          <a:solidFill>
                            <a:schemeClr val="tx1"/>
                          </a:solidFill>
                          <a:effectLst/>
                          <a:latin typeface="+mn-lt"/>
                          <a:ea typeface="+mn-ea"/>
                          <a:cs typeface="+mn-cs"/>
                        </a:rPr>
                        <a:t>tăng</a:t>
                      </a:r>
                      <a:r>
                        <a:rPr lang="en-US" sz="2800" i="1" u="sng" kern="1200" dirty="0">
                          <a:solidFill>
                            <a:schemeClr val="tx1"/>
                          </a:solidFill>
                          <a:effectLst/>
                          <a:latin typeface="+mn-lt"/>
                          <a:ea typeface="+mn-ea"/>
                          <a:cs typeface="+mn-cs"/>
                        </a:rPr>
                        <a:t> </a:t>
                      </a:r>
                      <a:r>
                        <a:rPr lang="en-US" sz="2800" i="1" u="sng" kern="1200" dirty="0" err="1">
                          <a:solidFill>
                            <a:schemeClr val="tx1"/>
                          </a:solidFill>
                          <a:effectLst/>
                          <a:latin typeface="+mn-lt"/>
                          <a:ea typeface="+mn-ea"/>
                          <a:cs typeface="+mn-cs"/>
                        </a:rPr>
                        <a:t>hứng</a:t>
                      </a:r>
                      <a:r>
                        <a:rPr lang="en-US" sz="2800" i="1" u="sng" kern="1200" dirty="0">
                          <a:solidFill>
                            <a:schemeClr val="tx1"/>
                          </a:solidFill>
                          <a:effectLst/>
                          <a:latin typeface="+mn-lt"/>
                          <a:ea typeface="+mn-ea"/>
                          <a:cs typeface="+mn-cs"/>
                        </a:rPr>
                        <a:t> </a:t>
                      </a:r>
                      <a:r>
                        <a:rPr lang="en-US" sz="2800" i="1" u="sng" kern="1200" dirty="0" err="1">
                          <a:solidFill>
                            <a:schemeClr val="tx1"/>
                          </a:solidFill>
                          <a:effectLst/>
                          <a:latin typeface="+mn-lt"/>
                          <a:ea typeface="+mn-ea"/>
                          <a:cs typeface="+mn-cs"/>
                        </a:rPr>
                        <a:t>thú</a:t>
                      </a:r>
                      <a:r>
                        <a:rPr lang="en-US" sz="2800" i="1" u="sng" kern="1200" dirty="0">
                          <a:solidFill>
                            <a:schemeClr val="tx1"/>
                          </a:solidFill>
                          <a:effectLst/>
                          <a:latin typeface="+mn-lt"/>
                          <a:ea typeface="+mn-ea"/>
                          <a:cs typeface="+mn-cs"/>
                        </a:rPr>
                        <a:t> </a:t>
                      </a:r>
                      <a:r>
                        <a:rPr lang="en-US" sz="2800" i="1" u="sng" kern="1200" dirty="0" err="1">
                          <a:solidFill>
                            <a:schemeClr val="tx1"/>
                          </a:solidFill>
                          <a:effectLst/>
                          <a:latin typeface="+mn-lt"/>
                          <a:ea typeface="+mn-ea"/>
                          <a:cs typeface="+mn-cs"/>
                        </a:rPr>
                        <a:t>tìm</a:t>
                      </a:r>
                      <a:r>
                        <a:rPr lang="en-US" sz="2800" i="1" u="sng" kern="1200" dirty="0">
                          <a:solidFill>
                            <a:schemeClr val="tx1"/>
                          </a:solidFill>
                          <a:effectLst/>
                          <a:latin typeface="+mn-lt"/>
                          <a:ea typeface="+mn-ea"/>
                          <a:cs typeface="+mn-cs"/>
                        </a:rPr>
                        <a:t> </a:t>
                      </a:r>
                      <a:r>
                        <a:rPr lang="en-US" sz="2800" i="1" u="sng" kern="1200" dirty="0" err="1">
                          <a:solidFill>
                            <a:schemeClr val="tx1"/>
                          </a:solidFill>
                          <a:effectLst/>
                          <a:latin typeface="+mn-lt"/>
                          <a:ea typeface="+mn-ea"/>
                          <a:cs typeface="+mn-cs"/>
                        </a:rPr>
                        <a:t>hiểu</a:t>
                      </a:r>
                      <a:r>
                        <a:rPr lang="en-US" sz="2800" i="1" u="sng" kern="1200" dirty="0">
                          <a:solidFill>
                            <a:schemeClr val="tx1"/>
                          </a:solidFill>
                          <a:effectLst/>
                          <a:latin typeface="+mn-lt"/>
                          <a:ea typeface="+mn-ea"/>
                          <a:cs typeface="+mn-cs"/>
                        </a:rPr>
                        <a:t> </a:t>
                      </a:r>
                      <a:r>
                        <a:rPr lang="en-US" sz="2800" i="1" u="sng" kern="1200" dirty="0" err="1">
                          <a:solidFill>
                            <a:schemeClr val="tx1"/>
                          </a:solidFill>
                          <a:effectLst/>
                          <a:latin typeface="+mn-lt"/>
                          <a:ea typeface="+mn-ea"/>
                          <a:cs typeface="+mn-cs"/>
                        </a:rPr>
                        <a:t>nghề</a:t>
                      </a:r>
                      <a:r>
                        <a:rPr lang="en-US" sz="2800" i="1" u="sng" kern="1200" dirty="0">
                          <a:solidFill>
                            <a:schemeClr val="tx1"/>
                          </a:solidFill>
                          <a:effectLst/>
                          <a:latin typeface="+mn-lt"/>
                          <a:ea typeface="+mn-ea"/>
                          <a:cs typeface="+mn-cs"/>
                        </a:rPr>
                        <a:t> </a:t>
                      </a:r>
                      <a:r>
                        <a:rPr lang="en-US" sz="2800" i="1" u="sng" kern="1200" dirty="0" err="1">
                          <a:solidFill>
                            <a:schemeClr val="tx1"/>
                          </a:solidFill>
                          <a:effectLst/>
                          <a:latin typeface="+mn-lt"/>
                          <a:ea typeface="+mn-ea"/>
                          <a:cs typeface="+mn-cs"/>
                        </a:rPr>
                        <a:t>nghiệp</a:t>
                      </a:r>
                      <a:r>
                        <a:rPr lang="en-US" sz="2800" i="1" u="sng" kern="1200" dirty="0">
                          <a:solidFill>
                            <a:schemeClr val="tx1"/>
                          </a:solidFill>
                          <a:effectLst/>
                          <a:latin typeface="+mn-lt"/>
                          <a:ea typeface="+mn-ea"/>
                          <a:cs typeface="+mn-cs"/>
                        </a:rPr>
                        <a:t> </a:t>
                      </a:r>
                      <a:r>
                        <a:rPr lang="en-US" sz="2800" kern="1200" dirty="0" err="1">
                          <a:solidFill>
                            <a:schemeClr val="tx1"/>
                          </a:solidFill>
                          <a:effectLst/>
                          <a:latin typeface="+mn-lt"/>
                          <a:ea typeface="+mn-ea"/>
                          <a:cs typeface="+mn-cs"/>
                        </a:rPr>
                        <a:t>cho</a:t>
                      </a:r>
                      <a:r>
                        <a:rPr lang="en-US" sz="2800" kern="1200" dirty="0">
                          <a:solidFill>
                            <a:schemeClr val="tx1"/>
                          </a:solidFill>
                          <a:effectLst/>
                          <a:latin typeface="+mn-lt"/>
                          <a:ea typeface="+mn-ea"/>
                          <a:cs typeface="+mn-cs"/>
                        </a:rPr>
                        <a:t> HS </a:t>
                      </a:r>
                      <a:r>
                        <a:rPr lang="en-US" sz="2800" kern="1200" dirty="0" err="1">
                          <a:solidFill>
                            <a:schemeClr val="tx1"/>
                          </a:solidFill>
                          <a:effectLst/>
                          <a:latin typeface="+mn-lt"/>
                          <a:ea typeface="+mn-ea"/>
                          <a:cs typeface="+mn-cs"/>
                        </a:rPr>
                        <a:t>lớp</a:t>
                      </a:r>
                      <a:r>
                        <a:rPr lang="en-US" sz="2800" kern="1200" dirty="0">
                          <a:solidFill>
                            <a:schemeClr val="tx1"/>
                          </a:solidFill>
                          <a:effectLst/>
                          <a:latin typeface="+mn-lt"/>
                          <a:ea typeface="+mn-ea"/>
                          <a:cs typeface="+mn-cs"/>
                        </a:rPr>
                        <a:t> 9A </a:t>
                      </a:r>
                      <a:r>
                        <a:rPr lang="en-US" sz="2800" kern="1200" dirty="0" err="1">
                          <a:solidFill>
                            <a:schemeClr val="tx1"/>
                          </a:solidFill>
                          <a:effectLst/>
                          <a:latin typeface="+mn-lt"/>
                          <a:ea typeface="+mn-ea"/>
                          <a:cs typeface="+mn-cs"/>
                        </a:rPr>
                        <a:t>Trường</a:t>
                      </a:r>
                      <a:r>
                        <a:rPr lang="en-US" sz="2800" kern="1200" dirty="0">
                          <a:solidFill>
                            <a:schemeClr val="tx1"/>
                          </a:solidFill>
                          <a:effectLst/>
                          <a:latin typeface="+mn-lt"/>
                          <a:ea typeface="+mn-ea"/>
                          <a:cs typeface="+mn-cs"/>
                        </a:rPr>
                        <a:t> THCS X hay </a:t>
                      </a:r>
                      <a:r>
                        <a:rPr lang="en-US" sz="2800" kern="1200" dirty="0" err="1">
                          <a:solidFill>
                            <a:schemeClr val="tx1"/>
                          </a:solidFill>
                          <a:effectLst/>
                          <a:latin typeface="+mn-lt"/>
                          <a:ea typeface="+mn-ea"/>
                          <a:cs typeface="+mn-cs"/>
                        </a:rPr>
                        <a:t>không</a:t>
                      </a:r>
                      <a:r>
                        <a:rPr lang="en-US" sz="2800" kern="1200" dirty="0">
                          <a:solidFill>
                            <a:schemeClr val="tx1"/>
                          </a:solidFill>
                          <a:effectLst/>
                          <a:latin typeface="+mn-lt"/>
                          <a:ea typeface="+mn-ea"/>
                          <a:cs typeface="+mn-cs"/>
                        </a:rPr>
                        <a:t>?</a:t>
                      </a:r>
                    </a:p>
                    <a:p>
                      <a:r>
                        <a:rPr lang="en-US" sz="2800" kern="1200" dirty="0">
                          <a:solidFill>
                            <a:schemeClr val="tx1"/>
                          </a:solidFill>
                          <a:effectLst/>
                          <a:latin typeface="+mn-lt"/>
                          <a:ea typeface="+mn-ea"/>
                          <a:cs typeface="+mn-cs"/>
                        </a:rPr>
                        <a:t>2. </a:t>
                      </a:r>
                      <a:r>
                        <a:rPr lang="en-US" sz="2800" kern="1200" dirty="0" err="1">
                          <a:solidFill>
                            <a:schemeClr val="tx1"/>
                          </a:solidFill>
                          <a:effectLst/>
                          <a:latin typeface="+mn-lt"/>
                          <a:ea typeface="+mn-ea"/>
                          <a:cs typeface="+mn-cs"/>
                        </a:rPr>
                        <a:t>Việc</a:t>
                      </a:r>
                      <a:r>
                        <a:rPr lang="en-US" sz="2800" kern="1200" dirty="0">
                          <a:solidFill>
                            <a:schemeClr val="tx1"/>
                          </a:solidFill>
                          <a:effectLst/>
                          <a:latin typeface="+mn-lt"/>
                          <a:ea typeface="+mn-ea"/>
                          <a:cs typeface="+mn-cs"/>
                        </a:rPr>
                        <a:t> </a:t>
                      </a:r>
                      <a:r>
                        <a:rPr lang="en-US" sz="2800" kern="1200" dirty="0" err="1">
                          <a:solidFill>
                            <a:schemeClr val="tx1"/>
                          </a:solidFill>
                          <a:effectLst/>
                          <a:latin typeface="+mn-lt"/>
                          <a:ea typeface="+mn-ea"/>
                          <a:cs typeface="+mn-cs"/>
                        </a:rPr>
                        <a:t>tổ</a:t>
                      </a:r>
                      <a:r>
                        <a:rPr lang="en-US" sz="2800" kern="1200" dirty="0">
                          <a:solidFill>
                            <a:schemeClr val="tx1"/>
                          </a:solidFill>
                          <a:effectLst/>
                          <a:latin typeface="+mn-lt"/>
                          <a:ea typeface="+mn-ea"/>
                          <a:cs typeface="+mn-cs"/>
                        </a:rPr>
                        <a:t> </a:t>
                      </a:r>
                      <a:r>
                        <a:rPr lang="en-US" sz="2800" kern="1200" dirty="0" err="1">
                          <a:solidFill>
                            <a:schemeClr val="tx1"/>
                          </a:solidFill>
                          <a:effectLst/>
                          <a:latin typeface="+mn-lt"/>
                          <a:ea typeface="+mn-ea"/>
                          <a:cs typeface="+mn-cs"/>
                        </a:rPr>
                        <a:t>chức</a:t>
                      </a:r>
                      <a:r>
                        <a:rPr lang="en-US" sz="2800" kern="1200" dirty="0">
                          <a:solidFill>
                            <a:schemeClr val="tx1"/>
                          </a:solidFill>
                          <a:effectLst/>
                          <a:latin typeface="+mn-lt"/>
                          <a:ea typeface="+mn-ea"/>
                          <a:cs typeface="+mn-cs"/>
                        </a:rPr>
                        <a:t> </a:t>
                      </a:r>
                      <a:r>
                        <a:rPr lang="en-US" sz="2800" kern="1200" dirty="0" err="1">
                          <a:solidFill>
                            <a:schemeClr val="tx1"/>
                          </a:solidFill>
                          <a:effectLst/>
                          <a:latin typeface="+mn-lt"/>
                          <a:ea typeface="+mn-ea"/>
                          <a:cs typeface="+mn-cs"/>
                        </a:rPr>
                        <a:t>tham</a:t>
                      </a:r>
                      <a:r>
                        <a:rPr lang="en-US" sz="2800" kern="1200" dirty="0">
                          <a:solidFill>
                            <a:schemeClr val="tx1"/>
                          </a:solidFill>
                          <a:effectLst/>
                          <a:latin typeface="+mn-lt"/>
                          <a:ea typeface="+mn-ea"/>
                          <a:cs typeface="+mn-cs"/>
                        </a:rPr>
                        <a:t> </a:t>
                      </a:r>
                      <a:r>
                        <a:rPr lang="en-US" sz="2800" kern="1200" dirty="0" err="1">
                          <a:solidFill>
                            <a:schemeClr val="tx1"/>
                          </a:solidFill>
                          <a:effectLst/>
                          <a:latin typeface="+mn-lt"/>
                          <a:ea typeface="+mn-ea"/>
                          <a:cs typeface="+mn-cs"/>
                        </a:rPr>
                        <a:t>quan</a:t>
                      </a:r>
                      <a:r>
                        <a:rPr lang="en-US" sz="2800" kern="1200" dirty="0">
                          <a:solidFill>
                            <a:schemeClr val="tx1"/>
                          </a:solidFill>
                          <a:effectLst/>
                          <a:latin typeface="+mn-lt"/>
                          <a:ea typeface="+mn-ea"/>
                          <a:cs typeface="+mn-cs"/>
                        </a:rPr>
                        <a:t> </a:t>
                      </a:r>
                      <a:r>
                        <a:rPr lang="nl-NL" sz="2800" kern="1200" dirty="0">
                          <a:solidFill>
                            <a:schemeClr val="tx1"/>
                          </a:solidFill>
                          <a:effectLst/>
                          <a:latin typeface="+mn-lt"/>
                          <a:ea typeface="+mn-ea"/>
                          <a:cs typeface="+mn-cs"/>
                        </a:rPr>
                        <a:t>cơ sở sản xuất kinh doanh </a:t>
                      </a:r>
                      <a:r>
                        <a:rPr lang="en-US" sz="2800" kern="1200" dirty="0" err="1">
                          <a:solidFill>
                            <a:schemeClr val="tx1"/>
                          </a:solidFill>
                          <a:effectLst/>
                          <a:latin typeface="+mn-lt"/>
                          <a:ea typeface="+mn-ea"/>
                          <a:cs typeface="+mn-cs"/>
                        </a:rPr>
                        <a:t>có</a:t>
                      </a:r>
                      <a:r>
                        <a:rPr lang="en-US" sz="2800" kern="1200" dirty="0">
                          <a:solidFill>
                            <a:schemeClr val="tx1"/>
                          </a:solidFill>
                          <a:effectLst/>
                          <a:latin typeface="+mn-lt"/>
                          <a:ea typeface="+mn-ea"/>
                          <a:cs typeface="+mn-cs"/>
                        </a:rPr>
                        <a:t> </a:t>
                      </a:r>
                      <a:r>
                        <a:rPr lang="en-US" sz="2800" kern="1200" dirty="0" err="1">
                          <a:solidFill>
                            <a:schemeClr val="tx1"/>
                          </a:solidFill>
                          <a:effectLst/>
                          <a:latin typeface="+mn-lt"/>
                          <a:ea typeface="+mn-ea"/>
                          <a:cs typeface="+mn-cs"/>
                        </a:rPr>
                        <a:t>làm</a:t>
                      </a:r>
                      <a:r>
                        <a:rPr lang="en-US" sz="2800" kern="1200" dirty="0">
                          <a:solidFill>
                            <a:schemeClr val="tx1"/>
                          </a:solidFill>
                          <a:effectLst/>
                          <a:latin typeface="+mn-lt"/>
                          <a:ea typeface="+mn-ea"/>
                          <a:cs typeface="+mn-cs"/>
                        </a:rPr>
                        <a:t> </a:t>
                      </a:r>
                      <a:r>
                        <a:rPr lang="en-US" sz="2800" i="1" u="sng" kern="1200" dirty="0" err="1">
                          <a:solidFill>
                            <a:schemeClr val="tx1"/>
                          </a:solidFill>
                          <a:effectLst/>
                          <a:latin typeface="+mn-lt"/>
                          <a:ea typeface="+mn-ea"/>
                          <a:cs typeface="+mn-cs"/>
                        </a:rPr>
                        <a:t>tăng</a:t>
                      </a:r>
                      <a:r>
                        <a:rPr lang="en-US" sz="2800" i="1" u="sng" kern="1200" dirty="0">
                          <a:solidFill>
                            <a:schemeClr val="tx1"/>
                          </a:solidFill>
                          <a:effectLst/>
                          <a:latin typeface="+mn-lt"/>
                          <a:ea typeface="+mn-ea"/>
                          <a:cs typeface="+mn-cs"/>
                        </a:rPr>
                        <a:t> </a:t>
                      </a:r>
                      <a:r>
                        <a:rPr lang="en-US" sz="2800" i="1" u="sng" kern="1200" dirty="0" err="1">
                          <a:solidFill>
                            <a:schemeClr val="tx1"/>
                          </a:solidFill>
                          <a:effectLst/>
                          <a:latin typeface="+mn-lt"/>
                          <a:ea typeface="+mn-ea"/>
                          <a:cs typeface="+mn-cs"/>
                        </a:rPr>
                        <a:t>kết</a:t>
                      </a:r>
                      <a:r>
                        <a:rPr lang="en-US" sz="2800" i="1" u="sng" kern="1200" dirty="0">
                          <a:solidFill>
                            <a:schemeClr val="tx1"/>
                          </a:solidFill>
                          <a:effectLst/>
                          <a:latin typeface="+mn-lt"/>
                          <a:ea typeface="+mn-ea"/>
                          <a:cs typeface="+mn-cs"/>
                        </a:rPr>
                        <a:t> </a:t>
                      </a:r>
                      <a:r>
                        <a:rPr lang="en-US" sz="2800" i="1" u="sng" kern="1200" dirty="0" err="1">
                          <a:solidFill>
                            <a:schemeClr val="tx1"/>
                          </a:solidFill>
                          <a:effectLst/>
                          <a:latin typeface="+mn-lt"/>
                          <a:ea typeface="+mn-ea"/>
                          <a:cs typeface="+mn-cs"/>
                        </a:rPr>
                        <a:t>quả</a:t>
                      </a:r>
                      <a:r>
                        <a:rPr lang="en-US" sz="2800" i="1" u="sng" kern="1200" dirty="0">
                          <a:solidFill>
                            <a:schemeClr val="tx1"/>
                          </a:solidFill>
                          <a:effectLst/>
                          <a:latin typeface="+mn-lt"/>
                          <a:ea typeface="+mn-ea"/>
                          <a:cs typeface="+mn-cs"/>
                        </a:rPr>
                        <a:t> </a:t>
                      </a:r>
                      <a:r>
                        <a:rPr lang="en-US" sz="2800" i="1" u="sng" kern="1200" dirty="0" err="1">
                          <a:solidFill>
                            <a:schemeClr val="tx1"/>
                          </a:solidFill>
                          <a:effectLst/>
                          <a:latin typeface="+mn-lt"/>
                          <a:ea typeface="+mn-ea"/>
                          <a:cs typeface="+mn-cs"/>
                        </a:rPr>
                        <a:t>hoạt</a:t>
                      </a:r>
                      <a:r>
                        <a:rPr lang="en-US" sz="2800" i="1" u="sng" kern="1200" dirty="0">
                          <a:solidFill>
                            <a:schemeClr val="tx1"/>
                          </a:solidFill>
                          <a:effectLst/>
                          <a:latin typeface="+mn-lt"/>
                          <a:ea typeface="+mn-ea"/>
                          <a:cs typeface="+mn-cs"/>
                        </a:rPr>
                        <a:t> </a:t>
                      </a:r>
                      <a:r>
                        <a:rPr lang="en-US" sz="2800" i="1" u="sng" kern="1200" dirty="0" err="1">
                          <a:solidFill>
                            <a:schemeClr val="tx1"/>
                          </a:solidFill>
                          <a:effectLst/>
                          <a:latin typeface="+mn-lt"/>
                          <a:ea typeface="+mn-ea"/>
                          <a:cs typeface="+mn-cs"/>
                        </a:rPr>
                        <a:t>động</a:t>
                      </a:r>
                      <a:r>
                        <a:rPr lang="en-US" sz="2800" i="1" u="sng" kern="1200" dirty="0">
                          <a:solidFill>
                            <a:schemeClr val="tx1"/>
                          </a:solidFill>
                          <a:effectLst/>
                          <a:latin typeface="+mn-lt"/>
                          <a:ea typeface="+mn-ea"/>
                          <a:cs typeface="+mn-cs"/>
                        </a:rPr>
                        <a:t> </a:t>
                      </a:r>
                      <a:r>
                        <a:rPr lang="en-US" sz="2800" i="1" u="sng" kern="1200" dirty="0" err="1">
                          <a:solidFill>
                            <a:schemeClr val="tx1"/>
                          </a:solidFill>
                          <a:effectLst/>
                          <a:latin typeface="+mn-lt"/>
                          <a:ea typeface="+mn-ea"/>
                          <a:cs typeface="+mn-cs"/>
                        </a:rPr>
                        <a:t>trải</a:t>
                      </a:r>
                      <a:r>
                        <a:rPr lang="en-US" sz="2800" i="1" u="sng" kern="1200" baseline="0" dirty="0">
                          <a:solidFill>
                            <a:schemeClr val="tx1"/>
                          </a:solidFill>
                          <a:effectLst/>
                          <a:latin typeface="+mn-lt"/>
                          <a:ea typeface="+mn-ea"/>
                          <a:cs typeface="+mn-cs"/>
                        </a:rPr>
                        <a:t> </a:t>
                      </a:r>
                      <a:r>
                        <a:rPr lang="en-US" sz="2800" i="1" u="sng" kern="1200" baseline="0" dirty="0" err="1">
                          <a:solidFill>
                            <a:schemeClr val="tx1"/>
                          </a:solidFill>
                          <a:effectLst/>
                          <a:latin typeface="+mn-lt"/>
                          <a:ea typeface="+mn-ea"/>
                          <a:cs typeface="+mn-cs"/>
                        </a:rPr>
                        <a:t>nghiệm</a:t>
                      </a:r>
                      <a:r>
                        <a:rPr lang="en-US" sz="2800" i="1" u="sng" kern="1200" baseline="0" dirty="0">
                          <a:solidFill>
                            <a:schemeClr val="tx1"/>
                          </a:solidFill>
                          <a:effectLst/>
                          <a:latin typeface="+mn-lt"/>
                          <a:ea typeface="+mn-ea"/>
                          <a:cs typeface="+mn-cs"/>
                        </a:rPr>
                        <a:t>, </a:t>
                      </a:r>
                      <a:r>
                        <a:rPr lang="en-US" sz="2800" i="1" u="sng" kern="1200" dirty="0" err="1">
                          <a:solidFill>
                            <a:schemeClr val="tx1"/>
                          </a:solidFill>
                          <a:effectLst/>
                          <a:latin typeface="+mn-lt"/>
                          <a:ea typeface="+mn-ea"/>
                          <a:cs typeface="+mn-cs"/>
                        </a:rPr>
                        <a:t>hướng</a:t>
                      </a:r>
                      <a:r>
                        <a:rPr lang="en-US" sz="2800" i="1" u="sng" kern="1200" dirty="0">
                          <a:solidFill>
                            <a:schemeClr val="tx1"/>
                          </a:solidFill>
                          <a:effectLst/>
                          <a:latin typeface="+mn-lt"/>
                          <a:ea typeface="+mn-ea"/>
                          <a:cs typeface="+mn-cs"/>
                        </a:rPr>
                        <a:t> </a:t>
                      </a:r>
                      <a:r>
                        <a:rPr lang="en-US" sz="2800" i="1" u="sng" kern="1200" dirty="0" err="1">
                          <a:solidFill>
                            <a:schemeClr val="tx1"/>
                          </a:solidFill>
                          <a:effectLst/>
                          <a:latin typeface="+mn-lt"/>
                          <a:ea typeface="+mn-ea"/>
                          <a:cs typeface="+mn-cs"/>
                        </a:rPr>
                        <a:t>nghiệp</a:t>
                      </a:r>
                      <a:r>
                        <a:rPr lang="en-US" sz="2800" i="1" u="sng" kern="1200" dirty="0">
                          <a:solidFill>
                            <a:schemeClr val="tx1"/>
                          </a:solidFill>
                          <a:effectLst/>
                          <a:latin typeface="+mn-lt"/>
                          <a:ea typeface="+mn-ea"/>
                          <a:cs typeface="+mn-cs"/>
                        </a:rPr>
                        <a:t> </a:t>
                      </a:r>
                      <a:r>
                        <a:rPr lang="en-US" sz="2800" kern="1200" dirty="0" err="1">
                          <a:solidFill>
                            <a:schemeClr val="tx1"/>
                          </a:solidFill>
                          <a:effectLst/>
                          <a:latin typeface="+mn-lt"/>
                          <a:ea typeface="+mn-ea"/>
                          <a:cs typeface="+mn-cs"/>
                        </a:rPr>
                        <a:t>cho</a:t>
                      </a:r>
                      <a:r>
                        <a:rPr lang="en-US" sz="2800" kern="1200" dirty="0">
                          <a:solidFill>
                            <a:schemeClr val="tx1"/>
                          </a:solidFill>
                          <a:effectLst/>
                          <a:latin typeface="+mn-lt"/>
                          <a:ea typeface="+mn-ea"/>
                          <a:cs typeface="+mn-cs"/>
                        </a:rPr>
                        <a:t> HS </a:t>
                      </a:r>
                      <a:r>
                        <a:rPr lang="en-US" sz="2800" kern="1200" dirty="0" err="1">
                          <a:solidFill>
                            <a:schemeClr val="tx1"/>
                          </a:solidFill>
                          <a:effectLst/>
                          <a:latin typeface="+mn-lt"/>
                          <a:ea typeface="+mn-ea"/>
                          <a:cs typeface="+mn-cs"/>
                        </a:rPr>
                        <a:t>lớp</a:t>
                      </a:r>
                      <a:r>
                        <a:rPr lang="en-US" sz="2800" kern="1200" dirty="0">
                          <a:solidFill>
                            <a:schemeClr val="tx1"/>
                          </a:solidFill>
                          <a:effectLst/>
                          <a:latin typeface="+mn-lt"/>
                          <a:ea typeface="+mn-ea"/>
                          <a:cs typeface="+mn-cs"/>
                        </a:rPr>
                        <a:t> 9A </a:t>
                      </a:r>
                      <a:r>
                        <a:rPr lang="en-US" sz="2800" kern="1200" dirty="0" err="1">
                          <a:solidFill>
                            <a:schemeClr val="tx1"/>
                          </a:solidFill>
                          <a:effectLst/>
                          <a:latin typeface="+mn-lt"/>
                          <a:ea typeface="+mn-ea"/>
                          <a:cs typeface="+mn-cs"/>
                        </a:rPr>
                        <a:t>Trường</a:t>
                      </a:r>
                      <a:r>
                        <a:rPr lang="en-US" sz="2800" kern="1200" dirty="0">
                          <a:solidFill>
                            <a:schemeClr val="tx1"/>
                          </a:solidFill>
                          <a:effectLst/>
                          <a:latin typeface="+mn-lt"/>
                          <a:ea typeface="+mn-ea"/>
                          <a:cs typeface="+mn-cs"/>
                        </a:rPr>
                        <a:t> THCS X hay </a:t>
                      </a:r>
                      <a:r>
                        <a:rPr lang="en-US" sz="2800" kern="1200" dirty="0" err="1">
                          <a:solidFill>
                            <a:schemeClr val="tx1"/>
                          </a:solidFill>
                          <a:effectLst/>
                          <a:latin typeface="+mn-lt"/>
                          <a:ea typeface="+mn-ea"/>
                          <a:cs typeface="+mn-cs"/>
                        </a:rPr>
                        <a:t>không</a:t>
                      </a:r>
                      <a:r>
                        <a:rPr lang="en-US" sz="2800" kern="1200" dirty="0">
                          <a:solidFill>
                            <a:schemeClr val="tx1"/>
                          </a:solidFill>
                          <a:effectLst/>
                          <a:latin typeface="+mn-lt"/>
                          <a:ea typeface="+mn-ea"/>
                          <a:cs typeface="+mn-cs"/>
                        </a:rPr>
                        <a:t>?</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3D69B"/>
                    </a:solidFill>
                  </a:tcPr>
                </a:tc>
                <a:extLst>
                  <a:ext uri="{0D108BD9-81ED-4DB2-BD59-A6C34878D82A}">
                    <a16:rowId xmlns:a16="http://schemas.microsoft.com/office/drawing/2014/main" val="10001"/>
                  </a:ext>
                </a:extLst>
              </a:tr>
            </a:tbl>
          </a:graphicData>
        </a:graphic>
      </p:graphicFrame>
      <p:sp>
        <p:nvSpPr>
          <p:cNvPr id="62478" name="Rectangle 1">
            <a:extLst>
              <a:ext uri="{FF2B5EF4-FFF2-40B4-BE49-F238E27FC236}">
                <a16:creationId xmlns:a16="http://schemas.microsoft.com/office/drawing/2014/main" id="{98015B77-981E-053B-9878-11631CA03700}"/>
              </a:ext>
            </a:extLst>
          </p:cNvPr>
          <p:cNvSpPr>
            <a:spLocks noChangeArrowheads="1"/>
          </p:cNvSpPr>
          <p:nvPr/>
        </p:nvSpPr>
        <p:spPr bwMode="auto">
          <a:xfrm>
            <a:off x="2819400" y="-38100"/>
            <a:ext cx="7239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0"/>
              </a:spcBef>
              <a:buFontTx/>
              <a:buNone/>
            </a:pPr>
            <a:endParaRPr lang="en-US" altLang="vi-VN" sz="1600" b="1">
              <a:latin typeface="Arial" panose="020B0604020202020204" pitchFamily="34" charset="0"/>
              <a:ea typeface="新細明體" panose="02020500000000000000" pitchFamily="18" charset="-120"/>
            </a:endParaRPr>
          </a:p>
          <a:p>
            <a:pPr algn="just" eaLnBrk="1" hangingPunct="1">
              <a:spcBef>
                <a:spcPct val="0"/>
              </a:spcBef>
              <a:buFontTx/>
              <a:buNone/>
            </a:pPr>
            <a:r>
              <a:rPr lang="en-US" altLang="zh-TW" sz="2400" b="1">
                <a:solidFill>
                  <a:srgbClr val="FF0000"/>
                </a:solidFill>
                <a:latin typeface="Arial" panose="020B0604020202020204" pitchFamily="34" charset="0"/>
              </a:rPr>
              <a:t>Ví dụ về xác định vấn đề nghiên cứu</a:t>
            </a:r>
          </a:p>
          <a:p>
            <a:pPr algn="just" eaLnBrk="1" hangingPunct="1">
              <a:spcBef>
                <a:spcPct val="0"/>
              </a:spcBef>
              <a:buFontTx/>
              <a:buNone/>
            </a:pPr>
            <a:endParaRPr lang="en-US" altLang="zh-TW" sz="2400" b="1">
              <a:latin typeface="Arial" panose="020B0604020202020204" pitchFamily="34" charset="0"/>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3">
            <a:extLst>
              <a:ext uri="{FF2B5EF4-FFF2-40B4-BE49-F238E27FC236}">
                <a16:creationId xmlns:a16="http://schemas.microsoft.com/office/drawing/2014/main" id="{EB4F9246-A3B0-6A64-30C2-F3548EE14A8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200" y="-304800"/>
            <a:ext cx="12649200" cy="716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Rectangle 2">
            <a:extLst>
              <a:ext uri="{FF2B5EF4-FFF2-40B4-BE49-F238E27FC236}">
                <a16:creationId xmlns:a16="http://schemas.microsoft.com/office/drawing/2014/main" id="{2879CA83-394B-5D52-4AD7-A942DEF97212}"/>
              </a:ext>
            </a:extLst>
          </p:cNvPr>
          <p:cNvSpPr>
            <a:spLocks noGrp="1" noChangeArrowheads="1"/>
          </p:cNvSpPr>
          <p:nvPr>
            <p:ph idx="1"/>
          </p:nvPr>
        </p:nvSpPr>
        <p:spPr>
          <a:xfrm>
            <a:off x="685800" y="609600"/>
            <a:ext cx="11277600" cy="5562600"/>
          </a:xfrm>
        </p:spPr>
        <p:txBody>
          <a:bodyPr/>
          <a:lstStyle/>
          <a:p>
            <a:pPr marL="0" indent="0" eaLnBrk="1" hangingPunct="1">
              <a:buNone/>
              <a:defRPr/>
            </a:pPr>
            <a:r>
              <a:rPr lang="en-US" altLang="zh-TW" dirty="0">
                <a:latin typeface="Times New Roman" pitchFamily="18" charset="0"/>
              </a:rPr>
              <a:t>            </a:t>
            </a:r>
            <a:r>
              <a:rPr lang="en-US" altLang="zh-TW" b="1" dirty="0" err="1">
                <a:solidFill>
                  <a:srgbClr val="FF0000"/>
                </a:solidFill>
                <a:latin typeface="Times New Roman" pitchFamily="18" charset="0"/>
              </a:rPr>
              <a:t>Xác</a:t>
            </a:r>
            <a:r>
              <a:rPr lang="en-US" altLang="zh-TW" b="1" dirty="0">
                <a:solidFill>
                  <a:srgbClr val="FF0000"/>
                </a:solidFill>
                <a:latin typeface="Times New Roman" pitchFamily="18" charset="0"/>
              </a:rPr>
              <a:t> </a:t>
            </a:r>
            <a:r>
              <a:rPr lang="en-US" altLang="zh-TW" b="1" dirty="0" err="1">
                <a:solidFill>
                  <a:srgbClr val="FF0000"/>
                </a:solidFill>
                <a:latin typeface="Times New Roman" pitchFamily="18" charset="0"/>
              </a:rPr>
              <a:t>định</a:t>
            </a:r>
            <a:r>
              <a:rPr lang="en-US" altLang="zh-TW" b="1" dirty="0">
                <a:solidFill>
                  <a:srgbClr val="FF0000"/>
                </a:solidFill>
                <a:latin typeface="Times New Roman" pitchFamily="18" charset="0"/>
              </a:rPr>
              <a:t> </a:t>
            </a:r>
            <a:r>
              <a:rPr lang="en-US" altLang="zh-TW" b="1" dirty="0" err="1">
                <a:solidFill>
                  <a:srgbClr val="FF0000"/>
                </a:solidFill>
                <a:latin typeface="Times New Roman" pitchFamily="18" charset="0"/>
              </a:rPr>
              <a:t>vấn</a:t>
            </a:r>
            <a:r>
              <a:rPr lang="en-US" altLang="zh-TW" b="1" dirty="0">
                <a:solidFill>
                  <a:srgbClr val="FF0000"/>
                </a:solidFill>
                <a:latin typeface="Times New Roman" pitchFamily="18" charset="0"/>
              </a:rPr>
              <a:t> </a:t>
            </a:r>
            <a:r>
              <a:rPr lang="en-US" altLang="zh-TW" b="1" dirty="0" err="1">
                <a:solidFill>
                  <a:srgbClr val="FF0000"/>
                </a:solidFill>
                <a:latin typeface="Times New Roman" pitchFamily="18" charset="0"/>
              </a:rPr>
              <a:t>đề</a:t>
            </a:r>
            <a:r>
              <a:rPr lang="en-US" altLang="zh-TW" b="1" dirty="0">
                <a:solidFill>
                  <a:srgbClr val="FF0000"/>
                </a:solidFill>
                <a:latin typeface="Times New Roman" pitchFamily="18" charset="0"/>
              </a:rPr>
              <a:t> </a:t>
            </a:r>
            <a:r>
              <a:rPr lang="en-US" altLang="zh-TW" b="1" dirty="0" err="1">
                <a:solidFill>
                  <a:srgbClr val="FF0000"/>
                </a:solidFill>
                <a:latin typeface="Times New Roman" pitchFamily="18" charset="0"/>
              </a:rPr>
              <a:t>nghiên</a:t>
            </a:r>
            <a:r>
              <a:rPr lang="en-US" altLang="zh-TW" b="1" dirty="0">
                <a:solidFill>
                  <a:srgbClr val="FF0000"/>
                </a:solidFill>
                <a:latin typeface="Times New Roman" pitchFamily="18" charset="0"/>
              </a:rPr>
              <a:t> </a:t>
            </a:r>
            <a:r>
              <a:rPr lang="en-US" altLang="zh-TW" b="1" dirty="0" err="1">
                <a:solidFill>
                  <a:srgbClr val="FF0000"/>
                </a:solidFill>
                <a:latin typeface="Times New Roman" pitchFamily="18" charset="0"/>
              </a:rPr>
              <a:t>cứu</a:t>
            </a:r>
            <a:endParaRPr lang="en-US" altLang="zh-TW" b="1" dirty="0">
              <a:solidFill>
                <a:srgbClr val="FF0000"/>
              </a:solidFill>
              <a:latin typeface="Times New Roman" pitchFamily="18" charset="0"/>
            </a:endParaRPr>
          </a:p>
          <a:p>
            <a:pPr marL="0" indent="0" eaLnBrk="1" hangingPunct="1">
              <a:buNone/>
              <a:defRPr/>
            </a:pPr>
            <a:r>
              <a:rPr lang="en-US" altLang="zh-TW" sz="2800" dirty="0" err="1">
                <a:latin typeface="Times New Roman" pitchFamily="18" charset="0"/>
              </a:rPr>
              <a:t>Mỗi</a:t>
            </a:r>
            <a:r>
              <a:rPr lang="en-US" altLang="zh-TW" sz="2800" dirty="0">
                <a:latin typeface="Times New Roman" pitchFamily="18" charset="0"/>
              </a:rPr>
              <a:t> </a:t>
            </a:r>
            <a:r>
              <a:rPr lang="en-US" altLang="zh-TW" sz="2800" dirty="0" err="1">
                <a:latin typeface="Times New Roman" pitchFamily="18" charset="0"/>
              </a:rPr>
              <a:t>đề</a:t>
            </a:r>
            <a:r>
              <a:rPr lang="en-US" altLang="zh-TW" sz="2800" dirty="0">
                <a:latin typeface="Times New Roman" pitchFamily="18" charset="0"/>
              </a:rPr>
              <a:t> </a:t>
            </a:r>
            <a:r>
              <a:rPr lang="en-US" altLang="zh-TW" sz="2800" dirty="0" err="1">
                <a:latin typeface="Times New Roman" pitchFamily="18" charset="0"/>
              </a:rPr>
              <a:t>tài</a:t>
            </a:r>
            <a:r>
              <a:rPr lang="en-US" altLang="zh-TW" sz="2800" dirty="0">
                <a:latin typeface="Times New Roman" pitchFamily="18" charset="0"/>
              </a:rPr>
              <a:t> </a:t>
            </a:r>
            <a:r>
              <a:rPr lang="en-US" altLang="zh-TW" sz="2800" dirty="0" err="1">
                <a:latin typeface="Times New Roman" pitchFamily="18" charset="0"/>
              </a:rPr>
              <a:t>nghiên</a:t>
            </a:r>
            <a:r>
              <a:rPr lang="en-US" altLang="zh-TW" sz="2800" dirty="0">
                <a:latin typeface="Times New Roman" pitchFamily="18" charset="0"/>
              </a:rPr>
              <a:t> </a:t>
            </a:r>
            <a:r>
              <a:rPr lang="en-US" altLang="zh-TW" sz="2800" dirty="0" err="1">
                <a:latin typeface="Times New Roman" pitchFamily="18" charset="0"/>
              </a:rPr>
              <a:t>cứu</a:t>
            </a:r>
            <a:r>
              <a:rPr lang="en-US" altLang="zh-TW" sz="2800" dirty="0">
                <a:latin typeface="Times New Roman" pitchFamily="18" charset="0"/>
              </a:rPr>
              <a:t> </a:t>
            </a:r>
            <a:r>
              <a:rPr lang="en-US" altLang="zh-TW" sz="2800" dirty="0" err="1">
                <a:latin typeface="Times New Roman" pitchFamily="18" charset="0"/>
              </a:rPr>
              <a:t>khởi</a:t>
            </a:r>
            <a:r>
              <a:rPr lang="en-US" altLang="zh-TW" sz="2800" dirty="0">
                <a:latin typeface="Times New Roman" pitchFamily="18" charset="0"/>
              </a:rPr>
              <a:t> </a:t>
            </a:r>
            <a:r>
              <a:rPr lang="en-US" altLang="zh-TW" sz="2800" dirty="0" err="1">
                <a:latin typeface="Times New Roman" pitchFamily="18" charset="0"/>
              </a:rPr>
              <a:t>đầu</a:t>
            </a:r>
            <a:r>
              <a:rPr lang="en-US" altLang="zh-TW" sz="2800" dirty="0">
                <a:latin typeface="Times New Roman" pitchFamily="18" charset="0"/>
              </a:rPr>
              <a:t> </a:t>
            </a:r>
            <a:r>
              <a:rPr lang="en-US" altLang="zh-TW" sz="2800" dirty="0" err="1">
                <a:latin typeface="Times New Roman" pitchFamily="18" charset="0"/>
              </a:rPr>
              <a:t>bằng</a:t>
            </a:r>
            <a:r>
              <a:rPr lang="en-US" altLang="zh-TW" sz="2800" dirty="0">
                <a:latin typeface="Times New Roman" pitchFamily="18" charset="0"/>
              </a:rPr>
              <a:t> </a:t>
            </a:r>
            <a:r>
              <a:rPr lang="en-US" altLang="zh-TW" sz="2800" dirty="0" err="1">
                <a:latin typeface="Times New Roman" pitchFamily="18" charset="0"/>
              </a:rPr>
              <a:t>một</a:t>
            </a:r>
            <a:r>
              <a:rPr lang="en-US" altLang="zh-TW" sz="2800" dirty="0">
                <a:latin typeface="Times New Roman" pitchFamily="18" charset="0"/>
              </a:rPr>
              <a:t> </a:t>
            </a:r>
            <a:r>
              <a:rPr lang="en-US" altLang="zh-TW" sz="2800" dirty="0" err="1">
                <a:latin typeface="Times New Roman" pitchFamily="18" charset="0"/>
              </a:rPr>
              <a:t>vấn</a:t>
            </a:r>
            <a:r>
              <a:rPr lang="en-US" altLang="zh-TW" sz="2800" dirty="0">
                <a:latin typeface="Times New Roman" pitchFamily="18" charset="0"/>
              </a:rPr>
              <a:t> </a:t>
            </a:r>
            <a:r>
              <a:rPr lang="en-US" altLang="zh-TW" sz="2800" dirty="0" err="1">
                <a:latin typeface="Times New Roman" pitchFamily="18" charset="0"/>
              </a:rPr>
              <a:t>đề</a:t>
            </a:r>
            <a:r>
              <a:rPr lang="en-US" altLang="zh-TW" sz="2800" dirty="0">
                <a:latin typeface="Times New Roman" pitchFamily="18" charset="0"/>
              </a:rPr>
              <a:t> và </a:t>
            </a:r>
            <a:r>
              <a:rPr lang="en-US" altLang="zh-TW" sz="2800" dirty="0" err="1">
                <a:latin typeface="Times New Roman" pitchFamily="18" charset="0"/>
              </a:rPr>
              <a:t>phải</a:t>
            </a:r>
            <a:r>
              <a:rPr lang="en-US" altLang="zh-TW" sz="2800" dirty="0">
                <a:latin typeface="Times New Roman" pitchFamily="18" charset="0"/>
              </a:rPr>
              <a:t> </a:t>
            </a:r>
            <a:r>
              <a:rPr lang="en-US" altLang="zh-TW" sz="2800" dirty="0" err="1">
                <a:latin typeface="Times New Roman" pitchFamily="18" charset="0"/>
              </a:rPr>
              <a:t>là</a:t>
            </a:r>
            <a:r>
              <a:rPr lang="en-US" altLang="zh-TW" sz="2800" dirty="0">
                <a:latin typeface="Times New Roman" pitchFamily="18" charset="0"/>
              </a:rPr>
              <a:t> </a:t>
            </a:r>
            <a:r>
              <a:rPr lang="en-US" altLang="zh-TW" sz="2800" dirty="0" err="1">
                <a:latin typeface="Times New Roman" pitchFamily="18" charset="0"/>
              </a:rPr>
              <a:t>một</a:t>
            </a:r>
            <a:r>
              <a:rPr lang="en-US" altLang="zh-TW" sz="2800" dirty="0">
                <a:latin typeface="Times New Roman" pitchFamily="18" charset="0"/>
              </a:rPr>
              <a:t> </a:t>
            </a:r>
            <a:r>
              <a:rPr lang="en-US" altLang="zh-TW" sz="2800" dirty="0" err="1">
                <a:latin typeface="Times New Roman" pitchFamily="18" charset="0"/>
              </a:rPr>
              <a:t>vấn</a:t>
            </a:r>
            <a:r>
              <a:rPr lang="en-US" altLang="zh-TW" sz="2800" dirty="0">
                <a:latin typeface="Times New Roman" pitchFamily="18" charset="0"/>
              </a:rPr>
              <a:t> </a:t>
            </a:r>
            <a:r>
              <a:rPr lang="en-US" altLang="zh-TW" sz="2800" dirty="0" err="1">
                <a:latin typeface="Times New Roman" pitchFamily="18" charset="0"/>
              </a:rPr>
              <a:t>đề</a:t>
            </a:r>
            <a:r>
              <a:rPr lang="en-US" altLang="zh-TW" sz="2800" dirty="0">
                <a:latin typeface="Times New Roman" pitchFamily="18" charset="0"/>
              </a:rPr>
              <a:t> </a:t>
            </a:r>
            <a:r>
              <a:rPr lang="en-US" altLang="zh-TW" sz="2800" dirty="0" err="1">
                <a:latin typeface="Times New Roman" pitchFamily="18" charset="0"/>
              </a:rPr>
              <a:t>có</a:t>
            </a:r>
            <a:r>
              <a:rPr lang="en-US" altLang="zh-TW" sz="2800" dirty="0">
                <a:latin typeface="Times New Roman" pitchFamily="18" charset="0"/>
              </a:rPr>
              <a:t> </a:t>
            </a:r>
            <a:r>
              <a:rPr lang="en-US" altLang="zh-TW" sz="2800" dirty="0" err="1">
                <a:latin typeface="Times New Roman" pitchFamily="18" charset="0"/>
              </a:rPr>
              <a:t>thể</a:t>
            </a:r>
            <a:r>
              <a:rPr lang="en-US" altLang="zh-TW" sz="2800" dirty="0">
                <a:latin typeface="Times New Roman" pitchFamily="18" charset="0"/>
              </a:rPr>
              <a:t> </a:t>
            </a:r>
            <a:r>
              <a:rPr lang="en-US" altLang="zh-TW" sz="2800" dirty="0" err="1">
                <a:solidFill>
                  <a:srgbClr val="C00000"/>
                </a:solidFill>
                <a:latin typeface="Times New Roman" pitchFamily="18" charset="0"/>
              </a:rPr>
              <a:t>nghiên</a:t>
            </a:r>
            <a:r>
              <a:rPr lang="en-US" altLang="zh-TW" sz="2800" dirty="0">
                <a:solidFill>
                  <a:srgbClr val="C00000"/>
                </a:solidFill>
                <a:latin typeface="Times New Roman" pitchFamily="18" charset="0"/>
              </a:rPr>
              <a:t> </a:t>
            </a:r>
            <a:r>
              <a:rPr lang="en-US" altLang="zh-TW" sz="2800" dirty="0" err="1">
                <a:solidFill>
                  <a:srgbClr val="C00000"/>
                </a:solidFill>
                <a:latin typeface="Times New Roman" pitchFamily="18" charset="0"/>
              </a:rPr>
              <a:t>cứu</a:t>
            </a:r>
            <a:r>
              <a:rPr lang="en-US" altLang="zh-TW" sz="2800" dirty="0">
                <a:solidFill>
                  <a:srgbClr val="C00000"/>
                </a:solidFill>
                <a:latin typeface="Times New Roman" pitchFamily="18" charset="0"/>
              </a:rPr>
              <a:t> </a:t>
            </a:r>
            <a:r>
              <a:rPr lang="en-US" altLang="zh-TW" sz="2800" dirty="0" err="1">
                <a:solidFill>
                  <a:srgbClr val="C00000"/>
                </a:solidFill>
                <a:latin typeface="Times New Roman" pitchFamily="18" charset="0"/>
              </a:rPr>
              <a:t>được</a:t>
            </a:r>
            <a:r>
              <a:rPr lang="en-US" altLang="zh-TW" sz="2800" dirty="0">
                <a:latin typeface="Times New Roman" pitchFamily="18" charset="0"/>
              </a:rPr>
              <a:t>. </a:t>
            </a:r>
          </a:p>
          <a:p>
            <a:pPr marL="0" indent="0" eaLnBrk="1" hangingPunct="1">
              <a:buNone/>
              <a:defRPr/>
            </a:pPr>
            <a:r>
              <a:rPr lang="en-US" altLang="zh-TW" sz="2800" dirty="0">
                <a:latin typeface="Times New Roman" pitchFamily="18" charset="0"/>
              </a:rPr>
              <a:t>    </a:t>
            </a:r>
            <a:r>
              <a:rPr lang="en-US" altLang="zh-TW" sz="2800" dirty="0" err="1">
                <a:latin typeface="Times New Roman" pitchFamily="18" charset="0"/>
              </a:rPr>
              <a:t>Vì</a:t>
            </a:r>
            <a:r>
              <a:rPr lang="en-US" altLang="zh-TW" sz="2800" dirty="0">
                <a:latin typeface="Times New Roman" pitchFamily="18" charset="0"/>
              </a:rPr>
              <a:t> </a:t>
            </a:r>
            <a:r>
              <a:rPr lang="en-US" altLang="zh-TW" sz="2800" dirty="0" err="1">
                <a:latin typeface="Times New Roman" pitchFamily="18" charset="0"/>
              </a:rPr>
              <a:t>vậy</a:t>
            </a:r>
            <a:r>
              <a:rPr lang="en-US" altLang="zh-TW" sz="2800" dirty="0">
                <a:latin typeface="Times New Roman" pitchFamily="18" charset="0"/>
              </a:rPr>
              <a:t>, </a:t>
            </a:r>
            <a:r>
              <a:rPr lang="en-US" altLang="zh-TW" sz="2800" dirty="0" err="1">
                <a:latin typeface="Times New Roman" pitchFamily="18" charset="0"/>
              </a:rPr>
              <a:t>vấn</a:t>
            </a:r>
            <a:r>
              <a:rPr lang="en-US" altLang="zh-TW" sz="2800" dirty="0">
                <a:latin typeface="Times New Roman" pitchFamily="18" charset="0"/>
              </a:rPr>
              <a:t> </a:t>
            </a:r>
            <a:r>
              <a:rPr lang="en-US" altLang="zh-TW" sz="2800" dirty="0" err="1">
                <a:latin typeface="Times New Roman" pitchFamily="18" charset="0"/>
              </a:rPr>
              <a:t>đề</a:t>
            </a:r>
            <a:r>
              <a:rPr lang="en-US" altLang="zh-TW" sz="2800" dirty="0">
                <a:latin typeface="Times New Roman" pitchFamily="18" charset="0"/>
              </a:rPr>
              <a:t> </a:t>
            </a:r>
            <a:r>
              <a:rPr lang="en-US" altLang="zh-TW" sz="2800" dirty="0" err="1">
                <a:latin typeface="Times New Roman" pitchFamily="18" charset="0"/>
              </a:rPr>
              <a:t>cần</a:t>
            </a:r>
            <a:r>
              <a:rPr lang="en-US" altLang="zh-TW" sz="2800" dirty="0">
                <a:latin typeface="Times New Roman" pitchFamily="18" charset="0"/>
              </a:rPr>
              <a:t>: </a:t>
            </a:r>
          </a:p>
          <a:p>
            <a:pPr eaLnBrk="1" hangingPunct="1">
              <a:buFontTx/>
              <a:buNone/>
              <a:defRPr/>
            </a:pPr>
            <a:r>
              <a:rPr lang="en-US" altLang="zh-TW" dirty="0">
                <a:latin typeface="Times New Roman" pitchFamily="18" charset="0"/>
              </a:rPr>
              <a:t>1</a:t>
            </a:r>
            <a:r>
              <a:rPr lang="en-US" altLang="zh-TW" sz="2800" dirty="0">
                <a:latin typeface="Times New Roman" pitchFamily="18" charset="0"/>
              </a:rPr>
              <a:t>. </a:t>
            </a:r>
            <a:r>
              <a:rPr lang="en-US" altLang="zh-TW" sz="2800" dirty="0" err="1">
                <a:latin typeface="Times New Roman" pitchFamily="18" charset="0"/>
              </a:rPr>
              <a:t>Không</a:t>
            </a:r>
            <a:r>
              <a:rPr lang="en-US" altLang="zh-TW" sz="2800" dirty="0">
                <a:latin typeface="Times New Roman" pitchFamily="18" charset="0"/>
              </a:rPr>
              <a:t> </a:t>
            </a:r>
            <a:r>
              <a:rPr lang="en-US" altLang="zh-TW" sz="2800" dirty="0" err="1">
                <a:latin typeface="Times New Roman" pitchFamily="18" charset="0"/>
              </a:rPr>
              <a:t>đưa</a:t>
            </a:r>
            <a:r>
              <a:rPr lang="en-US" altLang="zh-TW" sz="2800" dirty="0">
                <a:latin typeface="Times New Roman" pitchFamily="18" charset="0"/>
              </a:rPr>
              <a:t> </a:t>
            </a:r>
            <a:r>
              <a:rPr lang="en-US" altLang="zh-TW" sz="2800" dirty="0" err="1">
                <a:latin typeface="Times New Roman" pitchFamily="18" charset="0"/>
              </a:rPr>
              <a:t>ra</a:t>
            </a:r>
            <a:r>
              <a:rPr lang="en-US" altLang="zh-TW" sz="2800" dirty="0">
                <a:latin typeface="Times New Roman" pitchFamily="18" charset="0"/>
              </a:rPr>
              <a:t> </a:t>
            </a:r>
            <a:r>
              <a:rPr lang="en-US" altLang="zh-TW" sz="2800" dirty="0" err="1">
                <a:latin typeface="Times New Roman" pitchFamily="18" charset="0"/>
              </a:rPr>
              <a:t>đánh</a:t>
            </a:r>
            <a:r>
              <a:rPr lang="en-US" altLang="zh-TW" sz="2800" dirty="0">
                <a:latin typeface="Times New Roman" pitchFamily="18" charset="0"/>
              </a:rPr>
              <a:t> </a:t>
            </a:r>
            <a:r>
              <a:rPr lang="en-US" altLang="zh-TW" sz="2800" dirty="0" err="1">
                <a:latin typeface="Times New Roman" pitchFamily="18" charset="0"/>
              </a:rPr>
              <a:t>giá</a:t>
            </a:r>
            <a:r>
              <a:rPr lang="en-US" altLang="zh-TW" sz="2800" dirty="0">
                <a:latin typeface="Times New Roman" pitchFamily="18" charset="0"/>
              </a:rPr>
              <a:t>/ </a:t>
            </a:r>
            <a:r>
              <a:rPr lang="en-US" altLang="zh-TW" sz="2800" dirty="0" err="1">
                <a:latin typeface="Times New Roman" pitchFamily="18" charset="0"/>
              </a:rPr>
              <a:t>nhận</a:t>
            </a:r>
            <a:r>
              <a:rPr lang="en-US" altLang="zh-TW" sz="2800" dirty="0">
                <a:latin typeface="Times New Roman" pitchFamily="18" charset="0"/>
              </a:rPr>
              <a:t> </a:t>
            </a:r>
            <a:r>
              <a:rPr lang="en-US" altLang="zh-TW" sz="2800" dirty="0" err="1">
                <a:latin typeface="Times New Roman" pitchFamily="18" charset="0"/>
              </a:rPr>
              <a:t>định</a:t>
            </a:r>
            <a:r>
              <a:rPr lang="en-US" altLang="zh-TW" sz="2800" dirty="0">
                <a:latin typeface="Times New Roman" pitchFamily="18" charset="0"/>
              </a:rPr>
              <a:t> </a:t>
            </a:r>
            <a:r>
              <a:rPr lang="en-US" altLang="zh-TW" sz="2800" dirty="0" err="1">
                <a:latin typeface="Times New Roman" pitchFamily="18" charset="0"/>
              </a:rPr>
              <a:t>về</a:t>
            </a:r>
            <a:r>
              <a:rPr lang="en-US" altLang="zh-TW" sz="2800" dirty="0">
                <a:latin typeface="Times New Roman" pitchFamily="18" charset="0"/>
              </a:rPr>
              <a:t> </a:t>
            </a:r>
            <a:r>
              <a:rPr lang="en-US" altLang="zh-TW" sz="2800" dirty="0" err="1">
                <a:latin typeface="Times New Roman" pitchFamily="18" charset="0"/>
              </a:rPr>
              <a:t>giá</a:t>
            </a:r>
            <a:r>
              <a:rPr lang="en-US" altLang="zh-TW" sz="2800" dirty="0">
                <a:latin typeface="Times New Roman" pitchFamily="18" charset="0"/>
              </a:rPr>
              <a:t> </a:t>
            </a:r>
            <a:r>
              <a:rPr lang="en-US" altLang="zh-TW" sz="2800" dirty="0" err="1">
                <a:latin typeface="Times New Roman" pitchFamily="18" charset="0"/>
              </a:rPr>
              <a:t>trị</a:t>
            </a:r>
            <a:r>
              <a:rPr lang="en-US" altLang="zh-TW" sz="2800" dirty="0">
                <a:latin typeface="Times New Roman" pitchFamily="18" charset="0"/>
              </a:rPr>
              <a:t> (</a:t>
            </a:r>
            <a:r>
              <a:rPr lang="en-US" altLang="zh-TW" sz="2800" dirty="0" err="1">
                <a:latin typeface="Times New Roman" pitchFamily="18" charset="0"/>
              </a:rPr>
              <a:t>tránh</a:t>
            </a:r>
            <a:r>
              <a:rPr lang="en-US" altLang="zh-TW" sz="2800" dirty="0">
                <a:latin typeface="Times New Roman" pitchFamily="18" charset="0"/>
              </a:rPr>
              <a:t> </a:t>
            </a:r>
            <a:r>
              <a:rPr lang="en-US" altLang="zh-TW" sz="2800" dirty="0" err="1">
                <a:latin typeface="Times New Roman" pitchFamily="18" charset="0"/>
              </a:rPr>
              <a:t>các</a:t>
            </a:r>
            <a:r>
              <a:rPr lang="en-US" altLang="zh-TW" sz="2800" dirty="0">
                <a:latin typeface="Times New Roman" pitchFamily="18" charset="0"/>
              </a:rPr>
              <a:t> </a:t>
            </a:r>
            <a:r>
              <a:rPr lang="en-US" altLang="zh-TW" sz="2800" dirty="0" err="1">
                <a:latin typeface="Times New Roman" pitchFamily="18" charset="0"/>
              </a:rPr>
              <a:t>từ</a:t>
            </a:r>
            <a:r>
              <a:rPr lang="en-US" altLang="zh-TW" sz="2800" dirty="0">
                <a:latin typeface="Times New Roman" pitchFamily="18" charset="0"/>
              </a:rPr>
              <a:t> “</a:t>
            </a:r>
            <a:r>
              <a:rPr lang="en-US" altLang="zh-TW" sz="2800" dirty="0" err="1">
                <a:latin typeface="Times New Roman" pitchFamily="18" charset="0"/>
              </a:rPr>
              <a:t>tốt</a:t>
            </a:r>
            <a:r>
              <a:rPr lang="en-US" altLang="zh-TW" sz="2800" dirty="0">
                <a:latin typeface="Times New Roman" pitchFamily="18" charset="0"/>
              </a:rPr>
              <a:t> </a:t>
            </a:r>
            <a:r>
              <a:rPr lang="en-US" altLang="zh-TW" sz="2800" dirty="0" err="1">
                <a:latin typeface="Times New Roman" pitchFamily="18" charset="0"/>
              </a:rPr>
              <a:t>nhất</a:t>
            </a:r>
            <a:r>
              <a:rPr lang="en-US" altLang="zh-TW" sz="2800" dirty="0">
                <a:latin typeface="Times New Roman" pitchFamily="18" charset="0"/>
              </a:rPr>
              <a:t>”, “</a:t>
            </a:r>
            <a:r>
              <a:rPr lang="en-US" altLang="zh-TW" sz="2800" dirty="0" err="1">
                <a:latin typeface="Times New Roman" pitchFamily="18" charset="0"/>
              </a:rPr>
              <a:t>nên</a:t>
            </a:r>
            <a:r>
              <a:rPr lang="en-US" altLang="zh-TW" sz="2800" dirty="0">
                <a:latin typeface="Times New Roman" pitchFamily="18" charset="0"/>
              </a:rPr>
              <a:t>” “</a:t>
            </a:r>
            <a:r>
              <a:rPr lang="en-US" altLang="zh-TW" sz="2800" dirty="0" err="1">
                <a:latin typeface="Times New Roman" pitchFamily="18" charset="0"/>
              </a:rPr>
              <a:t>phải</a:t>
            </a:r>
            <a:r>
              <a:rPr lang="en-US" altLang="zh-TW" sz="2800" dirty="0">
                <a:latin typeface="Times New Roman" pitchFamily="18" charset="0"/>
              </a:rPr>
              <a:t>”, “</a:t>
            </a:r>
            <a:r>
              <a:rPr lang="en-US" altLang="zh-TW" sz="2800" dirty="0" err="1">
                <a:latin typeface="Times New Roman" pitchFamily="18" charset="0"/>
              </a:rPr>
              <a:t>tuyệt</a:t>
            </a:r>
            <a:r>
              <a:rPr lang="en-US" altLang="zh-TW" sz="2800" dirty="0">
                <a:latin typeface="Times New Roman" pitchFamily="18" charset="0"/>
              </a:rPr>
              <a:t> </a:t>
            </a:r>
            <a:r>
              <a:rPr lang="en-US" altLang="zh-TW" sz="2800" dirty="0" err="1">
                <a:latin typeface="Times New Roman" pitchFamily="18" charset="0"/>
              </a:rPr>
              <a:t>đối</a:t>
            </a:r>
            <a:r>
              <a:rPr lang="en-US" altLang="zh-TW" sz="2800" dirty="0">
                <a:latin typeface="Times New Roman" pitchFamily="18" charset="0"/>
              </a:rPr>
              <a:t>”…</a:t>
            </a:r>
            <a:r>
              <a:rPr lang="en-US" altLang="zh-TW" sz="2800" dirty="0" err="1">
                <a:latin typeface="Times New Roman" pitchFamily="18" charset="0"/>
              </a:rPr>
              <a:t>không</a:t>
            </a:r>
            <a:r>
              <a:rPr lang="en-US" altLang="zh-TW" sz="2800" dirty="0">
                <a:latin typeface="Times New Roman" pitchFamily="18" charset="0"/>
              </a:rPr>
              <a:t> </a:t>
            </a:r>
            <a:r>
              <a:rPr lang="en-US" altLang="zh-TW" sz="2800" dirty="0" err="1">
                <a:latin typeface="Times New Roman" pitchFamily="18" charset="0"/>
              </a:rPr>
              <a:t>nghiên</a:t>
            </a:r>
            <a:r>
              <a:rPr lang="en-US" altLang="zh-TW" sz="2800" dirty="0">
                <a:latin typeface="Times New Roman" pitchFamily="18" charset="0"/>
              </a:rPr>
              <a:t> </a:t>
            </a:r>
            <a:r>
              <a:rPr lang="en-US" altLang="zh-TW" sz="2800" dirty="0" err="1">
                <a:latin typeface="Times New Roman" pitchFamily="18" charset="0"/>
              </a:rPr>
              <a:t>cứu</a:t>
            </a:r>
            <a:r>
              <a:rPr lang="en-US" altLang="zh-TW" sz="2800" dirty="0">
                <a:latin typeface="Times New Roman" pitchFamily="18" charset="0"/>
              </a:rPr>
              <a:t> </a:t>
            </a:r>
            <a:r>
              <a:rPr lang="en-US" altLang="zh-TW" sz="2800" dirty="0" err="1">
                <a:latin typeface="Times New Roman" pitchFamily="18" charset="0"/>
              </a:rPr>
              <a:t>được</a:t>
            </a:r>
            <a:r>
              <a:rPr lang="en-US" altLang="zh-TW" sz="2800" dirty="0">
                <a:latin typeface="Times New Roman" pitchFamily="18" charset="0"/>
              </a:rPr>
              <a:t>) </a:t>
            </a:r>
          </a:p>
          <a:p>
            <a:pPr eaLnBrk="1" hangingPunct="1">
              <a:buFontTx/>
              <a:buNone/>
              <a:defRPr/>
            </a:pPr>
            <a:r>
              <a:rPr lang="en-US" altLang="zh-TW" sz="2800" dirty="0">
                <a:latin typeface="Times New Roman" pitchFamily="18" charset="0"/>
              </a:rPr>
              <a:t>2. </a:t>
            </a:r>
            <a:r>
              <a:rPr lang="en-US" altLang="zh-TW" sz="2800" dirty="0" err="1">
                <a:latin typeface="Times New Roman" pitchFamily="18" charset="0"/>
              </a:rPr>
              <a:t>Có</a:t>
            </a:r>
            <a:r>
              <a:rPr lang="en-US" altLang="zh-TW" sz="2800" dirty="0">
                <a:latin typeface="Times New Roman" pitchFamily="18" charset="0"/>
              </a:rPr>
              <a:t> </a:t>
            </a:r>
            <a:r>
              <a:rPr lang="en-US" altLang="zh-TW" sz="2800" dirty="0" err="1">
                <a:latin typeface="Times New Roman" pitchFamily="18" charset="0"/>
              </a:rPr>
              <a:t>thể</a:t>
            </a:r>
            <a:r>
              <a:rPr lang="en-US" altLang="zh-TW" sz="2800" dirty="0">
                <a:latin typeface="Times New Roman" pitchFamily="18" charset="0"/>
              </a:rPr>
              <a:t> </a:t>
            </a:r>
            <a:r>
              <a:rPr lang="en-US" altLang="zh-TW" sz="2800" dirty="0" err="1">
                <a:latin typeface="Times New Roman" pitchFamily="18" charset="0"/>
              </a:rPr>
              <a:t>kiểm</a:t>
            </a:r>
            <a:r>
              <a:rPr lang="en-US" altLang="zh-TW" sz="2800" dirty="0">
                <a:latin typeface="Times New Roman" pitchFamily="18" charset="0"/>
              </a:rPr>
              <a:t> </a:t>
            </a:r>
            <a:r>
              <a:rPr lang="en-US" altLang="zh-TW" sz="2800" dirty="0" err="1">
                <a:latin typeface="Times New Roman" pitchFamily="18" charset="0"/>
              </a:rPr>
              <a:t>chứng</a:t>
            </a:r>
            <a:r>
              <a:rPr lang="en-US" altLang="zh-TW" sz="2800" dirty="0">
                <a:latin typeface="Times New Roman" pitchFamily="18" charset="0"/>
              </a:rPr>
              <a:t> </a:t>
            </a:r>
            <a:r>
              <a:rPr lang="en-US" altLang="zh-TW" sz="2800" dirty="0" err="1">
                <a:latin typeface="Times New Roman" pitchFamily="18" charset="0"/>
              </a:rPr>
              <a:t>bằng</a:t>
            </a:r>
            <a:r>
              <a:rPr lang="en-US" altLang="zh-TW" sz="2800" dirty="0">
                <a:latin typeface="Times New Roman" pitchFamily="18" charset="0"/>
              </a:rPr>
              <a:t> </a:t>
            </a:r>
            <a:r>
              <a:rPr lang="en-US" altLang="zh-TW" sz="2800" dirty="0" err="1">
                <a:latin typeface="Times New Roman" pitchFamily="18" charset="0"/>
              </a:rPr>
              <a:t>dữ</a:t>
            </a:r>
            <a:r>
              <a:rPr lang="en-US" altLang="zh-TW" sz="2800" dirty="0">
                <a:latin typeface="Times New Roman" pitchFamily="18" charset="0"/>
              </a:rPr>
              <a:t> </a:t>
            </a:r>
            <a:r>
              <a:rPr lang="en-US" altLang="zh-TW" sz="2800" dirty="0" err="1">
                <a:latin typeface="Times New Roman" pitchFamily="18" charset="0"/>
              </a:rPr>
              <a:t>liệu</a:t>
            </a:r>
            <a:r>
              <a:rPr lang="en-US" altLang="zh-TW" sz="2800" dirty="0">
                <a:latin typeface="Times New Roman" pitchFamily="18" charset="0"/>
              </a:rPr>
              <a:t> (</a:t>
            </a:r>
            <a:r>
              <a:rPr lang="en-US" altLang="zh-TW" sz="2800" dirty="0" err="1">
                <a:latin typeface="Times New Roman" pitchFamily="18" charset="0"/>
              </a:rPr>
              <a:t>sử</a:t>
            </a:r>
            <a:r>
              <a:rPr lang="en-US" altLang="zh-TW" sz="2800" dirty="0">
                <a:latin typeface="Times New Roman" pitchFamily="18" charset="0"/>
              </a:rPr>
              <a:t> </a:t>
            </a:r>
            <a:r>
              <a:rPr lang="en-US" altLang="zh-TW" sz="2800" dirty="0" err="1">
                <a:latin typeface="Times New Roman" pitchFamily="18" charset="0"/>
              </a:rPr>
              <a:t>dụng</a:t>
            </a:r>
            <a:r>
              <a:rPr lang="en-US" altLang="zh-TW" sz="2800" dirty="0">
                <a:latin typeface="Times New Roman" pitchFamily="18" charset="0"/>
              </a:rPr>
              <a:t> </a:t>
            </a:r>
            <a:r>
              <a:rPr lang="en-US" altLang="zh-TW" sz="2800" dirty="0" err="1">
                <a:latin typeface="Times New Roman" pitchFamily="18" charset="0"/>
              </a:rPr>
              <a:t>các</a:t>
            </a:r>
            <a:r>
              <a:rPr lang="en-US" altLang="zh-TW" sz="2800" dirty="0">
                <a:latin typeface="Times New Roman" pitchFamily="18" charset="0"/>
              </a:rPr>
              <a:t> </a:t>
            </a:r>
            <a:r>
              <a:rPr lang="en-US" altLang="zh-TW" sz="2800" dirty="0" err="1">
                <a:latin typeface="Times New Roman" pitchFamily="18" charset="0"/>
              </a:rPr>
              <a:t>công</a:t>
            </a:r>
            <a:r>
              <a:rPr lang="en-US" altLang="zh-TW" sz="2800" dirty="0">
                <a:latin typeface="Times New Roman" pitchFamily="18" charset="0"/>
              </a:rPr>
              <a:t> </a:t>
            </a:r>
            <a:r>
              <a:rPr lang="en-US" altLang="zh-TW" sz="2800" dirty="0" err="1">
                <a:latin typeface="Times New Roman" pitchFamily="18" charset="0"/>
              </a:rPr>
              <a:t>cụ</a:t>
            </a:r>
            <a:r>
              <a:rPr lang="en-US" altLang="zh-TW" sz="2800" dirty="0">
                <a:latin typeface="Times New Roman" pitchFamily="18" charset="0"/>
              </a:rPr>
              <a:t>: </a:t>
            </a:r>
            <a:r>
              <a:rPr lang="en-US" altLang="zh-TW" sz="2800" dirty="0" err="1">
                <a:latin typeface="Times New Roman" pitchFamily="18" charset="0"/>
              </a:rPr>
              <a:t>bảng</a:t>
            </a:r>
            <a:r>
              <a:rPr lang="en-US" altLang="zh-TW" sz="2800" dirty="0">
                <a:latin typeface="Times New Roman" pitchFamily="18" charset="0"/>
              </a:rPr>
              <a:t> </a:t>
            </a:r>
            <a:r>
              <a:rPr lang="en-US" altLang="zh-TW" sz="2800" dirty="0" err="1">
                <a:latin typeface="Times New Roman" pitchFamily="18" charset="0"/>
              </a:rPr>
              <a:t>kiểm</a:t>
            </a:r>
            <a:r>
              <a:rPr lang="en-US" altLang="zh-TW" sz="2800" dirty="0">
                <a:latin typeface="Times New Roman" pitchFamily="18" charset="0"/>
              </a:rPr>
              <a:t>, </a:t>
            </a:r>
            <a:r>
              <a:rPr lang="en-US" altLang="zh-TW" sz="2800" dirty="0" err="1">
                <a:latin typeface="Times New Roman" pitchFamily="18" charset="0"/>
              </a:rPr>
              <a:t>phiếu</a:t>
            </a:r>
            <a:r>
              <a:rPr lang="en-US" altLang="zh-TW" sz="2800" dirty="0">
                <a:latin typeface="Times New Roman" pitchFamily="18" charset="0"/>
              </a:rPr>
              <a:t> </a:t>
            </a:r>
            <a:r>
              <a:rPr lang="en-US" altLang="zh-TW" sz="2800" dirty="0" err="1">
                <a:latin typeface="Times New Roman" pitchFamily="18" charset="0"/>
              </a:rPr>
              <a:t>hỏi</a:t>
            </a:r>
            <a:r>
              <a:rPr lang="en-US" altLang="zh-TW" sz="2800" dirty="0">
                <a:latin typeface="Times New Roman" pitchFamily="18" charset="0"/>
              </a:rPr>
              <a:t>, </a:t>
            </a:r>
            <a:r>
              <a:rPr lang="en-US" altLang="zh-TW" sz="2800" dirty="0" err="1">
                <a:latin typeface="Times New Roman" pitchFamily="18" charset="0"/>
              </a:rPr>
              <a:t>kết</a:t>
            </a:r>
            <a:r>
              <a:rPr lang="en-US" altLang="zh-TW" sz="2800" dirty="0">
                <a:latin typeface="Times New Roman" pitchFamily="18" charset="0"/>
              </a:rPr>
              <a:t> </a:t>
            </a:r>
            <a:r>
              <a:rPr lang="en-US" altLang="zh-TW" sz="2800" dirty="0" err="1">
                <a:latin typeface="Times New Roman" pitchFamily="18" charset="0"/>
              </a:rPr>
              <a:t>quả</a:t>
            </a:r>
            <a:r>
              <a:rPr lang="en-US" altLang="zh-TW" sz="2800" dirty="0">
                <a:latin typeface="Times New Roman" pitchFamily="18" charset="0"/>
              </a:rPr>
              <a:t> </a:t>
            </a:r>
            <a:r>
              <a:rPr lang="en-US" altLang="zh-TW" sz="2800" dirty="0" err="1">
                <a:latin typeface="Times New Roman" pitchFamily="18" charset="0"/>
              </a:rPr>
              <a:t>các</a:t>
            </a:r>
            <a:r>
              <a:rPr lang="en-US" altLang="zh-TW" sz="2800" dirty="0">
                <a:latin typeface="Times New Roman" pitchFamily="18" charset="0"/>
              </a:rPr>
              <a:t> </a:t>
            </a:r>
            <a:r>
              <a:rPr lang="en-US" altLang="zh-TW" sz="2800" dirty="0" err="1">
                <a:latin typeface="Times New Roman" pitchFamily="18" charset="0"/>
              </a:rPr>
              <a:t>bài</a:t>
            </a:r>
            <a:r>
              <a:rPr lang="en-US" altLang="zh-TW" sz="2800" dirty="0">
                <a:latin typeface="Times New Roman" pitchFamily="18" charset="0"/>
              </a:rPr>
              <a:t> </a:t>
            </a:r>
            <a:r>
              <a:rPr lang="en-US" altLang="zh-TW" sz="2800" dirty="0" err="1">
                <a:latin typeface="Times New Roman" pitchFamily="18" charset="0"/>
              </a:rPr>
              <a:t>kiểm</a:t>
            </a:r>
            <a:r>
              <a:rPr lang="en-US" altLang="zh-TW" sz="2800" dirty="0">
                <a:latin typeface="Times New Roman" pitchFamily="18" charset="0"/>
              </a:rPr>
              <a:t> </a:t>
            </a:r>
            <a:r>
              <a:rPr lang="en-US" altLang="zh-TW" sz="2800" dirty="0" err="1">
                <a:latin typeface="Times New Roman" pitchFamily="18" charset="0"/>
              </a:rPr>
              <a:t>tra</a:t>
            </a:r>
            <a:r>
              <a:rPr lang="en-US" altLang="zh-TW" sz="2800" dirty="0">
                <a:latin typeface="Times New Roman" pitchFamily="18" charset="0"/>
              </a:rPr>
              <a:t>… </a:t>
            </a:r>
            <a:r>
              <a:rPr lang="en-US" altLang="zh-TW" sz="2800" dirty="0" err="1">
                <a:latin typeface="Times New Roman" pitchFamily="18" charset="0"/>
              </a:rPr>
              <a:t>để</a:t>
            </a:r>
            <a:r>
              <a:rPr lang="en-US" altLang="zh-TW" sz="2800" dirty="0">
                <a:latin typeface="Times New Roman" pitchFamily="18" charset="0"/>
              </a:rPr>
              <a:t> </a:t>
            </a:r>
            <a:r>
              <a:rPr lang="en-US" altLang="zh-TW" sz="2800" dirty="0" err="1">
                <a:latin typeface="Times New Roman" pitchFamily="18" charset="0"/>
              </a:rPr>
              <a:t>kiểm</a:t>
            </a:r>
            <a:r>
              <a:rPr lang="en-US" altLang="zh-TW" sz="2800" dirty="0">
                <a:latin typeface="Times New Roman" pitchFamily="18" charset="0"/>
              </a:rPr>
              <a:t> </a:t>
            </a:r>
            <a:r>
              <a:rPr lang="en-US" altLang="zh-TW" sz="2800" dirty="0" err="1">
                <a:latin typeface="Times New Roman" pitchFamily="18" charset="0"/>
              </a:rPr>
              <a:t>chứng</a:t>
            </a:r>
            <a:r>
              <a:rPr lang="en-US" altLang="zh-TW" sz="2800" dirty="0">
                <a:latin typeface="Times New Roman" pitchFamily="18" charset="0"/>
              </a:rPr>
              <a:t> </a:t>
            </a:r>
            <a:r>
              <a:rPr lang="en-US" altLang="zh-TW" sz="2800" dirty="0" err="1">
                <a:latin typeface="Times New Roman" pitchFamily="18" charset="0"/>
              </a:rPr>
              <a:t>cho</a:t>
            </a:r>
            <a:r>
              <a:rPr lang="en-US" altLang="zh-TW" sz="2800" dirty="0">
                <a:latin typeface="Times New Roman" pitchFamily="18" charset="0"/>
              </a:rPr>
              <a:t> </a:t>
            </a:r>
            <a:r>
              <a:rPr lang="en-US" altLang="zh-TW" sz="2800" dirty="0" err="1">
                <a:latin typeface="Times New Roman" pitchFamily="18" charset="0"/>
              </a:rPr>
              <a:t>các</a:t>
            </a:r>
            <a:r>
              <a:rPr lang="en-US" altLang="zh-TW" sz="2800" dirty="0">
                <a:latin typeface="Times New Roman" pitchFamily="18" charset="0"/>
              </a:rPr>
              <a:t> </a:t>
            </a:r>
            <a:r>
              <a:rPr lang="en-US" altLang="zh-TW" sz="2800" dirty="0" err="1">
                <a:latin typeface="Times New Roman" pitchFamily="18" charset="0"/>
              </a:rPr>
              <a:t>vấn</a:t>
            </a:r>
            <a:r>
              <a:rPr lang="en-US" altLang="zh-TW" sz="2800" dirty="0">
                <a:latin typeface="Times New Roman" pitchFamily="18" charset="0"/>
              </a:rPr>
              <a:t> </a:t>
            </a:r>
            <a:r>
              <a:rPr lang="en-US" altLang="zh-TW" sz="2800" dirty="0" err="1">
                <a:latin typeface="Times New Roman" pitchFamily="18" charset="0"/>
              </a:rPr>
              <a:t>đề</a:t>
            </a:r>
            <a:r>
              <a:rPr lang="en-US" altLang="zh-TW" sz="2800" dirty="0">
                <a:latin typeface="Times New Roman" pitchFamily="18" charset="0"/>
              </a:rPr>
              <a:t> NC)</a:t>
            </a:r>
          </a:p>
          <a:p>
            <a:pPr eaLnBrk="1" hangingPunct="1">
              <a:buFontTx/>
              <a:buNone/>
              <a:defRPr/>
            </a:pPr>
            <a:endParaRPr lang="en-US" dirty="0">
              <a:latin typeface="Times New Roman" pitchFamily="18" charset="0"/>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Number Placeholder 3">
            <a:extLst>
              <a:ext uri="{FF2B5EF4-FFF2-40B4-BE49-F238E27FC236}">
                <a16:creationId xmlns:a16="http://schemas.microsoft.com/office/drawing/2014/main" id="{F3C1534B-8E6A-8B00-A570-ADB49DD6BE4E}"/>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DB6D149D-341D-48D5-8EDA-5B81B073E29B}" type="slidenum">
              <a:rPr lang="en-US" altLang="vi-VN" sz="1400">
                <a:latin typeface="Arial" panose="020B0604020202020204" pitchFamily="34" charset="0"/>
              </a:rPr>
              <a:pPr>
                <a:spcBef>
                  <a:spcPct val="0"/>
                </a:spcBef>
                <a:buFontTx/>
                <a:buNone/>
              </a:pPr>
              <a:t>24</a:t>
            </a:fld>
            <a:endParaRPr lang="en-US" altLang="vi-VN" sz="1400">
              <a:latin typeface="Arial" panose="020B0604020202020204" pitchFamily="34" charset="0"/>
            </a:endParaRPr>
          </a:p>
        </p:txBody>
      </p:sp>
      <p:graphicFrame>
        <p:nvGraphicFramePr>
          <p:cNvPr id="46160" name="Group 80">
            <a:extLst>
              <a:ext uri="{FF2B5EF4-FFF2-40B4-BE49-F238E27FC236}">
                <a16:creationId xmlns:a16="http://schemas.microsoft.com/office/drawing/2014/main" id="{A8510DA9-C6DF-6201-0F3E-5025629FADA7}"/>
              </a:ext>
            </a:extLst>
          </p:cNvPr>
          <p:cNvGraphicFramePr>
            <a:graphicFrameLocks noGrp="1"/>
          </p:cNvGraphicFramePr>
          <p:nvPr>
            <p:extLst>
              <p:ext uri="{D42A27DB-BD31-4B8C-83A1-F6EECF244321}">
                <p14:modId xmlns:p14="http://schemas.microsoft.com/office/powerpoint/2010/main" val="2145161835"/>
              </p:ext>
            </p:extLst>
          </p:nvPr>
        </p:nvGraphicFramePr>
        <p:xfrm>
          <a:off x="1219200" y="3505200"/>
          <a:ext cx="10134600" cy="2851150"/>
        </p:xfrm>
        <a:graphic>
          <a:graphicData uri="http://schemas.openxmlformats.org/drawingml/2006/table">
            <a:tbl>
              <a:tblPr/>
              <a:tblGrid>
                <a:gridCol w="1799602">
                  <a:extLst>
                    <a:ext uri="{9D8B030D-6E8A-4147-A177-3AD203B41FA5}">
                      <a16:colId xmlns:a16="http://schemas.microsoft.com/office/drawing/2014/main" val="20000"/>
                    </a:ext>
                  </a:extLst>
                </a:gridCol>
                <a:gridCol w="8334998">
                  <a:extLst>
                    <a:ext uri="{9D8B030D-6E8A-4147-A177-3AD203B41FA5}">
                      <a16:colId xmlns:a16="http://schemas.microsoft.com/office/drawing/2014/main" val="20001"/>
                    </a:ext>
                  </a:extLst>
                </a:gridCol>
              </a:tblGrid>
              <a:tr h="1450984">
                <a:tc>
                  <a:txBody>
                    <a:bodyPr/>
                    <a:lstStyle/>
                    <a:p>
                      <a:pPr marL="0" marR="0" lvl="0" indent="0" algn="ctr" defTabSz="914400" rtl="0" eaLnBrk="1" fontAlgn="base" latinLnBrk="0" hangingPunct="1">
                        <a:lnSpc>
                          <a:spcPct val="100000"/>
                        </a:lnSpc>
                        <a:spcBef>
                          <a:spcPts val="300"/>
                        </a:spcBef>
                        <a:spcAft>
                          <a:spcPts val="300"/>
                        </a:spcAft>
                        <a:buClrTx/>
                        <a:buSzTx/>
                        <a:buFontTx/>
                        <a:buNone/>
                        <a:tabLst/>
                      </a:pPr>
                      <a:endParaRPr kumimoji="0" lang="en-US" sz="2400" b="1" i="0" u="none" strike="noStrike" cap="none" normalizeH="0" baseline="0" dirty="0">
                        <a:ln>
                          <a:noFill/>
                        </a:ln>
                        <a:solidFill>
                          <a:schemeClr val="tx1"/>
                        </a:solidFill>
                        <a:effectLst/>
                        <a:latin typeface="Arial" pitchFamily="34" charset="0"/>
                        <a:ea typeface="新細明體" pitchFamily="18" charset="-120"/>
                        <a:cs typeface="Arial" pitchFamily="34" charset="0"/>
                      </a:endParaRPr>
                    </a:p>
                    <a:p>
                      <a:pPr marL="0" marR="0" lvl="0" indent="0" algn="ctr" defTabSz="914400" rtl="0" eaLnBrk="1" fontAlgn="base" latinLnBrk="0" hangingPunct="1">
                        <a:lnSpc>
                          <a:spcPct val="100000"/>
                        </a:lnSpc>
                        <a:spcBef>
                          <a:spcPts val="300"/>
                        </a:spcBef>
                        <a:spcAft>
                          <a:spcPts val="300"/>
                        </a:spcAft>
                        <a:buClrTx/>
                        <a:buSzTx/>
                        <a:buFontTx/>
                        <a:buNone/>
                        <a:tabLst/>
                      </a:pPr>
                      <a:r>
                        <a:rPr kumimoji="0" lang="en-US" sz="2400" b="1" i="0" u="none" strike="noStrike" cap="none" normalizeH="0" baseline="0" dirty="0" err="1">
                          <a:ln>
                            <a:noFill/>
                          </a:ln>
                          <a:solidFill>
                            <a:schemeClr val="tx1"/>
                          </a:solidFill>
                          <a:effectLst/>
                          <a:latin typeface="Times New Roman" pitchFamily="18" charset="0"/>
                          <a:ea typeface="新細明體" pitchFamily="18" charset="-120"/>
                          <a:cs typeface="Arial" pitchFamily="34" charset="0"/>
                        </a:rPr>
                        <a:t>Ví</a:t>
                      </a:r>
                      <a:r>
                        <a:rPr kumimoji="0" lang="en-US" sz="2400" b="1" i="0" u="none" strike="noStrike" cap="none" normalizeH="0" baseline="0" dirty="0">
                          <a:ln>
                            <a:noFill/>
                          </a:ln>
                          <a:solidFill>
                            <a:schemeClr val="tx1"/>
                          </a:solidFill>
                          <a:effectLst/>
                          <a:latin typeface="Times New Roman" pitchFamily="18" charset="0"/>
                          <a:ea typeface="新細明體" pitchFamily="18" charset="-120"/>
                          <a:cs typeface="Arial" pitchFamily="34" charset="0"/>
                        </a:rPr>
                        <a:t> </a:t>
                      </a:r>
                      <a:r>
                        <a:rPr kumimoji="0" lang="en-US" sz="2400" b="1" i="0" u="none" strike="noStrike" cap="none" normalizeH="0" baseline="0" dirty="0" err="1">
                          <a:ln>
                            <a:noFill/>
                          </a:ln>
                          <a:solidFill>
                            <a:schemeClr val="tx1"/>
                          </a:solidFill>
                          <a:effectLst/>
                          <a:latin typeface="Times New Roman" pitchFamily="18" charset="0"/>
                          <a:ea typeface="新細明體" pitchFamily="18" charset="-120"/>
                          <a:cs typeface="Arial" pitchFamily="34" charset="0"/>
                        </a:rPr>
                        <a:t>dụ</a:t>
                      </a:r>
                      <a:r>
                        <a:rPr kumimoji="0" lang="en-US" sz="2400" b="1" i="0" u="none" strike="noStrike" cap="none" normalizeH="0" baseline="0" dirty="0">
                          <a:ln>
                            <a:noFill/>
                          </a:ln>
                          <a:solidFill>
                            <a:schemeClr val="tx1"/>
                          </a:solidFill>
                          <a:effectLst/>
                          <a:latin typeface="Times New Roman" pitchFamily="18" charset="0"/>
                          <a:ea typeface="新細明體" pitchFamily="18" charset="-120"/>
                          <a:cs typeface="Arial" pitchFamily="34" charset="0"/>
                        </a:rPr>
                        <a:t> 2</a:t>
                      </a:r>
                      <a:endParaRPr kumimoji="0" lang="en-US" sz="2400" b="0" i="0" u="none" strike="noStrike" cap="none" normalizeH="0" baseline="0" dirty="0">
                        <a:ln>
                          <a:noFill/>
                        </a:ln>
                        <a:solidFill>
                          <a:schemeClr val="tx1"/>
                        </a:solidFill>
                        <a:effectLst/>
                        <a:latin typeface="Times New Roman" pitchFamily="18" charset="0"/>
                        <a:ea typeface="新細明體" pitchFamily="18" charset="-120"/>
                        <a:cs typeface="Arial" pitchFamily="34" charset="0"/>
                      </a:endParaRPr>
                    </a:p>
                  </a:txBody>
                  <a:tcPr marL="68537" marR="68537"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Tx/>
                        <a:buSzTx/>
                        <a:buFontTx/>
                        <a:buChar char="-"/>
                        <a:tabLst/>
                      </a:pPr>
                      <a:r>
                        <a:rPr kumimoji="0" lang="en-US" sz="2400" b="1" i="1" u="none" strike="noStrike" cap="none" normalizeH="0" baseline="0">
                          <a:ln>
                            <a:noFill/>
                          </a:ln>
                          <a:solidFill>
                            <a:srgbClr val="C00000"/>
                          </a:solidFill>
                          <a:effectLst/>
                          <a:latin typeface="Times New Roman" pitchFamily="18" charset="0"/>
                          <a:ea typeface="新細明體" pitchFamily="18" charset="-120"/>
                          <a:cs typeface="Arial" pitchFamily="34" charset="0"/>
                        </a:rPr>
                        <a:t> </a:t>
                      </a:r>
                      <a:r>
                        <a:rPr kumimoji="0" lang="en-US" sz="2400" b="1" i="1" u="none" strike="noStrike" cap="none" normalizeH="0" baseline="0" err="1">
                          <a:ln>
                            <a:noFill/>
                          </a:ln>
                          <a:solidFill>
                            <a:srgbClr val="C00000"/>
                          </a:solidFill>
                          <a:effectLst/>
                          <a:latin typeface="Times New Roman" pitchFamily="18" charset="0"/>
                          <a:ea typeface="新細明體" pitchFamily="18" charset="-120"/>
                          <a:cs typeface="Arial" pitchFamily="34" charset="0"/>
                        </a:rPr>
                        <a:t>Việc</a:t>
                      </a:r>
                      <a:r>
                        <a:rPr kumimoji="0" lang="en-US" sz="2400" b="1" i="1" u="none" strike="noStrike" cap="none" normalizeH="0" baseline="0">
                          <a:ln>
                            <a:noFill/>
                          </a:ln>
                          <a:solidFill>
                            <a:srgbClr val="C00000"/>
                          </a:solidFill>
                          <a:effectLst/>
                          <a:latin typeface="Times New Roman" pitchFamily="18" charset="0"/>
                          <a:ea typeface="新細明體" pitchFamily="18" charset="-120"/>
                          <a:cs typeface="Arial" pitchFamily="34" charset="0"/>
                        </a:rPr>
                        <a:t> </a:t>
                      </a:r>
                      <a:r>
                        <a:rPr kumimoji="0" lang="en-US" sz="2400" b="1" i="1" u="none" strike="noStrike" cap="none" normalizeH="0" baseline="0" err="1">
                          <a:ln>
                            <a:noFill/>
                          </a:ln>
                          <a:solidFill>
                            <a:srgbClr val="C00000"/>
                          </a:solidFill>
                          <a:effectLst/>
                          <a:latin typeface="Times New Roman" pitchFamily="18" charset="0"/>
                          <a:ea typeface="新細明體" pitchFamily="18" charset="-120"/>
                          <a:cs typeface="Arial" pitchFamily="34" charset="0"/>
                        </a:rPr>
                        <a:t>sử</a:t>
                      </a:r>
                      <a:r>
                        <a:rPr kumimoji="0" lang="en-US" sz="2400" b="1" i="1" u="none" strike="noStrike" cap="none" normalizeH="0" baseline="0">
                          <a:ln>
                            <a:noFill/>
                          </a:ln>
                          <a:solidFill>
                            <a:srgbClr val="C00000"/>
                          </a:solidFill>
                          <a:effectLst/>
                          <a:latin typeface="Times New Roman" pitchFamily="18" charset="0"/>
                          <a:ea typeface="新細明體" pitchFamily="18" charset="-120"/>
                          <a:cs typeface="Arial" pitchFamily="34" charset="0"/>
                        </a:rPr>
                        <a:t> </a:t>
                      </a:r>
                      <a:r>
                        <a:rPr kumimoji="0" lang="en-US" sz="2400" b="1" i="1" u="none" strike="noStrike" cap="none" normalizeH="0" baseline="0" err="1">
                          <a:ln>
                            <a:noFill/>
                          </a:ln>
                          <a:solidFill>
                            <a:srgbClr val="C00000"/>
                          </a:solidFill>
                          <a:effectLst/>
                          <a:latin typeface="Times New Roman" pitchFamily="18" charset="0"/>
                          <a:ea typeface="新細明體" pitchFamily="18" charset="-120"/>
                          <a:cs typeface="Arial" pitchFamily="34" charset="0"/>
                        </a:rPr>
                        <a:t>dụng</a:t>
                      </a:r>
                      <a:r>
                        <a:rPr kumimoji="0" lang="en-US" sz="2400" b="1" i="1" u="none" strike="noStrike" cap="none" normalizeH="0" baseline="0">
                          <a:ln>
                            <a:noFill/>
                          </a:ln>
                          <a:solidFill>
                            <a:srgbClr val="C00000"/>
                          </a:solidFill>
                          <a:effectLst/>
                          <a:latin typeface="Times New Roman" pitchFamily="18" charset="0"/>
                          <a:ea typeface="新細明體" pitchFamily="18" charset="-120"/>
                          <a:cs typeface="Arial" pitchFamily="34" charset="0"/>
                        </a:rPr>
                        <a:t> </a:t>
                      </a:r>
                      <a:r>
                        <a:rPr kumimoji="0" lang="en-US" sz="2400" b="1" i="1" u="none" strike="noStrike" cap="none" normalizeH="0" baseline="0" err="1">
                          <a:ln>
                            <a:noFill/>
                          </a:ln>
                          <a:solidFill>
                            <a:srgbClr val="C00000"/>
                          </a:solidFill>
                          <a:effectLst/>
                          <a:latin typeface="Times New Roman" pitchFamily="18" charset="0"/>
                          <a:ea typeface="新細明體" pitchFamily="18" charset="-120"/>
                          <a:cs typeface="Arial" pitchFamily="34" charset="0"/>
                        </a:rPr>
                        <a:t>phần</a:t>
                      </a:r>
                      <a:r>
                        <a:rPr kumimoji="0" lang="en-US" sz="2400" b="1" i="1" u="none" strike="noStrike" cap="none" normalizeH="0" baseline="0">
                          <a:ln>
                            <a:noFill/>
                          </a:ln>
                          <a:solidFill>
                            <a:srgbClr val="C00000"/>
                          </a:solidFill>
                          <a:effectLst/>
                          <a:latin typeface="Times New Roman" pitchFamily="18" charset="0"/>
                          <a:ea typeface="新細明體" pitchFamily="18" charset="-120"/>
                          <a:cs typeface="Arial" pitchFamily="34" charset="0"/>
                        </a:rPr>
                        <a:t> </a:t>
                      </a:r>
                      <a:r>
                        <a:rPr kumimoji="0" lang="en-US" sz="2400" b="1" i="1" u="none" strike="noStrike" cap="none" normalizeH="0" baseline="0" err="1">
                          <a:ln>
                            <a:noFill/>
                          </a:ln>
                          <a:solidFill>
                            <a:srgbClr val="C00000"/>
                          </a:solidFill>
                          <a:effectLst/>
                          <a:latin typeface="Times New Roman" pitchFamily="18" charset="0"/>
                          <a:ea typeface="新細明體" pitchFamily="18" charset="-120"/>
                          <a:cs typeface="Arial" pitchFamily="34" charset="0"/>
                        </a:rPr>
                        <a:t>mềm</a:t>
                      </a:r>
                      <a:r>
                        <a:rPr kumimoji="0" lang="en-US" sz="2400" b="1" i="1" u="none" strike="noStrike" cap="none" normalizeH="0" baseline="0">
                          <a:ln>
                            <a:noFill/>
                          </a:ln>
                          <a:solidFill>
                            <a:srgbClr val="C00000"/>
                          </a:solidFill>
                          <a:effectLst/>
                          <a:latin typeface="Times New Roman" pitchFamily="18" charset="0"/>
                          <a:ea typeface="新細明體" pitchFamily="18" charset="-120"/>
                          <a:cs typeface="Arial" pitchFamily="34" charset="0"/>
                        </a:rPr>
                        <a:t> sketpad vẽ </a:t>
                      </a:r>
                      <a:r>
                        <a:rPr kumimoji="0" lang="en-US" sz="2400" b="1" i="1" u="none" strike="noStrike" cap="none" normalizeH="0" baseline="0" err="1">
                          <a:ln>
                            <a:noFill/>
                          </a:ln>
                          <a:solidFill>
                            <a:srgbClr val="C00000"/>
                          </a:solidFill>
                          <a:effectLst/>
                          <a:latin typeface="Times New Roman" pitchFamily="18" charset="0"/>
                          <a:ea typeface="新細明體" pitchFamily="18" charset="-120"/>
                          <a:cs typeface="Arial" pitchFamily="34" charset="0"/>
                        </a:rPr>
                        <a:t>hình</a:t>
                      </a:r>
                      <a:r>
                        <a:rPr kumimoji="0" lang="en-US" sz="2400" b="1" i="1" u="none" strike="noStrike" cap="none" normalizeH="0" baseline="0">
                          <a:ln>
                            <a:noFill/>
                          </a:ln>
                          <a:solidFill>
                            <a:srgbClr val="C00000"/>
                          </a:solidFill>
                          <a:effectLst/>
                          <a:latin typeface="Times New Roman" pitchFamily="18" charset="0"/>
                          <a:ea typeface="新細明體" pitchFamily="18" charset="-120"/>
                          <a:cs typeface="Arial" pitchFamily="34" charset="0"/>
                        </a:rPr>
                        <a:t> </a:t>
                      </a:r>
                      <a:r>
                        <a:rPr kumimoji="0" lang="en-US" sz="2400" b="1" i="1" u="none" strike="noStrike" cap="none" normalizeH="0" baseline="0" err="1">
                          <a:ln>
                            <a:noFill/>
                          </a:ln>
                          <a:solidFill>
                            <a:srgbClr val="C00000"/>
                          </a:solidFill>
                          <a:effectLst/>
                          <a:latin typeface="Times New Roman" pitchFamily="18" charset="0"/>
                          <a:ea typeface="新細明體" pitchFamily="18" charset="-120"/>
                          <a:cs typeface="Arial" pitchFamily="34" charset="0"/>
                        </a:rPr>
                        <a:t>động</a:t>
                      </a:r>
                      <a:r>
                        <a:rPr kumimoji="0" lang="en-US" sz="2400" b="1" i="1" u="none" strike="noStrike" cap="none" normalizeH="0" baseline="0">
                          <a:ln>
                            <a:noFill/>
                          </a:ln>
                          <a:solidFill>
                            <a:srgbClr val="C00000"/>
                          </a:solidFill>
                          <a:effectLst/>
                          <a:latin typeface="Times New Roman" pitchFamily="18" charset="0"/>
                          <a:ea typeface="新細明體" pitchFamily="18" charset="-120"/>
                          <a:cs typeface="Arial" pitchFamily="34" charset="0"/>
                        </a:rPr>
                        <a:t> </a:t>
                      </a:r>
                    </a:p>
                    <a:p>
                      <a:pPr marL="0" marR="0" lvl="0" indent="0" algn="just" defTabSz="914400" rtl="0" eaLnBrk="1" fontAlgn="base" latinLnBrk="0" hangingPunct="1">
                        <a:lnSpc>
                          <a:spcPct val="100000"/>
                        </a:lnSpc>
                        <a:spcBef>
                          <a:spcPct val="20000"/>
                        </a:spcBef>
                        <a:spcAft>
                          <a:spcPct val="0"/>
                        </a:spcAft>
                        <a:buClrTx/>
                        <a:buSzTx/>
                        <a:buFontTx/>
                        <a:buNone/>
                        <a:tabLst/>
                      </a:pPr>
                      <a:r>
                        <a:rPr kumimoji="0" lang="en-US" sz="2400" b="1" i="1" u="sng" strike="noStrike" cap="none" normalizeH="0" baseline="0" err="1">
                          <a:ln>
                            <a:noFill/>
                          </a:ln>
                          <a:solidFill>
                            <a:srgbClr val="C00000"/>
                          </a:solidFill>
                          <a:effectLst/>
                          <a:latin typeface="Times New Roman" pitchFamily="18" charset="0"/>
                          <a:ea typeface="新細明體" pitchFamily="18" charset="-120"/>
                          <a:cs typeface="Arial" pitchFamily="34" charset="0"/>
                        </a:rPr>
                        <a:t>có</a:t>
                      </a:r>
                      <a:r>
                        <a:rPr kumimoji="0" lang="en-US" sz="2400" b="1" i="1" u="sng" strike="noStrike" cap="none" normalizeH="0" baseline="0">
                          <a:ln>
                            <a:noFill/>
                          </a:ln>
                          <a:solidFill>
                            <a:srgbClr val="C00000"/>
                          </a:solidFill>
                          <a:effectLst/>
                          <a:latin typeface="Times New Roman" pitchFamily="18" charset="0"/>
                          <a:ea typeface="新細明體" pitchFamily="18" charset="-120"/>
                          <a:cs typeface="Arial" pitchFamily="34" charset="0"/>
                        </a:rPr>
                        <a:t> </a:t>
                      </a:r>
                      <a:r>
                        <a:rPr kumimoji="0" lang="en-US" sz="2400" b="1" i="1" u="sng" strike="noStrike" cap="none" normalizeH="0" baseline="0" err="1">
                          <a:ln>
                            <a:noFill/>
                          </a:ln>
                          <a:solidFill>
                            <a:srgbClr val="C00000"/>
                          </a:solidFill>
                          <a:effectLst/>
                          <a:latin typeface="Times New Roman" pitchFamily="18" charset="0"/>
                          <a:ea typeface="新細明體" pitchFamily="18" charset="-120"/>
                          <a:cs typeface="Arial" pitchFamily="34" charset="0"/>
                        </a:rPr>
                        <a:t>làm</a:t>
                      </a:r>
                      <a:r>
                        <a:rPr kumimoji="0" lang="en-US" sz="2400" b="1" i="1" u="sng" strike="noStrike" cap="none" normalizeH="0" baseline="0">
                          <a:ln>
                            <a:noFill/>
                          </a:ln>
                          <a:solidFill>
                            <a:srgbClr val="C00000"/>
                          </a:solidFill>
                          <a:effectLst/>
                          <a:latin typeface="Times New Roman" pitchFamily="18" charset="0"/>
                          <a:ea typeface="新細明體" pitchFamily="18" charset="-120"/>
                          <a:cs typeface="Arial" pitchFamily="34" charset="0"/>
                        </a:rPr>
                        <a:t> </a:t>
                      </a:r>
                      <a:r>
                        <a:rPr kumimoji="0" lang="en-US" sz="2400" b="1" i="1" u="sng" strike="noStrike" cap="none" normalizeH="0" baseline="0" err="1">
                          <a:ln>
                            <a:noFill/>
                          </a:ln>
                          <a:solidFill>
                            <a:srgbClr val="C00000"/>
                          </a:solidFill>
                          <a:effectLst/>
                          <a:latin typeface="Times New Roman" pitchFamily="18" charset="0"/>
                          <a:ea typeface="新細明體" pitchFamily="18" charset="-120"/>
                          <a:cs typeface="Arial" pitchFamily="34" charset="0"/>
                        </a:rPr>
                        <a:t>tăng</a:t>
                      </a:r>
                      <a:r>
                        <a:rPr kumimoji="0" lang="en-US" sz="2400" b="1" i="1" u="none" strike="noStrike" cap="none" normalizeH="0" baseline="0">
                          <a:ln>
                            <a:noFill/>
                          </a:ln>
                          <a:solidFill>
                            <a:srgbClr val="C00000"/>
                          </a:solidFill>
                          <a:effectLst/>
                          <a:latin typeface="Times New Roman" pitchFamily="18" charset="0"/>
                          <a:ea typeface="新細明體" pitchFamily="18" charset="-120"/>
                          <a:cs typeface="Arial" pitchFamily="34" charset="0"/>
                        </a:rPr>
                        <a:t> </a:t>
                      </a:r>
                      <a:r>
                        <a:rPr kumimoji="0" lang="en-US" sz="2400" b="1" i="1" u="none" strike="noStrike" cap="none" normalizeH="0" baseline="0" err="1">
                          <a:ln>
                            <a:noFill/>
                          </a:ln>
                          <a:solidFill>
                            <a:srgbClr val="C00000"/>
                          </a:solidFill>
                          <a:effectLst/>
                          <a:latin typeface="Times New Roman" pitchFamily="18" charset="0"/>
                          <a:ea typeface="新細明體" pitchFamily="18" charset="-120"/>
                          <a:cs typeface="Arial" pitchFamily="34" charset="0"/>
                        </a:rPr>
                        <a:t>kết</a:t>
                      </a:r>
                      <a:r>
                        <a:rPr kumimoji="0" lang="en-US" sz="2400" b="1" i="1" u="none" strike="noStrike" cap="none" normalizeH="0" baseline="0">
                          <a:ln>
                            <a:noFill/>
                          </a:ln>
                          <a:solidFill>
                            <a:srgbClr val="C00000"/>
                          </a:solidFill>
                          <a:effectLst/>
                          <a:latin typeface="Times New Roman" pitchFamily="18" charset="0"/>
                          <a:ea typeface="新細明體" pitchFamily="18" charset="-120"/>
                          <a:cs typeface="Arial" pitchFamily="34" charset="0"/>
                        </a:rPr>
                        <a:t> </a:t>
                      </a:r>
                      <a:r>
                        <a:rPr kumimoji="0" lang="en-US" sz="2400" b="1" i="1" u="none" strike="noStrike" cap="none" normalizeH="0" baseline="0" err="1">
                          <a:ln>
                            <a:noFill/>
                          </a:ln>
                          <a:solidFill>
                            <a:srgbClr val="C00000"/>
                          </a:solidFill>
                          <a:effectLst/>
                          <a:latin typeface="Times New Roman" pitchFamily="18" charset="0"/>
                          <a:ea typeface="新細明體" pitchFamily="18" charset="-120"/>
                          <a:cs typeface="Arial" pitchFamily="34" charset="0"/>
                        </a:rPr>
                        <a:t>quả</a:t>
                      </a:r>
                      <a:r>
                        <a:rPr kumimoji="0" lang="en-US" sz="2400" b="1" i="1" u="none" strike="noStrike" cap="none" normalizeH="0" baseline="0">
                          <a:ln>
                            <a:noFill/>
                          </a:ln>
                          <a:solidFill>
                            <a:srgbClr val="C00000"/>
                          </a:solidFill>
                          <a:effectLst/>
                          <a:latin typeface="Times New Roman" pitchFamily="18" charset="0"/>
                          <a:ea typeface="新細明體" pitchFamily="18" charset="-120"/>
                          <a:cs typeface="Arial" pitchFamily="34" charset="0"/>
                        </a:rPr>
                        <a:t> </a:t>
                      </a:r>
                      <a:r>
                        <a:rPr kumimoji="0" lang="en-US" sz="2400" b="1" i="1" u="none" strike="noStrike" cap="none" normalizeH="0" baseline="0" err="1">
                          <a:ln>
                            <a:noFill/>
                          </a:ln>
                          <a:solidFill>
                            <a:srgbClr val="C00000"/>
                          </a:solidFill>
                          <a:effectLst/>
                          <a:latin typeface="Times New Roman" pitchFamily="18" charset="0"/>
                          <a:ea typeface="新細明體" pitchFamily="18" charset="-120"/>
                          <a:cs typeface="Arial" pitchFamily="34" charset="0"/>
                        </a:rPr>
                        <a:t>học</a:t>
                      </a:r>
                      <a:r>
                        <a:rPr kumimoji="0" lang="en-US" sz="2400" b="1" i="1" u="none" strike="noStrike" cap="none" normalizeH="0" baseline="0">
                          <a:ln>
                            <a:noFill/>
                          </a:ln>
                          <a:solidFill>
                            <a:srgbClr val="C00000"/>
                          </a:solidFill>
                          <a:effectLst/>
                          <a:latin typeface="Times New Roman" pitchFamily="18" charset="0"/>
                          <a:ea typeface="新細明體" pitchFamily="18" charset="-120"/>
                          <a:cs typeface="Arial" pitchFamily="34" charset="0"/>
                        </a:rPr>
                        <a:t> </a:t>
                      </a:r>
                      <a:r>
                        <a:rPr kumimoji="0" lang="en-US" sz="2400" b="1" i="1" u="none" strike="noStrike" cap="none" normalizeH="0" baseline="0" err="1">
                          <a:ln>
                            <a:noFill/>
                          </a:ln>
                          <a:solidFill>
                            <a:srgbClr val="C00000"/>
                          </a:solidFill>
                          <a:effectLst/>
                          <a:latin typeface="Times New Roman" pitchFamily="18" charset="0"/>
                          <a:ea typeface="新細明體" pitchFamily="18" charset="-120"/>
                          <a:cs typeface="Arial" pitchFamily="34" charset="0"/>
                        </a:rPr>
                        <a:t>tập</a:t>
                      </a:r>
                      <a:r>
                        <a:rPr kumimoji="0" lang="en-US" sz="2400" b="1" i="1" u="none" strike="noStrike" cap="none" normalizeH="0" baseline="0">
                          <a:ln>
                            <a:noFill/>
                          </a:ln>
                          <a:solidFill>
                            <a:srgbClr val="C00000"/>
                          </a:solidFill>
                          <a:effectLst/>
                          <a:latin typeface="Times New Roman" pitchFamily="18" charset="0"/>
                          <a:ea typeface="新細明體" pitchFamily="18" charset="-120"/>
                          <a:cs typeface="Arial" pitchFamily="34" charset="0"/>
                        </a:rPr>
                        <a:t> </a:t>
                      </a:r>
                      <a:r>
                        <a:rPr kumimoji="0" lang="en-US" sz="2400" b="1" i="1" u="none" strike="noStrike" cap="none" normalizeH="0" baseline="0" err="1">
                          <a:ln>
                            <a:noFill/>
                          </a:ln>
                          <a:solidFill>
                            <a:srgbClr val="C00000"/>
                          </a:solidFill>
                          <a:effectLst/>
                          <a:latin typeface="Times New Roman" pitchFamily="18" charset="0"/>
                          <a:ea typeface="新細明體" pitchFamily="18" charset="-120"/>
                          <a:cs typeface="Arial" pitchFamily="34" charset="0"/>
                        </a:rPr>
                        <a:t>Hình</a:t>
                      </a:r>
                      <a:r>
                        <a:rPr kumimoji="0" lang="en-US" sz="2400" b="1" i="1" u="none" strike="noStrike" cap="none" normalizeH="0" baseline="0">
                          <a:ln>
                            <a:noFill/>
                          </a:ln>
                          <a:solidFill>
                            <a:srgbClr val="C00000"/>
                          </a:solidFill>
                          <a:effectLst/>
                          <a:latin typeface="Times New Roman" pitchFamily="18" charset="0"/>
                          <a:ea typeface="新細明體" pitchFamily="18" charset="-120"/>
                          <a:cs typeface="Arial" pitchFamily="34" charset="0"/>
                        </a:rPr>
                        <a:t> học trực quan của HS </a:t>
                      </a:r>
                      <a:r>
                        <a:rPr kumimoji="0" lang="en-US" sz="2400" b="1" i="1" u="none" strike="noStrike" cap="none" normalizeH="0" baseline="0" err="1">
                          <a:ln>
                            <a:noFill/>
                          </a:ln>
                          <a:solidFill>
                            <a:srgbClr val="C00000"/>
                          </a:solidFill>
                          <a:effectLst/>
                          <a:latin typeface="Times New Roman" pitchFamily="18" charset="0"/>
                          <a:ea typeface="新細明體" pitchFamily="18" charset="-120"/>
                          <a:cs typeface="Arial" pitchFamily="34" charset="0"/>
                        </a:rPr>
                        <a:t>lớp</a:t>
                      </a:r>
                      <a:r>
                        <a:rPr kumimoji="0" lang="en-US" sz="2400" b="1" i="1" u="none" strike="noStrike" cap="none" normalizeH="0" baseline="0">
                          <a:ln>
                            <a:noFill/>
                          </a:ln>
                          <a:solidFill>
                            <a:srgbClr val="C00000"/>
                          </a:solidFill>
                          <a:effectLst/>
                          <a:latin typeface="Times New Roman" pitchFamily="18" charset="0"/>
                          <a:ea typeface="新細明體" pitchFamily="18" charset="-120"/>
                          <a:cs typeface="Arial" pitchFamily="34" charset="0"/>
                        </a:rPr>
                        <a:t> 9A Trường THCS X </a:t>
                      </a:r>
                      <a:r>
                        <a:rPr kumimoji="0" lang="en-US" sz="2400" b="1" i="1" u="none" strike="noStrike" cap="none" normalizeH="0" baseline="0" err="1">
                          <a:ln>
                            <a:noFill/>
                          </a:ln>
                          <a:solidFill>
                            <a:srgbClr val="C00000"/>
                          </a:solidFill>
                          <a:effectLst/>
                          <a:latin typeface="Times New Roman" pitchFamily="18" charset="0"/>
                          <a:ea typeface="新細明體" pitchFamily="18" charset="-120"/>
                          <a:cs typeface="Arial" pitchFamily="34" charset="0"/>
                        </a:rPr>
                        <a:t>không</a:t>
                      </a:r>
                      <a:r>
                        <a:rPr kumimoji="0" lang="en-US" sz="2400" b="1" i="1" u="none" strike="noStrike" cap="none" normalizeH="0" baseline="0">
                          <a:ln>
                            <a:noFill/>
                          </a:ln>
                          <a:solidFill>
                            <a:srgbClr val="C00000"/>
                          </a:solidFill>
                          <a:effectLst/>
                          <a:latin typeface="Times New Roman" pitchFamily="18" charset="0"/>
                          <a:ea typeface="新細明體" pitchFamily="18" charset="-120"/>
                          <a:cs typeface="Arial" pitchFamily="34" charset="0"/>
                        </a:rPr>
                        <a:t>?</a:t>
                      </a:r>
                    </a:p>
                  </a:txBody>
                  <a:tcPr marL="68537" marR="68537"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400166">
                <a:tc>
                  <a:txBody>
                    <a:bodyPr/>
                    <a:lstStyle/>
                    <a:p>
                      <a:pPr marL="0" marR="0" lvl="0" indent="0" algn="ctr" defTabSz="914400" rtl="0" eaLnBrk="1" fontAlgn="base" latinLnBrk="0" hangingPunct="1">
                        <a:lnSpc>
                          <a:spcPct val="100000"/>
                        </a:lnSpc>
                        <a:spcBef>
                          <a:spcPts val="300"/>
                        </a:spcBef>
                        <a:spcAft>
                          <a:spcPts val="300"/>
                        </a:spcAft>
                        <a:buClrTx/>
                        <a:buSzTx/>
                        <a:buFontTx/>
                        <a:buNone/>
                        <a:tabLst/>
                      </a:pPr>
                      <a:r>
                        <a:rPr kumimoji="0" lang="en-US" sz="2400" b="1" i="0" u="none" strike="noStrike" cap="none" normalizeH="0" baseline="0" err="1">
                          <a:ln>
                            <a:noFill/>
                          </a:ln>
                          <a:solidFill>
                            <a:schemeClr val="tx1"/>
                          </a:solidFill>
                          <a:effectLst/>
                          <a:latin typeface="Arial" pitchFamily="34" charset="0"/>
                          <a:ea typeface="新細明體" pitchFamily="18" charset="-120"/>
                          <a:cs typeface="Arial" pitchFamily="34" charset="0"/>
                        </a:rPr>
                        <a:t>Phân</a:t>
                      </a:r>
                      <a:r>
                        <a:rPr kumimoji="0" lang="en-US" sz="2400" b="1" i="0" u="none" strike="noStrike" cap="none" normalizeH="0" baseline="0">
                          <a:ln>
                            <a:noFill/>
                          </a:ln>
                          <a:solidFill>
                            <a:schemeClr val="tx1"/>
                          </a:solidFill>
                          <a:effectLst/>
                          <a:latin typeface="Arial" pitchFamily="34" charset="0"/>
                          <a:ea typeface="新細明體" pitchFamily="18" charset="-120"/>
                          <a:cs typeface="Arial" pitchFamily="34" charset="0"/>
                        </a:rPr>
                        <a:t> </a:t>
                      </a:r>
                      <a:r>
                        <a:rPr kumimoji="0" lang="en-US" sz="2400" b="1" i="0" u="none" strike="noStrike" cap="none" normalizeH="0" baseline="0" err="1">
                          <a:ln>
                            <a:noFill/>
                          </a:ln>
                          <a:solidFill>
                            <a:schemeClr val="tx1"/>
                          </a:solidFill>
                          <a:effectLst/>
                          <a:latin typeface="Arial" pitchFamily="34" charset="0"/>
                          <a:ea typeface="新細明體" pitchFamily="18" charset="-120"/>
                          <a:cs typeface="Arial" pitchFamily="34" charset="0"/>
                        </a:rPr>
                        <a:t>tích</a:t>
                      </a:r>
                      <a:endParaRPr kumimoji="0" lang="en-US" sz="2400" b="0" i="0" u="none" strike="noStrike" cap="none" normalizeH="0" baseline="0">
                        <a:ln>
                          <a:noFill/>
                        </a:ln>
                        <a:solidFill>
                          <a:schemeClr val="tx1"/>
                        </a:solidFill>
                        <a:effectLst/>
                        <a:latin typeface="Arial" pitchFamily="34" charset="0"/>
                        <a:ea typeface="新細明體" pitchFamily="18" charset="-120"/>
                        <a:cs typeface="Arial" pitchFamily="34" charset="0"/>
                      </a:endParaRPr>
                    </a:p>
                  </a:txBody>
                  <a:tcPr marL="68537" marR="68537"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ts val="300"/>
                        </a:spcBef>
                        <a:spcAft>
                          <a:spcPts val="300"/>
                        </a:spcAft>
                        <a:buClrTx/>
                        <a:buSzTx/>
                        <a:buFontTx/>
                        <a:buNone/>
                        <a:tabLst/>
                      </a:pPr>
                      <a:r>
                        <a:rPr kumimoji="0" lang="en-US" sz="2400" b="0" i="0" u="none" strike="noStrike" cap="none" normalizeH="0" baseline="0" dirty="0" err="1">
                          <a:ln>
                            <a:noFill/>
                          </a:ln>
                          <a:solidFill>
                            <a:schemeClr val="tx1"/>
                          </a:solidFill>
                          <a:effectLst/>
                          <a:latin typeface="Times New Roman" pitchFamily="18" charset="0"/>
                          <a:ea typeface="新細明體" pitchFamily="18" charset="-120"/>
                          <a:cs typeface="Arial" pitchFamily="34" charset="0"/>
                        </a:rPr>
                        <a:t>Vấn</a:t>
                      </a:r>
                      <a:r>
                        <a:rPr kumimoji="0" lang="en-US" sz="2400" b="0" i="0" u="none" strike="noStrike" cap="none" normalizeH="0" baseline="0" dirty="0">
                          <a:ln>
                            <a:noFill/>
                          </a:ln>
                          <a:solidFill>
                            <a:schemeClr val="tx1"/>
                          </a:solidFill>
                          <a:effectLst/>
                          <a:latin typeface="Times New Roman" pitchFamily="18" charset="0"/>
                          <a:ea typeface="新細明體" pitchFamily="18" charset="-120"/>
                          <a:cs typeface="Arial" pitchFamily="34" charset="0"/>
                        </a:rPr>
                        <a:t> </a:t>
                      </a:r>
                      <a:r>
                        <a:rPr kumimoji="0" lang="en-US" sz="2400" b="0" i="0" u="none" strike="noStrike" cap="none" normalizeH="0" baseline="0" dirty="0" err="1">
                          <a:ln>
                            <a:noFill/>
                          </a:ln>
                          <a:solidFill>
                            <a:schemeClr val="tx1"/>
                          </a:solidFill>
                          <a:effectLst/>
                          <a:latin typeface="Times New Roman" pitchFamily="18" charset="0"/>
                          <a:ea typeface="新細明體" pitchFamily="18" charset="-120"/>
                          <a:cs typeface="Arial" pitchFamily="34" charset="0"/>
                        </a:rPr>
                        <a:t>đề</a:t>
                      </a:r>
                      <a:r>
                        <a:rPr kumimoji="0" lang="en-US" sz="2400" b="0" i="0" u="none" strike="noStrike" cap="none" normalizeH="0" baseline="0" dirty="0">
                          <a:ln>
                            <a:noFill/>
                          </a:ln>
                          <a:solidFill>
                            <a:schemeClr val="tx1"/>
                          </a:solidFill>
                          <a:effectLst/>
                          <a:latin typeface="Times New Roman" pitchFamily="18" charset="0"/>
                          <a:ea typeface="新細明體" pitchFamily="18" charset="-120"/>
                          <a:cs typeface="Arial" pitchFamily="34" charset="0"/>
                        </a:rPr>
                        <a:t> </a:t>
                      </a:r>
                      <a:r>
                        <a:rPr kumimoji="0" lang="en-US" sz="2400" b="1" i="0" u="none" strike="noStrike" cap="none" normalizeH="0" baseline="0" dirty="0" err="1">
                          <a:ln>
                            <a:noFill/>
                          </a:ln>
                          <a:solidFill>
                            <a:schemeClr val="tx1"/>
                          </a:solidFill>
                          <a:effectLst/>
                          <a:latin typeface="Times New Roman" pitchFamily="18" charset="0"/>
                          <a:ea typeface="新細明體" pitchFamily="18" charset="-120"/>
                          <a:cs typeface="Arial" pitchFamily="34" charset="0"/>
                        </a:rPr>
                        <a:t>CÓ</a:t>
                      </a:r>
                      <a:r>
                        <a:rPr kumimoji="0" lang="en-US" sz="2400" b="1" i="0" u="none" strike="noStrike" cap="none" normalizeH="0" baseline="0" dirty="0">
                          <a:ln>
                            <a:noFill/>
                          </a:ln>
                          <a:solidFill>
                            <a:schemeClr val="tx1"/>
                          </a:solidFill>
                          <a:effectLst/>
                          <a:latin typeface="Times New Roman" pitchFamily="18" charset="0"/>
                          <a:ea typeface="新細明體" pitchFamily="18" charset="-120"/>
                          <a:cs typeface="Arial" pitchFamily="34" charset="0"/>
                        </a:rPr>
                        <a:t> </a:t>
                      </a:r>
                      <a:r>
                        <a:rPr kumimoji="0" lang="en-US" sz="2400" b="1" i="0" u="none" strike="noStrike" cap="none" normalizeH="0" baseline="0" dirty="0" err="1">
                          <a:ln>
                            <a:noFill/>
                          </a:ln>
                          <a:solidFill>
                            <a:schemeClr val="tx1"/>
                          </a:solidFill>
                          <a:effectLst/>
                          <a:latin typeface="Times New Roman" pitchFamily="18" charset="0"/>
                          <a:ea typeface="新細明體" pitchFamily="18" charset="-120"/>
                          <a:cs typeface="Arial" pitchFamily="34" charset="0"/>
                        </a:rPr>
                        <a:t>THỂ</a:t>
                      </a:r>
                      <a:r>
                        <a:rPr kumimoji="0" lang="en-US" sz="2400" b="0" i="0" u="none" strike="noStrike" cap="none" normalizeH="0" baseline="0" dirty="0">
                          <a:ln>
                            <a:noFill/>
                          </a:ln>
                          <a:solidFill>
                            <a:schemeClr val="tx1"/>
                          </a:solidFill>
                          <a:effectLst/>
                          <a:latin typeface="Times New Roman" pitchFamily="18" charset="0"/>
                          <a:ea typeface="新細明體" pitchFamily="18" charset="-120"/>
                          <a:cs typeface="Arial" pitchFamily="34" charset="0"/>
                        </a:rPr>
                        <a:t> </a:t>
                      </a:r>
                      <a:r>
                        <a:rPr kumimoji="0" lang="en-US" sz="2400" b="0" i="0" u="none" strike="noStrike" cap="none" normalizeH="0" baseline="0" dirty="0" err="1">
                          <a:ln>
                            <a:noFill/>
                          </a:ln>
                          <a:solidFill>
                            <a:schemeClr val="tx1"/>
                          </a:solidFill>
                          <a:effectLst/>
                          <a:latin typeface="Times New Roman" pitchFamily="18" charset="0"/>
                          <a:ea typeface="新細明體" pitchFamily="18" charset="-120"/>
                          <a:cs typeface="Arial" pitchFamily="34" charset="0"/>
                        </a:rPr>
                        <a:t>nghiên</a:t>
                      </a:r>
                      <a:r>
                        <a:rPr kumimoji="0" lang="en-US" sz="2400" b="0" i="0" u="none" strike="noStrike" cap="none" normalizeH="0" baseline="0" dirty="0">
                          <a:ln>
                            <a:noFill/>
                          </a:ln>
                          <a:solidFill>
                            <a:schemeClr val="tx1"/>
                          </a:solidFill>
                          <a:effectLst/>
                          <a:latin typeface="Times New Roman" pitchFamily="18" charset="0"/>
                          <a:ea typeface="新細明體" pitchFamily="18" charset="-120"/>
                          <a:cs typeface="Arial" pitchFamily="34" charset="0"/>
                        </a:rPr>
                        <a:t> </a:t>
                      </a:r>
                      <a:r>
                        <a:rPr kumimoji="0" lang="en-US" sz="2400" b="0" i="0" u="none" strike="noStrike" cap="none" normalizeH="0" baseline="0" dirty="0" err="1">
                          <a:ln>
                            <a:noFill/>
                          </a:ln>
                          <a:solidFill>
                            <a:schemeClr val="tx1"/>
                          </a:solidFill>
                          <a:effectLst/>
                          <a:latin typeface="Times New Roman" pitchFamily="18" charset="0"/>
                          <a:ea typeface="新細明體" pitchFamily="18" charset="-120"/>
                          <a:cs typeface="Arial" pitchFamily="34" charset="0"/>
                        </a:rPr>
                        <a:t>cứu</a:t>
                      </a:r>
                      <a:r>
                        <a:rPr kumimoji="0" lang="en-US" sz="2400" b="0" i="0" u="none" strike="noStrike" cap="none" normalizeH="0" baseline="0" dirty="0">
                          <a:ln>
                            <a:noFill/>
                          </a:ln>
                          <a:solidFill>
                            <a:schemeClr val="tx1"/>
                          </a:solidFill>
                          <a:effectLst/>
                          <a:latin typeface="Times New Roman" pitchFamily="18" charset="0"/>
                          <a:ea typeface="新細明體" pitchFamily="18" charset="-120"/>
                          <a:cs typeface="Arial" pitchFamily="34" charset="0"/>
                        </a:rPr>
                        <a:t> </a:t>
                      </a:r>
                      <a:r>
                        <a:rPr kumimoji="0" lang="en-US" sz="2400" b="0" i="0" u="none" strike="noStrike" cap="none" normalizeH="0" baseline="0" dirty="0" err="1">
                          <a:ln>
                            <a:noFill/>
                          </a:ln>
                          <a:solidFill>
                            <a:schemeClr val="tx1"/>
                          </a:solidFill>
                          <a:effectLst/>
                          <a:latin typeface="Times New Roman" pitchFamily="18" charset="0"/>
                          <a:ea typeface="新細明體" pitchFamily="18" charset="-120"/>
                          <a:cs typeface="Arial" pitchFamily="34" charset="0"/>
                        </a:rPr>
                        <a:t>được</a:t>
                      </a:r>
                      <a:r>
                        <a:rPr kumimoji="0" lang="en-US" sz="2400" b="0" i="0" u="none" strike="noStrike" cap="none" normalizeH="0" baseline="0" dirty="0">
                          <a:ln>
                            <a:noFill/>
                          </a:ln>
                          <a:solidFill>
                            <a:schemeClr val="tx1"/>
                          </a:solidFill>
                          <a:effectLst/>
                          <a:latin typeface="Times New Roman" pitchFamily="18" charset="0"/>
                          <a:ea typeface="新細明體" pitchFamily="18" charset="-120"/>
                          <a:cs typeface="Arial" pitchFamily="34" charset="0"/>
                        </a:rPr>
                        <a:t> </a:t>
                      </a:r>
                      <a:r>
                        <a:rPr kumimoji="0" lang="en-US" sz="2400" b="0" i="0" u="none" strike="noStrike" cap="none" normalizeH="0" baseline="0" dirty="0" err="1">
                          <a:ln>
                            <a:noFill/>
                          </a:ln>
                          <a:solidFill>
                            <a:schemeClr val="tx1"/>
                          </a:solidFill>
                          <a:effectLst/>
                          <a:latin typeface="Times New Roman" pitchFamily="18" charset="0"/>
                          <a:ea typeface="新細明體" pitchFamily="18" charset="-120"/>
                          <a:cs typeface="Arial" pitchFamily="34" charset="0"/>
                        </a:rPr>
                        <a:t>vì</a:t>
                      </a:r>
                      <a:r>
                        <a:rPr kumimoji="0" lang="en-US" sz="2400" b="0" i="0" u="none" strike="noStrike" cap="none" normalizeH="0" baseline="0" dirty="0">
                          <a:ln>
                            <a:noFill/>
                          </a:ln>
                          <a:solidFill>
                            <a:schemeClr val="tx1"/>
                          </a:solidFill>
                          <a:effectLst/>
                          <a:latin typeface="Times New Roman" pitchFamily="18" charset="0"/>
                          <a:ea typeface="新細明體" pitchFamily="18" charset="-120"/>
                          <a:cs typeface="Arial" pitchFamily="34" charset="0"/>
                        </a:rPr>
                        <a:t> </a:t>
                      </a:r>
                      <a:r>
                        <a:rPr kumimoji="0" lang="en-US" sz="2400" b="0" i="0" u="none" strike="noStrike" cap="none" normalizeH="0" baseline="0" dirty="0" err="1">
                          <a:ln>
                            <a:noFill/>
                          </a:ln>
                          <a:solidFill>
                            <a:schemeClr val="tx1"/>
                          </a:solidFill>
                          <a:effectLst/>
                          <a:latin typeface="Times New Roman" pitchFamily="18" charset="0"/>
                          <a:ea typeface="新細明體" pitchFamily="18" charset="-120"/>
                          <a:cs typeface="Arial" pitchFamily="34" charset="0"/>
                        </a:rPr>
                        <a:t>từ</a:t>
                      </a:r>
                      <a:r>
                        <a:rPr kumimoji="0" lang="en-US" sz="2400" b="0" i="0" u="none" strike="noStrike" cap="none" normalizeH="0" baseline="0" dirty="0">
                          <a:ln>
                            <a:noFill/>
                          </a:ln>
                          <a:solidFill>
                            <a:schemeClr val="tx1"/>
                          </a:solidFill>
                          <a:effectLst/>
                          <a:latin typeface="Times New Roman" pitchFamily="18" charset="0"/>
                          <a:ea typeface="新細明體" pitchFamily="18" charset="-120"/>
                          <a:cs typeface="Arial" pitchFamily="34" charset="0"/>
                        </a:rPr>
                        <a:t> </a:t>
                      </a:r>
                    </a:p>
                    <a:p>
                      <a:pPr marL="0" marR="0" lvl="0" indent="0" algn="just" defTabSz="914400" rtl="0" eaLnBrk="1" fontAlgn="base" latinLnBrk="0" hangingPunct="1">
                        <a:lnSpc>
                          <a:spcPct val="100000"/>
                        </a:lnSpc>
                        <a:spcBef>
                          <a:spcPts val="300"/>
                        </a:spcBef>
                        <a:spcAft>
                          <a:spcPts val="300"/>
                        </a:spcAft>
                        <a:buClrTx/>
                        <a:buSzTx/>
                        <a:buFontTx/>
                        <a:buNone/>
                        <a:tabLst/>
                      </a:pPr>
                      <a:r>
                        <a:rPr kumimoji="0" lang="en-US" sz="2400" b="1" i="0" u="none" strike="noStrike" cap="none" normalizeH="0" baseline="0" dirty="0">
                          <a:ln>
                            <a:noFill/>
                          </a:ln>
                          <a:solidFill>
                            <a:schemeClr val="tx1"/>
                          </a:solidFill>
                          <a:effectLst/>
                          <a:latin typeface="Times New Roman" pitchFamily="18" charset="0"/>
                          <a:ea typeface="新細明體" pitchFamily="18" charset="-120"/>
                          <a:cs typeface="Arial" pitchFamily="34" charset="0"/>
                        </a:rPr>
                        <a:t>“</a:t>
                      </a:r>
                      <a:r>
                        <a:rPr kumimoji="0" lang="en-US" sz="2400" b="1" i="0" u="none" strike="noStrike" cap="none" normalizeH="0" baseline="0" dirty="0" err="1">
                          <a:ln>
                            <a:noFill/>
                          </a:ln>
                          <a:solidFill>
                            <a:schemeClr val="tx1"/>
                          </a:solidFill>
                          <a:effectLst/>
                          <a:latin typeface="Times New Roman" pitchFamily="18" charset="0"/>
                          <a:ea typeface="新細明體" pitchFamily="18" charset="-120"/>
                          <a:cs typeface="Arial" pitchFamily="34" charset="0"/>
                        </a:rPr>
                        <a:t>có</a:t>
                      </a:r>
                      <a:r>
                        <a:rPr kumimoji="0" lang="en-US" sz="2400" b="1" i="0" u="none" strike="noStrike" cap="none" normalizeH="0" baseline="0" dirty="0">
                          <a:ln>
                            <a:noFill/>
                          </a:ln>
                          <a:solidFill>
                            <a:schemeClr val="tx1"/>
                          </a:solidFill>
                          <a:effectLst/>
                          <a:latin typeface="Times New Roman" pitchFamily="18" charset="0"/>
                          <a:ea typeface="新細明體" pitchFamily="18" charset="-120"/>
                          <a:cs typeface="Arial" pitchFamily="34" charset="0"/>
                        </a:rPr>
                        <a:t> </a:t>
                      </a:r>
                      <a:r>
                        <a:rPr kumimoji="0" lang="en-US" sz="2400" b="1" i="0" u="none" strike="noStrike" cap="none" normalizeH="0" baseline="0" dirty="0" err="1">
                          <a:ln>
                            <a:noFill/>
                          </a:ln>
                          <a:solidFill>
                            <a:schemeClr val="tx1"/>
                          </a:solidFill>
                          <a:effectLst/>
                          <a:latin typeface="Times New Roman" pitchFamily="18" charset="0"/>
                          <a:ea typeface="新細明體" pitchFamily="18" charset="-120"/>
                          <a:cs typeface="Arial" pitchFamily="34" charset="0"/>
                        </a:rPr>
                        <a:t>làm</a:t>
                      </a:r>
                      <a:r>
                        <a:rPr kumimoji="0" lang="en-US" sz="2400" b="1" i="0" u="none" strike="noStrike" cap="none" normalizeH="0" baseline="0" dirty="0">
                          <a:ln>
                            <a:noFill/>
                          </a:ln>
                          <a:solidFill>
                            <a:schemeClr val="tx1"/>
                          </a:solidFill>
                          <a:effectLst/>
                          <a:latin typeface="Times New Roman" pitchFamily="18" charset="0"/>
                          <a:ea typeface="新細明體" pitchFamily="18" charset="-120"/>
                          <a:cs typeface="Arial" pitchFamily="34" charset="0"/>
                        </a:rPr>
                        <a:t> </a:t>
                      </a:r>
                      <a:r>
                        <a:rPr kumimoji="0" lang="en-US" sz="2400" b="1" i="0" u="none" strike="noStrike" cap="none" normalizeH="0" baseline="0" dirty="0" err="1">
                          <a:ln>
                            <a:noFill/>
                          </a:ln>
                          <a:solidFill>
                            <a:schemeClr val="tx1"/>
                          </a:solidFill>
                          <a:effectLst/>
                          <a:latin typeface="Times New Roman" pitchFamily="18" charset="0"/>
                          <a:ea typeface="新細明體" pitchFamily="18" charset="-120"/>
                          <a:cs typeface="Arial" pitchFamily="34" charset="0"/>
                        </a:rPr>
                        <a:t>tăng</a:t>
                      </a:r>
                      <a:r>
                        <a:rPr kumimoji="0" lang="en-US" sz="2400" b="1" i="0" u="none" strike="noStrike" cap="none" normalizeH="0" baseline="0" dirty="0">
                          <a:ln>
                            <a:noFill/>
                          </a:ln>
                          <a:solidFill>
                            <a:schemeClr val="tx1"/>
                          </a:solidFill>
                          <a:effectLst/>
                          <a:latin typeface="Times New Roman" pitchFamily="18" charset="0"/>
                          <a:ea typeface="新細明體" pitchFamily="18" charset="-120"/>
                          <a:cs typeface="Arial" pitchFamily="34" charset="0"/>
                        </a:rPr>
                        <a:t>”</a:t>
                      </a:r>
                      <a:r>
                        <a:rPr kumimoji="0" lang="en-US" sz="2400" b="0" i="0" u="none" strike="noStrike" cap="none" normalizeH="0" baseline="0" dirty="0">
                          <a:ln>
                            <a:noFill/>
                          </a:ln>
                          <a:solidFill>
                            <a:schemeClr val="tx1"/>
                          </a:solidFill>
                          <a:effectLst/>
                          <a:latin typeface="Times New Roman" pitchFamily="18" charset="0"/>
                          <a:ea typeface="新細明體" pitchFamily="18" charset="-120"/>
                          <a:cs typeface="Arial" pitchFamily="34" charset="0"/>
                        </a:rPr>
                        <a:t> (</a:t>
                      </a:r>
                      <a:r>
                        <a:rPr kumimoji="0" lang="en-US" sz="2400" b="0" i="0" u="none" strike="noStrike" cap="none" normalizeH="0" baseline="0" dirty="0" err="1">
                          <a:ln>
                            <a:noFill/>
                          </a:ln>
                          <a:solidFill>
                            <a:schemeClr val="tx1"/>
                          </a:solidFill>
                          <a:effectLst/>
                          <a:latin typeface="Times New Roman" pitchFamily="18" charset="0"/>
                          <a:ea typeface="新細明體" pitchFamily="18" charset="-120"/>
                          <a:cs typeface="Arial" pitchFamily="34" charset="0"/>
                        </a:rPr>
                        <a:t>không</a:t>
                      </a:r>
                      <a:r>
                        <a:rPr kumimoji="0" lang="en-US" sz="2400" b="0" i="0" u="none" strike="noStrike" cap="none" normalizeH="0" baseline="0" dirty="0">
                          <a:ln>
                            <a:noFill/>
                          </a:ln>
                          <a:solidFill>
                            <a:schemeClr val="tx1"/>
                          </a:solidFill>
                          <a:effectLst/>
                          <a:latin typeface="Times New Roman" pitchFamily="18" charset="0"/>
                          <a:ea typeface="新細明體" pitchFamily="18" charset="-120"/>
                          <a:cs typeface="Arial" pitchFamily="34" charset="0"/>
                        </a:rPr>
                        <a:t> </a:t>
                      </a:r>
                      <a:r>
                        <a:rPr kumimoji="0" lang="en-US" sz="2400" b="0" i="0" u="none" strike="noStrike" cap="none" normalizeH="0" baseline="0" dirty="0" err="1">
                          <a:ln>
                            <a:noFill/>
                          </a:ln>
                          <a:solidFill>
                            <a:schemeClr val="tx1"/>
                          </a:solidFill>
                          <a:effectLst/>
                          <a:latin typeface="Times New Roman" pitchFamily="18" charset="0"/>
                          <a:ea typeface="新細明體" pitchFamily="18" charset="-120"/>
                          <a:cs typeface="Arial" pitchFamily="34" charset="0"/>
                        </a:rPr>
                        <a:t>có</a:t>
                      </a:r>
                      <a:r>
                        <a:rPr kumimoji="0" lang="en-US" sz="2400" b="0" i="0" u="none" strike="noStrike" cap="none" normalizeH="0" baseline="0" dirty="0">
                          <a:ln>
                            <a:noFill/>
                          </a:ln>
                          <a:solidFill>
                            <a:schemeClr val="tx1"/>
                          </a:solidFill>
                          <a:effectLst/>
                          <a:latin typeface="Times New Roman" pitchFamily="18" charset="0"/>
                          <a:ea typeface="新細明體" pitchFamily="18" charset="-120"/>
                          <a:cs typeface="Arial" pitchFamily="34" charset="0"/>
                        </a:rPr>
                        <a:t> </a:t>
                      </a:r>
                      <a:r>
                        <a:rPr kumimoji="0" lang="en-US" sz="2400" b="0" i="0" u="none" strike="noStrike" cap="none" normalizeH="0" baseline="0" dirty="0" err="1">
                          <a:ln>
                            <a:noFill/>
                          </a:ln>
                          <a:solidFill>
                            <a:schemeClr val="tx1"/>
                          </a:solidFill>
                          <a:effectLst/>
                          <a:latin typeface="Times New Roman" pitchFamily="18" charset="0"/>
                          <a:ea typeface="新細明體" pitchFamily="18" charset="-120"/>
                          <a:cs typeface="Arial" pitchFamily="34" charset="0"/>
                        </a:rPr>
                        <a:t>nhận</a:t>
                      </a:r>
                      <a:r>
                        <a:rPr kumimoji="0" lang="en-US" sz="2400" b="0" i="0" u="none" strike="noStrike" cap="none" normalizeH="0" baseline="0" dirty="0">
                          <a:ln>
                            <a:noFill/>
                          </a:ln>
                          <a:solidFill>
                            <a:schemeClr val="tx1"/>
                          </a:solidFill>
                          <a:effectLst/>
                          <a:latin typeface="Times New Roman" pitchFamily="18" charset="0"/>
                          <a:ea typeface="新細明體" pitchFamily="18" charset="-120"/>
                          <a:cs typeface="Arial" pitchFamily="34" charset="0"/>
                        </a:rPr>
                        <a:t> </a:t>
                      </a:r>
                      <a:r>
                        <a:rPr kumimoji="0" lang="en-US" sz="2400" b="0" i="0" u="none" strike="noStrike" cap="none" normalizeH="0" baseline="0" dirty="0" err="1">
                          <a:ln>
                            <a:noFill/>
                          </a:ln>
                          <a:solidFill>
                            <a:schemeClr val="tx1"/>
                          </a:solidFill>
                          <a:effectLst/>
                          <a:latin typeface="Times New Roman" pitchFamily="18" charset="0"/>
                          <a:ea typeface="新細明體" pitchFamily="18" charset="-120"/>
                          <a:cs typeface="Arial" pitchFamily="34" charset="0"/>
                        </a:rPr>
                        <a:t>định</a:t>
                      </a:r>
                      <a:r>
                        <a:rPr kumimoji="0" lang="en-US" sz="2400" b="0" i="0" u="none" strike="noStrike" cap="none" normalizeH="0" baseline="0" dirty="0">
                          <a:ln>
                            <a:noFill/>
                          </a:ln>
                          <a:solidFill>
                            <a:schemeClr val="tx1"/>
                          </a:solidFill>
                          <a:effectLst/>
                          <a:latin typeface="Times New Roman" pitchFamily="18" charset="0"/>
                          <a:ea typeface="新細明體" pitchFamily="18" charset="-120"/>
                          <a:cs typeface="Arial" pitchFamily="34" charset="0"/>
                        </a:rPr>
                        <a:t> </a:t>
                      </a:r>
                      <a:r>
                        <a:rPr kumimoji="0" lang="en-US" sz="2400" b="0" i="0" u="none" strike="noStrike" cap="none" normalizeH="0" baseline="0" dirty="0" err="1">
                          <a:ln>
                            <a:noFill/>
                          </a:ln>
                          <a:solidFill>
                            <a:schemeClr val="tx1"/>
                          </a:solidFill>
                          <a:effectLst/>
                          <a:latin typeface="Times New Roman" pitchFamily="18" charset="0"/>
                          <a:ea typeface="新細明體" pitchFamily="18" charset="-120"/>
                          <a:cs typeface="Arial" pitchFamily="34" charset="0"/>
                        </a:rPr>
                        <a:t>về</a:t>
                      </a:r>
                      <a:r>
                        <a:rPr kumimoji="0" lang="en-US" sz="2400" b="0" i="0" u="none" strike="noStrike" cap="none" normalizeH="0" baseline="0" dirty="0">
                          <a:ln>
                            <a:noFill/>
                          </a:ln>
                          <a:solidFill>
                            <a:schemeClr val="tx1"/>
                          </a:solidFill>
                          <a:effectLst/>
                          <a:latin typeface="Times New Roman" pitchFamily="18" charset="0"/>
                          <a:ea typeface="新細明體" pitchFamily="18" charset="-120"/>
                          <a:cs typeface="Arial" pitchFamily="34" charset="0"/>
                        </a:rPr>
                        <a:t> </a:t>
                      </a:r>
                      <a:r>
                        <a:rPr kumimoji="0" lang="en-US" sz="2400" b="0" i="0" u="none" strike="noStrike" cap="none" normalizeH="0" baseline="0" dirty="0" err="1">
                          <a:ln>
                            <a:noFill/>
                          </a:ln>
                          <a:solidFill>
                            <a:schemeClr val="tx1"/>
                          </a:solidFill>
                          <a:effectLst/>
                          <a:latin typeface="Times New Roman" pitchFamily="18" charset="0"/>
                          <a:ea typeface="新細明體" pitchFamily="18" charset="-120"/>
                          <a:cs typeface="Arial" pitchFamily="34" charset="0"/>
                        </a:rPr>
                        <a:t>giá</a:t>
                      </a:r>
                      <a:r>
                        <a:rPr kumimoji="0" lang="en-US" sz="2400" b="0" i="0" u="none" strike="noStrike" cap="none" normalizeH="0" baseline="0" dirty="0">
                          <a:ln>
                            <a:noFill/>
                          </a:ln>
                          <a:solidFill>
                            <a:schemeClr val="tx1"/>
                          </a:solidFill>
                          <a:effectLst/>
                          <a:latin typeface="Times New Roman" pitchFamily="18" charset="0"/>
                          <a:ea typeface="新細明體" pitchFamily="18" charset="-120"/>
                          <a:cs typeface="Arial" pitchFamily="34" charset="0"/>
                        </a:rPr>
                        <a:t> </a:t>
                      </a:r>
                      <a:r>
                        <a:rPr kumimoji="0" lang="en-US" sz="2400" b="0" i="0" u="none" strike="noStrike" cap="none" normalizeH="0" baseline="0" dirty="0" err="1">
                          <a:ln>
                            <a:noFill/>
                          </a:ln>
                          <a:solidFill>
                            <a:schemeClr val="tx1"/>
                          </a:solidFill>
                          <a:effectLst/>
                          <a:latin typeface="Times New Roman" pitchFamily="18" charset="0"/>
                          <a:ea typeface="新細明體" pitchFamily="18" charset="-120"/>
                          <a:cs typeface="Arial" pitchFamily="34" charset="0"/>
                        </a:rPr>
                        <a:t>trị</a:t>
                      </a:r>
                      <a:r>
                        <a:rPr kumimoji="0" lang="en-US" sz="2400" b="0" i="0" u="none" strike="noStrike" cap="none" normalizeH="0" baseline="0" dirty="0">
                          <a:ln>
                            <a:noFill/>
                          </a:ln>
                          <a:solidFill>
                            <a:schemeClr val="tx1"/>
                          </a:solidFill>
                          <a:effectLst/>
                          <a:latin typeface="Times New Roman" pitchFamily="18" charset="0"/>
                          <a:ea typeface="新細明體" pitchFamily="18" charset="-120"/>
                          <a:cs typeface="Arial" pitchFamily="34" charset="0"/>
                        </a:rPr>
                        <a:t>).</a:t>
                      </a:r>
                    </a:p>
                  </a:txBody>
                  <a:tcPr marL="68537" marR="68537"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46158" name="Group 78">
            <a:extLst>
              <a:ext uri="{FF2B5EF4-FFF2-40B4-BE49-F238E27FC236}">
                <a16:creationId xmlns:a16="http://schemas.microsoft.com/office/drawing/2014/main" id="{000D0C1C-B0AC-AE54-522C-6141BC7030EF}"/>
              </a:ext>
            </a:extLst>
          </p:cNvPr>
          <p:cNvGraphicFramePr>
            <a:graphicFrameLocks noGrp="1"/>
          </p:cNvGraphicFramePr>
          <p:nvPr>
            <p:extLst>
              <p:ext uri="{D42A27DB-BD31-4B8C-83A1-F6EECF244321}">
                <p14:modId xmlns:p14="http://schemas.microsoft.com/office/powerpoint/2010/main" val="3343687668"/>
              </p:ext>
            </p:extLst>
          </p:nvPr>
        </p:nvGraphicFramePr>
        <p:xfrm>
          <a:off x="1219200" y="152400"/>
          <a:ext cx="10210800" cy="3048000"/>
        </p:xfrm>
        <a:graphic>
          <a:graphicData uri="http://schemas.openxmlformats.org/drawingml/2006/table">
            <a:tbl>
              <a:tblPr/>
              <a:tblGrid>
                <a:gridCol w="1848918">
                  <a:extLst>
                    <a:ext uri="{9D8B030D-6E8A-4147-A177-3AD203B41FA5}">
                      <a16:colId xmlns:a16="http://schemas.microsoft.com/office/drawing/2014/main" val="20000"/>
                    </a:ext>
                  </a:extLst>
                </a:gridCol>
                <a:gridCol w="8361882">
                  <a:extLst>
                    <a:ext uri="{9D8B030D-6E8A-4147-A177-3AD203B41FA5}">
                      <a16:colId xmlns:a16="http://schemas.microsoft.com/office/drawing/2014/main" val="20001"/>
                    </a:ext>
                  </a:extLst>
                </a:gridCol>
              </a:tblGrid>
              <a:tr h="1908088">
                <a:tc>
                  <a:txBody>
                    <a:bodyPr/>
                    <a:lstStyle/>
                    <a:p>
                      <a:pPr marL="0" marR="0" lvl="0" indent="0" algn="ctr" defTabSz="914400" rtl="0" eaLnBrk="1" fontAlgn="base" latinLnBrk="0" hangingPunct="1">
                        <a:lnSpc>
                          <a:spcPct val="100000"/>
                        </a:lnSpc>
                        <a:spcBef>
                          <a:spcPts val="300"/>
                        </a:spcBef>
                        <a:spcAft>
                          <a:spcPts val="300"/>
                        </a:spcAft>
                        <a:buClrTx/>
                        <a:buSzTx/>
                        <a:buFontTx/>
                        <a:buNone/>
                        <a:tabLst/>
                      </a:pPr>
                      <a:r>
                        <a:rPr kumimoji="0" lang="en-US" sz="2400" b="1" i="0" u="none" strike="noStrike" cap="none" normalizeH="0" baseline="0" err="1">
                          <a:ln>
                            <a:noFill/>
                          </a:ln>
                          <a:solidFill>
                            <a:schemeClr val="tx1"/>
                          </a:solidFill>
                          <a:effectLst/>
                          <a:latin typeface="Times New Roman" pitchFamily="18" charset="0"/>
                          <a:ea typeface="新細明體" pitchFamily="18" charset="-120"/>
                          <a:cs typeface="Arial" pitchFamily="34" charset="0"/>
                        </a:rPr>
                        <a:t>Ví</a:t>
                      </a:r>
                      <a:r>
                        <a:rPr kumimoji="0" lang="en-US" sz="2400" b="1" i="0" u="none" strike="noStrike" cap="none" normalizeH="0" baseline="0">
                          <a:ln>
                            <a:noFill/>
                          </a:ln>
                          <a:solidFill>
                            <a:schemeClr val="tx1"/>
                          </a:solidFill>
                          <a:effectLst/>
                          <a:latin typeface="Times New Roman" pitchFamily="18" charset="0"/>
                          <a:ea typeface="新細明體" pitchFamily="18" charset="-120"/>
                          <a:cs typeface="Arial" pitchFamily="34" charset="0"/>
                        </a:rPr>
                        <a:t> </a:t>
                      </a:r>
                      <a:r>
                        <a:rPr kumimoji="0" lang="en-US" sz="2400" b="1" i="0" u="none" strike="noStrike" cap="none" normalizeH="0" baseline="0" err="1">
                          <a:ln>
                            <a:noFill/>
                          </a:ln>
                          <a:solidFill>
                            <a:schemeClr val="tx1"/>
                          </a:solidFill>
                          <a:effectLst/>
                          <a:latin typeface="Times New Roman" pitchFamily="18" charset="0"/>
                          <a:ea typeface="新細明體" pitchFamily="18" charset="-120"/>
                          <a:cs typeface="Arial" pitchFamily="34" charset="0"/>
                        </a:rPr>
                        <a:t>dụ</a:t>
                      </a:r>
                      <a:r>
                        <a:rPr kumimoji="0" lang="en-US" sz="2400" b="1" i="0" u="none" strike="noStrike" cap="none" normalizeH="0" baseline="0">
                          <a:ln>
                            <a:noFill/>
                          </a:ln>
                          <a:solidFill>
                            <a:schemeClr val="tx1"/>
                          </a:solidFill>
                          <a:effectLst/>
                          <a:latin typeface="Times New Roman" pitchFamily="18" charset="0"/>
                          <a:ea typeface="新細明體" pitchFamily="18" charset="-120"/>
                          <a:cs typeface="Arial" pitchFamily="34" charset="0"/>
                        </a:rPr>
                        <a:t> 1</a:t>
                      </a:r>
                      <a:endParaRPr kumimoji="0" lang="en-US" sz="2400" b="0" i="0" u="none" strike="noStrike" cap="none" normalizeH="0" baseline="0">
                        <a:ln>
                          <a:noFill/>
                        </a:ln>
                        <a:solidFill>
                          <a:schemeClr val="tx1"/>
                        </a:solidFill>
                        <a:effectLst/>
                        <a:latin typeface="Times New Roman" pitchFamily="18" charset="0"/>
                        <a:ea typeface="新細明體" pitchFamily="18" charset="-120"/>
                        <a:cs typeface="Arial" pitchFamily="34" charset="0"/>
                      </a:endParaRPr>
                    </a:p>
                  </a:txBody>
                  <a:tcPr marL="137160" marR="13716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en-US" sz="2400" b="1" i="1" u="none" strike="noStrike" cap="none" normalizeH="0" baseline="0" dirty="0">
                          <a:ln>
                            <a:noFill/>
                          </a:ln>
                          <a:solidFill>
                            <a:srgbClr val="C00000"/>
                          </a:solidFill>
                          <a:effectLst/>
                          <a:latin typeface="Times New Roman" pitchFamily="18" charset="0"/>
                          <a:ea typeface="新細明體" pitchFamily="18" charset="-120"/>
                          <a:cs typeface="Arial" pitchFamily="34" charset="0"/>
                        </a:rPr>
                        <a:t>- </a:t>
                      </a:r>
                      <a:r>
                        <a:rPr kumimoji="0" lang="en-US" sz="2400" b="1" i="1" u="none" strike="noStrike" cap="none" normalizeH="0" baseline="0" dirty="0" err="1">
                          <a:ln>
                            <a:noFill/>
                          </a:ln>
                          <a:solidFill>
                            <a:srgbClr val="C00000"/>
                          </a:solidFill>
                          <a:effectLst/>
                          <a:latin typeface="Times New Roman" pitchFamily="18" charset="0"/>
                          <a:ea typeface="新細明體" pitchFamily="18" charset="-120"/>
                          <a:cs typeface="Arial" pitchFamily="34" charset="0"/>
                        </a:rPr>
                        <a:t>Việc</a:t>
                      </a:r>
                      <a:r>
                        <a:rPr kumimoji="0" lang="en-US" sz="2400" b="1" i="1" u="none" strike="noStrike" cap="none" normalizeH="0" baseline="0" dirty="0">
                          <a:ln>
                            <a:noFill/>
                          </a:ln>
                          <a:solidFill>
                            <a:srgbClr val="C00000"/>
                          </a:solidFill>
                          <a:effectLst/>
                          <a:latin typeface="Times New Roman" pitchFamily="18" charset="0"/>
                          <a:ea typeface="新細明體" pitchFamily="18" charset="-120"/>
                          <a:cs typeface="Arial" pitchFamily="34" charset="0"/>
                        </a:rPr>
                        <a:t> </a:t>
                      </a:r>
                      <a:r>
                        <a:rPr kumimoji="0" lang="en-US" sz="2400" b="1" i="1" u="none" strike="noStrike" cap="none" normalizeH="0" baseline="0" dirty="0" err="1">
                          <a:ln>
                            <a:noFill/>
                          </a:ln>
                          <a:solidFill>
                            <a:srgbClr val="C00000"/>
                          </a:solidFill>
                          <a:effectLst/>
                          <a:latin typeface="Times New Roman" pitchFamily="18" charset="0"/>
                          <a:ea typeface="新細明體" pitchFamily="18" charset="-120"/>
                          <a:cs typeface="Arial" pitchFamily="34" charset="0"/>
                        </a:rPr>
                        <a:t>sử</a:t>
                      </a:r>
                      <a:r>
                        <a:rPr kumimoji="0" lang="en-US" sz="2400" b="1" i="1" u="none" strike="noStrike" cap="none" normalizeH="0" baseline="0" dirty="0">
                          <a:ln>
                            <a:noFill/>
                          </a:ln>
                          <a:solidFill>
                            <a:srgbClr val="C00000"/>
                          </a:solidFill>
                          <a:effectLst/>
                          <a:latin typeface="Times New Roman" pitchFamily="18" charset="0"/>
                          <a:ea typeface="新細明體" pitchFamily="18" charset="-120"/>
                          <a:cs typeface="Arial" pitchFamily="34" charset="0"/>
                        </a:rPr>
                        <a:t> </a:t>
                      </a:r>
                      <a:r>
                        <a:rPr kumimoji="0" lang="en-US" sz="2400" b="1" i="1" u="none" strike="noStrike" cap="none" normalizeH="0" baseline="0" dirty="0" err="1">
                          <a:ln>
                            <a:noFill/>
                          </a:ln>
                          <a:solidFill>
                            <a:srgbClr val="C00000"/>
                          </a:solidFill>
                          <a:effectLst/>
                          <a:latin typeface="Times New Roman" pitchFamily="18" charset="0"/>
                          <a:ea typeface="新細明體" pitchFamily="18" charset="-120"/>
                          <a:cs typeface="Arial" pitchFamily="34" charset="0"/>
                        </a:rPr>
                        <a:t>dụng</a:t>
                      </a:r>
                      <a:r>
                        <a:rPr kumimoji="0" lang="en-US" sz="2400" b="1" i="1" u="none" strike="noStrike" cap="none" normalizeH="0" baseline="0" dirty="0">
                          <a:ln>
                            <a:noFill/>
                          </a:ln>
                          <a:solidFill>
                            <a:srgbClr val="C00000"/>
                          </a:solidFill>
                          <a:effectLst/>
                          <a:latin typeface="Times New Roman" pitchFamily="18" charset="0"/>
                          <a:ea typeface="新細明體" pitchFamily="18" charset="-120"/>
                          <a:cs typeface="Arial" pitchFamily="34" charset="0"/>
                        </a:rPr>
                        <a:t> </a:t>
                      </a:r>
                      <a:r>
                        <a:rPr kumimoji="0" lang="en-US" sz="2400" b="1" i="1" u="none" strike="noStrike" cap="none" normalizeH="0" baseline="0" dirty="0" err="1">
                          <a:ln>
                            <a:noFill/>
                          </a:ln>
                          <a:solidFill>
                            <a:srgbClr val="C00000"/>
                          </a:solidFill>
                          <a:effectLst/>
                          <a:latin typeface="Times New Roman" pitchFamily="18" charset="0"/>
                          <a:ea typeface="新細明體" pitchFamily="18" charset="-120"/>
                          <a:cs typeface="Arial" pitchFamily="34" charset="0"/>
                        </a:rPr>
                        <a:t>phần</a:t>
                      </a:r>
                      <a:r>
                        <a:rPr kumimoji="0" lang="en-US" sz="2400" b="1" i="1" u="none" strike="noStrike" cap="none" normalizeH="0" baseline="0" dirty="0">
                          <a:ln>
                            <a:noFill/>
                          </a:ln>
                          <a:solidFill>
                            <a:srgbClr val="C00000"/>
                          </a:solidFill>
                          <a:effectLst/>
                          <a:latin typeface="Times New Roman" pitchFamily="18" charset="0"/>
                          <a:ea typeface="新細明體" pitchFamily="18" charset="-120"/>
                          <a:cs typeface="Arial" pitchFamily="34" charset="0"/>
                        </a:rPr>
                        <a:t> </a:t>
                      </a:r>
                      <a:r>
                        <a:rPr kumimoji="0" lang="en-US" sz="2400" b="1" i="1" u="none" strike="noStrike" cap="none" normalizeH="0" baseline="0" dirty="0" err="1">
                          <a:ln>
                            <a:noFill/>
                          </a:ln>
                          <a:solidFill>
                            <a:srgbClr val="C00000"/>
                          </a:solidFill>
                          <a:effectLst/>
                          <a:latin typeface="Times New Roman" pitchFamily="18" charset="0"/>
                          <a:ea typeface="新細明體" pitchFamily="18" charset="-120"/>
                          <a:cs typeface="Arial" pitchFamily="34" charset="0"/>
                        </a:rPr>
                        <a:t>mềm</a:t>
                      </a:r>
                      <a:r>
                        <a:rPr kumimoji="0" lang="en-US" sz="2400" b="1" i="1" u="none" strike="noStrike" cap="none" normalizeH="0" baseline="0" dirty="0">
                          <a:ln>
                            <a:noFill/>
                          </a:ln>
                          <a:solidFill>
                            <a:srgbClr val="C00000"/>
                          </a:solidFill>
                          <a:effectLst/>
                          <a:latin typeface="Times New Roman" pitchFamily="18" charset="0"/>
                          <a:ea typeface="新細明體" pitchFamily="18" charset="-120"/>
                          <a:cs typeface="Arial" pitchFamily="34" charset="0"/>
                        </a:rPr>
                        <a:t> </a:t>
                      </a:r>
                      <a:r>
                        <a:rPr kumimoji="0" lang="en-US" sz="2400" b="1" i="1" u="none" strike="noStrike" cap="none" normalizeH="0" baseline="0" dirty="0" err="1">
                          <a:ln>
                            <a:noFill/>
                          </a:ln>
                          <a:solidFill>
                            <a:srgbClr val="C00000"/>
                          </a:solidFill>
                          <a:effectLst/>
                          <a:latin typeface="Times New Roman" pitchFamily="18" charset="0"/>
                          <a:ea typeface="新細明體" pitchFamily="18" charset="-120"/>
                          <a:cs typeface="Arial" pitchFamily="34" charset="0"/>
                        </a:rPr>
                        <a:t>sketpad</a:t>
                      </a:r>
                      <a:r>
                        <a:rPr kumimoji="0" lang="en-US" sz="2400" b="1" i="1" u="none" strike="noStrike" cap="none" normalizeH="0" baseline="0" dirty="0">
                          <a:ln>
                            <a:noFill/>
                          </a:ln>
                          <a:solidFill>
                            <a:srgbClr val="C00000"/>
                          </a:solidFill>
                          <a:effectLst/>
                          <a:latin typeface="Times New Roman" pitchFamily="18" charset="0"/>
                          <a:ea typeface="新細明體" pitchFamily="18" charset="-120"/>
                          <a:cs typeface="Arial" pitchFamily="34" charset="0"/>
                        </a:rPr>
                        <a:t> </a:t>
                      </a:r>
                      <a:r>
                        <a:rPr kumimoji="0" lang="en-US" sz="2400" b="1" i="1" u="none" strike="noStrike" cap="none" normalizeH="0" baseline="0" dirty="0" err="1">
                          <a:ln>
                            <a:noFill/>
                          </a:ln>
                          <a:solidFill>
                            <a:srgbClr val="C00000"/>
                          </a:solidFill>
                          <a:effectLst/>
                          <a:latin typeface="Times New Roman" pitchFamily="18" charset="0"/>
                          <a:ea typeface="新細明體" pitchFamily="18" charset="-120"/>
                          <a:cs typeface="Arial" pitchFamily="34" charset="0"/>
                        </a:rPr>
                        <a:t>vẽ</a:t>
                      </a:r>
                      <a:r>
                        <a:rPr kumimoji="0" lang="en-US" sz="2400" b="1" i="1" u="none" strike="noStrike" cap="none" normalizeH="0" baseline="0" dirty="0">
                          <a:ln>
                            <a:noFill/>
                          </a:ln>
                          <a:solidFill>
                            <a:srgbClr val="C00000"/>
                          </a:solidFill>
                          <a:effectLst/>
                          <a:latin typeface="Times New Roman" pitchFamily="18" charset="0"/>
                          <a:ea typeface="新細明體" pitchFamily="18" charset="-120"/>
                          <a:cs typeface="Arial" pitchFamily="34" charset="0"/>
                        </a:rPr>
                        <a:t> </a:t>
                      </a:r>
                      <a:r>
                        <a:rPr kumimoji="0" lang="en-US" sz="2400" b="1" i="1" u="none" strike="noStrike" cap="none" normalizeH="0" baseline="0" dirty="0" err="1">
                          <a:ln>
                            <a:noFill/>
                          </a:ln>
                          <a:solidFill>
                            <a:srgbClr val="C00000"/>
                          </a:solidFill>
                          <a:effectLst/>
                          <a:latin typeface="Times New Roman" pitchFamily="18" charset="0"/>
                          <a:ea typeface="新細明體" pitchFamily="18" charset="-120"/>
                          <a:cs typeface="Arial" pitchFamily="34" charset="0"/>
                        </a:rPr>
                        <a:t>hình</a:t>
                      </a:r>
                      <a:r>
                        <a:rPr kumimoji="0" lang="en-US" sz="2400" b="1" i="1" u="none" strike="noStrike" cap="none" normalizeH="0" baseline="0" dirty="0">
                          <a:ln>
                            <a:noFill/>
                          </a:ln>
                          <a:solidFill>
                            <a:srgbClr val="C00000"/>
                          </a:solidFill>
                          <a:effectLst/>
                          <a:latin typeface="Times New Roman" pitchFamily="18" charset="0"/>
                          <a:ea typeface="新細明體" pitchFamily="18" charset="-120"/>
                          <a:cs typeface="Arial" pitchFamily="34" charset="0"/>
                        </a:rPr>
                        <a:t> </a:t>
                      </a:r>
                      <a:r>
                        <a:rPr kumimoji="0" lang="en-US" sz="2400" b="1" i="1" u="none" strike="noStrike" cap="none" normalizeH="0" baseline="0" dirty="0" err="1">
                          <a:ln>
                            <a:noFill/>
                          </a:ln>
                          <a:solidFill>
                            <a:srgbClr val="C00000"/>
                          </a:solidFill>
                          <a:effectLst/>
                          <a:latin typeface="Times New Roman" pitchFamily="18" charset="0"/>
                          <a:ea typeface="新細明體" pitchFamily="18" charset="-120"/>
                          <a:cs typeface="Arial" pitchFamily="34" charset="0"/>
                        </a:rPr>
                        <a:t>động</a:t>
                      </a:r>
                      <a:r>
                        <a:rPr kumimoji="0" lang="en-US" sz="2400" b="1" i="1" u="none" strike="noStrike" cap="none" normalizeH="0" baseline="0" dirty="0">
                          <a:ln>
                            <a:noFill/>
                          </a:ln>
                          <a:solidFill>
                            <a:srgbClr val="C00000"/>
                          </a:solidFill>
                          <a:effectLst/>
                          <a:latin typeface="Times New Roman" pitchFamily="18" charset="0"/>
                          <a:ea typeface="新細明體" pitchFamily="18" charset="-120"/>
                          <a:cs typeface="Arial" pitchFamily="34" charset="0"/>
                        </a:rPr>
                        <a:t> </a:t>
                      </a:r>
                    </a:p>
                    <a:p>
                      <a:pPr marL="0" marR="0" lvl="0" indent="0" algn="just" defTabSz="914400" rtl="0" eaLnBrk="1" fontAlgn="base" latinLnBrk="0" hangingPunct="1">
                        <a:lnSpc>
                          <a:spcPct val="100000"/>
                        </a:lnSpc>
                        <a:spcBef>
                          <a:spcPct val="20000"/>
                        </a:spcBef>
                        <a:spcAft>
                          <a:spcPct val="0"/>
                        </a:spcAft>
                        <a:buClrTx/>
                        <a:buSzTx/>
                        <a:buFontTx/>
                        <a:buNone/>
                        <a:tabLst/>
                      </a:pPr>
                      <a:r>
                        <a:rPr kumimoji="0" lang="en-US" sz="2400" b="1" i="1" u="none" strike="noStrike" cap="none" normalizeH="0" baseline="0" dirty="0" err="1">
                          <a:ln>
                            <a:noFill/>
                          </a:ln>
                          <a:solidFill>
                            <a:srgbClr val="C00000"/>
                          </a:solidFill>
                          <a:effectLst/>
                          <a:latin typeface="Times New Roman" pitchFamily="18" charset="0"/>
                          <a:ea typeface="新細明體" pitchFamily="18" charset="-120"/>
                          <a:cs typeface="Arial" pitchFamily="34" charset="0"/>
                        </a:rPr>
                        <a:t>có</a:t>
                      </a:r>
                      <a:r>
                        <a:rPr kumimoji="0" lang="en-US" sz="2400" b="1" i="1" u="none" strike="noStrike" cap="none" normalizeH="0" baseline="0" dirty="0">
                          <a:ln>
                            <a:noFill/>
                          </a:ln>
                          <a:solidFill>
                            <a:srgbClr val="C00000"/>
                          </a:solidFill>
                          <a:effectLst/>
                          <a:latin typeface="Times New Roman" pitchFamily="18" charset="0"/>
                          <a:ea typeface="新細明體" pitchFamily="18" charset="-120"/>
                          <a:cs typeface="Arial" pitchFamily="34" charset="0"/>
                        </a:rPr>
                        <a:t> </a:t>
                      </a:r>
                      <a:r>
                        <a:rPr kumimoji="0" lang="en-US" sz="2400" b="1" i="1" u="none" strike="noStrike" cap="none" normalizeH="0" baseline="0" dirty="0" err="1">
                          <a:ln>
                            <a:noFill/>
                          </a:ln>
                          <a:solidFill>
                            <a:srgbClr val="C00000"/>
                          </a:solidFill>
                          <a:effectLst/>
                          <a:latin typeface="Times New Roman" pitchFamily="18" charset="0"/>
                          <a:ea typeface="新細明體" pitchFamily="18" charset="-120"/>
                          <a:cs typeface="Arial" pitchFamily="34" charset="0"/>
                        </a:rPr>
                        <a:t>phải</a:t>
                      </a:r>
                      <a:r>
                        <a:rPr kumimoji="0" lang="en-US" sz="2400" b="1" i="1" u="none" strike="noStrike" cap="none" normalizeH="0" baseline="0" dirty="0">
                          <a:ln>
                            <a:noFill/>
                          </a:ln>
                          <a:solidFill>
                            <a:srgbClr val="C00000"/>
                          </a:solidFill>
                          <a:effectLst/>
                          <a:latin typeface="Times New Roman" pitchFamily="18" charset="0"/>
                          <a:ea typeface="新細明體" pitchFamily="18" charset="-120"/>
                          <a:cs typeface="Arial" pitchFamily="34" charset="0"/>
                        </a:rPr>
                        <a:t> </a:t>
                      </a:r>
                      <a:r>
                        <a:rPr kumimoji="0" lang="en-US" sz="2400" b="1" i="1" u="none" strike="noStrike" cap="none" normalizeH="0" baseline="0" dirty="0" err="1">
                          <a:ln>
                            <a:noFill/>
                          </a:ln>
                          <a:solidFill>
                            <a:srgbClr val="C00000"/>
                          </a:solidFill>
                          <a:effectLst/>
                          <a:latin typeface="Times New Roman" pitchFamily="18" charset="0"/>
                          <a:ea typeface="新細明體" pitchFamily="18" charset="-120"/>
                          <a:cs typeface="Arial" pitchFamily="34" charset="0"/>
                        </a:rPr>
                        <a:t>là</a:t>
                      </a:r>
                      <a:r>
                        <a:rPr kumimoji="0" lang="en-US" sz="2400" b="1" i="1" u="none" strike="noStrike" cap="none" normalizeH="0" baseline="0" dirty="0">
                          <a:ln>
                            <a:noFill/>
                          </a:ln>
                          <a:solidFill>
                            <a:srgbClr val="C00000"/>
                          </a:solidFill>
                          <a:effectLst/>
                          <a:latin typeface="Times New Roman" pitchFamily="18" charset="0"/>
                          <a:ea typeface="新細明體" pitchFamily="18" charset="-120"/>
                          <a:cs typeface="Arial" pitchFamily="34" charset="0"/>
                        </a:rPr>
                        <a:t> </a:t>
                      </a:r>
                      <a:r>
                        <a:rPr kumimoji="0" lang="en-US" sz="2400" b="1" i="1" u="none" strike="noStrike" cap="none" normalizeH="0" baseline="0" dirty="0" err="1">
                          <a:ln>
                            <a:noFill/>
                          </a:ln>
                          <a:solidFill>
                            <a:srgbClr val="C00000"/>
                          </a:solidFill>
                          <a:effectLst/>
                          <a:latin typeface="Times New Roman" pitchFamily="18" charset="0"/>
                          <a:ea typeface="新細明體" pitchFamily="18" charset="-120"/>
                          <a:cs typeface="Arial" pitchFamily="34" charset="0"/>
                        </a:rPr>
                        <a:t>cách</a:t>
                      </a:r>
                      <a:r>
                        <a:rPr kumimoji="0" lang="en-US" sz="2400" b="1" i="1" u="none" strike="noStrike" cap="none" normalizeH="0" baseline="0" dirty="0">
                          <a:ln>
                            <a:noFill/>
                          </a:ln>
                          <a:solidFill>
                            <a:srgbClr val="C00000"/>
                          </a:solidFill>
                          <a:effectLst/>
                          <a:latin typeface="Times New Roman" pitchFamily="18" charset="0"/>
                          <a:ea typeface="新細明體" pitchFamily="18" charset="-120"/>
                          <a:cs typeface="Arial" pitchFamily="34" charset="0"/>
                        </a:rPr>
                        <a:t> </a:t>
                      </a:r>
                      <a:r>
                        <a:rPr kumimoji="0" lang="en-US" sz="2400" b="1" i="1" u="sng" strike="noStrike" cap="none" normalizeH="0" baseline="0" dirty="0" err="1">
                          <a:ln>
                            <a:noFill/>
                          </a:ln>
                          <a:solidFill>
                            <a:srgbClr val="C00000"/>
                          </a:solidFill>
                          <a:effectLst/>
                          <a:latin typeface="Times New Roman" pitchFamily="18" charset="0"/>
                          <a:ea typeface="新細明體" pitchFamily="18" charset="-120"/>
                          <a:cs typeface="Arial" pitchFamily="34" charset="0"/>
                        </a:rPr>
                        <a:t>tốt</a:t>
                      </a:r>
                      <a:r>
                        <a:rPr kumimoji="0" lang="en-US" sz="2400" b="1" i="1" u="sng" strike="noStrike" cap="none" normalizeH="0" baseline="0" dirty="0">
                          <a:ln>
                            <a:noFill/>
                          </a:ln>
                          <a:solidFill>
                            <a:srgbClr val="C00000"/>
                          </a:solidFill>
                          <a:effectLst/>
                          <a:latin typeface="Times New Roman" pitchFamily="18" charset="0"/>
                          <a:ea typeface="新細明體" pitchFamily="18" charset="-120"/>
                          <a:cs typeface="Arial" pitchFamily="34" charset="0"/>
                        </a:rPr>
                        <a:t> </a:t>
                      </a:r>
                      <a:r>
                        <a:rPr kumimoji="0" lang="en-US" sz="2400" b="1" i="1" u="sng" strike="noStrike" cap="none" normalizeH="0" baseline="0" dirty="0" err="1">
                          <a:ln>
                            <a:noFill/>
                          </a:ln>
                          <a:solidFill>
                            <a:srgbClr val="C00000"/>
                          </a:solidFill>
                          <a:effectLst/>
                          <a:latin typeface="Times New Roman" pitchFamily="18" charset="0"/>
                          <a:ea typeface="新細明體" pitchFamily="18" charset="-120"/>
                          <a:cs typeface="Arial" pitchFamily="34" charset="0"/>
                        </a:rPr>
                        <a:t>nhất</a:t>
                      </a:r>
                      <a:r>
                        <a:rPr kumimoji="0" lang="en-US" sz="2400" b="1" i="1" u="none" strike="noStrike" cap="none" normalizeH="0" baseline="0" dirty="0">
                          <a:ln>
                            <a:noFill/>
                          </a:ln>
                          <a:solidFill>
                            <a:srgbClr val="C00000"/>
                          </a:solidFill>
                          <a:effectLst/>
                          <a:latin typeface="Times New Roman" pitchFamily="18" charset="0"/>
                          <a:ea typeface="新細明體" pitchFamily="18" charset="-120"/>
                          <a:cs typeface="Arial" pitchFamily="34" charset="0"/>
                        </a:rPr>
                        <a:t> </a:t>
                      </a:r>
                      <a:r>
                        <a:rPr kumimoji="0" lang="en-US" sz="2400" b="1" i="1" u="none" strike="noStrike" cap="none" normalizeH="0" baseline="0" dirty="0" err="1">
                          <a:ln>
                            <a:noFill/>
                          </a:ln>
                          <a:solidFill>
                            <a:srgbClr val="C00000"/>
                          </a:solidFill>
                          <a:effectLst/>
                          <a:latin typeface="Times New Roman" pitchFamily="18" charset="0"/>
                          <a:ea typeface="新細明體" pitchFamily="18" charset="-120"/>
                          <a:cs typeface="Arial" pitchFamily="34" charset="0"/>
                        </a:rPr>
                        <a:t>làm</a:t>
                      </a:r>
                      <a:r>
                        <a:rPr kumimoji="0" lang="en-US" sz="2400" b="1" i="1" u="none" strike="noStrike" cap="none" normalizeH="0" baseline="0" dirty="0">
                          <a:ln>
                            <a:noFill/>
                          </a:ln>
                          <a:solidFill>
                            <a:srgbClr val="C00000"/>
                          </a:solidFill>
                          <a:effectLst/>
                          <a:latin typeface="Times New Roman" pitchFamily="18" charset="0"/>
                          <a:ea typeface="新細明體" pitchFamily="18" charset="-120"/>
                          <a:cs typeface="Arial" pitchFamily="34" charset="0"/>
                        </a:rPr>
                        <a:t> </a:t>
                      </a:r>
                      <a:r>
                        <a:rPr kumimoji="0" lang="en-US" sz="2400" b="1" i="1" u="none" strike="noStrike" cap="none" normalizeH="0" baseline="0" dirty="0" err="1">
                          <a:ln>
                            <a:noFill/>
                          </a:ln>
                          <a:solidFill>
                            <a:srgbClr val="C00000"/>
                          </a:solidFill>
                          <a:effectLst/>
                          <a:latin typeface="Times New Roman" pitchFamily="18" charset="0"/>
                          <a:ea typeface="新細明體" pitchFamily="18" charset="-120"/>
                          <a:cs typeface="Arial" pitchFamily="34" charset="0"/>
                        </a:rPr>
                        <a:t>tăng</a:t>
                      </a:r>
                      <a:r>
                        <a:rPr kumimoji="0" lang="en-US" sz="2400" b="1" i="1" u="none" strike="noStrike" cap="none" normalizeH="0" baseline="0" dirty="0">
                          <a:ln>
                            <a:noFill/>
                          </a:ln>
                          <a:solidFill>
                            <a:srgbClr val="C00000"/>
                          </a:solidFill>
                          <a:effectLst/>
                          <a:latin typeface="Times New Roman" pitchFamily="18" charset="0"/>
                          <a:ea typeface="新細明體" pitchFamily="18" charset="-120"/>
                          <a:cs typeface="Arial" pitchFamily="34" charset="0"/>
                        </a:rPr>
                        <a:t> </a:t>
                      </a:r>
                      <a:r>
                        <a:rPr kumimoji="0" lang="en-US" sz="2400" b="1" i="1" u="none" strike="noStrike" cap="none" normalizeH="0" baseline="0" dirty="0" err="1">
                          <a:ln>
                            <a:noFill/>
                          </a:ln>
                          <a:solidFill>
                            <a:srgbClr val="C00000"/>
                          </a:solidFill>
                          <a:effectLst/>
                          <a:latin typeface="Times New Roman" pitchFamily="18" charset="0"/>
                          <a:ea typeface="新細明體" pitchFamily="18" charset="-120"/>
                          <a:cs typeface="Arial" pitchFamily="34" charset="0"/>
                        </a:rPr>
                        <a:t>kết</a:t>
                      </a:r>
                      <a:r>
                        <a:rPr kumimoji="0" lang="en-US" sz="2400" b="1" i="1" u="none" strike="noStrike" cap="none" normalizeH="0" baseline="0" dirty="0">
                          <a:ln>
                            <a:noFill/>
                          </a:ln>
                          <a:solidFill>
                            <a:srgbClr val="C00000"/>
                          </a:solidFill>
                          <a:effectLst/>
                          <a:latin typeface="Times New Roman" pitchFamily="18" charset="0"/>
                          <a:ea typeface="新細明體" pitchFamily="18" charset="-120"/>
                          <a:cs typeface="Arial" pitchFamily="34" charset="0"/>
                        </a:rPr>
                        <a:t> </a:t>
                      </a:r>
                      <a:r>
                        <a:rPr kumimoji="0" lang="en-US" sz="2400" b="1" i="1" u="none" strike="noStrike" cap="none" normalizeH="0" baseline="0" dirty="0" err="1">
                          <a:ln>
                            <a:noFill/>
                          </a:ln>
                          <a:solidFill>
                            <a:srgbClr val="C00000"/>
                          </a:solidFill>
                          <a:effectLst/>
                          <a:latin typeface="Times New Roman" pitchFamily="18" charset="0"/>
                          <a:ea typeface="新細明體" pitchFamily="18" charset="-120"/>
                          <a:cs typeface="Arial" pitchFamily="34" charset="0"/>
                        </a:rPr>
                        <a:t>quả</a:t>
                      </a:r>
                      <a:r>
                        <a:rPr kumimoji="0" lang="en-US" sz="2400" b="1" i="1" u="none" strike="noStrike" cap="none" normalizeH="0" baseline="0" dirty="0">
                          <a:ln>
                            <a:noFill/>
                          </a:ln>
                          <a:solidFill>
                            <a:srgbClr val="C00000"/>
                          </a:solidFill>
                          <a:effectLst/>
                          <a:latin typeface="Times New Roman" pitchFamily="18" charset="0"/>
                          <a:ea typeface="新細明體" pitchFamily="18" charset="-120"/>
                          <a:cs typeface="Arial" pitchFamily="34" charset="0"/>
                        </a:rPr>
                        <a:t> </a:t>
                      </a:r>
                      <a:r>
                        <a:rPr kumimoji="0" lang="en-US" sz="2400" b="1" i="1" u="none" strike="noStrike" cap="none" normalizeH="0" baseline="0" dirty="0" err="1">
                          <a:ln>
                            <a:noFill/>
                          </a:ln>
                          <a:solidFill>
                            <a:srgbClr val="C00000"/>
                          </a:solidFill>
                          <a:effectLst/>
                          <a:latin typeface="Times New Roman" pitchFamily="18" charset="0"/>
                          <a:ea typeface="新細明體" pitchFamily="18" charset="-120"/>
                          <a:cs typeface="Arial" pitchFamily="34" charset="0"/>
                        </a:rPr>
                        <a:t>học</a:t>
                      </a:r>
                      <a:r>
                        <a:rPr kumimoji="0" lang="en-US" sz="2400" b="1" i="1" u="none" strike="noStrike" cap="none" normalizeH="0" baseline="0" dirty="0">
                          <a:ln>
                            <a:noFill/>
                          </a:ln>
                          <a:solidFill>
                            <a:srgbClr val="C00000"/>
                          </a:solidFill>
                          <a:effectLst/>
                          <a:latin typeface="Times New Roman" pitchFamily="18" charset="0"/>
                          <a:ea typeface="新細明體" pitchFamily="18" charset="-120"/>
                          <a:cs typeface="Arial" pitchFamily="34" charset="0"/>
                        </a:rPr>
                        <a:t> </a:t>
                      </a:r>
                      <a:r>
                        <a:rPr kumimoji="0" lang="en-US" sz="2400" b="1" i="1" u="none" strike="noStrike" cap="none" normalizeH="0" baseline="0" dirty="0" err="1">
                          <a:ln>
                            <a:noFill/>
                          </a:ln>
                          <a:solidFill>
                            <a:srgbClr val="C00000"/>
                          </a:solidFill>
                          <a:effectLst/>
                          <a:latin typeface="Times New Roman" pitchFamily="18" charset="0"/>
                          <a:ea typeface="新細明體" pitchFamily="18" charset="-120"/>
                          <a:cs typeface="Arial" pitchFamily="34" charset="0"/>
                        </a:rPr>
                        <a:t>tập</a:t>
                      </a:r>
                      <a:r>
                        <a:rPr kumimoji="0" lang="en-US" sz="2400" b="1" i="1" u="none" strike="noStrike" cap="none" normalizeH="0" baseline="0" dirty="0">
                          <a:ln>
                            <a:noFill/>
                          </a:ln>
                          <a:solidFill>
                            <a:srgbClr val="C00000"/>
                          </a:solidFill>
                          <a:effectLst/>
                          <a:latin typeface="Times New Roman" pitchFamily="18" charset="0"/>
                          <a:ea typeface="新細明體" pitchFamily="18" charset="-120"/>
                          <a:cs typeface="Arial" pitchFamily="34" charset="0"/>
                        </a:rPr>
                        <a:t> </a:t>
                      </a:r>
                      <a:r>
                        <a:rPr kumimoji="0" lang="en-US" sz="2400" b="1" i="1" u="none" strike="noStrike" cap="none" normalizeH="0" baseline="0" dirty="0" err="1">
                          <a:ln>
                            <a:noFill/>
                          </a:ln>
                          <a:solidFill>
                            <a:srgbClr val="C00000"/>
                          </a:solidFill>
                          <a:effectLst/>
                          <a:latin typeface="Times New Roman" pitchFamily="18" charset="0"/>
                          <a:ea typeface="新細明體" pitchFamily="18" charset="-120"/>
                          <a:cs typeface="Arial" pitchFamily="34" charset="0"/>
                        </a:rPr>
                        <a:t>Hình</a:t>
                      </a:r>
                      <a:r>
                        <a:rPr kumimoji="0" lang="en-US" sz="2400" b="1" i="1" u="none" strike="noStrike" cap="none" normalizeH="0" baseline="0" dirty="0">
                          <a:ln>
                            <a:noFill/>
                          </a:ln>
                          <a:solidFill>
                            <a:srgbClr val="C00000"/>
                          </a:solidFill>
                          <a:effectLst/>
                          <a:latin typeface="Times New Roman" pitchFamily="18" charset="0"/>
                          <a:ea typeface="新細明體" pitchFamily="18" charset="-120"/>
                          <a:cs typeface="Arial" pitchFamily="34" charset="0"/>
                        </a:rPr>
                        <a:t> </a:t>
                      </a:r>
                      <a:r>
                        <a:rPr kumimoji="0" lang="en-US" sz="2400" b="1" i="1" u="none" strike="noStrike" cap="none" normalizeH="0" baseline="0" dirty="0" err="1">
                          <a:ln>
                            <a:noFill/>
                          </a:ln>
                          <a:solidFill>
                            <a:srgbClr val="C00000"/>
                          </a:solidFill>
                          <a:effectLst/>
                          <a:latin typeface="Times New Roman" pitchFamily="18" charset="0"/>
                          <a:ea typeface="新細明體" pitchFamily="18" charset="-120"/>
                          <a:cs typeface="Arial" pitchFamily="34" charset="0"/>
                        </a:rPr>
                        <a:t>học</a:t>
                      </a:r>
                      <a:r>
                        <a:rPr kumimoji="0" lang="en-US" sz="2400" b="1" i="1" u="none" strike="noStrike" cap="none" normalizeH="0" baseline="0" dirty="0">
                          <a:ln>
                            <a:noFill/>
                          </a:ln>
                          <a:solidFill>
                            <a:srgbClr val="C00000"/>
                          </a:solidFill>
                          <a:effectLst/>
                          <a:latin typeface="Times New Roman" pitchFamily="18" charset="0"/>
                          <a:ea typeface="新細明體" pitchFamily="18" charset="-120"/>
                          <a:cs typeface="Arial" pitchFamily="34" charset="0"/>
                        </a:rPr>
                        <a:t> </a:t>
                      </a:r>
                      <a:r>
                        <a:rPr kumimoji="0" lang="en-US" sz="2400" b="1" i="1" u="none" strike="noStrike" cap="none" normalizeH="0" baseline="0" dirty="0" err="1">
                          <a:ln>
                            <a:noFill/>
                          </a:ln>
                          <a:solidFill>
                            <a:srgbClr val="C00000"/>
                          </a:solidFill>
                          <a:effectLst/>
                          <a:latin typeface="Times New Roman" pitchFamily="18" charset="0"/>
                          <a:ea typeface="新細明體" pitchFamily="18" charset="-120"/>
                          <a:cs typeface="Arial" pitchFamily="34" charset="0"/>
                        </a:rPr>
                        <a:t>trực</a:t>
                      </a:r>
                      <a:r>
                        <a:rPr kumimoji="0" lang="en-US" sz="2400" b="1" i="1" u="none" strike="noStrike" cap="none" normalizeH="0" baseline="0" dirty="0">
                          <a:ln>
                            <a:noFill/>
                          </a:ln>
                          <a:solidFill>
                            <a:srgbClr val="C00000"/>
                          </a:solidFill>
                          <a:effectLst/>
                          <a:latin typeface="Times New Roman" pitchFamily="18" charset="0"/>
                          <a:ea typeface="新細明體" pitchFamily="18" charset="-120"/>
                          <a:cs typeface="Arial" pitchFamily="34" charset="0"/>
                        </a:rPr>
                        <a:t> </a:t>
                      </a:r>
                      <a:r>
                        <a:rPr kumimoji="0" lang="en-US" sz="2400" b="1" i="1" u="none" strike="noStrike" cap="none" normalizeH="0" baseline="0" dirty="0" err="1">
                          <a:ln>
                            <a:noFill/>
                          </a:ln>
                          <a:solidFill>
                            <a:srgbClr val="C00000"/>
                          </a:solidFill>
                          <a:effectLst/>
                          <a:latin typeface="Times New Roman" pitchFamily="18" charset="0"/>
                          <a:ea typeface="新細明體" pitchFamily="18" charset="-120"/>
                          <a:cs typeface="Arial" pitchFamily="34" charset="0"/>
                        </a:rPr>
                        <a:t>quan</a:t>
                      </a:r>
                      <a:r>
                        <a:rPr kumimoji="0" lang="en-US" sz="2400" b="1" i="1" u="none" strike="noStrike" cap="none" normalizeH="0" baseline="0" dirty="0">
                          <a:ln>
                            <a:noFill/>
                          </a:ln>
                          <a:solidFill>
                            <a:srgbClr val="C00000"/>
                          </a:solidFill>
                          <a:effectLst/>
                          <a:latin typeface="Times New Roman" pitchFamily="18" charset="0"/>
                          <a:ea typeface="新細明體" pitchFamily="18" charset="-120"/>
                          <a:cs typeface="Arial" pitchFamily="34" charset="0"/>
                        </a:rPr>
                        <a:t> </a:t>
                      </a:r>
                      <a:r>
                        <a:rPr kumimoji="0" lang="en-US" sz="2400" b="1" i="1" u="none" strike="noStrike" cap="none" normalizeH="0" baseline="0" dirty="0" err="1">
                          <a:ln>
                            <a:noFill/>
                          </a:ln>
                          <a:solidFill>
                            <a:srgbClr val="C00000"/>
                          </a:solidFill>
                          <a:effectLst/>
                          <a:latin typeface="Times New Roman" pitchFamily="18" charset="0"/>
                          <a:ea typeface="新細明體" pitchFamily="18" charset="-120"/>
                          <a:cs typeface="Arial" pitchFamily="34" charset="0"/>
                        </a:rPr>
                        <a:t>của</a:t>
                      </a:r>
                      <a:r>
                        <a:rPr kumimoji="0" lang="en-US" sz="2400" b="1" i="1" u="none" strike="noStrike" cap="none" normalizeH="0" baseline="0" dirty="0">
                          <a:ln>
                            <a:noFill/>
                          </a:ln>
                          <a:solidFill>
                            <a:srgbClr val="C00000"/>
                          </a:solidFill>
                          <a:effectLst/>
                          <a:latin typeface="Times New Roman" pitchFamily="18" charset="0"/>
                          <a:ea typeface="新細明體" pitchFamily="18" charset="-120"/>
                          <a:cs typeface="Arial" pitchFamily="34" charset="0"/>
                        </a:rPr>
                        <a:t> HS </a:t>
                      </a:r>
                      <a:r>
                        <a:rPr kumimoji="0" lang="en-US" sz="2400" b="1" i="1" u="none" strike="noStrike" cap="none" normalizeH="0" baseline="0" dirty="0" err="1">
                          <a:ln>
                            <a:noFill/>
                          </a:ln>
                          <a:solidFill>
                            <a:srgbClr val="C00000"/>
                          </a:solidFill>
                          <a:effectLst/>
                          <a:latin typeface="Times New Roman" pitchFamily="18" charset="0"/>
                          <a:ea typeface="新細明體" pitchFamily="18" charset="-120"/>
                          <a:cs typeface="Arial" pitchFamily="34" charset="0"/>
                        </a:rPr>
                        <a:t>lớp</a:t>
                      </a:r>
                      <a:r>
                        <a:rPr kumimoji="0" lang="en-US" sz="2400" b="1" i="1" u="none" strike="noStrike" cap="none" normalizeH="0" baseline="0" dirty="0">
                          <a:ln>
                            <a:noFill/>
                          </a:ln>
                          <a:solidFill>
                            <a:srgbClr val="C00000"/>
                          </a:solidFill>
                          <a:effectLst/>
                          <a:latin typeface="Times New Roman" pitchFamily="18" charset="0"/>
                          <a:ea typeface="新細明體" pitchFamily="18" charset="-120"/>
                          <a:cs typeface="Arial" pitchFamily="34" charset="0"/>
                        </a:rPr>
                        <a:t> 9A Trường THCS X </a:t>
                      </a:r>
                      <a:r>
                        <a:rPr kumimoji="0" lang="en-US" sz="2400" b="1" i="1" u="none" strike="noStrike" cap="none" normalizeH="0" baseline="0" dirty="0" err="1">
                          <a:ln>
                            <a:noFill/>
                          </a:ln>
                          <a:solidFill>
                            <a:srgbClr val="C00000"/>
                          </a:solidFill>
                          <a:effectLst/>
                          <a:latin typeface="Times New Roman" pitchFamily="18" charset="0"/>
                          <a:ea typeface="新細明體" pitchFamily="18" charset="-120"/>
                          <a:cs typeface="Arial" pitchFamily="34" charset="0"/>
                        </a:rPr>
                        <a:t>không</a:t>
                      </a:r>
                      <a:r>
                        <a:rPr kumimoji="0" lang="en-US" sz="2400" b="1" i="1" u="none" strike="noStrike" cap="none" normalizeH="0" baseline="0" dirty="0">
                          <a:ln>
                            <a:noFill/>
                          </a:ln>
                          <a:solidFill>
                            <a:srgbClr val="C00000"/>
                          </a:solidFill>
                          <a:effectLst/>
                          <a:latin typeface="Times New Roman" pitchFamily="18" charset="0"/>
                          <a:ea typeface="新細明體" pitchFamily="18" charset="-120"/>
                          <a:cs typeface="Arial" pitchFamily="34" charset="0"/>
                        </a:rPr>
                        <a:t> ?</a:t>
                      </a:r>
                    </a:p>
                  </a:txBody>
                  <a:tcPr marL="137160" marR="13716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39912">
                <a:tc>
                  <a:txBody>
                    <a:bodyPr/>
                    <a:lstStyle/>
                    <a:p>
                      <a:pPr marL="0" marR="0" lvl="0" indent="0" algn="ctr" defTabSz="914400" rtl="0" eaLnBrk="1" fontAlgn="base" latinLnBrk="0" hangingPunct="1">
                        <a:lnSpc>
                          <a:spcPct val="100000"/>
                        </a:lnSpc>
                        <a:spcBef>
                          <a:spcPts val="300"/>
                        </a:spcBef>
                        <a:spcAft>
                          <a:spcPts val="300"/>
                        </a:spcAft>
                        <a:buClrTx/>
                        <a:buSzTx/>
                        <a:buFontTx/>
                        <a:buNone/>
                        <a:tabLst/>
                      </a:pPr>
                      <a:r>
                        <a:rPr kumimoji="0" lang="en-US" sz="2400" b="1" i="0" u="none" strike="noStrike" cap="none" normalizeH="0" baseline="0" dirty="0" err="1">
                          <a:ln>
                            <a:noFill/>
                          </a:ln>
                          <a:solidFill>
                            <a:schemeClr val="tx1"/>
                          </a:solidFill>
                          <a:effectLst/>
                          <a:latin typeface="Arial" pitchFamily="34" charset="0"/>
                          <a:ea typeface="新細明體" pitchFamily="18" charset="-120"/>
                          <a:cs typeface="Arial" pitchFamily="34" charset="0"/>
                        </a:rPr>
                        <a:t>Phân</a:t>
                      </a:r>
                      <a:r>
                        <a:rPr kumimoji="0" lang="en-US" sz="2400" b="1" i="0" u="none" strike="noStrike" cap="none" normalizeH="0" baseline="0" dirty="0">
                          <a:ln>
                            <a:noFill/>
                          </a:ln>
                          <a:solidFill>
                            <a:schemeClr val="tx1"/>
                          </a:solidFill>
                          <a:effectLst/>
                          <a:latin typeface="Arial" pitchFamily="34" charset="0"/>
                          <a:ea typeface="新細明體" pitchFamily="18" charset="-120"/>
                          <a:cs typeface="Arial" pitchFamily="34" charset="0"/>
                        </a:rPr>
                        <a:t> </a:t>
                      </a:r>
                      <a:r>
                        <a:rPr kumimoji="0" lang="en-US" sz="2400" b="1" i="0" u="none" strike="noStrike" cap="none" normalizeH="0" baseline="0" dirty="0" err="1">
                          <a:ln>
                            <a:noFill/>
                          </a:ln>
                          <a:solidFill>
                            <a:schemeClr val="tx1"/>
                          </a:solidFill>
                          <a:effectLst/>
                          <a:latin typeface="Arial" pitchFamily="34" charset="0"/>
                          <a:ea typeface="新細明體" pitchFamily="18" charset="-120"/>
                          <a:cs typeface="Arial" pitchFamily="34" charset="0"/>
                        </a:rPr>
                        <a:t>tích</a:t>
                      </a:r>
                      <a:endParaRPr kumimoji="0" lang="en-US" sz="2400" b="0" i="0" u="none" strike="noStrike" cap="none" normalizeH="0" baseline="0" dirty="0">
                        <a:ln>
                          <a:noFill/>
                        </a:ln>
                        <a:solidFill>
                          <a:schemeClr val="tx1"/>
                        </a:solidFill>
                        <a:effectLst/>
                        <a:latin typeface="Arial" pitchFamily="34" charset="0"/>
                        <a:ea typeface="新細明體" pitchFamily="18" charset="-120"/>
                        <a:cs typeface="Arial" pitchFamily="34" charset="0"/>
                      </a:endParaRPr>
                    </a:p>
                  </a:txBody>
                  <a:tcPr marL="137160" marR="13716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ts val="300"/>
                        </a:spcBef>
                        <a:spcAft>
                          <a:spcPts val="300"/>
                        </a:spcAft>
                        <a:buClrTx/>
                        <a:buSzTx/>
                        <a:buFontTx/>
                        <a:buNone/>
                        <a:tabLst/>
                      </a:pPr>
                      <a:r>
                        <a:rPr kumimoji="0" lang="en-US" sz="2400" b="0" i="0" u="none" strike="noStrike" cap="none" normalizeH="0" baseline="0" dirty="0" err="1">
                          <a:ln>
                            <a:noFill/>
                          </a:ln>
                          <a:solidFill>
                            <a:schemeClr val="tx1"/>
                          </a:solidFill>
                          <a:effectLst/>
                          <a:latin typeface="Times New Roman" pitchFamily="18" charset="0"/>
                          <a:ea typeface="新細明體" pitchFamily="18" charset="-120"/>
                          <a:cs typeface="Arial" pitchFamily="34" charset="0"/>
                        </a:rPr>
                        <a:t>Vấn</a:t>
                      </a:r>
                      <a:r>
                        <a:rPr kumimoji="0" lang="en-US" sz="2400" b="0" i="0" u="none" strike="noStrike" cap="none" normalizeH="0" baseline="0" dirty="0">
                          <a:ln>
                            <a:noFill/>
                          </a:ln>
                          <a:solidFill>
                            <a:schemeClr val="tx1"/>
                          </a:solidFill>
                          <a:effectLst/>
                          <a:latin typeface="Times New Roman" pitchFamily="18" charset="0"/>
                          <a:ea typeface="新細明體" pitchFamily="18" charset="-120"/>
                          <a:cs typeface="Arial" pitchFamily="34" charset="0"/>
                        </a:rPr>
                        <a:t> </a:t>
                      </a:r>
                      <a:r>
                        <a:rPr kumimoji="0" lang="en-US" sz="2400" b="0" i="0" u="none" strike="noStrike" cap="none" normalizeH="0" baseline="0" dirty="0" err="1">
                          <a:ln>
                            <a:noFill/>
                          </a:ln>
                          <a:solidFill>
                            <a:schemeClr val="tx1"/>
                          </a:solidFill>
                          <a:effectLst/>
                          <a:latin typeface="Times New Roman" pitchFamily="18" charset="0"/>
                          <a:ea typeface="新細明體" pitchFamily="18" charset="-120"/>
                          <a:cs typeface="Arial" pitchFamily="34" charset="0"/>
                        </a:rPr>
                        <a:t>đề</a:t>
                      </a:r>
                      <a:r>
                        <a:rPr kumimoji="0" lang="en-US" sz="2400" b="0" i="0" u="none" strike="noStrike" cap="none" normalizeH="0" baseline="0" dirty="0">
                          <a:ln>
                            <a:noFill/>
                          </a:ln>
                          <a:solidFill>
                            <a:schemeClr val="tx1"/>
                          </a:solidFill>
                          <a:effectLst/>
                          <a:latin typeface="Times New Roman" pitchFamily="18" charset="0"/>
                          <a:ea typeface="新細明體" pitchFamily="18" charset="-120"/>
                          <a:cs typeface="Arial" pitchFamily="34" charset="0"/>
                        </a:rPr>
                        <a:t> </a:t>
                      </a:r>
                      <a:r>
                        <a:rPr kumimoji="0" lang="en-US" sz="2400" b="1" i="0" u="none" strike="noStrike" cap="none" normalizeH="0" baseline="0" dirty="0" err="1">
                          <a:ln>
                            <a:noFill/>
                          </a:ln>
                          <a:solidFill>
                            <a:schemeClr val="tx1"/>
                          </a:solidFill>
                          <a:effectLst/>
                          <a:latin typeface="Times New Roman" pitchFamily="18" charset="0"/>
                          <a:ea typeface="新細明體" pitchFamily="18" charset="-120"/>
                          <a:cs typeface="Arial" pitchFamily="34" charset="0"/>
                        </a:rPr>
                        <a:t>KHÔNG</a:t>
                      </a:r>
                      <a:r>
                        <a:rPr kumimoji="0" lang="en-US" sz="2400" b="0" i="0" u="none" strike="noStrike" cap="none" normalizeH="0" baseline="0" dirty="0">
                          <a:ln>
                            <a:noFill/>
                          </a:ln>
                          <a:solidFill>
                            <a:schemeClr val="tx1"/>
                          </a:solidFill>
                          <a:effectLst/>
                          <a:latin typeface="Times New Roman" pitchFamily="18" charset="0"/>
                          <a:ea typeface="新細明體" pitchFamily="18" charset="-120"/>
                          <a:cs typeface="Arial" pitchFamily="34" charset="0"/>
                        </a:rPr>
                        <a:t> </a:t>
                      </a:r>
                      <a:r>
                        <a:rPr kumimoji="0" lang="en-US" sz="2400" b="0" i="0" u="none" strike="noStrike" cap="none" normalizeH="0" baseline="0" dirty="0" err="1">
                          <a:ln>
                            <a:noFill/>
                          </a:ln>
                          <a:solidFill>
                            <a:schemeClr val="tx1"/>
                          </a:solidFill>
                          <a:effectLst/>
                          <a:latin typeface="Times New Roman" pitchFamily="18" charset="0"/>
                          <a:ea typeface="新細明體" pitchFamily="18" charset="-120"/>
                          <a:cs typeface="Arial" pitchFamily="34" charset="0"/>
                        </a:rPr>
                        <a:t>nghiên</a:t>
                      </a:r>
                      <a:r>
                        <a:rPr kumimoji="0" lang="en-US" sz="2400" b="0" i="0" u="none" strike="noStrike" cap="none" normalizeH="0" baseline="0" dirty="0">
                          <a:ln>
                            <a:noFill/>
                          </a:ln>
                          <a:solidFill>
                            <a:schemeClr val="tx1"/>
                          </a:solidFill>
                          <a:effectLst/>
                          <a:latin typeface="Times New Roman" pitchFamily="18" charset="0"/>
                          <a:ea typeface="新細明體" pitchFamily="18" charset="-120"/>
                          <a:cs typeface="Arial" pitchFamily="34" charset="0"/>
                        </a:rPr>
                        <a:t> </a:t>
                      </a:r>
                      <a:r>
                        <a:rPr kumimoji="0" lang="en-US" sz="2400" b="0" i="0" u="none" strike="noStrike" cap="none" normalizeH="0" baseline="0" dirty="0" err="1">
                          <a:ln>
                            <a:noFill/>
                          </a:ln>
                          <a:solidFill>
                            <a:schemeClr val="tx1"/>
                          </a:solidFill>
                          <a:effectLst/>
                          <a:latin typeface="Times New Roman" pitchFamily="18" charset="0"/>
                          <a:ea typeface="新細明體" pitchFamily="18" charset="-120"/>
                          <a:cs typeface="Arial" pitchFamily="34" charset="0"/>
                        </a:rPr>
                        <a:t>cứu</a:t>
                      </a:r>
                      <a:r>
                        <a:rPr kumimoji="0" lang="en-US" sz="2400" b="0" i="0" u="none" strike="noStrike" cap="none" normalizeH="0" baseline="0" dirty="0">
                          <a:ln>
                            <a:noFill/>
                          </a:ln>
                          <a:solidFill>
                            <a:schemeClr val="tx1"/>
                          </a:solidFill>
                          <a:effectLst/>
                          <a:latin typeface="Times New Roman" pitchFamily="18" charset="0"/>
                          <a:ea typeface="新細明體" pitchFamily="18" charset="-120"/>
                          <a:cs typeface="Arial" pitchFamily="34" charset="0"/>
                        </a:rPr>
                        <a:t> </a:t>
                      </a:r>
                      <a:r>
                        <a:rPr kumimoji="0" lang="en-US" sz="2400" b="0" i="0" u="none" strike="noStrike" cap="none" normalizeH="0" baseline="0" dirty="0" err="1">
                          <a:ln>
                            <a:noFill/>
                          </a:ln>
                          <a:solidFill>
                            <a:schemeClr val="tx1"/>
                          </a:solidFill>
                          <a:effectLst/>
                          <a:latin typeface="Times New Roman" pitchFamily="18" charset="0"/>
                          <a:ea typeface="新細明體" pitchFamily="18" charset="-120"/>
                          <a:cs typeface="Arial" pitchFamily="34" charset="0"/>
                        </a:rPr>
                        <a:t>được</a:t>
                      </a:r>
                      <a:r>
                        <a:rPr kumimoji="0" lang="en-US" sz="2400" b="0" i="0" u="none" strike="noStrike" cap="none" normalizeH="0" baseline="0" dirty="0">
                          <a:ln>
                            <a:noFill/>
                          </a:ln>
                          <a:solidFill>
                            <a:schemeClr val="tx1"/>
                          </a:solidFill>
                          <a:effectLst/>
                          <a:latin typeface="Times New Roman" pitchFamily="18" charset="0"/>
                          <a:ea typeface="新細明體" pitchFamily="18" charset="-120"/>
                          <a:cs typeface="Arial" pitchFamily="34" charset="0"/>
                        </a:rPr>
                        <a:t> </a:t>
                      </a:r>
                    </a:p>
                    <a:p>
                      <a:pPr marL="0" marR="0" lvl="0" indent="0" algn="just" defTabSz="914400" rtl="0" eaLnBrk="1" fontAlgn="base" latinLnBrk="0" hangingPunct="1">
                        <a:lnSpc>
                          <a:spcPct val="100000"/>
                        </a:lnSpc>
                        <a:spcBef>
                          <a:spcPts val="300"/>
                        </a:spcBef>
                        <a:spcAft>
                          <a:spcPts val="300"/>
                        </a:spcAft>
                        <a:buClrTx/>
                        <a:buSzTx/>
                        <a:buFontTx/>
                        <a:buNone/>
                        <a:tabLst/>
                      </a:pPr>
                      <a:r>
                        <a:rPr kumimoji="0" lang="en-US" sz="2400" b="0" i="0" u="none" strike="noStrike" cap="none" normalizeH="0" baseline="0" dirty="0" err="1">
                          <a:ln>
                            <a:noFill/>
                          </a:ln>
                          <a:solidFill>
                            <a:schemeClr val="tx1"/>
                          </a:solidFill>
                          <a:effectLst/>
                          <a:latin typeface="Times New Roman" pitchFamily="18" charset="0"/>
                          <a:ea typeface="新細明體" pitchFamily="18" charset="-120"/>
                          <a:cs typeface="Arial" pitchFamily="34" charset="0"/>
                        </a:rPr>
                        <a:t>vì</a:t>
                      </a:r>
                      <a:r>
                        <a:rPr kumimoji="0" lang="en-US" sz="2400" b="0" i="0" u="none" strike="noStrike" cap="none" normalizeH="0" baseline="0" dirty="0">
                          <a:ln>
                            <a:noFill/>
                          </a:ln>
                          <a:solidFill>
                            <a:schemeClr val="tx1"/>
                          </a:solidFill>
                          <a:effectLst/>
                          <a:latin typeface="Times New Roman" pitchFamily="18" charset="0"/>
                          <a:ea typeface="新細明體" pitchFamily="18" charset="-120"/>
                          <a:cs typeface="Arial" pitchFamily="34" charset="0"/>
                        </a:rPr>
                        <a:t> </a:t>
                      </a:r>
                      <a:r>
                        <a:rPr kumimoji="0" lang="en-US" sz="2400" b="0" i="0" u="none" strike="noStrike" cap="none" normalizeH="0" baseline="0" dirty="0" err="1">
                          <a:ln>
                            <a:noFill/>
                          </a:ln>
                          <a:solidFill>
                            <a:schemeClr val="tx1"/>
                          </a:solidFill>
                          <a:effectLst/>
                          <a:latin typeface="Times New Roman" pitchFamily="18" charset="0"/>
                          <a:ea typeface="新細明體" pitchFamily="18" charset="-120"/>
                          <a:cs typeface="Arial" pitchFamily="34" charset="0"/>
                        </a:rPr>
                        <a:t>từ</a:t>
                      </a:r>
                      <a:r>
                        <a:rPr kumimoji="0" lang="en-US" sz="2400" b="0" i="0" u="none" strike="noStrike" cap="none" normalizeH="0" baseline="0" dirty="0">
                          <a:ln>
                            <a:noFill/>
                          </a:ln>
                          <a:solidFill>
                            <a:schemeClr val="tx1"/>
                          </a:solidFill>
                          <a:effectLst/>
                          <a:latin typeface="Times New Roman" pitchFamily="18" charset="0"/>
                          <a:ea typeface="新細明體" pitchFamily="18" charset="-120"/>
                          <a:cs typeface="Arial" pitchFamily="34" charset="0"/>
                        </a:rPr>
                        <a:t> </a:t>
                      </a:r>
                      <a:r>
                        <a:rPr kumimoji="0" lang="en-US" sz="2400" b="1" i="1" u="none" strike="noStrike" cap="none" normalizeH="0" baseline="0" dirty="0">
                          <a:ln>
                            <a:noFill/>
                          </a:ln>
                          <a:solidFill>
                            <a:schemeClr val="tx1"/>
                          </a:solidFill>
                          <a:effectLst/>
                          <a:latin typeface="Times New Roman" pitchFamily="18" charset="0"/>
                          <a:ea typeface="新細明體" pitchFamily="18" charset="-120"/>
                          <a:cs typeface="Arial" pitchFamily="34" charset="0"/>
                        </a:rPr>
                        <a:t>“</a:t>
                      </a:r>
                      <a:r>
                        <a:rPr kumimoji="0" lang="en-US" sz="2400" b="1" i="1" u="none" strike="noStrike" cap="none" normalizeH="0" baseline="0" dirty="0" err="1">
                          <a:ln>
                            <a:noFill/>
                          </a:ln>
                          <a:solidFill>
                            <a:schemeClr val="tx1"/>
                          </a:solidFill>
                          <a:effectLst/>
                          <a:latin typeface="Times New Roman" pitchFamily="18" charset="0"/>
                          <a:ea typeface="新細明體" pitchFamily="18" charset="-120"/>
                          <a:cs typeface="Arial" pitchFamily="34" charset="0"/>
                        </a:rPr>
                        <a:t>tốt</a:t>
                      </a:r>
                      <a:r>
                        <a:rPr kumimoji="0" lang="en-US" sz="2400" b="1" i="1" u="none" strike="noStrike" cap="none" normalizeH="0" baseline="0" dirty="0">
                          <a:ln>
                            <a:noFill/>
                          </a:ln>
                          <a:solidFill>
                            <a:schemeClr val="tx1"/>
                          </a:solidFill>
                          <a:effectLst/>
                          <a:latin typeface="Times New Roman" pitchFamily="18" charset="0"/>
                          <a:ea typeface="新細明體" pitchFamily="18" charset="-120"/>
                          <a:cs typeface="Arial" pitchFamily="34" charset="0"/>
                        </a:rPr>
                        <a:t> </a:t>
                      </a:r>
                      <a:r>
                        <a:rPr kumimoji="0" lang="en-US" sz="2400" b="1" i="1" u="none" strike="noStrike" cap="none" normalizeH="0" baseline="0" dirty="0" err="1">
                          <a:ln>
                            <a:noFill/>
                          </a:ln>
                          <a:solidFill>
                            <a:schemeClr val="tx1"/>
                          </a:solidFill>
                          <a:effectLst/>
                          <a:latin typeface="Times New Roman" pitchFamily="18" charset="0"/>
                          <a:ea typeface="新細明體" pitchFamily="18" charset="-120"/>
                          <a:cs typeface="Arial" pitchFamily="34" charset="0"/>
                        </a:rPr>
                        <a:t>nhất</a:t>
                      </a:r>
                      <a:r>
                        <a:rPr kumimoji="0" lang="en-US" sz="2400" b="1" i="1" u="none" strike="noStrike" cap="none" normalizeH="0" baseline="0" dirty="0">
                          <a:ln>
                            <a:noFill/>
                          </a:ln>
                          <a:solidFill>
                            <a:schemeClr val="tx1"/>
                          </a:solidFill>
                          <a:effectLst/>
                          <a:latin typeface="Times New Roman" pitchFamily="18" charset="0"/>
                          <a:ea typeface="新細明體" pitchFamily="18" charset="-120"/>
                          <a:cs typeface="Arial" pitchFamily="34" charset="0"/>
                        </a:rPr>
                        <a:t>” </a:t>
                      </a:r>
                      <a:r>
                        <a:rPr kumimoji="0" lang="en-US" sz="2400" b="0" i="0" u="none" strike="noStrike" cap="none" normalizeH="0" baseline="0" dirty="0">
                          <a:ln>
                            <a:noFill/>
                          </a:ln>
                          <a:solidFill>
                            <a:schemeClr val="tx1"/>
                          </a:solidFill>
                          <a:effectLst/>
                          <a:latin typeface="Times New Roman" pitchFamily="18" charset="0"/>
                          <a:ea typeface="新細明體" pitchFamily="18" charset="-120"/>
                          <a:cs typeface="Arial" pitchFamily="34" charset="0"/>
                        </a:rPr>
                        <a:t>(</a:t>
                      </a:r>
                      <a:r>
                        <a:rPr kumimoji="0" lang="en-US" sz="2400" b="0" i="0" u="none" strike="noStrike" cap="none" normalizeH="0" baseline="0" dirty="0" err="1">
                          <a:ln>
                            <a:noFill/>
                          </a:ln>
                          <a:solidFill>
                            <a:schemeClr val="tx1"/>
                          </a:solidFill>
                          <a:effectLst/>
                          <a:latin typeface="Times New Roman" pitchFamily="18" charset="0"/>
                          <a:ea typeface="新細明體" pitchFamily="18" charset="-120"/>
                          <a:cs typeface="Arial" pitchFamily="34" charset="0"/>
                        </a:rPr>
                        <a:t>nhận</a:t>
                      </a:r>
                      <a:r>
                        <a:rPr kumimoji="0" lang="en-US" sz="2400" b="0" i="0" u="none" strike="noStrike" cap="none" normalizeH="0" baseline="0" dirty="0">
                          <a:ln>
                            <a:noFill/>
                          </a:ln>
                          <a:solidFill>
                            <a:schemeClr val="tx1"/>
                          </a:solidFill>
                          <a:effectLst/>
                          <a:latin typeface="Times New Roman" pitchFamily="18" charset="0"/>
                          <a:ea typeface="新細明體" pitchFamily="18" charset="-120"/>
                          <a:cs typeface="Arial" pitchFamily="34" charset="0"/>
                        </a:rPr>
                        <a:t> </a:t>
                      </a:r>
                      <a:r>
                        <a:rPr kumimoji="0" lang="en-US" sz="2400" b="0" i="0" u="none" strike="noStrike" cap="none" normalizeH="0" baseline="0" dirty="0" err="1">
                          <a:ln>
                            <a:noFill/>
                          </a:ln>
                          <a:solidFill>
                            <a:schemeClr val="tx1"/>
                          </a:solidFill>
                          <a:effectLst/>
                          <a:latin typeface="Times New Roman" pitchFamily="18" charset="0"/>
                          <a:ea typeface="新細明體" pitchFamily="18" charset="-120"/>
                          <a:cs typeface="Arial" pitchFamily="34" charset="0"/>
                        </a:rPr>
                        <a:t>định</a:t>
                      </a:r>
                      <a:r>
                        <a:rPr kumimoji="0" lang="en-US" sz="2400" b="1" i="1" u="none" strike="noStrike" cap="none" normalizeH="0" baseline="0" dirty="0">
                          <a:ln>
                            <a:noFill/>
                          </a:ln>
                          <a:solidFill>
                            <a:schemeClr val="tx1"/>
                          </a:solidFill>
                          <a:effectLst/>
                          <a:latin typeface="Times New Roman" pitchFamily="18" charset="0"/>
                          <a:ea typeface="新細明體" pitchFamily="18" charset="-120"/>
                          <a:cs typeface="Arial" pitchFamily="34" charset="0"/>
                        </a:rPr>
                        <a:t> </a:t>
                      </a:r>
                      <a:r>
                        <a:rPr kumimoji="0" lang="en-US" sz="2400" b="0" i="0" u="none" strike="noStrike" cap="none" normalizeH="0" baseline="0" dirty="0" err="1">
                          <a:ln>
                            <a:noFill/>
                          </a:ln>
                          <a:solidFill>
                            <a:schemeClr val="tx1"/>
                          </a:solidFill>
                          <a:effectLst/>
                          <a:latin typeface="Times New Roman" pitchFamily="18" charset="0"/>
                          <a:ea typeface="新細明體" pitchFamily="18" charset="-120"/>
                          <a:cs typeface="Arial" pitchFamily="34" charset="0"/>
                        </a:rPr>
                        <a:t>về</a:t>
                      </a:r>
                      <a:r>
                        <a:rPr kumimoji="0" lang="en-US" sz="2400" b="0" i="0" u="none" strike="noStrike" cap="none" normalizeH="0" baseline="0" dirty="0">
                          <a:ln>
                            <a:noFill/>
                          </a:ln>
                          <a:solidFill>
                            <a:schemeClr val="tx1"/>
                          </a:solidFill>
                          <a:effectLst/>
                          <a:latin typeface="Times New Roman" pitchFamily="18" charset="0"/>
                          <a:ea typeface="新細明體" pitchFamily="18" charset="-120"/>
                          <a:cs typeface="Arial" pitchFamily="34" charset="0"/>
                        </a:rPr>
                        <a:t> </a:t>
                      </a:r>
                      <a:r>
                        <a:rPr kumimoji="0" lang="en-US" sz="2400" b="0" i="0" u="none" strike="noStrike" cap="none" normalizeH="0" baseline="0" dirty="0" err="1">
                          <a:ln>
                            <a:noFill/>
                          </a:ln>
                          <a:solidFill>
                            <a:schemeClr val="tx1"/>
                          </a:solidFill>
                          <a:effectLst/>
                          <a:latin typeface="Times New Roman" pitchFamily="18" charset="0"/>
                          <a:ea typeface="新細明體" pitchFamily="18" charset="-120"/>
                          <a:cs typeface="Arial" pitchFamily="34" charset="0"/>
                        </a:rPr>
                        <a:t>giá</a:t>
                      </a:r>
                      <a:r>
                        <a:rPr kumimoji="0" lang="en-US" sz="2400" b="0" i="0" u="none" strike="noStrike" cap="none" normalizeH="0" baseline="0" dirty="0">
                          <a:ln>
                            <a:noFill/>
                          </a:ln>
                          <a:solidFill>
                            <a:schemeClr val="tx1"/>
                          </a:solidFill>
                          <a:effectLst/>
                          <a:latin typeface="Times New Roman" pitchFamily="18" charset="0"/>
                          <a:ea typeface="新細明體" pitchFamily="18" charset="-120"/>
                          <a:cs typeface="Arial" pitchFamily="34" charset="0"/>
                        </a:rPr>
                        <a:t> </a:t>
                      </a:r>
                      <a:r>
                        <a:rPr kumimoji="0" lang="en-US" sz="2400" b="0" i="0" u="none" strike="noStrike" cap="none" normalizeH="0" baseline="0" dirty="0" err="1">
                          <a:ln>
                            <a:noFill/>
                          </a:ln>
                          <a:solidFill>
                            <a:schemeClr val="tx1"/>
                          </a:solidFill>
                          <a:effectLst/>
                          <a:latin typeface="Times New Roman" pitchFamily="18" charset="0"/>
                          <a:ea typeface="新細明體" pitchFamily="18" charset="-120"/>
                          <a:cs typeface="Arial" pitchFamily="34" charset="0"/>
                        </a:rPr>
                        <a:t>trị</a:t>
                      </a:r>
                      <a:r>
                        <a:rPr kumimoji="0" lang="en-US" sz="2400" b="0" i="0" u="none" strike="noStrike" cap="none" normalizeH="0" baseline="0" dirty="0">
                          <a:ln>
                            <a:noFill/>
                          </a:ln>
                          <a:solidFill>
                            <a:schemeClr val="tx1"/>
                          </a:solidFill>
                          <a:effectLst/>
                          <a:latin typeface="Times New Roman" pitchFamily="18" charset="0"/>
                          <a:ea typeface="新細明體" pitchFamily="18" charset="-120"/>
                          <a:cs typeface="Arial" pitchFamily="34" charset="0"/>
                        </a:rPr>
                        <a:t> ) </a:t>
                      </a:r>
                    </a:p>
                  </a:txBody>
                  <a:tcPr marL="137160" marR="13716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66585" name="Slide Number Placeholder 5">
            <a:extLst>
              <a:ext uri="{FF2B5EF4-FFF2-40B4-BE49-F238E27FC236}">
                <a16:creationId xmlns:a16="http://schemas.microsoft.com/office/drawing/2014/main" id="{F0A0B2CC-FAD7-23E6-72B7-28CD3F349790}"/>
              </a:ext>
            </a:extLst>
          </p:cNvPr>
          <p:cNvSpPr txBox="1">
            <a:spLocks noGrp="1"/>
          </p:cNvSpPr>
          <p:nvPr/>
        </p:nvSpPr>
        <p:spPr bwMode="auto">
          <a:xfrm>
            <a:off x="8077200" y="6356353"/>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fld id="{7220FA56-2731-4409-BED1-27F085EF2679}" type="slidenum">
              <a:rPr lang="en-US" altLang="vi-VN" sz="1200">
                <a:solidFill>
                  <a:srgbClr val="898989"/>
                </a:solidFill>
                <a:latin typeface="Arial" panose="020B0604020202020204" pitchFamily="34" charset="0"/>
              </a:rPr>
              <a:pPr algn="r" eaLnBrk="1" hangingPunct="1">
                <a:spcBef>
                  <a:spcPct val="0"/>
                </a:spcBef>
                <a:buFontTx/>
                <a:buNone/>
              </a:pPr>
              <a:t>24</a:t>
            </a:fld>
            <a:endParaRPr lang="en-US" altLang="vi-VN" sz="1200">
              <a:solidFill>
                <a:srgbClr val="898989"/>
              </a:solidFill>
              <a:latin typeface="Arial" panose="020B0604020202020204" pitchFamily="34" charset="0"/>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4">
            <a:extLst>
              <a:ext uri="{FF2B5EF4-FFF2-40B4-BE49-F238E27FC236}">
                <a16:creationId xmlns:a16="http://schemas.microsoft.com/office/drawing/2014/main" id="{BF0F7A84-5840-4BE5-2CE8-4661E8D31F9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304800"/>
            <a:ext cx="12420600" cy="716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1" name="Slide Number Placeholder 3">
            <a:extLst>
              <a:ext uri="{FF2B5EF4-FFF2-40B4-BE49-F238E27FC236}">
                <a16:creationId xmlns:a16="http://schemas.microsoft.com/office/drawing/2014/main" id="{1A8F18A0-6510-82AB-C1D9-B78572C9092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632154FF-4C6E-4D58-BED3-D987F477F4A1}" type="slidenum">
              <a:rPr lang="en-US" altLang="vi-VN" sz="1400">
                <a:latin typeface="Arial" panose="020B0604020202020204" pitchFamily="34" charset="0"/>
              </a:rPr>
              <a:pPr>
                <a:spcBef>
                  <a:spcPct val="0"/>
                </a:spcBef>
                <a:buFontTx/>
                <a:buNone/>
              </a:pPr>
              <a:t>25</a:t>
            </a:fld>
            <a:endParaRPr lang="en-US" altLang="vi-VN" sz="1400">
              <a:latin typeface="Arial" panose="020B0604020202020204" pitchFamily="34" charset="0"/>
            </a:endParaRPr>
          </a:p>
        </p:txBody>
      </p:sp>
      <p:sp>
        <p:nvSpPr>
          <p:cNvPr id="68612" name="Subtitle 2">
            <a:extLst>
              <a:ext uri="{FF2B5EF4-FFF2-40B4-BE49-F238E27FC236}">
                <a16:creationId xmlns:a16="http://schemas.microsoft.com/office/drawing/2014/main" id="{599D1966-BB5C-4A82-77D5-F50903B2FB87}"/>
              </a:ext>
            </a:extLst>
          </p:cNvPr>
          <p:cNvSpPr>
            <a:spLocks noGrp="1"/>
          </p:cNvSpPr>
          <p:nvPr>
            <p:ph type="subTitle" idx="4294967295"/>
          </p:nvPr>
        </p:nvSpPr>
        <p:spPr>
          <a:xfrm>
            <a:off x="914400" y="685800"/>
            <a:ext cx="10744200" cy="5181600"/>
          </a:xfrm>
        </p:spPr>
        <p:txBody>
          <a:bodyPr/>
          <a:lstStyle/>
          <a:p>
            <a:pPr marL="0" indent="0" algn="ctr" eaLnBrk="1" hangingPunct="1">
              <a:buNone/>
            </a:pPr>
            <a:r>
              <a:rPr lang="en-US" altLang="vi-VN" sz="3600" b="1" dirty="0" err="1">
                <a:solidFill>
                  <a:srgbClr val="FF0000"/>
                </a:solidFill>
                <a:cs typeface="Arial" panose="020B0604020202020204" pitchFamily="34" charset="0"/>
              </a:rPr>
              <a:t>Xác</a:t>
            </a:r>
            <a:r>
              <a:rPr lang="en-US" altLang="vi-VN" sz="3600" b="1" dirty="0">
                <a:solidFill>
                  <a:srgbClr val="FF0000"/>
                </a:solidFill>
                <a:cs typeface="Arial" panose="020B0604020202020204" pitchFamily="34" charset="0"/>
              </a:rPr>
              <a:t> </a:t>
            </a:r>
            <a:r>
              <a:rPr lang="en-US" altLang="vi-VN" sz="3600" b="1" dirty="0" err="1">
                <a:solidFill>
                  <a:srgbClr val="FF0000"/>
                </a:solidFill>
                <a:cs typeface="Arial" panose="020B0604020202020204" pitchFamily="34" charset="0"/>
              </a:rPr>
              <a:t>định</a:t>
            </a:r>
            <a:r>
              <a:rPr lang="en-US" altLang="vi-VN" sz="3600" b="1" dirty="0">
                <a:solidFill>
                  <a:srgbClr val="FF0000"/>
                </a:solidFill>
                <a:cs typeface="Arial" panose="020B0604020202020204" pitchFamily="34" charset="0"/>
              </a:rPr>
              <a:t> </a:t>
            </a:r>
            <a:r>
              <a:rPr lang="en-US" altLang="vi-VN" sz="3600" b="1" dirty="0" err="1">
                <a:solidFill>
                  <a:srgbClr val="FF0000"/>
                </a:solidFill>
                <a:cs typeface="Arial" panose="020B0604020202020204" pitchFamily="34" charset="0"/>
              </a:rPr>
              <a:t>vấn</a:t>
            </a:r>
            <a:r>
              <a:rPr lang="en-US" altLang="vi-VN" sz="3600" b="1" dirty="0">
                <a:solidFill>
                  <a:srgbClr val="FF0000"/>
                </a:solidFill>
                <a:cs typeface="Arial" panose="020B0604020202020204" pitchFamily="34" charset="0"/>
              </a:rPr>
              <a:t> </a:t>
            </a:r>
            <a:r>
              <a:rPr lang="en-US" altLang="vi-VN" sz="3600" b="1" dirty="0" err="1">
                <a:solidFill>
                  <a:srgbClr val="FF0000"/>
                </a:solidFill>
                <a:cs typeface="Arial" panose="020B0604020202020204" pitchFamily="34" charset="0"/>
              </a:rPr>
              <a:t>đề</a:t>
            </a:r>
            <a:r>
              <a:rPr lang="en-US" altLang="vi-VN" sz="3600" b="1" dirty="0">
                <a:solidFill>
                  <a:srgbClr val="FF0000"/>
                </a:solidFill>
                <a:cs typeface="Arial" panose="020B0604020202020204" pitchFamily="34" charset="0"/>
              </a:rPr>
              <a:t> </a:t>
            </a:r>
            <a:r>
              <a:rPr lang="en-US" altLang="vi-VN" sz="3600" b="1" dirty="0" err="1">
                <a:solidFill>
                  <a:srgbClr val="FF0000"/>
                </a:solidFill>
                <a:cs typeface="Arial" panose="020B0604020202020204" pitchFamily="34" charset="0"/>
              </a:rPr>
              <a:t>nghiên</a:t>
            </a:r>
            <a:r>
              <a:rPr lang="en-US" altLang="vi-VN" sz="3600" b="1" dirty="0">
                <a:solidFill>
                  <a:srgbClr val="FF0000"/>
                </a:solidFill>
                <a:cs typeface="Arial" panose="020B0604020202020204" pitchFamily="34" charset="0"/>
              </a:rPr>
              <a:t> </a:t>
            </a:r>
            <a:r>
              <a:rPr lang="en-US" altLang="vi-VN" sz="3600" b="1" dirty="0" err="1">
                <a:solidFill>
                  <a:srgbClr val="FF0000"/>
                </a:solidFill>
                <a:cs typeface="Arial" panose="020B0604020202020204" pitchFamily="34" charset="0"/>
              </a:rPr>
              <a:t>cứu</a:t>
            </a:r>
            <a:r>
              <a:rPr lang="en-US" altLang="vi-VN" sz="3600" b="1" dirty="0">
                <a:solidFill>
                  <a:srgbClr val="FF0000"/>
                </a:solidFill>
                <a:cs typeface="Arial" panose="020B0604020202020204" pitchFamily="34" charset="0"/>
              </a:rPr>
              <a:t> </a:t>
            </a:r>
          </a:p>
          <a:p>
            <a:pPr marL="0" indent="0" algn="just" eaLnBrk="1" hangingPunct="1">
              <a:buNone/>
            </a:pPr>
            <a:endParaRPr lang="en-US" altLang="vi-VN" sz="2800" dirty="0">
              <a:cs typeface="Arial" panose="020B0604020202020204" pitchFamily="34" charset="0"/>
            </a:endParaRPr>
          </a:p>
          <a:p>
            <a:pPr marL="0" indent="0" algn="just" eaLnBrk="1" hangingPunct="1">
              <a:buNone/>
            </a:pPr>
            <a:r>
              <a:rPr lang="en-US" altLang="vi-VN" sz="2800" dirty="0" err="1">
                <a:cs typeface="Arial" panose="020B0604020202020204" pitchFamily="34" charset="0"/>
              </a:rPr>
              <a:t>Một</a:t>
            </a:r>
            <a:r>
              <a:rPr lang="en-US" altLang="vi-VN" sz="2800" dirty="0">
                <a:cs typeface="Arial" panose="020B0604020202020204" pitchFamily="34" charset="0"/>
              </a:rPr>
              <a:t> </a:t>
            </a:r>
            <a:r>
              <a:rPr lang="en-US" altLang="vi-VN" sz="2800" dirty="0" err="1">
                <a:cs typeface="Arial" panose="020B0604020202020204" pitchFamily="34" charset="0"/>
              </a:rPr>
              <a:t>khía</a:t>
            </a:r>
            <a:r>
              <a:rPr lang="en-US" altLang="vi-VN" sz="2800" dirty="0">
                <a:cs typeface="Arial" panose="020B0604020202020204" pitchFamily="34" charset="0"/>
              </a:rPr>
              <a:t> </a:t>
            </a:r>
            <a:r>
              <a:rPr lang="en-US" altLang="vi-VN" sz="2800" dirty="0" err="1">
                <a:cs typeface="Arial" panose="020B0604020202020204" pitchFamily="34" charset="0"/>
              </a:rPr>
              <a:t>cạnh</a:t>
            </a:r>
            <a:r>
              <a:rPr lang="en-US" altLang="vi-VN" sz="2800" dirty="0">
                <a:cs typeface="Arial" panose="020B0604020202020204" pitchFamily="34" charset="0"/>
              </a:rPr>
              <a:t> </a:t>
            </a:r>
            <a:r>
              <a:rPr lang="en-US" altLang="vi-VN" sz="2800" dirty="0" err="1">
                <a:cs typeface="Arial" panose="020B0604020202020204" pitchFamily="34" charset="0"/>
              </a:rPr>
              <a:t>quan</a:t>
            </a:r>
            <a:r>
              <a:rPr lang="en-US" altLang="vi-VN" sz="2800" dirty="0">
                <a:cs typeface="Arial" panose="020B0604020202020204" pitchFamily="34" charset="0"/>
              </a:rPr>
              <a:t> </a:t>
            </a:r>
            <a:r>
              <a:rPr lang="en-US" altLang="vi-VN" sz="2800" dirty="0" err="1">
                <a:cs typeface="Arial" panose="020B0604020202020204" pitchFamily="34" charset="0"/>
              </a:rPr>
              <a:t>trọng</a:t>
            </a:r>
            <a:r>
              <a:rPr lang="en-US" altLang="vi-VN" sz="2800" dirty="0">
                <a:cs typeface="Arial" panose="020B0604020202020204" pitchFamily="34" charset="0"/>
              </a:rPr>
              <a:t> </a:t>
            </a:r>
            <a:r>
              <a:rPr lang="en-US" altLang="vi-VN" sz="2800" dirty="0" err="1">
                <a:cs typeface="Arial" panose="020B0604020202020204" pitchFamily="34" charset="0"/>
              </a:rPr>
              <a:t>khác</a:t>
            </a:r>
            <a:r>
              <a:rPr lang="en-US" altLang="vi-VN" sz="2800" dirty="0"/>
              <a:t> </a:t>
            </a:r>
            <a:r>
              <a:rPr lang="en-US" altLang="vi-VN" sz="2800" dirty="0" err="1">
                <a:cs typeface="Arial" panose="020B0604020202020204" pitchFamily="34" charset="0"/>
              </a:rPr>
              <a:t>của</a:t>
            </a:r>
            <a:r>
              <a:rPr lang="en-US" altLang="vi-VN" sz="2800" dirty="0">
                <a:cs typeface="Arial" panose="020B0604020202020204" pitchFamily="34" charset="0"/>
              </a:rPr>
              <a:t> </a:t>
            </a:r>
            <a:r>
              <a:rPr lang="en-US" altLang="vi-VN" sz="2800" dirty="0" err="1">
                <a:cs typeface="Arial" panose="020B0604020202020204" pitchFamily="34" charset="0"/>
              </a:rPr>
              <a:t>vấn</a:t>
            </a:r>
            <a:r>
              <a:rPr lang="en-US" altLang="vi-VN" sz="2800" dirty="0">
                <a:cs typeface="Arial" panose="020B0604020202020204" pitchFamily="34" charset="0"/>
              </a:rPr>
              <a:t> </a:t>
            </a:r>
            <a:r>
              <a:rPr lang="en-US" altLang="vi-VN" sz="2800" dirty="0" err="1">
                <a:cs typeface="Arial" panose="020B0604020202020204" pitchFamily="34" charset="0"/>
              </a:rPr>
              <a:t>đề</a:t>
            </a:r>
            <a:r>
              <a:rPr lang="en-US" altLang="vi-VN" sz="2800" dirty="0">
                <a:cs typeface="Arial" panose="020B0604020202020204" pitchFamily="34" charset="0"/>
              </a:rPr>
              <a:t> </a:t>
            </a:r>
            <a:r>
              <a:rPr lang="en-US" altLang="vi-VN" sz="2800" dirty="0" err="1">
                <a:cs typeface="Arial" panose="020B0604020202020204" pitchFamily="34" charset="0"/>
              </a:rPr>
              <a:t>nghiên</a:t>
            </a:r>
            <a:r>
              <a:rPr lang="en-US" altLang="vi-VN" sz="2800" dirty="0">
                <a:cs typeface="Arial" panose="020B0604020202020204" pitchFamily="34" charset="0"/>
              </a:rPr>
              <a:t> </a:t>
            </a:r>
            <a:r>
              <a:rPr lang="en-US" altLang="vi-VN" sz="2800" dirty="0" err="1">
                <a:cs typeface="Arial" panose="020B0604020202020204" pitchFamily="34" charset="0"/>
              </a:rPr>
              <a:t>cứu</a:t>
            </a:r>
            <a:r>
              <a:rPr lang="en-US" altLang="vi-VN" sz="2800" dirty="0">
                <a:cs typeface="Arial" panose="020B0604020202020204" pitchFamily="34" charset="0"/>
              </a:rPr>
              <a:t> </a:t>
            </a:r>
            <a:r>
              <a:rPr lang="en-US" altLang="vi-VN" sz="2800" dirty="0" err="1">
                <a:cs typeface="Arial" panose="020B0604020202020204" pitchFamily="34" charset="0"/>
              </a:rPr>
              <a:t>là</a:t>
            </a:r>
            <a:r>
              <a:rPr lang="en-US" altLang="vi-VN" sz="2800" dirty="0">
                <a:cs typeface="Arial" panose="020B0604020202020204" pitchFamily="34" charset="0"/>
              </a:rPr>
              <a:t> </a:t>
            </a:r>
            <a:r>
              <a:rPr lang="en-US" altLang="vi-VN" sz="2800" dirty="0" err="1">
                <a:cs typeface="Arial" panose="020B0604020202020204" pitchFamily="34" charset="0"/>
              </a:rPr>
              <a:t>khả</a:t>
            </a:r>
            <a:r>
              <a:rPr lang="en-US" altLang="vi-VN" sz="2800" dirty="0">
                <a:cs typeface="Arial" panose="020B0604020202020204" pitchFamily="34" charset="0"/>
              </a:rPr>
              <a:t> </a:t>
            </a:r>
            <a:r>
              <a:rPr lang="en-US" altLang="vi-VN" sz="2800" dirty="0" err="1">
                <a:cs typeface="Arial" panose="020B0604020202020204" pitchFamily="34" charset="0"/>
              </a:rPr>
              <a:t>năng</a:t>
            </a:r>
            <a:r>
              <a:rPr lang="en-US" altLang="vi-VN" sz="2800" dirty="0">
                <a:cs typeface="Arial" panose="020B0604020202020204" pitchFamily="34" charset="0"/>
              </a:rPr>
              <a:t> </a:t>
            </a:r>
            <a:r>
              <a:rPr lang="en-US" altLang="vi-VN" sz="2800" dirty="0" err="1">
                <a:cs typeface="Arial" panose="020B0604020202020204" pitchFamily="34" charset="0"/>
              </a:rPr>
              <a:t>kiểm</a:t>
            </a:r>
            <a:r>
              <a:rPr lang="en-US" altLang="vi-VN" sz="2800" dirty="0">
                <a:cs typeface="Arial" panose="020B0604020202020204" pitchFamily="34" charset="0"/>
              </a:rPr>
              <a:t> </a:t>
            </a:r>
            <a:r>
              <a:rPr lang="en-US" altLang="vi-VN" sz="2800" dirty="0" err="1">
                <a:cs typeface="Arial" panose="020B0604020202020204" pitchFamily="34" charset="0"/>
              </a:rPr>
              <a:t>chứng</a:t>
            </a:r>
            <a:r>
              <a:rPr lang="en-US" altLang="vi-VN" sz="2800" dirty="0">
                <a:cs typeface="Arial" panose="020B0604020202020204" pitchFamily="34" charset="0"/>
              </a:rPr>
              <a:t> </a:t>
            </a:r>
            <a:r>
              <a:rPr lang="en-US" altLang="vi-VN" sz="2800" dirty="0" err="1">
                <a:cs typeface="Arial" panose="020B0604020202020204" pitchFamily="34" charset="0"/>
              </a:rPr>
              <a:t>bằng</a:t>
            </a:r>
            <a:r>
              <a:rPr lang="en-US" altLang="vi-VN" sz="2800" dirty="0">
                <a:cs typeface="Arial" panose="020B0604020202020204" pitchFamily="34" charset="0"/>
              </a:rPr>
              <a:t> </a:t>
            </a:r>
            <a:r>
              <a:rPr lang="en-US" altLang="vi-VN" sz="2800" dirty="0" err="1">
                <a:cs typeface="Arial" panose="020B0604020202020204" pitchFamily="34" charset="0"/>
              </a:rPr>
              <a:t>dữ</a:t>
            </a:r>
            <a:r>
              <a:rPr lang="en-US" altLang="vi-VN" sz="2800" dirty="0">
                <a:cs typeface="Arial" panose="020B0604020202020204" pitchFamily="34" charset="0"/>
              </a:rPr>
              <a:t> </a:t>
            </a:r>
            <a:r>
              <a:rPr lang="en-US" altLang="vi-VN" sz="2800" dirty="0" err="1">
                <a:cs typeface="Arial" panose="020B0604020202020204" pitchFamily="34" charset="0"/>
              </a:rPr>
              <a:t>liệu</a:t>
            </a:r>
            <a:r>
              <a:rPr lang="en-US" altLang="vi-VN" sz="2800" dirty="0">
                <a:cs typeface="Arial" panose="020B0604020202020204" pitchFamily="34" charset="0"/>
              </a:rPr>
              <a:t>.</a:t>
            </a:r>
          </a:p>
          <a:p>
            <a:pPr marL="0" indent="0" algn="just" eaLnBrk="1" hangingPunct="1"/>
            <a:r>
              <a:rPr lang="en-US" altLang="vi-VN" sz="2800" b="1" i="1" dirty="0">
                <a:cs typeface="Arial" panose="020B0604020202020204" pitchFamily="34" charset="0"/>
              </a:rPr>
              <a:t> </a:t>
            </a:r>
            <a:r>
              <a:rPr lang="en-US" altLang="vi-VN" sz="2800" b="1" i="1" dirty="0" err="1">
                <a:cs typeface="Arial" panose="020B0604020202020204" pitchFamily="34" charset="0"/>
              </a:rPr>
              <a:t>Suy</a:t>
            </a:r>
            <a:r>
              <a:rPr lang="en-US" altLang="vi-VN" sz="2800" b="1" i="1" dirty="0">
                <a:cs typeface="Arial" panose="020B0604020202020204" pitchFamily="34" charset="0"/>
              </a:rPr>
              <a:t> </a:t>
            </a:r>
            <a:r>
              <a:rPr lang="en-US" altLang="vi-VN" sz="2800" b="1" i="1" dirty="0" err="1">
                <a:cs typeface="Arial" panose="020B0604020202020204" pitchFamily="34" charset="0"/>
              </a:rPr>
              <a:t>nghĩ</a:t>
            </a:r>
            <a:r>
              <a:rPr lang="en-US" altLang="vi-VN" sz="2800" b="1" i="1" dirty="0">
                <a:cs typeface="Arial" panose="020B0604020202020204" pitchFamily="34" charset="0"/>
              </a:rPr>
              <a:t> </a:t>
            </a:r>
            <a:r>
              <a:rPr lang="en-US" altLang="vi-VN" sz="2800" b="1" i="1" dirty="0" err="1">
                <a:cs typeface="Arial" panose="020B0604020202020204" pitchFamily="34" charset="0"/>
              </a:rPr>
              <a:t>xem</a:t>
            </a:r>
            <a:r>
              <a:rPr lang="en-US" altLang="vi-VN" sz="2800" b="1" i="1" dirty="0">
                <a:cs typeface="Arial" panose="020B0604020202020204" pitchFamily="34" charset="0"/>
              </a:rPr>
              <a:t> </a:t>
            </a:r>
            <a:r>
              <a:rPr lang="en-US" altLang="vi-VN" sz="2800" b="1" i="1" dirty="0" err="1">
                <a:cs typeface="Arial" panose="020B0604020202020204" pitchFamily="34" charset="0"/>
              </a:rPr>
              <a:t>cần</a:t>
            </a:r>
            <a:r>
              <a:rPr lang="en-US" altLang="vi-VN" sz="2800" b="1" i="1" dirty="0">
                <a:cs typeface="Arial" panose="020B0604020202020204" pitchFamily="34" charset="0"/>
              </a:rPr>
              <a:t> </a:t>
            </a:r>
            <a:r>
              <a:rPr lang="en-US" altLang="vi-VN" sz="2800" b="1" i="1" dirty="0" err="1">
                <a:cs typeface="Arial" panose="020B0604020202020204" pitchFamily="34" charset="0"/>
              </a:rPr>
              <a:t>thu</a:t>
            </a:r>
            <a:r>
              <a:rPr lang="en-US" altLang="vi-VN" sz="2800" b="1" i="1" dirty="0">
                <a:cs typeface="Arial" panose="020B0604020202020204" pitchFamily="34" charset="0"/>
              </a:rPr>
              <a:t> </a:t>
            </a:r>
            <a:r>
              <a:rPr lang="en-US" altLang="vi-VN" sz="2800" b="1" i="1" dirty="0" err="1">
                <a:cs typeface="Arial" panose="020B0604020202020204" pitchFamily="34" charset="0"/>
              </a:rPr>
              <a:t>thập</a:t>
            </a:r>
            <a:r>
              <a:rPr lang="en-US" altLang="vi-VN" sz="2800" b="1" i="1" dirty="0">
                <a:cs typeface="Arial" panose="020B0604020202020204" pitchFamily="34" charset="0"/>
              </a:rPr>
              <a:t> </a:t>
            </a:r>
            <a:r>
              <a:rPr lang="en-US" altLang="vi-VN" sz="2800" b="1" i="1" dirty="0" err="1">
                <a:cs typeface="Arial" panose="020B0604020202020204" pitchFamily="34" charset="0"/>
              </a:rPr>
              <a:t>loại</a:t>
            </a:r>
            <a:r>
              <a:rPr lang="en-US" altLang="vi-VN" sz="2800" b="1" i="1" dirty="0">
                <a:cs typeface="Arial" panose="020B0604020202020204" pitchFamily="34" charset="0"/>
              </a:rPr>
              <a:t> </a:t>
            </a:r>
            <a:r>
              <a:rPr lang="en-US" altLang="vi-VN" sz="2800" b="1" i="1" dirty="0" err="1">
                <a:cs typeface="Arial" panose="020B0604020202020204" pitchFamily="34" charset="0"/>
              </a:rPr>
              <a:t>dữ</a:t>
            </a:r>
            <a:r>
              <a:rPr lang="en-US" altLang="vi-VN" sz="2800" b="1" i="1" dirty="0">
                <a:cs typeface="Arial" panose="020B0604020202020204" pitchFamily="34" charset="0"/>
              </a:rPr>
              <a:t> </a:t>
            </a:r>
            <a:r>
              <a:rPr lang="en-US" altLang="vi-VN" sz="2800" b="1" i="1" dirty="0" err="1">
                <a:cs typeface="Arial" panose="020B0604020202020204" pitchFamily="34" charset="0"/>
              </a:rPr>
              <a:t>liệu</a:t>
            </a:r>
            <a:r>
              <a:rPr lang="en-US" altLang="vi-VN" sz="2800" b="1" i="1" dirty="0">
                <a:cs typeface="Arial" panose="020B0604020202020204" pitchFamily="34" charset="0"/>
              </a:rPr>
              <a:t> </a:t>
            </a:r>
            <a:r>
              <a:rPr lang="en-US" altLang="vi-VN" sz="2800" b="1" i="1" dirty="0" err="1">
                <a:cs typeface="Arial" panose="020B0604020202020204" pitchFamily="34" charset="0"/>
              </a:rPr>
              <a:t>nào</a:t>
            </a:r>
            <a:r>
              <a:rPr lang="en-US" altLang="vi-VN" sz="2800" b="1" i="1" dirty="0">
                <a:cs typeface="Arial" panose="020B0604020202020204" pitchFamily="34" charset="0"/>
              </a:rPr>
              <a:t>? </a:t>
            </a:r>
          </a:p>
          <a:p>
            <a:pPr marL="0" indent="0" algn="just" eaLnBrk="1" hangingPunct="1"/>
            <a:r>
              <a:rPr lang="en-US" altLang="vi-VN" sz="2800" b="1" i="1" dirty="0">
                <a:cs typeface="Arial" panose="020B0604020202020204" pitchFamily="34" charset="0"/>
              </a:rPr>
              <a:t> </a:t>
            </a:r>
            <a:r>
              <a:rPr lang="en-US" altLang="vi-VN" sz="2800" b="1" i="1" dirty="0" err="1">
                <a:cs typeface="Arial" panose="020B0604020202020204" pitchFamily="34" charset="0"/>
              </a:rPr>
              <a:t>Tính</a:t>
            </a:r>
            <a:r>
              <a:rPr lang="en-US" altLang="vi-VN" sz="2800" b="1" i="1" dirty="0">
                <a:cs typeface="Arial" panose="020B0604020202020204" pitchFamily="34" charset="0"/>
              </a:rPr>
              <a:t> </a:t>
            </a:r>
            <a:r>
              <a:rPr lang="en-US" altLang="vi-VN" sz="2800" b="1" i="1" dirty="0" err="1">
                <a:cs typeface="Arial" panose="020B0604020202020204" pitchFamily="34" charset="0"/>
              </a:rPr>
              <a:t>khả</a:t>
            </a:r>
            <a:r>
              <a:rPr lang="en-US" altLang="vi-VN" sz="2800" b="1" i="1" dirty="0">
                <a:cs typeface="Arial" panose="020B0604020202020204" pitchFamily="34" charset="0"/>
              </a:rPr>
              <a:t> </a:t>
            </a:r>
            <a:r>
              <a:rPr lang="en-US" altLang="vi-VN" sz="2800" b="1" i="1" dirty="0" err="1">
                <a:cs typeface="Arial" panose="020B0604020202020204" pitchFamily="34" charset="0"/>
              </a:rPr>
              <a:t>thi</a:t>
            </a:r>
            <a:r>
              <a:rPr lang="en-US" altLang="vi-VN" sz="2800" b="1" i="1" dirty="0">
                <a:cs typeface="Arial" panose="020B0604020202020204" pitchFamily="34" charset="0"/>
              </a:rPr>
              <a:t> </a:t>
            </a:r>
            <a:r>
              <a:rPr lang="en-US" altLang="vi-VN" sz="2800" b="1" i="1" dirty="0" err="1">
                <a:cs typeface="Arial" panose="020B0604020202020204" pitchFamily="34" charset="0"/>
              </a:rPr>
              <a:t>của</a:t>
            </a:r>
            <a:r>
              <a:rPr lang="en-US" altLang="vi-VN" sz="2800" b="1" i="1" dirty="0">
                <a:cs typeface="Arial" panose="020B0604020202020204" pitchFamily="34" charset="0"/>
              </a:rPr>
              <a:t> </a:t>
            </a:r>
            <a:r>
              <a:rPr lang="en-US" altLang="vi-VN" sz="2800" b="1" i="1" dirty="0" err="1">
                <a:cs typeface="Arial" panose="020B0604020202020204" pitchFamily="34" charset="0"/>
              </a:rPr>
              <a:t>việc</a:t>
            </a:r>
            <a:r>
              <a:rPr lang="en-US" altLang="vi-VN" sz="2800" b="1" i="1" dirty="0">
                <a:cs typeface="Arial" panose="020B0604020202020204" pitchFamily="34" charset="0"/>
              </a:rPr>
              <a:t> </a:t>
            </a:r>
            <a:r>
              <a:rPr lang="en-US" altLang="vi-VN" sz="2800" b="1" i="1" dirty="0" err="1">
                <a:cs typeface="Arial" panose="020B0604020202020204" pitchFamily="34" charset="0"/>
              </a:rPr>
              <a:t>thu</a:t>
            </a:r>
            <a:r>
              <a:rPr lang="en-US" altLang="vi-VN" sz="2800" b="1" i="1" dirty="0">
                <a:cs typeface="Arial" panose="020B0604020202020204" pitchFamily="34" charset="0"/>
              </a:rPr>
              <a:t> </a:t>
            </a:r>
            <a:r>
              <a:rPr lang="en-US" altLang="vi-VN" sz="2800" b="1" i="1" dirty="0" err="1">
                <a:cs typeface="Arial" panose="020B0604020202020204" pitchFamily="34" charset="0"/>
              </a:rPr>
              <a:t>thập</a:t>
            </a:r>
            <a:r>
              <a:rPr lang="en-US" altLang="vi-VN" sz="2800" b="1" i="1" dirty="0">
                <a:cs typeface="Arial" panose="020B0604020202020204" pitchFamily="34" charset="0"/>
              </a:rPr>
              <a:t> </a:t>
            </a:r>
            <a:r>
              <a:rPr lang="en-US" altLang="vi-VN" sz="2800" b="1" i="1" dirty="0" err="1">
                <a:cs typeface="Arial" panose="020B0604020202020204" pitchFamily="34" charset="0"/>
              </a:rPr>
              <a:t>những</a:t>
            </a:r>
            <a:r>
              <a:rPr lang="en-US" altLang="vi-VN" sz="2800" b="1" i="1" dirty="0">
                <a:cs typeface="Arial" panose="020B0604020202020204" pitchFamily="34" charset="0"/>
              </a:rPr>
              <a:t> </a:t>
            </a:r>
            <a:r>
              <a:rPr lang="en-US" altLang="vi-VN" sz="2800" b="1" i="1" dirty="0" err="1">
                <a:cs typeface="Arial" panose="020B0604020202020204" pitchFamily="34" charset="0"/>
              </a:rPr>
              <a:t>dữ</a:t>
            </a:r>
            <a:r>
              <a:rPr lang="en-US" altLang="vi-VN" sz="2800" b="1" i="1" dirty="0">
                <a:cs typeface="Arial" panose="020B0604020202020204" pitchFamily="34" charset="0"/>
              </a:rPr>
              <a:t> </a:t>
            </a:r>
            <a:r>
              <a:rPr lang="en-US" altLang="vi-VN" sz="2800" b="1" i="1" dirty="0" err="1">
                <a:cs typeface="Arial" panose="020B0604020202020204" pitchFamily="34" charset="0"/>
              </a:rPr>
              <a:t>liệu</a:t>
            </a:r>
            <a:r>
              <a:rPr lang="en-US" altLang="vi-VN" sz="2800" b="1" i="1" dirty="0">
                <a:cs typeface="Arial" panose="020B0604020202020204" pitchFamily="34" charset="0"/>
              </a:rPr>
              <a:t> </a:t>
            </a:r>
            <a:r>
              <a:rPr lang="en-US" altLang="vi-VN" sz="2800" b="1" i="1" dirty="0" err="1">
                <a:cs typeface="Arial" panose="020B0604020202020204" pitchFamily="34" charset="0"/>
              </a:rPr>
              <a:t>đó</a:t>
            </a:r>
            <a:r>
              <a:rPr lang="en-US" altLang="vi-VN" sz="2800" b="1" i="1" dirty="0">
                <a:cs typeface="Arial" panose="020B0604020202020204" pitchFamily="34" charset="0"/>
              </a:rPr>
              <a:t>?</a:t>
            </a:r>
          </a:p>
          <a:p>
            <a:pPr marL="0" indent="0" algn="just" eaLnBrk="1" hangingPunct="1">
              <a:buNone/>
            </a:pPr>
            <a:r>
              <a:rPr lang="en-US" altLang="zh-TW" dirty="0"/>
              <a:t>  </a:t>
            </a:r>
            <a:endParaRPr lang="en-US" altLang="vi-VN" sz="2800" dirty="0">
              <a:cs typeface="Arial" panose="020B0604020202020204" pitchFamily="34" charset="0"/>
            </a:endParaRPr>
          </a:p>
        </p:txBody>
      </p:sp>
      <p:sp>
        <p:nvSpPr>
          <p:cNvPr id="68613" name="Slide Number Placeholder 2">
            <a:extLst>
              <a:ext uri="{FF2B5EF4-FFF2-40B4-BE49-F238E27FC236}">
                <a16:creationId xmlns:a16="http://schemas.microsoft.com/office/drawing/2014/main" id="{E6673696-EF7C-A115-3C49-9CFE45FBC2D8}"/>
              </a:ext>
            </a:extLst>
          </p:cNvPr>
          <p:cNvSpPr txBox="1">
            <a:spLocks noGrp="1"/>
          </p:cNvSpPr>
          <p:nvPr/>
        </p:nvSpPr>
        <p:spPr bwMode="auto">
          <a:xfrm>
            <a:off x="8077200" y="6356353"/>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fld id="{86AAD641-106F-479F-997F-73DB97D1A25D}" type="slidenum">
              <a:rPr lang="en-US" altLang="vi-VN" sz="1200">
                <a:solidFill>
                  <a:srgbClr val="898989"/>
                </a:solidFill>
                <a:latin typeface="Arial" panose="020B0604020202020204" pitchFamily="34" charset="0"/>
              </a:rPr>
              <a:pPr algn="r" eaLnBrk="1" hangingPunct="1">
                <a:spcBef>
                  <a:spcPct val="0"/>
                </a:spcBef>
                <a:buFontTx/>
                <a:buNone/>
              </a:pPr>
              <a:t>25</a:t>
            </a:fld>
            <a:endParaRPr lang="en-US" altLang="vi-VN" sz="1200">
              <a:solidFill>
                <a:srgbClr val="898989"/>
              </a:solidFill>
              <a:latin typeface="Arial" panose="020B0604020202020204" pitchFamily="34" charset="0"/>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4863" name="Group 47">
            <a:extLst>
              <a:ext uri="{FF2B5EF4-FFF2-40B4-BE49-F238E27FC236}">
                <a16:creationId xmlns:a16="http://schemas.microsoft.com/office/drawing/2014/main" id="{0DDB8003-4207-2790-2133-42F7A2D41B97}"/>
              </a:ext>
            </a:extLst>
          </p:cNvPr>
          <p:cNvGraphicFramePr>
            <a:graphicFrameLocks noGrp="1"/>
          </p:cNvGraphicFramePr>
          <p:nvPr>
            <p:ph type="tbl" idx="1"/>
            <p:extLst>
              <p:ext uri="{D42A27DB-BD31-4B8C-83A1-F6EECF244321}">
                <p14:modId xmlns:p14="http://schemas.microsoft.com/office/powerpoint/2010/main" val="888943737"/>
              </p:ext>
            </p:extLst>
          </p:nvPr>
        </p:nvGraphicFramePr>
        <p:xfrm>
          <a:off x="1143000" y="519191"/>
          <a:ext cx="10058400" cy="5819621"/>
        </p:xfrm>
        <a:graphic>
          <a:graphicData uri="http://schemas.openxmlformats.org/drawingml/2006/table">
            <a:tbl>
              <a:tblPr/>
              <a:tblGrid>
                <a:gridCol w="2297361">
                  <a:extLst>
                    <a:ext uri="{9D8B030D-6E8A-4147-A177-3AD203B41FA5}">
                      <a16:colId xmlns:a16="http://schemas.microsoft.com/office/drawing/2014/main" val="20000"/>
                    </a:ext>
                  </a:extLst>
                </a:gridCol>
                <a:gridCol w="7761039">
                  <a:extLst>
                    <a:ext uri="{9D8B030D-6E8A-4147-A177-3AD203B41FA5}">
                      <a16:colId xmlns:a16="http://schemas.microsoft.com/office/drawing/2014/main" val="20001"/>
                    </a:ext>
                  </a:extLst>
                </a:gridCol>
              </a:tblGrid>
              <a:tr h="3352800">
                <a:tc>
                  <a:txBody>
                    <a:bodyPr/>
                    <a:lstStyle/>
                    <a:p>
                      <a:pPr marL="0" marR="0" lvl="0" indent="0" algn="ctr" defTabSz="914400" rtl="0" eaLnBrk="1" fontAlgn="base" latinLnBrk="0" hangingPunct="1">
                        <a:lnSpc>
                          <a:spcPct val="100000"/>
                        </a:lnSpc>
                        <a:spcBef>
                          <a:spcPts val="300"/>
                        </a:spcBef>
                        <a:spcAft>
                          <a:spcPts val="300"/>
                        </a:spcAft>
                        <a:buClrTx/>
                        <a:buSzTx/>
                        <a:buFontTx/>
                        <a:buNone/>
                        <a:tabLst/>
                      </a:pPr>
                      <a:endParaRPr kumimoji="0" lang="en-US" sz="2800" b="1" i="0" u="none" strike="noStrike" cap="none" normalizeH="0" baseline="0" dirty="0">
                        <a:ln>
                          <a:noFill/>
                        </a:ln>
                        <a:solidFill>
                          <a:schemeClr val="tx1"/>
                        </a:solidFill>
                        <a:effectLst/>
                        <a:latin typeface="Arial" pitchFamily="34" charset="0"/>
                        <a:ea typeface="新細明體" pitchFamily="18" charset="-120"/>
                        <a:cs typeface="Arial" pitchFamily="34" charset="0"/>
                      </a:endParaRPr>
                    </a:p>
                    <a:p>
                      <a:pPr marL="0" marR="0" lvl="0" indent="0" algn="ctr" defTabSz="914400" rtl="0" eaLnBrk="1" fontAlgn="base" latinLnBrk="0" hangingPunct="1">
                        <a:lnSpc>
                          <a:spcPct val="100000"/>
                        </a:lnSpc>
                        <a:spcBef>
                          <a:spcPts val="300"/>
                        </a:spcBef>
                        <a:spcAft>
                          <a:spcPts val="300"/>
                        </a:spcAft>
                        <a:buClrTx/>
                        <a:buSzTx/>
                        <a:buFontTx/>
                        <a:buNone/>
                        <a:tabLst/>
                      </a:pPr>
                      <a:endParaRPr kumimoji="0" lang="en-US" sz="2800" b="1" i="0" u="none" strike="noStrike" cap="none" normalizeH="0" baseline="0" dirty="0">
                        <a:ln>
                          <a:noFill/>
                        </a:ln>
                        <a:solidFill>
                          <a:schemeClr val="tx1"/>
                        </a:solidFill>
                        <a:effectLst/>
                        <a:latin typeface="Arial" pitchFamily="34" charset="0"/>
                        <a:ea typeface="新細明體" pitchFamily="18" charset="-120"/>
                        <a:cs typeface="Arial" pitchFamily="34" charset="0"/>
                      </a:endParaRPr>
                    </a:p>
                    <a:p>
                      <a:pPr marL="0" marR="0" lvl="0" indent="0" algn="ctr" defTabSz="914400" rtl="0" eaLnBrk="1" fontAlgn="base" latinLnBrk="0" hangingPunct="1">
                        <a:lnSpc>
                          <a:spcPct val="100000"/>
                        </a:lnSpc>
                        <a:spcBef>
                          <a:spcPts val="300"/>
                        </a:spcBef>
                        <a:spcAft>
                          <a:spcPts val="300"/>
                        </a:spcAft>
                        <a:buClrTx/>
                        <a:buSzTx/>
                        <a:buFontTx/>
                        <a:buNone/>
                        <a:tabLst/>
                      </a:pPr>
                      <a:r>
                        <a:rPr kumimoji="0" lang="en-US" sz="2800" b="1" i="0" u="none" strike="noStrike" cap="none" normalizeH="0" baseline="0" dirty="0" err="1">
                          <a:ln>
                            <a:noFill/>
                          </a:ln>
                          <a:solidFill>
                            <a:schemeClr val="tx1"/>
                          </a:solidFill>
                          <a:effectLst/>
                          <a:latin typeface="Arial" pitchFamily="34" charset="0"/>
                          <a:ea typeface="新細明體" pitchFamily="18" charset="-120"/>
                          <a:cs typeface="Arial" pitchFamily="34" charset="0"/>
                        </a:rPr>
                        <a:t>Vấn</a:t>
                      </a:r>
                      <a:r>
                        <a:rPr kumimoji="0" lang="en-US" sz="2800" b="1" i="0" u="none" strike="noStrike" cap="none" normalizeH="0" baseline="0" dirty="0">
                          <a:ln>
                            <a:noFill/>
                          </a:ln>
                          <a:solidFill>
                            <a:schemeClr val="tx1"/>
                          </a:solidFill>
                          <a:effectLst/>
                          <a:latin typeface="Arial" pitchFamily="34" charset="0"/>
                          <a:ea typeface="新細明體" pitchFamily="18" charset="-120"/>
                          <a:cs typeface="Arial" pitchFamily="34" charset="0"/>
                        </a:rPr>
                        <a:t> </a:t>
                      </a:r>
                      <a:r>
                        <a:rPr kumimoji="0" lang="en-US" sz="2800" b="1" i="0" u="none" strike="noStrike" cap="none" normalizeH="0" baseline="0" dirty="0" err="1">
                          <a:ln>
                            <a:noFill/>
                          </a:ln>
                          <a:solidFill>
                            <a:schemeClr val="tx1"/>
                          </a:solidFill>
                          <a:effectLst/>
                          <a:latin typeface="Arial" pitchFamily="34" charset="0"/>
                          <a:ea typeface="新細明體" pitchFamily="18" charset="-120"/>
                          <a:cs typeface="Arial" pitchFamily="34" charset="0"/>
                        </a:rPr>
                        <a:t>đề</a:t>
                      </a:r>
                      <a:r>
                        <a:rPr kumimoji="0" lang="en-US" sz="2800" b="1" i="0" u="none" strike="noStrike" cap="none" normalizeH="0" baseline="0" dirty="0">
                          <a:ln>
                            <a:noFill/>
                          </a:ln>
                          <a:solidFill>
                            <a:schemeClr val="tx1"/>
                          </a:solidFill>
                          <a:effectLst/>
                          <a:latin typeface="Arial" pitchFamily="34" charset="0"/>
                          <a:ea typeface="新細明體" pitchFamily="18" charset="-120"/>
                          <a:cs typeface="Arial" pitchFamily="34" charset="0"/>
                        </a:rPr>
                        <a:t> </a:t>
                      </a:r>
                      <a:r>
                        <a:rPr kumimoji="0" lang="en-US" sz="2800" b="1" i="0" u="none" strike="noStrike" cap="none" normalizeH="0" baseline="0" dirty="0" err="1">
                          <a:ln>
                            <a:noFill/>
                          </a:ln>
                          <a:solidFill>
                            <a:schemeClr val="tx1"/>
                          </a:solidFill>
                          <a:effectLst/>
                          <a:latin typeface="Arial" pitchFamily="34" charset="0"/>
                          <a:ea typeface="新細明體" pitchFamily="18" charset="-120"/>
                          <a:cs typeface="Arial" pitchFamily="34" charset="0"/>
                        </a:rPr>
                        <a:t>nghiên</a:t>
                      </a:r>
                      <a:r>
                        <a:rPr kumimoji="0" lang="en-US" sz="2800" b="1" i="0" u="none" strike="noStrike" cap="none" normalizeH="0" baseline="0" dirty="0">
                          <a:ln>
                            <a:noFill/>
                          </a:ln>
                          <a:solidFill>
                            <a:schemeClr val="tx1"/>
                          </a:solidFill>
                          <a:effectLst/>
                          <a:latin typeface="Arial" pitchFamily="34" charset="0"/>
                          <a:ea typeface="新細明體" pitchFamily="18" charset="-120"/>
                          <a:cs typeface="Arial" pitchFamily="34" charset="0"/>
                        </a:rPr>
                        <a:t> </a:t>
                      </a:r>
                      <a:r>
                        <a:rPr kumimoji="0" lang="en-US" sz="2800" b="1" i="0" u="none" strike="noStrike" cap="none" normalizeH="0" baseline="0" dirty="0" err="1">
                          <a:ln>
                            <a:noFill/>
                          </a:ln>
                          <a:solidFill>
                            <a:schemeClr val="tx1"/>
                          </a:solidFill>
                          <a:effectLst/>
                          <a:latin typeface="Arial" pitchFamily="34" charset="0"/>
                          <a:ea typeface="新細明體" pitchFamily="18" charset="-120"/>
                          <a:cs typeface="Arial" pitchFamily="34" charset="0"/>
                        </a:rPr>
                        <a:t>cứu</a:t>
                      </a:r>
                      <a:endParaRPr kumimoji="0" lang="en-US" sz="1800" b="0" i="0" u="none" strike="noStrike" cap="none" normalizeH="0" baseline="0" dirty="0">
                        <a:ln>
                          <a:noFill/>
                        </a:ln>
                        <a:solidFill>
                          <a:schemeClr val="tx1"/>
                        </a:solidFill>
                        <a:effectLst/>
                        <a:latin typeface="Arial" pitchFamily="34" charset="0"/>
                        <a:ea typeface="新細明體" pitchFamily="18" charset="-12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AC090"/>
                    </a:solidFill>
                  </a:tcPr>
                </a:tc>
                <a:tc>
                  <a:txBody>
                    <a:bodyPr/>
                    <a:lstStyle/>
                    <a:p>
                      <a:r>
                        <a:rPr lang="en-US" sz="2800" kern="1200" dirty="0">
                          <a:solidFill>
                            <a:schemeClr val="tx1"/>
                          </a:solidFill>
                          <a:effectLst/>
                          <a:latin typeface="+mn-lt"/>
                          <a:ea typeface="+mn-ea"/>
                          <a:cs typeface="+mn-cs"/>
                        </a:rPr>
                        <a:t>1. </a:t>
                      </a:r>
                      <a:r>
                        <a:rPr lang="en-US" sz="2800" kern="1200" dirty="0" err="1">
                          <a:solidFill>
                            <a:schemeClr val="tx1"/>
                          </a:solidFill>
                          <a:effectLst/>
                          <a:latin typeface="+mn-lt"/>
                          <a:ea typeface="+mn-ea"/>
                          <a:cs typeface="+mn-cs"/>
                        </a:rPr>
                        <a:t>Việc</a:t>
                      </a:r>
                      <a:r>
                        <a:rPr lang="en-US" sz="2800" kern="1200" dirty="0">
                          <a:solidFill>
                            <a:schemeClr val="tx1"/>
                          </a:solidFill>
                          <a:effectLst/>
                          <a:latin typeface="+mn-lt"/>
                          <a:ea typeface="+mn-ea"/>
                          <a:cs typeface="+mn-cs"/>
                        </a:rPr>
                        <a:t> </a:t>
                      </a:r>
                      <a:r>
                        <a:rPr lang="en-US" sz="2800" kern="1200" dirty="0" err="1">
                          <a:solidFill>
                            <a:schemeClr val="tx1"/>
                          </a:solidFill>
                          <a:effectLst/>
                          <a:latin typeface="+mn-lt"/>
                          <a:ea typeface="+mn-ea"/>
                          <a:cs typeface="+mn-cs"/>
                        </a:rPr>
                        <a:t>tổ</a:t>
                      </a:r>
                      <a:r>
                        <a:rPr lang="en-US" sz="2800" kern="1200" dirty="0">
                          <a:solidFill>
                            <a:schemeClr val="tx1"/>
                          </a:solidFill>
                          <a:effectLst/>
                          <a:latin typeface="+mn-lt"/>
                          <a:ea typeface="+mn-ea"/>
                          <a:cs typeface="+mn-cs"/>
                        </a:rPr>
                        <a:t> </a:t>
                      </a:r>
                      <a:r>
                        <a:rPr lang="en-US" sz="2800" kern="1200" dirty="0" err="1">
                          <a:solidFill>
                            <a:schemeClr val="tx1"/>
                          </a:solidFill>
                          <a:effectLst/>
                          <a:latin typeface="+mn-lt"/>
                          <a:ea typeface="+mn-ea"/>
                          <a:cs typeface="+mn-cs"/>
                        </a:rPr>
                        <a:t>chức</a:t>
                      </a:r>
                      <a:r>
                        <a:rPr lang="en-US" sz="2800" kern="1200" dirty="0">
                          <a:solidFill>
                            <a:schemeClr val="tx1"/>
                          </a:solidFill>
                          <a:effectLst/>
                          <a:latin typeface="+mn-lt"/>
                          <a:ea typeface="+mn-ea"/>
                          <a:cs typeface="+mn-cs"/>
                        </a:rPr>
                        <a:t> </a:t>
                      </a:r>
                      <a:r>
                        <a:rPr lang="en-US" sz="2800" kern="1200" dirty="0" err="1">
                          <a:solidFill>
                            <a:schemeClr val="tx1"/>
                          </a:solidFill>
                          <a:effectLst/>
                          <a:latin typeface="+mn-lt"/>
                          <a:ea typeface="+mn-ea"/>
                          <a:cs typeface="+mn-cs"/>
                        </a:rPr>
                        <a:t>tham</a:t>
                      </a:r>
                      <a:r>
                        <a:rPr lang="en-US" sz="2800" kern="1200" dirty="0">
                          <a:solidFill>
                            <a:schemeClr val="tx1"/>
                          </a:solidFill>
                          <a:effectLst/>
                          <a:latin typeface="+mn-lt"/>
                          <a:ea typeface="+mn-ea"/>
                          <a:cs typeface="+mn-cs"/>
                        </a:rPr>
                        <a:t> </a:t>
                      </a:r>
                      <a:r>
                        <a:rPr lang="en-US" sz="2800" kern="1200" dirty="0" err="1">
                          <a:solidFill>
                            <a:schemeClr val="tx1"/>
                          </a:solidFill>
                          <a:effectLst/>
                          <a:latin typeface="+mn-lt"/>
                          <a:ea typeface="+mn-ea"/>
                          <a:cs typeface="+mn-cs"/>
                        </a:rPr>
                        <a:t>quan</a:t>
                      </a:r>
                      <a:r>
                        <a:rPr lang="en-US" sz="2800" kern="1200" dirty="0">
                          <a:solidFill>
                            <a:schemeClr val="tx1"/>
                          </a:solidFill>
                          <a:effectLst/>
                          <a:latin typeface="+mn-lt"/>
                          <a:ea typeface="+mn-ea"/>
                          <a:cs typeface="+mn-cs"/>
                        </a:rPr>
                        <a:t> </a:t>
                      </a:r>
                      <a:r>
                        <a:rPr lang="nl-NL" sz="2800" kern="1200" dirty="0">
                          <a:solidFill>
                            <a:schemeClr val="tx1"/>
                          </a:solidFill>
                          <a:effectLst/>
                          <a:latin typeface="+mn-lt"/>
                          <a:ea typeface="+mn-ea"/>
                          <a:cs typeface="+mn-cs"/>
                        </a:rPr>
                        <a:t>cơ sở sản xuất kinh doanh </a:t>
                      </a:r>
                      <a:r>
                        <a:rPr lang="en-US" sz="2800" kern="1200" dirty="0" err="1">
                          <a:solidFill>
                            <a:schemeClr val="tx1"/>
                          </a:solidFill>
                          <a:effectLst/>
                          <a:latin typeface="+mn-lt"/>
                          <a:ea typeface="+mn-ea"/>
                          <a:cs typeface="+mn-cs"/>
                        </a:rPr>
                        <a:t>có</a:t>
                      </a:r>
                      <a:r>
                        <a:rPr lang="en-US" sz="2800" kern="1200" dirty="0">
                          <a:solidFill>
                            <a:schemeClr val="tx1"/>
                          </a:solidFill>
                          <a:effectLst/>
                          <a:latin typeface="+mn-lt"/>
                          <a:ea typeface="+mn-ea"/>
                          <a:cs typeface="+mn-cs"/>
                        </a:rPr>
                        <a:t> </a:t>
                      </a:r>
                      <a:r>
                        <a:rPr lang="en-US" sz="2800" kern="1200" dirty="0" err="1">
                          <a:solidFill>
                            <a:schemeClr val="tx1"/>
                          </a:solidFill>
                          <a:effectLst/>
                          <a:latin typeface="+mn-lt"/>
                          <a:ea typeface="+mn-ea"/>
                          <a:cs typeface="+mn-cs"/>
                        </a:rPr>
                        <a:t>làm</a:t>
                      </a:r>
                      <a:r>
                        <a:rPr lang="en-US" sz="2800" kern="1200" dirty="0">
                          <a:solidFill>
                            <a:schemeClr val="tx1"/>
                          </a:solidFill>
                          <a:effectLst/>
                          <a:latin typeface="+mn-lt"/>
                          <a:ea typeface="+mn-ea"/>
                          <a:cs typeface="+mn-cs"/>
                        </a:rPr>
                        <a:t> </a:t>
                      </a:r>
                      <a:r>
                        <a:rPr lang="en-US" sz="2800" i="1" u="sng" kern="1200" dirty="0" err="1">
                          <a:solidFill>
                            <a:schemeClr val="tx1"/>
                          </a:solidFill>
                          <a:effectLst/>
                          <a:latin typeface="+mn-lt"/>
                          <a:ea typeface="+mn-ea"/>
                          <a:cs typeface="+mn-cs"/>
                        </a:rPr>
                        <a:t>tăng</a:t>
                      </a:r>
                      <a:r>
                        <a:rPr lang="en-US" sz="2800" i="1" u="sng" kern="1200" dirty="0">
                          <a:solidFill>
                            <a:schemeClr val="tx1"/>
                          </a:solidFill>
                          <a:effectLst/>
                          <a:latin typeface="+mn-lt"/>
                          <a:ea typeface="+mn-ea"/>
                          <a:cs typeface="+mn-cs"/>
                        </a:rPr>
                        <a:t> </a:t>
                      </a:r>
                      <a:r>
                        <a:rPr lang="en-US" sz="2800" i="1" u="sng" kern="1200" dirty="0" err="1">
                          <a:solidFill>
                            <a:schemeClr val="tx1"/>
                          </a:solidFill>
                          <a:effectLst/>
                          <a:latin typeface="+mn-lt"/>
                          <a:ea typeface="+mn-ea"/>
                          <a:cs typeface="+mn-cs"/>
                        </a:rPr>
                        <a:t>hứng</a:t>
                      </a:r>
                      <a:r>
                        <a:rPr lang="en-US" sz="2800" i="1" u="sng" kern="1200" dirty="0">
                          <a:solidFill>
                            <a:schemeClr val="tx1"/>
                          </a:solidFill>
                          <a:effectLst/>
                          <a:latin typeface="+mn-lt"/>
                          <a:ea typeface="+mn-ea"/>
                          <a:cs typeface="+mn-cs"/>
                        </a:rPr>
                        <a:t> </a:t>
                      </a:r>
                      <a:r>
                        <a:rPr lang="en-US" sz="2800" i="1" u="sng" kern="1200" dirty="0" err="1">
                          <a:solidFill>
                            <a:schemeClr val="tx1"/>
                          </a:solidFill>
                          <a:effectLst/>
                          <a:latin typeface="+mn-lt"/>
                          <a:ea typeface="+mn-ea"/>
                          <a:cs typeface="+mn-cs"/>
                        </a:rPr>
                        <a:t>thú</a:t>
                      </a:r>
                      <a:r>
                        <a:rPr lang="en-US" sz="2800" i="1" u="sng" kern="1200" dirty="0">
                          <a:solidFill>
                            <a:schemeClr val="tx1"/>
                          </a:solidFill>
                          <a:effectLst/>
                          <a:latin typeface="+mn-lt"/>
                          <a:ea typeface="+mn-ea"/>
                          <a:cs typeface="+mn-cs"/>
                        </a:rPr>
                        <a:t> </a:t>
                      </a:r>
                      <a:r>
                        <a:rPr lang="en-US" sz="2800" i="1" u="sng" kern="1200" dirty="0" err="1">
                          <a:solidFill>
                            <a:schemeClr val="tx1"/>
                          </a:solidFill>
                          <a:effectLst/>
                          <a:latin typeface="+mn-lt"/>
                          <a:ea typeface="+mn-ea"/>
                          <a:cs typeface="+mn-cs"/>
                        </a:rPr>
                        <a:t>tìm</a:t>
                      </a:r>
                      <a:r>
                        <a:rPr lang="en-US" sz="2800" i="1" u="sng" kern="1200" dirty="0">
                          <a:solidFill>
                            <a:schemeClr val="tx1"/>
                          </a:solidFill>
                          <a:effectLst/>
                          <a:latin typeface="+mn-lt"/>
                          <a:ea typeface="+mn-ea"/>
                          <a:cs typeface="+mn-cs"/>
                        </a:rPr>
                        <a:t> </a:t>
                      </a:r>
                      <a:r>
                        <a:rPr lang="en-US" sz="2800" i="1" u="sng" kern="1200" dirty="0" err="1">
                          <a:solidFill>
                            <a:schemeClr val="tx1"/>
                          </a:solidFill>
                          <a:effectLst/>
                          <a:latin typeface="+mn-lt"/>
                          <a:ea typeface="+mn-ea"/>
                          <a:cs typeface="+mn-cs"/>
                        </a:rPr>
                        <a:t>hiểu</a:t>
                      </a:r>
                      <a:r>
                        <a:rPr lang="en-US" sz="2800" i="1" u="sng" kern="1200" dirty="0">
                          <a:solidFill>
                            <a:schemeClr val="tx1"/>
                          </a:solidFill>
                          <a:effectLst/>
                          <a:latin typeface="+mn-lt"/>
                          <a:ea typeface="+mn-ea"/>
                          <a:cs typeface="+mn-cs"/>
                        </a:rPr>
                        <a:t> </a:t>
                      </a:r>
                      <a:r>
                        <a:rPr lang="en-US" sz="2800" i="1" u="sng" kern="1200" dirty="0" err="1">
                          <a:solidFill>
                            <a:schemeClr val="tx1"/>
                          </a:solidFill>
                          <a:effectLst/>
                          <a:latin typeface="+mn-lt"/>
                          <a:ea typeface="+mn-ea"/>
                          <a:cs typeface="+mn-cs"/>
                        </a:rPr>
                        <a:t>nghề</a:t>
                      </a:r>
                      <a:r>
                        <a:rPr lang="en-US" sz="2800" i="1" u="sng" kern="1200" dirty="0">
                          <a:solidFill>
                            <a:schemeClr val="tx1"/>
                          </a:solidFill>
                          <a:effectLst/>
                          <a:latin typeface="+mn-lt"/>
                          <a:ea typeface="+mn-ea"/>
                          <a:cs typeface="+mn-cs"/>
                        </a:rPr>
                        <a:t> </a:t>
                      </a:r>
                      <a:r>
                        <a:rPr lang="en-US" sz="2800" i="1" u="sng" kern="1200" dirty="0" err="1">
                          <a:solidFill>
                            <a:schemeClr val="tx1"/>
                          </a:solidFill>
                          <a:effectLst/>
                          <a:latin typeface="+mn-lt"/>
                          <a:ea typeface="+mn-ea"/>
                          <a:cs typeface="+mn-cs"/>
                        </a:rPr>
                        <a:t>nghiệp</a:t>
                      </a:r>
                      <a:r>
                        <a:rPr lang="en-US" sz="2800" i="1" u="sng" kern="1200" dirty="0">
                          <a:solidFill>
                            <a:schemeClr val="tx1"/>
                          </a:solidFill>
                          <a:effectLst/>
                          <a:latin typeface="+mn-lt"/>
                          <a:ea typeface="+mn-ea"/>
                          <a:cs typeface="+mn-cs"/>
                        </a:rPr>
                        <a:t> </a:t>
                      </a:r>
                      <a:r>
                        <a:rPr lang="en-US" sz="2800" kern="1200" dirty="0" err="1">
                          <a:solidFill>
                            <a:schemeClr val="tx1"/>
                          </a:solidFill>
                          <a:effectLst/>
                          <a:latin typeface="+mn-lt"/>
                          <a:ea typeface="+mn-ea"/>
                          <a:cs typeface="+mn-cs"/>
                        </a:rPr>
                        <a:t>cho</a:t>
                      </a:r>
                      <a:r>
                        <a:rPr lang="en-US" sz="2800" kern="1200" dirty="0">
                          <a:solidFill>
                            <a:schemeClr val="tx1"/>
                          </a:solidFill>
                          <a:effectLst/>
                          <a:latin typeface="+mn-lt"/>
                          <a:ea typeface="+mn-ea"/>
                          <a:cs typeface="+mn-cs"/>
                        </a:rPr>
                        <a:t> HS </a:t>
                      </a:r>
                      <a:r>
                        <a:rPr lang="en-US" sz="2800" kern="1200" dirty="0" err="1">
                          <a:solidFill>
                            <a:schemeClr val="tx1"/>
                          </a:solidFill>
                          <a:effectLst/>
                          <a:latin typeface="+mn-lt"/>
                          <a:ea typeface="+mn-ea"/>
                          <a:cs typeface="+mn-cs"/>
                        </a:rPr>
                        <a:t>lớp</a:t>
                      </a:r>
                      <a:r>
                        <a:rPr lang="en-US" sz="2800" kern="1200" dirty="0">
                          <a:solidFill>
                            <a:schemeClr val="tx1"/>
                          </a:solidFill>
                          <a:effectLst/>
                          <a:latin typeface="+mn-lt"/>
                          <a:ea typeface="+mn-ea"/>
                          <a:cs typeface="+mn-cs"/>
                        </a:rPr>
                        <a:t> 9A Trường THCS X hay </a:t>
                      </a:r>
                      <a:r>
                        <a:rPr lang="en-US" sz="2800" kern="1200" dirty="0" err="1">
                          <a:solidFill>
                            <a:schemeClr val="tx1"/>
                          </a:solidFill>
                          <a:effectLst/>
                          <a:latin typeface="+mn-lt"/>
                          <a:ea typeface="+mn-ea"/>
                          <a:cs typeface="+mn-cs"/>
                        </a:rPr>
                        <a:t>không</a:t>
                      </a:r>
                      <a:r>
                        <a:rPr lang="en-US" sz="2800" kern="1200" dirty="0">
                          <a:solidFill>
                            <a:schemeClr val="tx1"/>
                          </a:solidFill>
                          <a:effectLst/>
                          <a:latin typeface="+mn-lt"/>
                          <a:ea typeface="+mn-ea"/>
                          <a:cs typeface="+mn-cs"/>
                        </a:rPr>
                        <a:t>?</a:t>
                      </a:r>
                    </a:p>
                    <a:p>
                      <a:r>
                        <a:rPr lang="en-US" sz="2800" kern="1200" dirty="0">
                          <a:solidFill>
                            <a:schemeClr val="tx1"/>
                          </a:solidFill>
                          <a:effectLst/>
                          <a:latin typeface="+mn-lt"/>
                          <a:ea typeface="+mn-ea"/>
                          <a:cs typeface="+mn-cs"/>
                        </a:rPr>
                        <a:t>2. </a:t>
                      </a:r>
                      <a:r>
                        <a:rPr lang="en-US" sz="2800" kern="1200" dirty="0" err="1">
                          <a:solidFill>
                            <a:schemeClr val="tx1"/>
                          </a:solidFill>
                          <a:effectLst/>
                          <a:latin typeface="+mn-lt"/>
                          <a:ea typeface="+mn-ea"/>
                          <a:cs typeface="+mn-cs"/>
                        </a:rPr>
                        <a:t>Việc</a:t>
                      </a:r>
                      <a:r>
                        <a:rPr lang="en-US" sz="2800" kern="1200" dirty="0">
                          <a:solidFill>
                            <a:schemeClr val="tx1"/>
                          </a:solidFill>
                          <a:effectLst/>
                          <a:latin typeface="+mn-lt"/>
                          <a:ea typeface="+mn-ea"/>
                          <a:cs typeface="+mn-cs"/>
                        </a:rPr>
                        <a:t> </a:t>
                      </a:r>
                      <a:r>
                        <a:rPr lang="en-US" sz="2800" kern="1200" dirty="0" err="1">
                          <a:solidFill>
                            <a:schemeClr val="tx1"/>
                          </a:solidFill>
                          <a:effectLst/>
                          <a:latin typeface="+mn-lt"/>
                          <a:ea typeface="+mn-ea"/>
                          <a:cs typeface="+mn-cs"/>
                        </a:rPr>
                        <a:t>tổ</a:t>
                      </a:r>
                      <a:r>
                        <a:rPr lang="en-US" sz="2800" kern="1200" dirty="0">
                          <a:solidFill>
                            <a:schemeClr val="tx1"/>
                          </a:solidFill>
                          <a:effectLst/>
                          <a:latin typeface="+mn-lt"/>
                          <a:ea typeface="+mn-ea"/>
                          <a:cs typeface="+mn-cs"/>
                        </a:rPr>
                        <a:t> </a:t>
                      </a:r>
                      <a:r>
                        <a:rPr lang="en-US" sz="2800" kern="1200" dirty="0" err="1">
                          <a:solidFill>
                            <a:schemeClr val="tx1"/>
                          </a:solidFill>
                          <a:effectLst/>
                          <a:latin typeface="+mn-lt"/>
                          <a:ea typeface="+mn-ea"/>
                          <a:cs typeface="+mn-cs"/>
                        </a:rPr>
                        <a:t>chức</a:t>
                      </a:r>
                      <a:r>
                        <a:rPr lang="en-US" sz="2800" kern="1200" dirty="0">
                          <a:solidFill>
                            <a:schemeClr val="tx1"/>
                          </a:solidFill>
                          <a:effectLst/>
                          <a:latin typeface="+mn-lt"/>
                          <a:ea typeface="+mn-ea"/>
                          <a:cs typeface="+mn-cs"/>
                        </a:rPr>
                        <a:t> </a:t>
                      </a:r>
                      <a:r>
                        <a:rPr lang="en-US" sz="2800" kern="1200" dirty="0" err="1">
                          <a:solidFill>
                            <a:schemeClr val="tx1"/>
                          </a:solidFill>
                          <a:effectLst/>
                          <a:latin typeface="+mn-lt"/>
                          <a:ea typeface="+mn-ea"/>
                          <a:cs typeface="+mn-cs"/>
                        </a:rPr>
                        <a:t>tham</a:t>
                      </a:r>
                      <a:r>
                        <a:rPr lang="en-US" sz="2800" kern="1200" dirty="0">
                          <a:solidFill>
                            <a:schemeClr val="tx1"/>
                          </a:solidFill>
                          <a:effectLst/>
                          <a:latin typeface="+mn-lt"/>
                          <a:ea typeface="+mn-ea"/>
                          <a:cs typeface="+mn-cs"/>
                        </a:rPr>
                        <a:t> </a:t>
                      </a:r>
                      <a:r>
                        <a:rPr lang="en-US" sz="2800" kern="1200" dirty="0" err="1">
                          <a:solidFill>
                            <a:schemeClr val="tx1"/>
                          </a:solidFill>
                          <a:effectLst/>
                          <a:latin typeface="+mn-lt"/>
                          <a:ea typeface="+mn-ea"/>
                          <a:cs typeface="+mn-cs"/>
                        </a:rPr>
                        <a:t>quan</a:t>
                      </a:r>
                      <a:r>
                        <a:rPr lang="en-US" sz="2800" kern="1200" dirty="0">
                          <a:solidFill>
                            <a:schemeClr val="tx1"/>
                          </a:solidFill>
                          <a:effectLst/>
                          <a:latin typeface="+mn-lt"/>
                          <a:ea typeface="+mn-ea"/>
                          <a:cs typeface="+mn-cs"/>
                        </a:rPr>
                        <a:t> </a:t>
                      </a:r>
                      <a:r>
                        <a:rPr lang="nl-NL" sz="2800" kern="1200" dirty="0">
                          <a:solidFill>
                            <a:schemeClr val="tx1"/>
                          </a:solidFill>
                          <a:effectLst/>
                          <a:latin typeface="+mn-lt"/>
                          <a:ea typeface="+mn-ea"/>
                          <a:cs typeface="+mn-cs"/>
                        </a:rPr>
                        <a:t>cơ sở sản xuất kinh doanh </a:t>
                      </a:r>
                      <a:r>
                        <a:rPr lang="en-US" sz="2800" kern="1200" dirty="0" err="1">
                          <a:solidFill>
                            <a:schemeClr val="tx1"/>
                          </a:solidFill>
                          <a:effectLst/>
                          <a:latin typeface="+mn-lt"/>
                          <a:ea typeface="+mn-ea"/>
                          <a:cs typeface="+mn-cs"/>
                        </a:rPr>
                        <a:t>có</a:t>
                      </a:r>
                      <a:r>
                        <a:rPr lang="en-US" sz="2800" kern="1200" dirty="0">
                          <a:solidFill>
                            <a:schemeClr val="tx1"/>
                          </a:solidFill>
                          <a:effectLst/>
                          <a:latin typeface="+mn-lt"/>
                          <a:ea typeface="+mn-ea"/>
                          <a:cs typeface="+mn-cs"/>
                        </a:rPr>
                        <a:t> </a:t>
                      </a:r>
                      <a:r>
                        <a:rPr lang="en-US" sz="2800" kern="1200" dirty="0" err="1">
                          <a:solidFill>
                            <a:schemeClr val="tx1"/>
                          </a:solidFill>
                          <a:effectLst/>
                          <a:latin typeface="+mn-lt"/>
                          <a:ea typeface="+mn-ea"/>
                          <a:cs typeface="+mn-cs"/>
                        </a:rPr>
                        <a:t>làm</a:t>
                      </a:r>
                      <a:r>
                        <a:rPr lang="en-US" sz="2800" kern="1200" dirty="0">
                          <a:solidFill>
                            <a:schemeClr val="tx1"/>
                          </a:solidFill>
                          <a:effectLst/>
                          <a:latin typeface="+mn-lt"/>
                          <a:ea typeface="+mn-ea"/>
                          <a:cs typeface="+mn-cs"/>
                        </a:rPr>
                        <a:t> </a:t>
                      </a:r>
                      <a:r>
                        <a:rPr lang="en-US" sz="2800" i="1" u="sng" kern="1200" dirty="0" err="1">
                          <a:solidFill>
                            <a:schemeClr val="tx1"/>
                          </a:solidFill>
                          <a:effectLst/>
                          <a:latin typeface="+mn-lt"/>
                          <a:ea typeface="+mn-ea"/>
                          <a:cs typeface="+mn-cs"/>
                        </a:rPr>
                        <a:t>tăng</a:t>
                      </a:r>
                      <a:r>
                        <a:rPr lang="en-US" sz="2800" i="1" u="sng" kern="1200" dirty="0">
                          <a:solidFill>
                            <a:schemeClr val="tx1"/>
                          </a:solidFill>
                          <a:effectLst/>
                          <a:latin typeface="+mn-lt"/>
                          <a:ea typeface="+mn-ea"/>
                          <a:cs typeface="+mn-cs"/>
                        </a:rPr>
                        <a:t> </a:t>
                      </a:r>
                      <a:r>
                        <a:rPr lang="en-US" sz="2800" i="1" u="sng" kern="1200" dirty="0" err="1">
                          <a:solidFill>
                            <a:schemeClr val="tx1"/>
                          </a:solidFill>
                          <a:effectLst/>
                          <a:latin typeface="+mn-lt"/>
                          <a:ea typeface="+mn-ea"/>
                          <a:cs typeface="+mn-cs"/>
                        </a:rPr>
                        <a:t>kết</a:t>
                      </a:r>
                      <a:r>
                        <a:rPr lang="en-US" sz="2800" i="1" u="sng" kern="1200" dirty="0">
                          <a:solidFill>
                            <a:schemeClr val="tx1"/>
                          </a:solidFill>
                          <a:effectLst/>
                          <a:latin typeface="+mn-lt"/>
                          <a:ea typeface="+mn-ea"/>
                          <a:cs typeface="+mn-cs"/>
                        </a:rPr>
                        <a:t> </a:t>
                      </a:r>
                      <a:r>
                        <a:rPr lang="en-US" sz="2800" i="1" u="sng" kern="1200" dirty="0" err="1">
                          <a:solidFill>
                            <a:schemeClr val="tx1"/>
                          </a:solidFill>
                          <a:effectLst/>
                          <a:latin typeface="+mn-lt"/>
                          <a:ea typeface="+mn-ea"/>
                          <a:cs typeface="+mn-cs"/>
                        </a:rPr>
                        <a:t>quả</a:t>
                      </a:r>
                      <a:r>
                        <a:rPr lang="en-US" sz="2800" i="1" u="sng" kern="1200" dirty="0">
                          <a:solidFill>
                            <a:schemeClr val="tx1"/>
                          </a:solidFill>
                          <a:effectLst/>
                          <a:latin typeface="+mn-lt"/>
                          <a:ea typeface="+mn-ea"/>
                          <a:cs typeface="+mn-cs"/>
                        </a:rPr>
                        <a:t> </a:t>
                      </a:r>
                      <a:r>
                        <a:rPr lang="en-US" sz="2800" i="1" u="sng" kern="1200" dirty="0" err="1">
                          <a:solidFill>
                            <a:schemeClr val="tx1"/>
                          </a:solidFill>
                          <a:effectLst/>
                          <a:latin typeface="+mn-lt"/>
                          <a:ea typeface="+mn-ea"/>
                          <a:cs typeface="+mn-cs"/>
                        </a:rPr>
                        <a:t>hoạt</a:t>
                      </a:r>
                      <a:r>
                        <a:rPr lang="en-US" sz="2800" i="1" u="sng" kern="1200" dirty="0">
                          <a:solidFill>
                            <a:schemeClr val="tx1"/>
                          </a:solidFill>
                          <a:effectLst/>
                          <a:latin typeface="+mn-lt"/>
                          <a:ea typeface="+mn-ea"/>
                          <a:cs typeface="+mn-cs"/>
                        </a:rPr>
                        <a:t> </a:t>
                      </a:r>
                      <a:r>
                        <a:rPr lang="en-US" sz="2800" i="1" u="sng" kern="1200" dirty="0" err="1">
                          <a:solidFill>
                            <a:schemeClr val="tx1"/>
                          </a:solidFill>
                          <a:effectLst/>
                          <a:latin typeface="+mn-lt"/>
                          <a:ea typeface="+mn-ea"/>
                          <a:cs typeface="+mn-cs"/>
                        </a:rPr>
                        <a:t>động</a:t>
                      </a:r>
                      <a:r>
                        <a:rPr lang="en-US" sz="2800" i="1" u="sng" kern="1200" dirty="0">
                          <a:solidFill>
                            <a:schemeClr val="tx1"/>
                          </a:solidFill>
                          <a:effectLst/>
                          <a:latin typeface="+mn-lt"/>
                          <a:ea typeface="+mn-ea"/>
                          <a:cs typeface="+mn-cs"/>
                        </a:rPr>
                        <a:t> </a:t>
                      </a:r>
                      <a:r>
                        <a:rPr lang="en-US" sz="2800" i="1" u="sng" kern="1200" dirty="0" err="1">
                          <a:solidFill>
                            <a:schemeClr val="tx1"/>
                          </a:solidFill>
                          <a:effectLst/>
                          <a:latin typeface="+mn-lt"/>
                          <a:ea typeface="+mn-ea"/>
                          <a:cs typeface="+mn-cs"/>
                        </a:rPr>
                        <a:t>trải</a:t>
                      </a:r>
                      <a:r>
                        <a:rPr lang="en-US" sz="2800" i="1" u="sng" kern="1200" baseline="0" dirty="0">
                          <a:solidFill>
                            <a:schemeClr val="tx1"/>
                          </a:solidFill>
                          <a:effectLst/>
                          <a:latin typeface="+mn-lt"/>
                          <a:ea typeface="+mn-ea"/>
                          <a:cs typeface="+mn-cs"/>
                        </a:rPr>
                        <a:t> </a:t>
                      </a:r>
                      <a:r>
                        <a:rPr lang="en-US" sz="2800" i="1" u="sng" kern="1200" baseline="0" dirty="0" err="1">
                          <a:solidFill>
                            <a:schemeClr val="tx1"/>
                          </a:solidFill>
                          <a:effectLst/>
                          <a:latin typeface="+mn-lt"/>
                          <a:ea typeface="+mn-ea"/>
                          <a:cs typeface="+mn-cs"/>
                        </a:rPr>
                        <a:t>nghiệm</a:t>
                      </a:r>
                      <a:r>
                        <a:rPr lang="en-US" sz="2800" i="1" u="sng" kern="1200" baseline="0" dirty="0">
                          <a:solidFill>
                            <a:schemeClr val="tx1"/>
                          </a:solidFill>
                          <a:effectLst/>
                          <a:latin typeface="+mn-lt"/>
                          <a:ea typeface="+mn-ea"/>
                          <a:cs typeface="+mn-cs"/>
                        </a:rPr>
                        <a:t>, </a:t>
                      </a:r>
                      <a:r>
                        <a:rPr lang="en-US" sz="2800" i="1" u="sng" kern="1200" dirty="0" err="1">
                          <a:solidFill>
                            <a:schemeClr val="tx1"/>
                          </a:solidFill>
                          <a:effectLst/>
                          <a:latin typeface="+mn-lt"/>
                          <a:ea typeface="+mn-ea"/>
                          <a:cs typeface="+mn-cs"/>
                        </a:rPr>
                        <a:t>hướng</a:t>
                      </a:r>
                      <a:r>
                        <a:rPr lang="en-US" sz="2800" i="1" u="sng" kern="1200" dirty="0">
                          <a:solidFill>
                            <a:schemeClr val="tx1"/>
                          </a:solidFill>
                          <a:effectLst/>
                          <a:latin typeface="+mn-lt"/>
                          <a:ea typeface="+mn-ea"/>
                          <a:cs typeface="+mn-cs"/>
                        </a:rPr>
                        <a:t> </a:t>
                      </a:r>
                      <a:r>
                        <a:rPr lang="en-US" sz="2800" i="1" u="sng" kern="1200" dirty="0" err="1">
                          <a:solidFill>
                            <a:schemeClr val="tx1"/>
                          </a:solidFill>
                          <a:effectLst/>
                          <a:latin typeface="+mn-lt"/>
                          <a:ea typeface="+mn-ea"/>
                          <a:cs typeface="+mn-cs"/>
                        </a:rPr>
                        <a:t>nghiệp</a:t>
                      </a:r>
                      <a:r>
                        <a:rPr lang="en-US" sz="2800" i="1" u="sng" kern="1200" dirty="0">
                          <a:solidFill>
                            <a:schemeClr val="tx1"/>
                          </a:solidFill>
                          <a:effectLst/>
                          <a:latin typeface="+mn-lt"/>
                          <a:ea typeface="+mn-ea"/>
                          <a:cs typeface="+mn-cs"/>
                        </a:rPr>
                        <a:t> </a:t>
                      </a:r>
                      <a:r>
                        <a:rPr lang="en-US" sz="2800" kern="1200" dirty="0" err="1">
                          <a:solidFill>
                            <a:schemeClr val="tx1"/>
                          </a:solidFill>
                          <a:effectLst/>
                          <a:latin typeface="+mn-lt"/>
                          <a:ea typeface="+mn-ea"/>
                          <a:cs typeface="+mn-cs"/>
                        </a:rPr>
                        <a:t>cho</a:t>
                      </a:r>
                      <a:r>
                        <a:rPr lang="en-US" sz="2800" kern="1200" dirty="0">
                          <a:solidFill>
                            <a:schemeClr val="tx1"/>
                          </a:solidFill>
                          <a:effectLst/>
                          <a:latin typeface="+mn-lt"/>
                          <a:ea typeface="+mn-ea"/>
                          <a:cs typeface="+mn-cs"/>
                        </a:rPr>
                        <a:t> HS </a:t>
                      </a:r>
                      <a:r>
                        <a:rPr lang="en-US" sz="2800" kern="1200" dirty="0" err="1">
                          <a:solidFill>
                            <a:schemeClr val="tx1"/>
                          </a:solidFill>
                          <a:effectLst/>
                          <a:latin typeface="+mn-lt"/>
                          <a:ea typeface="+mn-ea"/>
                          <a:cs typeface="+mn-cs"/>
                        </a:rPr>
                        <a:t>lớp</a:t>
                      </a:r>
                      <a:r>
                        <a:rPr lang="en-US" sz="2800" kern="1200" dirty="0">
                          <a:solidFill>
                            <a:schemeClr val="tx1"/>
                          </a:solidFill>
                          <a:effectLst/>
                          <a:latin typeface="+mn-lt"/>
                          <a:ea typeface="+mn-ea"/>
                          <a:cs typeface="+mn-cs"/>
                        </a:rPr>
                        <a:t> 9A Trường THCS X hay </a:t>
                      </a:r>
                      <a:r>
                        <a:rPr lang="en-US" sz="2800" kern="1200" dirty="0" err="1">
                          <a:solidFill>
                            <a:schemeClr val="tx1"/>
                          </a:solidFill>
                          <a:effectLst/>
                          <a:latin typeface="+mn-lt"/>
                          <a:ea typeface="+mn-ea"/>
                          <a:cs typeface="+mn-cs"/>
                        </a:rPr>
                        <a:t>không</a:t>
                      </a:r>
                      <a:r>
                        <a:rPr lang="en-US" sz="2800" kern="1200" dirty="0">
                          <a:solidFill>
                            <a:schemeClr val="tx1"/>
                          </a:solidFill>
                          <a:effectLst/>
                          <a:latin typeface="+mn-lt"/>
                          <a:ea typeface="+mn-ea"/>
                          <a:cs typeface="+mn-cs"/>
                        </a:rPr>
                        <a:t>?</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DEADA"/>
                    </a:solidFill>
                  </a:tcPr>
                </a:tc>
                <a:extLst>
                  <a:ext uri="{0D108BD9-81ED-4DB2-BD59-A6C34878D82A}">
                    <a16:rowId xmlns:a16="http://schemas.microsoft.com/office/drawing/2014/main" val="10000"/>
                  </a:ext>
                </a:extLst>
              </a:tr>
              <a:tr h="2466821">
                <a:tc>
                  <a:txBody>
                    <a:bodyPr/>
                    <a:lstStyle/>
                    <a:p>
                      <a:pPr marL="0" marR="0" lvl="0" indent="0" algn="ctr" defTabSz="914400" rtl="0" eaLnBrk="1" fontAlgn="base" latinLnBrk="0" hangingPunct="1">
                        <a:lnSpc>
                          <a:spcPct val="100000"/>
                        </a:lnSpc>
                        <a:spcBef>
                          <a:spcPts val="300"/>
                        </a:spcBef>
                        <a:spcAft>
                          <a:spcPts val="300"/>
                        </a:spcAft>
                        <a:buClrTx/>
                        <a:buSzTx/>
                        <a:buFontTx/>
                        <a:buNone/>
                        <a:tabLst/>
                      </a:pPr>
                      <a:endParaRPr kumimoji="0" lang="en-US" sz="2800" b="1" i="0" u="none" strike="noStrike" cap="none" normalizeH="0" baseline="0">
                        <a:ln>
                          <a:noFill/>
                        </a:ln>
                        <a:solidFill>
                          <a:schemeClr val="tx1"/>
                        </a:solidFill>
                        <a:effectLst/>
                        <a:latin typeface="Arial" pitchFamily="34" charset="0"/>
                        <a:ea typeface="新細明體" pitchFamily="18" charset="-120"/>
                        <a:cs typeface="Arial" pitchFamily="34" charset="0"/>
                      </a:endParaRPr>
                    </a:p>
                    <a:p>
                      <a:pPr marL="0" marR="0" lvl="0" indent="0" algn="ctr" defTabSz="914400" rtl="0" eaLnBrk="1" fontAlgn="base" latinLnBrk="0" hangingPunct="1">
                        <a:lnSpc>
                          <a:spcPct val="100000"/>
                        </a:lnSpc>
                        <a:spcBef>
                          <a:spcPts val="300"/>
                        </a:spcBef>
                        <a:spcAft>
                          <a:spcPts val="300"/>
                        </a:spcAft>
                        <a:buClrTx/>
                        <a:buSzTx/>
                        <a:buFontTx/>
                        <a:buNone/>
                        <a:tabLst/>
                      </a:pPr>
                      <a:r>
                        <a:rPr kumimoji="0" lang="en-US" sz="2800" b="1" i="0" u="none" strike="noStrike" cap="none" normalizeH="0" baseline="0" err="1">
                          <a:ln>
                            <a:noFill/>
                          </a:ln>
                          <a:solidFill>
                            <a:schemeClr val="tx1"/>
                          </a:solidFill>
                          <a:effectLst/>
                          <a:latin typeface="Arial" pitchFamily="34" charset="0"/>
                          <a:ea typeface="新細明體" pitchFamily="18" charset="-120"/>
                          <a:cs typeface="Arial" pitchFamily="34" charset="0"/>
                        </a:rPr>
                        <a:t>Dữ</a:t>
                      </a:r>
                      <a:r>
                        <a:rPr kumimoji="0" lang="en-US" sz="2800" b="1" i="0" u="none" strike="noStrike" cap="none" normalizeH="0" baseline="0">
                          <a:ln>
                            <a:noFill/>
                          </a:ln>
                          <a:solidFill>
                            <a:schemeClr val="tx1"/>
                          </a:solidFill>
                          <a:effectLst/>
                          <a:latin typeface="Arial" pitchFamily="34" charset="0"/>
                          <a:ea typeface="新細明體" pitchFamily="18" charset="-120"/>
                          <a:cs typeface="Arial" pitchFamily="34" charset="0"/>
                        </a:rPr>
                        <a:t> </a:t>
                      </a:r>
                      <a:r>
                        <a:rPr kumimoji="0" lang="en-US" sz="2800" b="1" i="0" u="none" strike="noStrike" cap="none" normalizeH="0" baseline="0" err="1">
                          <a:ln>
                            <a:noFill/>
                          </a:ln>
                          <a:solidFill>
                            <a:schemeClr val="tx1"/>
                          </a:solidFill>
                          <a:effectLst/>
                          <a:latin typeface="Arial" pitchFamily="34" charset="0"/>
                          <a:ea typeface="新細明體" pitchFamily="18" charset="-120"/>
                          <a:cs typeface="Arial" pitchFamily="34" charset="0"/>
                        </a:rPr>
                        <a:t>liệu</a:t>
                      </a:r>
                      <a:r>
                        <a:rPr kumimoji="0" lang="en-US" sz="2800" b="1" i="0" u="none" strike="noStrike" cap="none" normalizeH="0" baseline="0">
                          <a:ln>
                            <a:noFill/>
                          </a:ln>
                          <a:solidFill>
                            <a:schemeClr val="tx1"/>
                          </a:solidFill>
                          <a:effectLst/>
                          <a:latin typeface="Arial" pitchFamily="34" charset="0"/>
                          <a:ea typeface="新細明體" pitchFamily="18" charset="-120"/>
                          <a:cs typeface="Arial" pitchFamily="34" charset="0"/>
                        </a:rPr>
                        <a:t> </a:t>
                      </a:r>
                      <a:r>
                        <a:rPr kumimoji="0" lang="en-US" sz="2800" b="1" i="0" u="none" strike="noStrike" cap="none" normalizeH="0" baseline="0" err="1">
                          <a:ln>
                            <a:noFill/>
                          </a:ln>
                          <a:solidFill>
                            <a:schemeClr val="tx1"/>
                          </a:solidFill>
                          <a:effectLst/>
                          <a:latin typeface="Arial" pitchFamily="34" charset="0"/>
                          <a:ea typeface="新細明體" pitchFamily="18" charset="-120"/>
                          <a:cs typeface="Arial" pitchFamily="34" charset="0"/>
                        </a:rPr>
                        <a:t>sẽ</a:t>
                      </a:r>
                      <a:r>
                        <a:rPr kumimoji="0" lang="en-US" sz="2800" b="1" i="0" u="none" strike="noStrike" cap="none" normalizeH="0" baseline="0">
                          <a:ln>
                            <a:noFill/>
                          </a:ln>
                          <a:solidFill>
                            <a:schemeClr val="tx1"/>
                          </a:solidFill>
                          <a:effectLst/>
                          <a:latin typeface="Arial" pitchFamily="34" charset="0"/>
                          <a:ea typeface="新細明體" pitchFamily="18" charset="-120"/>
                          <a:cs typeface="Arial" pitchFamily="34" charset="0"/>
                        </a:rPr>
                        <a:t> </a:t>
                      </a:r>
                      <a:r>
                        <a:rPr kumimoji="0" lang="en-US" sz="2800" b="1" i="0" u="none" strike="noStrike" cap="none" normalizeH="0" baseline="0" err="1">
                          <a:ln>
                            <a:noFill/>
                          </a:ln>
                          <a:solidFill>
                            <a:schemeClr val="tx1"/>
                          </a:solidFill>
                          <a:effectLst/>
                          <a:latin typeface="Arial" pitchFamily="34" charset="0"/>
                          <a:ea typeface="新細明體" pitchFamily="18" charset="-120"/>
                          <a:cs typeface="Arial" pitchFamily="34" charset="0"/>
                        </a:rPr>
                        <a:t>được</a:t>
                      </a:r>
                      <a:r>
                        <a:rPr kumimoji="0" lang="en-US" sz="2800" b="1" i="0" u="none" strike="noStrike" cap="none" normalizeH="0" baseline="0">
                          <a:ln>
                            <a:noFill/>
                          </a:ln>
                          <a:solidFill>
                            <a:schemeClr val="tx1"/>
                          </a:solidFill>
                          <a:effectLst/>
                          <a:latin typeface="Arial" pitchFamily="34" charset="0"/>
                          <a:ea typeface="新細明體" pitchFamily="18" charset="-120"/>
                          <a:cs typeface="Arial" pitchFamily="34" charset="0"/>
                        </a:rPr>
                        <a:t> </a:t>
                      </a:r>
                      <a:r>
                        <a:rPr kumimoji="0" lang="en-US" sz="2800" b="1" i="0" u="none" strike="noStrike" cap="none" normalizeH="0" baseline="0" err="1">
                          <a:ln>
                            <a:noFill/>
                          </a:ln>
                          <a:solidFill>
                            <a:schemeClr val="tx1"/>
                          </a:solidFill>
                          <a:effectLst/>
                          <a:latin typeface="Arial" pitchFamily="34" charset="0"/>
                          <a:ea typeface="新細明體" pitchFamily="18" charset="-120"/>
                          <a:cs typeface="Arial" pitchFamily="34" charset="0"/>
                        </a:rPr>
                        <a:t>thu</a:t>
                      </a:r>
                      <a:r>
                        <a:rPr kumimoji="0" lang="en-US" sz="2800" b="1" i="0" u="none" strike="noStrike" cap="none" normalizeH="0" baseline="0">
                          <a:ln>
                            <a:noFill/>
                          </a:ln>
                          <a:solidFill>
                            <a:schemeClr val="tx1"/>
                          </a:solidFill>
                          <a:effectLst/>
                          <a:latin typeface="Arial" pitchFamily="34" charset="0"/>
                          <a:ea typeface="新細明體" pitchFamily="18" charset="-120"/>
                          <a:cs typeface="Arial" pitchFamily="34" charset="0"/>
                        </a:rPr>
                        <a:t> </a:t>
                      </a:r>
                      <a:r>
                        <a:rPr kumimoji="0" lang="en-US" sz="2800" b="1" i="0" u="none" strike="noStrike" cap="none" normalizeH="0" baseline="0" err="1">
                          <a:ln>
                            <a:noFill/>
                          </a:ln>
                          <a:solidFill>
                            <a:schemeClr val="tx1"/>
                          </a:solidFill>
                          <a:effectLst/>
                          <a:latin typeface="Arial" pitchFamily="34" charset="0"/>
                          <a:ea typeface="新細明體" pitchFamily="18" charset="-120"/>
                          <a:cs typeface="Arial" pitchFamily="34" charset="0"/>
                        </a:rPr>
                        <a:t>thập</a:t>
                      </a:r>
                      <a:endParaRPr kumimoji="0" lang="en-US" sz="2800" b="1" i="0" u="none" strike="noStrike" cap="none" normalizeH="0" baseline="0">
                        <a:ln>
                          <a:noFill/>
                        </a:ln>
                        <a:solidFill>
                          <a:schemeClr val="tx1"/>
                        </a:solidFill>
                        <a:effectLst/>
                        <a:latin typeface="Arial" pitchFamily="34" charset="0"/>
                        <a:ea typeface="新細明體" pitchFamily="18" charset="-120"/>
                        <a:cs typeface="Arial" pitchFamily="34" charset="0"/>
                      </a:endParaRPr>
                    </a:p>
                    <a:p>
                      <a:pPr marL="0" marR="0" lvl="0" indent="0" algn="ctr" defTabSz="914400" rtl="0" eaLnBrk="1" fontAlgn="base" latinLnBrk="0" hangingPunct="1">
                        <a:lnSpc>
                          <a:spcPct val="100000"/>
                        </a:lnSpc>
                        <a:spcBef>
                          <a:spcPts val="300"/>
                        </a:spcBef>
                        <a:spcAft>
                          <a:spcPts val="300"/>
                        </a:spcAft>
                        <a:buClrTx/>
                        <a:buSzTx/>
                        <a:buFontTx/>
                        <a:buNone/>
                        <a:tabLst/>
                      </a:pPr>
                      <a:endParaRPr kumimoji="0" lang="en-US" sz="2800" b="1" i="0" u="none" strike="noStrike" cap="none" normalizeH="0" baseline="0">
                        <a:ln>
                          <a:noFill/>
                        </a:ln>
                        <a:solidFill>
                          <a:schemeClr val="tx1"/>
                        </a:solidFill>
                        <a:effectLst/>
                        <a:latin typeface="Arial" pitchFamily="34" charset="0"/>
                        <a:ea typeface="新細明體" pitchFamily="18" charset="-120"/>
                        <a:cs typeface="Arial"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just" defTabSz="914400" rtl="0" eaLnBrk="1" fontAlgn="base" latinLnBrk="0" hangingPunct="1">
                        <a:lnSpc>
                          <a:spcPct val="100000"/>
                        </a:lnSpc>
                        <a:spcBef>
                          <a:spcPts val="300"/>
                        </a:spcBef>
                        <a:spcAft>
                          <a:spcPts val="300"/>
                        </a:spcAft>
                        <a:buClrTx/>
                        <a:buSzTx/>
                        <a:buFont typeface="+mj-lt"/>
                        <a:buNone/>
                        <a:tabLst>
                          <a:tab pos="228600" algn="l"/>
                        </a:tabLst>
                      </a:pPr>
                      <a:r>
                        <a:rPr kumimoji="0" lang="en-US" sz="1800" b="0" i="0" u="none" strike="noStrike" cap="none" normalizeH="0" baseline="0" dirty="0">
                          <a:ln>
                            <a:noFill/>
                          </a:ln>
                          <a:solidFill>
                            <a:schemeClr val="tx1"/>
                          </a:solidFill>
                          <a:effectLst/>
                          <a:latin typeface="Arial" pitchFamily="34" charset="0"/>
                          <a:cs typeface="Arial" pitchFamily="34" charset="0"/>
                        </a:rPr>
                        <a:t> </a:t>
                      </a:r>
                    </a:p>
                    <a:p>
                      <a:pPr marL="457200" marR="0" lvl="0" indent="-457200" algn="l" defTabSz="914400" rtl="0" eaLnBrk="1" fontAlgn="base" latinLnBrk="0" hangingPunct="1">
                        <a:lnSpc>
                          <a:spcPct val="100000"/>
                        </a:lnSpc>
                        <a:spcBef>
                          <a:spcPct val="20000"/>
                        </a:spcBef>
                        <a:spcAft>
                          <a:spcPct val="0"/>
                        </a:spcAft>
                        <a:buClrTx/>
                        <a:buSzTx/>
                        <a:buFontTx/>
                        <a:buAutoNum type="arabicPeriod"/>
                        <a:tabLst>
                          <a:tab pos="228600" algn="l"/>
                        </a:tabLst>
                      </a:pPr>
                      <a:r>
                        <a:rPr kumimoji="0" lang="en-US" altLang="zh-TW" sz="2800" b="0" i="0" u="none" strike="noStrike" cap="none" normalizeH="0" baseline="0" dirty="0" err="1">
                          <a:ln>
                            <a:noFill/>
                          </a:ln>
                          <a:solidFill>
                            <a:schemeClr val="tx1"/>
                          </a:solidFill>
                          <a:effectLst/>
                          <a:latin typeface="Times New Roman" pitchFamily="18" charset="0"/>
                          <a:ea typeface="新細明體" pitchFamily="18" charset="-120"/>
                        </a:rPr>
                        <a:t>Bảng</a:t>
                      </a:r>
                      <a:r>
                        <a:rPr kumimoji="0" lang="en-US" altLang="zh-TW" sz="2800" b="0" i="0" u="none" strike="noStrike" cap="none" normalizeH="0" baseline="0" dirty="0">
                          <a:ln>
                            <a:noFill/>
                          </a:ln>
                          <a:solidFill>
                            <a:schemeClr val="tx1"/>
                          </a:solidFill>
                          <a:effectLst/>
                          <a:latin typeface="Times New Roman" pitchFamily="18" charset="0"/>
                          <a:ea typeface="新細明體" pitchFamily="18" charset="-120"/>
                        </a:rPr>
                        <a:t> </a:t>
                      </a:r>
                      <a:r>
                        <a:rPr kumimoji="0" lang="en-US" altLang="zh-TW" sz="2800" b="0" i="0" u="none" strike="noStrike" cap="none" normalizeH="0" baseline="0" dirty="0" err="1">
                          <a:ln>
                            <a:noFill/>
                          </a:ln>
                          <a:solidFill>
                            <a:schemeClr val="tx1"/>
                          </a:solidFill>
                          <a:effectLst/>
                          <a:latin typeface="Times New Roman" pitchFamily="18" charset="0"/>
                          <a:ea typeface="新細明體" pitchFamily="18" charset="-120"/>
                        </a:rPr>
                        <a:t>điều</a:t>
                      </a:r>
                      <a:r>
                        <a:rPr kumimoji="0" lang="en-US" altLang="zh-TW" sz="2800" b="0" i="0" u="none" strike="noStrike" cap="none" normalizeH="0" baseline="0" dirty="0">
                          <a:ln>
                            <a:noFill/>
                          </a:ln>
                          <a:solidFill>
                            <a:schemeClr val="tx1"/>
                          </a:solidFill>
                          <a:effectLst/>
                          <a:latin typeface="Times New Roman" pitchFamily="18" charset="0"/>
                          <a:ea typeface="新細明體" pitchFamily="18" charset="-120"/>
                        </a:rPr>
                        <a:t> </a:t>
                      </a:r>
                      <a:r>
                        <a:rPr kumimoji="0" lang="en-US" altLang="zh-TW" sz="2800" b="0" i="0" u="none" strike="noStrike" cap="none" normalizeH="0" baseline="0" dirty="0" err="1">
                          <a:ln>
                            <a:noFill/>
                          </a:ln>
                          <a:solidFill>
                            <a:schemeClr val="tx1"/>
                          </a:solidFill>
                          <a:effectLst/>
                          <a:latin typeface="Times New Roman" pitchFamily="18" charset="0"/>
                          <a:ea typeface="新細明體" pitchFamily="18" charset="-120"/>
                        </a:rPr>
                        <a:t>tra</a:t>
                      </a:r>
                      <a:r>
                        <a:rPr kumimoji="0" lang="en-US" altLang="zh-TW" sz="2800" b="0" i="0" u="none" strike="noStrike" cap="none" normalizeH="0" baseline="0" dirty="0">
                          <a:ln>
                            <a:noFill/>
                          </a:ln>
                          <a:solidFill>
                            <a:schemeClr val="tx1"/>
                          </a:solidFill>
                          <a:effectLst/>
                          <a:latin typeface="Times New Roman" pitchFamily="18" charset="0"/>
                          <a:ea typeface="新細明體" pitchFamily="18" charset="-120"/>
                        </a:rPr>
                        <a:t> </a:t>
                      </a:r>
                      <a:r>
                        <a:rPr kumimoji="0" lang="en-US" altLang="zh-TW" sz="2800" b="0" i="0" u="none" strike="noStrike" cap="none" normalizeH="0" baseline="0" dirty="0" err="1">
                          <a:ln>
                            <a:noFill/>
                          </a:ln>
                          <a:solidFill>
                            <a:schemeClr val="tx1"/>
                          </a:solidFill>
                          <a:effectLst/>
                          <a:latin typeface="Times New Roman" pitchFamily="18" charset="0"/>
                          <a:ea typeface="新細明體" pitchFamily="18" charset="-120"/>
                        </a:rPr>
                        <a:t>h</a:t>
                      </a:r>
                      <a:r>
                        <a:rPr kumimoji="0" lang="en-US" sz="2800" b="0" i="0" u="none" strike="noStrike" cap="none" normalizeH="0" baseline="0" dirty="0" err="1">
                          <a:ln>
                            <a:noFill/>
                          </a:ln>
                          <a:solidFill>
                            <a:schemeClr val="tx1"/>
                          </a:solidFill>
                          <a:effectLst/>
                          <a:latin typeface="Times New Roman" pitchFamily="18" charset="0"/>
                          <a:ea typeface="新細明體" pitchFamily="18" charset="-120"/>
                        </a:rPr>
                        <a:t>ứng</a:t>
                      </a:r>
                      <a:r>
                        <a:rPr kumimoji="0" lang="en-US" sz="2800" b="0" i="0" u="none" strike="noStrike" cap="none" normalizeH="0" baseline="0" dirty="0">
                          <a:ln>
                            <a:noFill/>
                          </a:ln>
                          <a:solidFill>
                            <a:schemeClr val="tx1"/>
                          </a:solidFill>
                          <a:effectLst/>
                          <a:latin typeface="Times New Roman" pitchFamily="18" charset="0"/>
                          <a:ea typeface="新細明體" pitchFamily="18" charset="-120"/>
                        </a:rPr>
                        <a:t> </a:t>
                      </a:r>
                      <a:r>
                        <a:rPr kumimoji="0" lang="en-US" sz="2800" b="0" i="0" u="none" strike="noStrike" cap="none" normalizeH="0" baseline="0" dirty="0" err="1">
                          <a:ln>
                            <a:noFill/>
                          </a:ln>
                          <a:solidFill>
                            <a:schemeClr val="tx1"/>
                          </a:solidFill>
                          <a:effectLst/>
                          <a:latin typeface="Times New Roman" pitchFamily="18" charset="0"/>
                          <a:ea typeface="新細明體" pitchFamily="18" charset="-120"/>
                        </a:rPr>
                        <a:t>thú</a:t>
                      </a:r>
                      <a:r>
                        <a:rPr kumimoji="0" lang="en-US" sz="2800" b="0" i="0" u="none" strike="noStrike" cap="none" normalizeH="0" baseline="0" dirty="0">
                          <a:ln>
                            <a:noFill/>
                          </a:ln>
                          <a:solidFill>
                            <a:schemeClr val="tx1"/>
                          </a:solidFill>
                          <a:effectLst/>
                          <a:latin typeface="Times New Roman" pitchFamily="18" charset="0"/>
                          <a:ea typeface="新細明體" pitchFamily="18" charset="-120"/>
                        </a:rPr>
                        <a:t> </a:t>
                      </a:r>
                      <a:r>
                        <a:rPr kumimoji="0" lang="en-US" sz="2800" b="0" i="0" u="none" strike="noStrike" cap="none" normalizeH="0" baseline="0" dirty="0" err="1">
                          <a:ln>
                            <a:noFill/>
                          </a:ln>
                          <a:solidFill>
                            <a:schemeClr val="tx1"/>
                          </a:solidFill>
                          <a:effectLst/>
                          <a:latin typeface="Times New Roman" pitchFamily="18" charset="0"/>
                          <a:ea typeface="新細明體" pitchFamily="18" charset="-120"/>
                        </a:rPr>
                        <a:t>h</a:t>
                      </a:r>
                      <a:r>
                        <a:rPr kumimoji="0" lang="en-US" altLang="zh-TW" sz="2800" b="0" i="0" u="none" strike="noStrike" cap="none" normalizeH="0" baseline="0" dirty="0" err="1">
                          <a:ln>
                            <a:noFill/>
                          </a:ln>
                          <a:solidFill>
                            <a:schemeClr val="tx1"/>
                          </a:solidFill>
                          <a:effectLst/>
                          <a:latin typeface="Times New Roman" pitchFamily="18" charset="0"/>
                          <a:ea typeface="新細明體" pitchFamily="18" charset="-120"/>
                        </a:rPr>
                        <a:t>ọc</a:t>
                      </a:r>
                      <a:r>
                        <a:rPr kumimoji="0" lang="en-US" altLang="zh-TW" sz="2800" b="0" i="0" u="none" strike="noStrike" cap="none" normalizeH="0" baseline="0" dirty="0">
                          <a:ln>
                            <a:noFill/>
                          </a:ln>
                          <a:solidFill>
                            <a:schemeClr val="tx1"/>
                          </a:solidFill>
                          <a:effectLst/>
                          <a:latin typeface="Times New Roman" pitchFamily="18" charset="0"/>
                          <a:ea typeface="新細明體" pitchFamily="18" charset="-120"/>
                        </a:rPr>
                        <a:t> </a:t>
                      </a:r>
                      <a:r>
                        <a:rPr kumimoji="0" lang="en-US" altLang="zh-TW" sz="2800" b="0" i="0" u="none" strike="noStrike" cap="none" normalizeH="0" baseline="0" dirty="0" err="1">
                          <a:ln>
                            <a:noFill/>
                          </a:ln>
                          <a:solidFill>
                            <a:schemeClr val="tx1"/>
                          </a:solidFill>
                          <a:effectLst/>
                          <a:latin typeface="Times New Roman" pitchFamily="18" charset="0"/>
                          <a:ea typeface="新細明體" pitchFamily="18" charset="-120"/>
                        </a:rPr>
                        <a:t>tập</a:t>
                      </a:r>
                      <a:r>
                        <a:rPr kumimoji="0" lang="en-US" altLang="zh-TW" sz="2800" b="0" i="0" u="none" strike="noStrike" cap="none" normalizeH="0" baseline="0" dirty="0">
                          <a:ln>
                            <a:noFill/>
                          </a:ln>
                          <a:solidFill>
                            <a:schemeClr val="tx1"/>
                          </a:solidFill>
                          <a:effectLst/>
                          <a:latin typeface="Times New Roman" pitchFamily="18" charset="0"/>
                          <a:ea typeface="新細明體" pitchFamily="18" charset="-120"/>
                        </a:rPr>
                        <a:t> </a:t>
                      </a:r>
                      <a:r>
                        <a:rPr kumimoji="0" lang="en-US" altLang="zh-TW" sz="2800" b="0" i="0" u="none" strike="noStrike" cap="none" normalizeH="0" baseline="0" dirty="0" err="1">
                          <a:ln>
                            <a:noFill/>
                          </a:ln>
                          <a:solidFill>
                            <a:schemeClr val="tx1"/>
                          </a:solidFill>
                          <a:effectLst/>
                          <a:latin typeface="Times New Roman" pitchFamily="18" charset="0"/>
                          <a:ea typeface="新細明體" pitchFamily="18" charset="-120"/>
                        </a:rPr>
                        <a:t>của</a:t>
                      </a:r>
                      <a:r>
                        <a:rPr kumimoji="0" lang="en-US" altLang="zh-TW" sz="2800" b="0" i="0" u="none" strike="noStrike" cap="none" normalizeH="0" baseline="0" dirty="0">
                          <a:ln>
                            <a:noFill/>
                          </a:ln>
                          <a:solidFill>
                            <a:schemeClr val="tx1"/>
                          </a:solidFill>
                          <a:effectLst/>
                          <a:latin typeface="Times New Roman" pitchFamily="18" charset="0"/>
                          <a:ea typeface="新細明體" pitchFamily="18" charset="-120"/>
                        </a:rPr>
                        <a:t> HS</a:t>
                      </a:r>
                    </a:p>
                    <a:p>
                      <a:pPr marL="0" marR="0" lvl="0" indent="0" algn="l" defTabSz="914400" rtl="0" eaLnBrk="1" fontAlgn="base" latinLnBrk="0" hangingPunct="1">
                        <a:lnSpc>
                          <a:spcPct val="100000"/>
                        </a:lnSpc>
                        <a:spcBef>
                          <a:spcPct val="20000"/>
                        </a:spcBef>
                        <a:spcAft>
                          <a:spcPct val="0"/>
                        </a:spcAft>
                        <a:buClrTx/>
                        <a:buSzTx/>
                        <a:buFontTx/>
                        <a:buNone/>
                        <a:tabLst>
                          <a:tab pos="228600" algn="l"/>
                        </a:tabLst>
                      </a:pPr>
                      <a:r>
                        <a:rPr kumimoji="0" lang="en-US" altLang="zh-TW" sz="2800" b="0" i="0" u="none" strike="noStrike" cap="none" normalizeH="0" baseline="0" dirty="0">
                          <a:ln>
                            <a:noFill/>
                          </a:ln>
                          <a:solidFill>
                            <a:schemeClr val="tx1"/>
                          </a:solidFill>
                          <a:effectLst/>
                          <a:latin typeface="Times New Roman" pitchFamily="18" charset="0"/>
                          <a:ea typeface="新細明體" pitchFamily="18" charset="-120"/>
                        </a:rPr>
                        <a:t>2.  </a:t>
                      </a:r>
                      <a:r>
                        <a:rPr kumimoji="0" lang="en-US" altLang="zh-TW" sz="2800" b="0" i="0" u="none" strike="noStrike" cap="none" normalizeH="0" baseline="0" dirty="0" err="1">
                          <a:ln>
                            <a:noFill/>
                          </a:ln>
                          <a:solidFill>
                            <a:schemeClr val="tx1"/>
                          </a:solidFill>
                          <a:effectLst/>
                          <a:latin typeface="Times New Roman" pitchFamily="18" charset="0"/>
                          <a:ea typeface="新細明體" pitchFamily="18" charset="-120"/>
                        </a:rPr>
                        <a:t>Kết</a:t>
                      </a:r>
                      <a:r>
                        <a:rPr kumimoji="0" lang="en-US" altLang="zh-TW" sz="2800" b="0" i="0" u="none" strike="noStrike" cap="none" normalizeH="0" baseline="0" dirty="0">
                          <a:ln>
                            <a:noFill/>
                          </a:ln>
                          <a:solidFill>
                            <a:schemeClr val="tx1"/>
                          </a:solidFill>
                          <a:effectLst/>
                          <a:latin typeface="Times New Roman" pitchFamily="18" charset="0"/>
                          <a:ea typeface="新細明體" pitchFamily="18" charset="-120"/>
                        </a:rPr>
                        <a:t> </a:t>
                      </a:r>
                      <a:r>
                        <a:rPr kumimoji="0" lang="en-US" altLang="zh-TW" sz="2800" b="0" i="0" u="none" strike="noStrike" cap="none" normalizeH="0" baseline="0" dirty="0" err="1">
                          <a:ln>
                            <a:noFill/>
                          </a:ln>
                          <a:solidFill>
                            <a:schemeClr val="tx1"/>
                          </a:solidFill>
                          <a:effectLst/>
                          <a:latin typeface="Times New Roman" pitchFamily="18" charset="0"/>
                          <a:ea typeface="新細明體" pitchFamily="18" charset="-120"/>
                        </a:rPr>
                        <a:t>quả</a:t>
                      </a:r>
                      <a:r>
                        <a:rPr kumimoji="0" lang="en-US" altLang="zh-TW" sz="2800" b="0" i="0" u="none" strike="noStrike" cap="none" normalizeH="0" baseline="0" dirty="0">
                          <a:ln>
                            <a:noFill/>
                          </a:ln>
                          <a:solidFill>
                            <a:schemeClr val="tx1"/>
                          </a:solidFill>
                          <a:effectLst/>
                          <a:latin typeface="Times New Roman" pitchFamily="18" charset="0"/>
                          <a:ea typeface="新細明體" pitchFamily="18" charset="-120"/>
                        </a:rPr>
                        <a:t> </a:t>
                      </a:r>
                      <a:r>
                        <a:rPr kumimoji="0" lang="en-US" altLang="zh-TW" sz="2800" b="0" i="0" u="none" strike="noStrike" cap="none" normalizeH="0" baseline="0" dirty="0" err="1">
                          <a:ln>
                            <a:noFill/>
                          </a:ln>
                          <a:solidFill>
                            <a:schemeClr val="tx1"/>
                          </a:solidFill>
                          <a:effectLst/>
                          <a:latin typeface="Times New Roman" pitchFamily="18" charset="0"/>
                          <a:ea typeface="新細明體" pitchFamily="18" charset="-120"/>
                        </a:rPr>
                        <a:t>các</a:t>
                      </a:r>
                      <a:r>
                        <a:rPr kumimoji="0" lang="en-US" altLang="zh-TW" sz="2800" b="0" i="0" u="none" strike="noStrike" cap="none" normalizeH="0" baseline="0" dirty="0">
                          <a:ln>
                            <a:noFill/>
                          </a:ln>
                          <a:solidFill>
                            <a:schemeClr val="tx1"/>
                          </a:solidFill>
                          <a:effectLst/>
                          <a:latin typeface="Times New Roman" pitchFamily="18" charset="0"/>
                          <a:ea typeface="新細明體" pitchFamily="18" charset="-120"/>
                        </a:rPr>
                        <a:t> </a:t>
                      </a:r>
                      <a:r>
                        <a:rPr kumimoji="0" lang="en-US" altLang="zh-TW" sz="2800" b="0" i="0" u="none" strike="noStrike" cap="none" normalizeH="0" baseline="0" dirty="0" err="1">
                          <a:ln>
                            <a:noFill/>
                          </a:ln>
                          <a:solidFill>
                            <a:schemeClr val="tx1"/>
                          </a:solidFill>
                          <a:effectLst/>
                          <a:latin typeface="Times New Roman" pitchFamily="18" charset="0"/>
                          <a:ea typeface="新細明體" pitchFamily="18" charset="-120"/>
                        </a:rPr>
                        <a:t>bài</a:t>
                      </a:r>
                      <a:r>
                        <a:rPr kumimoji="0" lang="en-US" altLang="zh-TW" sz="2800" b="0" i="0" u="none" strike="noStrike" cap="none" normalizeH="0" baseline="0" dirty="0">
                          <a:ln>
                            <a:noFill/>
                          </a:ln>
                          <a:solidFill>
                            <a:schemeClr val="tx1"/>
                          </a:solidFill>
                          <a:effectLst/>
                          <a:latin typeface="Times New Roman" pitchFamily="18" charset="0"/>
                          <a:ea typeface="新細明體" pitchFamily="18" charset="-120"/>
                        </a:rPr>
                        <a:t> </a:t>
                      </a:r>
                      <a:r>
                        <a:rPr kumimoji="0" lang="en-US" altLang="zh-TW" sz="2800" b="0" i="0" u="none" strike="noStrike" cap="none" normalizeH="0" baseline="0" dirty="0" err="1">
                          <a:ln>
                            <a:noFill/>
                          </a:ln>
                          <a:solidFill>
                            <a:schemeClr val="tx1"/>
                          </a:solidFill>
                          <a:effectLst/>
                          <a:latin typeface="Times New Roman" pitchFamily="18" charset="0"/>
                          <a:ea typeface="新細明體" pitchFamily="18" charset="-120"/>
                        </a:rPr>
                        <a:t>kiểm</a:t>
                      </a:r>
                      <a:r>
                        <a:rPr kumimoji="0" lang="en-US" altLang="zh-TW" sz="2800" b="0" i="0" u="none" strike="noStrike" cap="none" normalizeH="0" baseline="0" dirty="0">
                          <a:ln>
                            <a:noFill/>
                          </a:ln>
                          <a:solidFill>
                            <a:schemeClr val="tx1"/>
                          </a:solidFill>
                          <a:effectLst/>
                          <a:latin typeface="Times New Roman" pitchFamily="18" charset="0"/>
                          <a:ea typeface="新細明體" pitchFamily="18" charset="-120"/>
                        </a:rPr>
                        <a:t> </a:t>
                      </a:r>
                      <a:r>
                        <a:rPr kumimoji="0" lang="en-US" altLang="zh-TW" sz="2800" b="0" i="0" u="none" strike="noStrike" cap="none" normalizeH="0" baseline="0" dirty="0" err="1">
                          <a:ln>
                            <a:noFill/>
                          </a:ln>
                          <a:solidFill>
                            <a:schemeClr val="tx1"/>
                          </a:solidFill>
                          <a:effectLst/>
                          <a:latin typeface="Times New Roman" pitchFamily="18" charset="0"/>
                          <a:ea typeface="新細明體" pitchFamily="18" charset="-120"/>
                        </a:rPr>
                        <a:t>tra</a:t>
                      </a:r>
                      <a:r>
                        <a:rPr kumimoji="0" lang="en-US" altLang="zh-TW" sz="2800" b="0" i="0" u="none" strike="noStrike" cap="none" normalizeH="0" baseline="0" dirty="0">
                          <a:ln>
                            <a:noFill/>
                          </a:ln>
                          <a:solidFill>
                            <a:schemeClr val="tx1"/>
                          </a:solidFill>
                          <a:effectLst/>
                          <a:latin typeface="Times New Roman" pitchFamily="18" charset="0"/>
                          <a:ea typeface="新細明體" pitchFamily="18" charset="-120"/>
                        </a:rPr>
                        <a:t> </a:t>
                      </a:r>
                      <a:r>
                        <a:rPr kumimoji="0" lang="en-US" altLang="zh-TW" sz="2800" b="0" i="0" u="none" strike="noStrike" cap="none" normalizeH="0" baseline="0" dirty="0" err="1">
                          <a:ln>
                            <a:noFill/>
                          </a:ln>
                          <a:solidFill>
                            <a:schemeClr val="tx1"/>
                          </a:solidFill>
                          <a:effectLst/>
                          <a:latin typeface="Times New Roman" pitchFamily="18" charset="0"/>
                          <a:ea typeface="新細明體" pitchFamily="18" charset="-120"/>
                        </a:rPr>
                        <a:t>trên</a:t>
                      </a:r>
                      <a:r>
                        <a:rPr kumimoji="0" lang="en-US" altLang="zh-TW" sz="2800" b="0" i="0" u="none" strike="noStrike" cap="none" normalizeH="0" baseline="0" dirty="0">
                          <a:ln>
                            <a:noFill/>
                          </a:ln>
                          <a:solidFill>
                            <a:schemeClr val="tx1"/>
                          </a:solidFill>
                          <a:effectLst/>
                          <a:latin typeface="Times New Roman" pitchFamily="18" charset="0"/>
                          <a:ea typeface="新細明體" pitchFamily="18" charset="-120"/>
                        </a:rPr>
                        <a:t> </a:t>
                      </a:r>
                      <a:r>
                        <a:rPr kumimoji="0" lang="en-US" altLang="zh-TW" sz="2800" b="0" i="0" u="none" strike="noStrike" cap="none" normalizeH="0" baseline="0" dirty="0" err="1">
                          <a:ln>
                            <a:noFill/>
                          </a:ln>
                          <a:solidFill>
                            <a:schemeClr val="tx1"/>
                          </a:solidFill>
                          <a:effectLst/>
                          <a:latin typeface="Times New Roman" pitchFamily="18" charset="0"/>
                          <a:ea typeface="新細明體" pitchFamily="18" charset="-120"/>
                        </a:rPr>
                        <a:t>lớp</a:t>
                      </a:r>
                      <a:r>
                        <a:rPr kumimoji="0" lang="en-US" altLang="zh-TW" sz="2800" b="0" i="0" u="none" strike="noStrike" cap="none" normalizeH="0" baseline="0" dirty="0">
                          <a:ln>
                            <a:noFill/>
                          </a:ln>
                          <a:solidFill>
                            <a:schemeClr val="tx1"/>
                          </a:solidFill>
                          <a:effectLst/>
                          <a:latin typeface="Times New Roman" pitchFamily="18" charset="0"/>
                          <a:ea typeface="新細明體" pitchFamily="18" charset="-120"/>
                        </a:rPr>
                        <a:t> </a:t>
                      </a:r>
                      <a:r>
                        <a:rPr kumimoji="0" lang="en-US" altLang="zh-TW" sz="2800" b="0" i="0" u="none" strike="noStrike" cap="none" normalizeH="0" baseline="0" dirty="0" err="1">
                          <a:ln>
                            <a:noFill/>
                          </a:ln>
                          <a:solidFill>
                            <a:schemeClr val="tx1"/>
                          </a:solidFill>
                          <a:effectLst/>
                          <a:latin typeface="Times New Roman" pitchFamily="18" charset="0"/>
                          <a:ea typeface="新細明體" pitchFamily="18" charset="-120"/>
                        </a:rPr>
                        <a:t>của</a:t>
                      </a:r>
                      <a:r>
                        <a:rPr kumimoji="0" lang="en-US" altLang="zh-TW" sz="2800" b="0" i="0" u="none" strike="noStrike" cap="none" normalizeH="0" baseline="0" dirty="0">
                          <a:ln>
                            <a:noFill/>
                          </a:ln>
                          <a:solidFill>
                            <a:schemeClr val="tx1"/>
                          </a:solidFill>
                          <a:effectLst/>
                          <a:latin typeface="Times New Roman" pitchFamily="18" charset="0"/>
                          <a:ea typeface="新細明體" pitchFamily="18" charset="-120"/>
                        </a:rPr>
                        <a:t>   </a:t>
                      </a:r>
                      <a:r>
                        <a:rPr kumimoji="0" lang="en-US" altLang="zh-TW" sz="2800" b="0" i="0" u="none" strike="noStrike" cap="none" normalizeH="0" baseline="0" dirty="0" err="1">
                          <a:ln>
                            <a:noFill/>
                          </a:ln>
                          <a:solidFill>
                            <a:schemeClr val="tx1"/>
                          </a:solidFill>
                          <a:effectLst/>
                          <a:latin typeface="Times New Roman" pitchFamily="18" charset="0"/>
                          <a:ea typeface="新細明體" pitchFamily="18" charset="-120"/>
                        </a:rPr>
                        <a:t>học</a:t>
                      </a:r>
                      <a:r>
                        <a:rPr kumimoji="0" lang="en-US" altLang="zh-TW" sz="2800" b="0" i="0" u="none" strike="noStrike" cap="none" normalizeH="0" baseline="0" dirty="0">
                          <a:ln>
                            <a:noFill/>
                          </a:ln>
                          <a:solidFill>
                            <a:schemeClr val="tx1"/>
                          </a:solidFill>
                          <a:effectLst/>
                          <a:latin typeface="Times New Roman" pitchFamily="18" charset="0"/>
                          <a:ea typeface="新細明體" pitchFamily="18" charset="-120"/>
                        </a:rPr>
                        <a:t> </a:t>
                      </a:r>
                      <a:r>
                        <a:rPr kumimoji="0" lang="en-US" altLang="zh-TW" sz="2800" b="0" i="0" u="none" strike="noStrike" cap="none" normalizeH="0" baseline="0" dirty="0" err="1">
                          <a:ln>
                            <a:noFill/>
                          </a:ln>
                          <a:solidFill>
                            <a:schemeClr val="tx1"/>
                          </a:solidFill>
                          <a:effectLst/>
                          <a:latin typeface="Times New Roman" pitchFamily="18" charset="0"/>
                          <a:ea typeface="新細明體" pitchFamily="18" charset="-120"/>
                        </a:rPr>
                        <a:t>sinh</a:t>
                      </a:r>
                      <a:endParaRPr kumimoji="0" lang="en-US" sz="2800" b="0" i="0" u="none" strike="noStrike" cap="none" normalizeH="0" baseline="0" dirty="0">
                        <a:ln>
                          <a:noFill/>
                        </a:ln>
                        <a:solidFill>
                          <a:schemeClr val="tx1"/>
                        </a:solidFill>
                        <a:effectLst/>
                        <a:latin typeface="Times New Roman" pitchFamily="18" charset="0"/>
                        <a:ea typeface="新細明體" pitchFamily="18" charset="-12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7E4BD"/>
                    </a:solidFill>
                  </a:tcPr>
                </a:tc>
                <a:extLst>
                  <a:ext uri="{0D108BD9-81ED-4DB2-BD59-A6C34878D82A}">
                    <a16:rowId xmlns:a16="http://schemas.microsoft.com/office/drawing/2014/main" val="10001"/>
                  </a:ext>
                </a:extLst>
              </a:tr>
            </a:tbl>
          </a:graphicData>
        </a:graphic>
      </p:graphicFrame>
      <p:sp>
        <p:nvSpPr>
          <p:cNvPr id="70669" name="Slide Number Placeholder 5">
            <a:extLst>
              <a:ext uri="{FF2B5EF4-FFF2-40B4-BE49-F238E27FC236}">
                <a16:creationId xmlns:a16="http://schemas.microsoft.com/office/drawing/2014/main" id="{DCAB9FD2-2594-B75D-0BAB-E5773F630F5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4DE3942F-75F1-4D71-9334-558AD3B2BD02}" type="slidenum">
              <a:rPr lang="en-US" altLang="vi-VN" sz="1400">
                <a:latin typeface="Arial" panose="020B0604020202020204" pitchFamily="34" charset="0"/>
              </a:rPr>
              <a:pPr>
                <a:spcBef>
                  <a:spcPct val="0"/>
                </a:spcBef>
                <a:buFontTx/>
                <a:buNone/>
              </a:pPr>
              <a:t>26</a:t>
            </a:fld>
            <a:endParaRPr lang="en-US" altLang="vi-VN" sz="1400">
              <a:latin typeface="Arial" panose="020B0604020202020204" pitchFamily="34" charset="0"/>
            </a:endParaRPr>
          </a:p>
        </p:txBody>
      </p:sp>
      <p:sp>
        <p:nvSpPr>
          <p:cNvPr id="70670" name="Text Box 40">
            <a:extLst>
              <a:ext uri="{FF2B5EF4-FFF2-40B4-BE49-F238E27FC236}">
                <a16:creationId xmlns:a16="http://schemas.microsoft.com/office/drawing/2014/main" id="{362DF7C5-1F98-ADC0-5C54-2294F1BE280A}"/>
              </a:ext>
            </a:extLst>
          </p:cNvPr>
          <p:cNvSpPr txBox="1">
            <a:spLocks noChangeArrowheads="1"/>
          </p:cNvSpPr>
          <p:nvPr/>
        </p:nvSpPr>
        <p:spPr bwMode="auto">
          <a:xfrm>
            <a:off x="2133600" y="152403"/>
            <a:ext cx="7467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vi-VN" altLang="vi-VN" sz="2800" b="1">
              <a:latin typeface="Arial" panose="020B0604020202020204" pitchFamily="34" charset="0"/>
              <a:ea typeface="新細明體" panose="02020500000000000000" pitchFamily="18" charset="-120"/>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6">
            <a:extLst>
              <a:ext uri="{FF2B5EF4-FFF2-40B4-BE49-F238E27FC236}">
                <a16:creationId xmlns:a16="http://schemas.microsoft.com/office/drawing/2014/main" id="{7EE73384-E6DA-D91A-0CAF-F0A04322724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07" name="Rectangle 2">
            <a:extLst>
              <a:ext uri="{FF2B5EF4-FFF2-40B4-BE49-F238E27FC236}">
                <a16:creationId xmlns:a16="http://schemas.microsoft.com/office/drawing/2014/main" id="{2580A573-5BD9-2F9C-3041-3336DFE12A74}"/>
              </a:ext>
            </a:extLst>
          </p:cNvPr>
          <p:cNvSpPr>
            <a:spLocks noGrp="1"/>
          </p:cNvSpPr>
          <p:nvPr>
            <p:ph type="title"/>
          </p:nvPr>
        </p:nvSpPr>
        <p:spPr>
          <a:xfrm>
            <a:off x="1524000" y="609603"/>
            <a:ext cx="8686800" cy="792163"/>
          </a:xfrm>
        </p:spPr>
        <p:txBody>
          <a:bodyPr/>
          <a:lstStyle/>
          <a:p>
            <a:pPr eaLnBrk="1" hangingPunct="1"/>
            <a:r>
              <a:rPr lang="en-US" altLang="vi-VN" sz="2100" b="1"/>
              <a:t> </a:t>
            </a:r>
            <a:r>
              <a:rPr lang="en-US" altLang="vi-VN" b="1">
                <a:solidFill>
                  <a:srgbClr val="0000FF"/>
                </a:solidFill>
              </a:rPr>
              <a:t> </a:t>
            </a:r>
          </a:p>
        </p:txBody>
      </p:sp>
      <p:sp>
        <p:nvSpPr>
          <p:cNvPr id="72708" name="Slide Number Placeholder 5">
            <a:extLst>
              <a:ext uri="{FF2B5EF4-FFF2-40B4-BE49-F238E27FC236}">
                <a16:creationId xmlns:a16="http://schemas.microsoft.com/office/drawing/2014/main" id="{377F48EC-90B3-B24F-A7FB-AD1D62859845}"/>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BFEFF6DD-0668-4D30-8E22-7FC0E9C8EC2E}" type="slidenum">
              <a:rPr lang="en-US" altLang="vi-VN" sz="1200">
                <a:solidFill>
                  <a:srgbClr val="898989"/>
                </a:solidFill>
                <a:latin typeface="Times New Roman" panose="02020603050405020304" pitchFamily="18" charset="0"/>
              </a:rPr>
              <a:pPr>
                <a:spcBef>
                  <a:spcPct val="0"/>
                </a:spcBef>
                <a:buFontTx/>
                <a:buNone/>
              </a:pPr>
              <a:t>27</a:t>
            </a:fld>
            <a:endParaRPr lang="en-US" altLang="vi-VN" sz="1200">
              <a:solidFill>
                <a:srgbClr val="898989"/>
              </a:solidFill>
              <a:latin typeface="Times New Roman" panose="02020603050405020304" pitchFamily="18" charset="0"/>
            </a:endParaRPr>
          </a:p>
        </p:txBody>
      </p:sp>
      <p:sp>
        <p:nvSpPr>
          <p:cNvPr id="72709" name="Text Box 10">
            <a:extLst>
              <a:ext uri="{FF2B5EF4-FFF2-40B4-BE49-F238E27FC236}">
                <a16:creationId xmlns:a16="http://schemas.microsoft.com/office/drawing/2014/main" id="{DD62D106-E594-C789-68E4-B2D5067B2EA7}"/>
              </a:ext>
            </a:extLst>
          </p:cNvPr>
          <p:cNvSpPr txBox="1">
            <a:spLocks noChangeArrowheads="1"/>
          </p:cNvSpPr>
          <p:nvPr/>
        </p:nvSpPr>
        <p:spPr bwMode="auto">
          <a:xfrm>
            <a:off x="3810000" y="228600"/>
            <a:ext cx="5257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vi-VN" altLang="vi-VN" sz="2400">
              <a:latin typeface="Times New Roman" panose="02020603050405020304" pitchFamily="18" charset="0"/>
            </a:endParaRPr>
          </a:p>
        </p:txBody>
      </p:sp>
      <p:sp>
        <p:nvSpPr>
          <p:cNvPr id="94219" name="Rectangle 11">
            <a:extLst>
              <a:ext uri="{FF2B5EF4-FFF2-40B4-BE49-F238E27FC236}">
                <a16:creationId xmlns:a16="http://schemas.microsoft.com/office/drawing/2014/main" id="{FE0C03EF-213C-2B76-D181-B8EA24E17F79}"/>
              </a:ext>
            </a:extLst>
          </p:cNvPr>
          <p:cNvSpPr>
            <a:spLocks noChangeArrowheads="1"/>
          </p:cNvSpPr>
          <p:nvPr/>
        </p:nvSpPr>
        <p:spPr bwMode="auto">
          <a:xfrm>
            <a:off x="2133600" y="1273178"/>
            <a:ext cx="7924800" cy="3046413"/>
          </a:xfrm>
          <a:prstGeom prst="rect">
            <a:avLst/>
          </a:prstGeom>
          <a:noFill/>
          <a:ln w="12700" cap="sq">
            <a:noFill/>
            <a:miter lim="800000"/>
            <a:headEnd type="none" w="sm" len="sm"/>
            <a:tailEnd type="none" w="sm" len="sm"/>
          </a:ln>
          <a:effec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just" eaLnBrk="1" hangingPunct="1">
              <a:defRPr/>
            </a:pPr>
            <a:r>
              <a:rPr lang="en-US" altLang="zh-TW" sz="3200" b="1">
                <a:solidFill>
                  <a:schemeClr val="tx2"/>
                </a:solidFill>
                <a:effectLst>
                  <a:outerShdw blurRad="38100" dist="38100" dir="2700000" algn="tl">
                    <a:srgbClr val="C0C0C0"/>
                  </a:outerShdw>
                </a:effectLst>
                <a:cs typeface="Times New Roman" panose="02020603050405020304" pitchFamily="18" charset="0"/>
              </a:rPr>
              <a:t>Thử nghiệm</a:t>
            </a:r>
          </a:p>
          <a:p>
            <a:pPr algn="just" eaLnBrk="1" hangingPunct="1">
              <a:defRPr/>
            </a:pPr>
            <a:endParaRPr lang="en-US" altLang="zh-TW" sz="3200" b="1">
              <a:cs typeface="Times New Roman" panose="02020603050405020304" pitchFamily="18" charset="0"/>
            </a:endParaRPr>
          </a:p>
          <a:p>
            <a:pPr algn="just">
              <a:defRPr/>
            </a:pPr>
            <a:r>
              <a:rPr lang="en-US" altLang="vi-VN" sz="3200">
                <a:ea typeface="新細明體" panose="02020500000000000000" pitchFamily="18" charset="-120"/>
                <a:cs typeface="Times New Roman" panose="02020603050405020304" pitchFamily="18" charset="0"/>
              </a:rPr>
              <a:t>Quý Thầy, Cô hãy thảo luận theo bàn </a:t>
            </a:r>
            <a:r>
              <a:rPr lang="en-US" altLang="vi-VN" sz="3200" b="1" i="1">
                <a:solidFill>
                  <a:srgbClr val="C00000"/>
                </a:solidFill>
                <a:ea typeface="新細明體" panose="02020500000000000000" pitchFamily="18" charset="-120"/>
                <a:cs typeface="Times New Roman" panose="02020603050405020304" pitchFamily="18" charset="0"/>
              </a:rPr>
              <a:t>(trong 5 phút)</a:t>
            </a:r>
            <a:r>
              <a:rPr lang="en-US" altLang="vi-VN" sz="3200">
                <a:ea typeface="新細明體" panose="02020500000000000000" pitchFamily="18" charset="-120"/>
                <a:cs typeface="Times New Roman" panose="02020603050405020304" pitchFamily="18" charset="0"/>
              </a:rPr>
              <a:t> để đưa ra TÊN SÁNG KIẾN sau đó phân tích vấn đề nghiên cứu và dự kiến dữ liệu sẽ được thu thập. </a:t>
            </a:r>
          </a:p>
        </p:txBody>
      </p:sp>
      <p:sp>
        <p:nvSpPr>
          <p:cNvPr id="72711" name="Text Box 13">
            <a:extLst>
              <a:ext uri="{FF2B5EF4-FFF2-40B4-BE49-F238E27FC236}">
                <a16:creationId xmlns:a16="http://schemas.microsoft.com/office/drawing/2014/main" id="{E80E67C9-AE18-ED63-E3D7-FF62C7E82451}"/>
              </a:ext>
            </a:extLst>
          </p:cNvPr>
          <p:cNvSpPr txBox="1">
            <a:spLocks noChangeArrowheads="1"/>
          </p:cNvSpPr>
          <p:nvPr/>
        </p:nvSpPr>
        <p:spPr bwMode="auto">
          <a:xfrm>
            <a:off x="3124200" y="2909888"/>
            <a:ext cx="708660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vi-VN" altLang="vi-VN" sz="2400">
              <a:latin typeface="Times New Roman" panose="02020603050405020304" pitchFamily="18"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B9C9EA-305C-8D99-9DAC-E2D1555912C0}"/>
              </a:ext>
            </a:extLst>
          </p:cNvPr>
          <p:cNvSpPr>
            <a:spLocks noGrp="1"/>
          </p:cNvSpPr>
          <p:nvPr>
            <p:ph type="title"/>
          </p:nvPr>
        </p:nvSpPr>
        <p:spPr>
          <a:xfrm>
            <a:off x="590550" y="136522"/>
            <a:ext cx="10972800" cy="715962"/>
          </a:xfrm>
        </p:spPr>
        <p:txBody>
          <a:bodyPr/>
          <a:lstStyle/>
          <a:p>
            <a:r>
              <a:rPr lang="en-US" dirty="0" err="1"/>
              <a:t>MỘT</a:t>
            </a:r>
            <a:r>
              <a:rPr lang="en-US" dirty="0"/>
              <a:t> </a:t>
            </a:r>
            <a:r>
              <a:rPr lang="en-US" dirty="0" err="1"/>
              <a:t>SỐ</a:t>
            </a:r>
            <a:r>
              <a:rPr lang="en-US" dirty="0"/>
              <a:t> </a:t>
            </a:r>
            <a:r>
              <a:rPr lang="en-US" dirty="0" err="1"/>
              <a:t>TÊN</a:t>
            </a:r>
            <a:r>
              <a:rPr lang="en-US" dirty="0"/>
              <a:t> </a:t>
            </a:r>
            <a:r>
              <a:rPr lang="en-US" dirty="0" err="1"/>
              <a:t>ĐỀ</a:t>
            </a:r>
            <a:r>
              <a:rPr lang="en-US" dirty="0"/>
              <a:t> TÀI</a:t>
            </a:r>
            <a:endParaRPr lang="vi-VN" dirty="0"/>
          </a:p>
        </p:txBody>
      </p:sp>
      <p:sp>
        <p:nvSpPr>
          <p:cNvPr id="3" name="Content Placeholder 2">
            <a:extLst>
              <a:ext uri="{FF2B5EF4-FFF2-40B4-BE49-F238E27FC236}">
                <a16:creationId xmlns:a16="http://schemas.microsoft.com/office/drawing/2014/main" id="{77732B87-F2C1-91AF-85FE-53972FD35209}"/>
              </a:ext>
            </a:extLst>
          </p:cNvPr>
          <p:cNvSpPr>
            <a:spLocks noGrp="1"/>
          </p:cNvSpPr>
          <p:nvPr>
            <p:ph idx="1"/>
          </p:nvPr>
        </p:nvSpPr>
        <p:spPr>
          <a:xfrm>
            <a:off x="228600" y="1066800"/>
            <a:ext cx="11658600" cy="4525963"/>
          </a:xfrm>
        </p:spPr>
        <p:txBody>
          <a:bodyPr/>
          <a:lstStyle/>
          <a:p>
            <a:pPr algn="just"/>
            <a:r>
              <a:rPr lang="vi-VN" dirty="0">
                <a:solidFill>
                  <a:srgbClr val="FF0000"/>
                </a:solidFill>
              </a:rPr>
              <a:t>"Tổ chức các hoạt động học tập kết nối kiến thức Ngữ văn với thực tiễn đời sống nhằm phát triển năng lực nói cho học viên lớp 11 tại Trung tâm GDNN–GDTX La Gi.“</a:t>
            </a:r>
          </a:p>
          <a:p>
            <a:pPr algn="just"/>
            <a:r>
              <a:rPr lang="vi-VN" dirty="0">
                <a:solidFill>
                  <a:srgbClr val="0321B9"/>
                </a:solidFill>
              </a:rPr>
              <a:t>"Sử dụng các thí nghiệm mô phỏng tương tác PhET trong dạy học chương </a:t>
            </a:r>
            <a:r>
              <a:rPr lang="vi-VN" b="1" dirty="0">
                <a:solidFill>
                  <a:srgbClr val="C00000"/>
                </a:solidFill>
              </a:rPr>
              <a:t>"Cấu tạo nguyên tử" </a:t>
            </a:r>
            <a:r>
              <a:rPr lang="vi-VN" dirty="0">
                <a:solidFill>
                  <a:srgbClr val="0321B9"/>
                </a:solidFill>
              </a:rPr>
              <a:t>nhằm khắc phục khó khăn trong tư duy trừu tượng của học sinh lớp 10 tại Trường THPT Chu Văn An - Gia Nghĩa“</a:t>
            </a:r>
          </a:p>
          <a:p>
            <a:pPr algn="just"/>
            <a:r>
              <a:rPr lang="vi-VN" dirty="0">
                <a:solidFill>
                  <a:srgbClr val="C00000"/>
                </a:solidFill>
              </a:rPr>
              <a:t>"Xây dựng và tổ chức hoạt động Câu lạc bộ Sinh học theo chủ đề </a:t>
            </a:r>
            <a:r>
              <a:rPr lang="vi-VN" dirty="0">
                <a:solidFill>
                  <a:srgbClr val="CC9900"/>
                </a:solidFill>
              </a:rPr>
              <a:t>nhằm </a:t>
            </a:r>
            <a:r>
              <a:rPr lang="vi-VN" dirty="0">
                <a:solidFill>
                  <a:srgbClr val="0321B9"/>
                </a:solidFill>
              </a:rPr>
              <a:t>phát triển năng lực tìm hiểu thế giới sống cho </a:t>
            </a:r>
            <a:r>
              <a:rPr lang="vi-VN" dirty="0">
                <a:solidFill>
                  <a:srgbClr val="00B050"/>
                </a:solidFill>
              </a:rPr>
              <a:t>học sinh tham gia câu lạc bộ </a:t>
            </a:r>
            <a:r>
              <a:rPr lang="vi-VN" dirty="0">
                <a:solidFill>
                  <a:srgbClr val="CC9900"/>
                </a:solidFill>
              </a:rPr>
              <a:t>tại Trường THPT Lý Thường Kiệt."</a:t>
            </a:r>
          </a:p>
        </p:txBody>
      </p:sp>
      <p:sp>
        <p:nvSpPr>
          <p:cNvPr id="4" name="Slide Number Placeholder 3">
            <a:extLst>
              <a:ext uri="{FF2B5EF4-FFF2-40B4-BE49-F238E27FC236}">
                <a16:creationId xmlns:a16="http://schemas.microsoft.com/office/drawing/2014/main" id="{4B67BA66-89BB-1B55-897A-A0CC16B4AF19}"/>
              </a:ext>
            </a:extLst>
          </p:cNvPr>
          <p:cNvSpPr>
            <a:spLocks noGrp="1"/>
          </p:cNvSpPr>
          <p:nvPr>
            <p:ph type="sldNum" sz="quarter" idx="12"/>
          </p:nvPr>
        </p:nvSpPr>
        <p:spPr/>
        <p:txBody>
          <a:bodyPr/>
          <a:lstStyle/>
          <a:p>
            <a:pPr>
              <a:defRPr/>
            </a:pPr>
            <a:fld id="{BA082DFB-CF9A-4E1E-968A-054EE567D9C9}" type="slidenum">
              <a:rPr lang="en-US" altLang="en-US" smtClean="0"/>
              <a:pPr>
                <a:defRPr/>
              </a:pPr>
              <a:t>28</a:t>
            </a:fld>
            <a:endParaRPr lang="en-US" altLang="en-US"/>
          </a:p>
        </p:txBody>
      </p:sp>
    </p:spTree>
    <p:extLst>
      <p:ext uri="{BB962C8B-B14F-4D97-AF65-F5344CB8AC3E}">
        <p14:creationId xmlns:p14="http://schemas.microsoft.com/office/powerpoint/2010/main" val="30400984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F7CB04-B543-F375-B136-619521298A3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7C164E2-A83D-3EA9-2C0A-310A987A5BDC}"/>
              </a:ext>
            </a:extLst>
          </p:cNvPr>
          <p:cNvSpPr>
            <a:spLocks noGrp="1"/>
          </p:cNvSpPr>
          <p:nvPr>
            <p:ph type="title"/>
          </p:nvPr>
        </p:nvSpPr>
        <p:spPr>
          <a:xfrm>
            <a:off x="590550" y="136522"/>
            <a:ext cx="10972800" cy="715962"/>
          </a:xfrm>
        </p:spPr>
        <p:txBody>
          <a:bodyPr/>
          <a:lstStyle/>
          <a:p>
            <a:r>
              <a:rPr lang="en-US" dirty="0" err="1"/>
              <a:t>MỘT</a:t>
            </a:r>
            <a:r>
              <a:rPr lang="en-US" dirty="0"/>
              <a:t> </a:t>
            </a:r>
            <a:r>
              <a:rPr lang="en-US" dirty="0" err="1"/>
              <a:t>SỐ</a:t>
            </a:r>
            <a:r>
              <a:rPr lang="en-US" dirty="0"/>
              <a:t> </a:t>
            </a:r>
            <a:r>
              <a:rPr lang="en-US" dirty="0" err="1"/>
              <a:t>TÊN</a:t>
            </a:r>
            <a:r>
              <a:rPr lang="en-US" dirty="0"/>
              <a:t> </a:t>
            </a:r>
            <a:r>
              <a:rPr lang="en-US" dirty="0" err="1"/>
              <a:t>ĐỀ</a:t>
            </a:r>
            <a:r>
              <a:rPr lang="en-US" dirty="0"/>
              <a:t> TÀI</a:t>
            </a:r>
            <a:endParaRPr lang="vi-VN" dirty="0"/>
          </a:p>
        </p:txBody>
      </p:sp>
      <p:sp>
        <p:nvSpPr>
          <p:cNvPr id="3" name="Content Placeholder 2">
            <a:extLst>
              <a:ext uri="{FF2B5EF4-FFF2-40B4-BE49-F238E27FC236}">
                <a16:creationId xmlns:a16="http://schemas.microsoft.com/office/drawing/2014/main" id="{4A0499A7-3946-4E9A-0BEA-48F5433140C2}"/>
              </a:ext>
            </a:extLst>
          </p:cNvPr>
          <p:cNvSpPr>
            <a:spLocks noGrp="1"/>
          </p:cNvSpPr>
          <p:nvPr>
            <p:ph idx="1"/>
          </p:nvPr>
        </p:nvSpPr>
        <p:spPr>
          <a:xfrm>
            <a:off x="228600" y="1066800"/>
            <a:ext cx="11658600" cy="4525963"/>
          </a:xfrm>
        </p:spPr>
        <p:txBody>
          <a:bodyPr/>
          <a:lstStyle/>
          <a:p>
            <a:pPr algn="just"/>
            <a:r>
              <a:rPr lang="vi-VN" b="1" dirty="0">
                <a:solidFill>
                  <a:srgbClr val="C00000"/>
                </a:solidFill>
              </a:rPr>
              <a:t>"</a:t>
            </a:r>
            <a:r>
              <a:rPr lang="vi-VN" b="1" dirty="0">
                <a:solidFill>
                  <a:schemeClr val="accent2">
                    <a:lumMod val="75000"/>
                  </a:schemeClr>
                </a:solidFill>
              </a:rPr>
              <a:t>Ứng dụng công nghệ AI tạo phim hoạt hình </a:t>
            </a:r>
            <a:r>
              <a:rPr lang="vi-VN" b="1" dirty="0">
                <a:solidFill>
                  <a:srgbClr val="C00000"/>
                </a:solidFill>
              </a:rPr>
              <a:t>tạo </a:t>
            </a:r>
            <a:r>
              <a:rPr lang="vi-VN" b="1" dirty="0">
                <a:solidFill>
                  <a:schemeClr val="tx2"/>
                </a:solidFill>
              </a:rPr>
              <a:t>hứng thú học tập cho học sinh</a:t>
            </a:r>
            <a:r>
              <a:rPr lang="vi-VN" b="1" dirty="0">
                <a:solidFill>
                  <a:srgbClr val="C00000"/>
                </a:solidFill>
              </a:rPr>
              <a:t> với 2 bộ </a:t>
            </a:r>
            <a:r>
              <a:rPr lang="vi-VN" b="1" dirty="0">
                <a:solidFill>
                  <a:srgbClr val="FFC000"/>
                </a:solidFill>
              </a:rPr>
              <a:t>môn Vật lý - Hóa học tại trường THPT Hàm Thuận Nam"</a:t>
            </a:r>
            <a:endParaRPr lang="vi-VN" b="1" dirty="0"/>
          </a:p>
          <a:p>
            <a:pPr algn="just"/>
            <a:r>
              <a:rPr lang="vi-VN" b="1" dirty="0">
                <a:solidFill>
                  <a:srgbClr val="00B050"/>
                </a:solidFill>
              </a:rPr>
              <a:t>Xây dựng ứng dụng web nhằm hỗ trợ hiệu trưởng xây dựng kế hoạch tuần, tháng, năm và giao việc, chấm KPI tại trường THPT Trần Phú - Nam Đà</a:t>
            </a:r>
          </a:p>
          <a:p>
            <a:pPr algn="just"/>
            <a:r>
              <a:rPr lang="vi-VN" b="1" dirty="0">
                <a:solidFill>
                  <a:schemeClr val="accent6">
                    <a:lumMod val="75000"/>
                  </a:schemeClr>
                </a:solidFill>
              </a:rPr>
              <a:t>Xây dựng hệ sinh thái hỗ trợ hoạt động dạy và học nhằm phát triển năng lực số cho giáo viên và học sinh tại trường THPT Hàm Thuận Bắc </a:t>
            </a:r>
            <a:r>
              <a:rPr lang="vi-VN" b="1" dirty="0">
                <a:solidFill>
                  <a:srgbClr val="FFC000"/>
                </a:solidFill>
              </a:rPr>
              <a:t>https://trolygv.com</a:t>
            </a:r>
          </a:p>
        </p:txBody>
      </p:sp>
      <p:sp>
        <p:nvSpPr>
          <p:cNvPr id="4" name="Slide Number Placeholder 3">
            <a:extLst>
              <a:ext uri="{FF2B5EF4-FFF2-40B4-BE49-F238E27FC236}">
                <a16:creationId xmlns:a16="http://schemas.microsoft.com/office/drawing/2014/main" id="{D996B470-6A90-C82D-1BF0-18B712F7C0B1}"/>
              </a:ext>
            </a:extLst>
          </p:cNvPr>
          <p:cNvSpPr>
            <a:spLocks noGrp="1"/>
          </p:cNvSpPr>
          <p:nvPr>
            <p:ph type="sldNum" sz="quarter" idx="12"/>
          </p:nvPr>
        </p:nvSpPr>
        <p:spPr/>
        <p:txBody>
          <a:bodyPr/>
          <a:lstStyle/>
          <a:p>
            <a:pPr>
              <a:defRPr/>
            </a:pPr>
            <a:fld id="{BA082DFB-CF9A-4E1E-968A-054EE567D9C9}" type="slidenum">
              <a:rPr lang="en-US" altLang="en-US" smtClean="0"/>
              <a:pPr>
                <a:defRPr/>
              </a:pPr>
              <a:t>29</a:t>
            </a:fld>
            <a:endParaRPr lang="en-US" altLang="en-US"/>
          </a:p>
        </p:txBody>
      </p:sp>
    </p:spTree>
    <p:extLst>
      <p:ext uri="{BB962C8B-B14F-4D97-AF65-F5344CB8AC3E}">
        <p14:creationId xmlns:p14="http://schemas.microsoft.com/office/powerpoint/2010/main" val="16438353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446568" y="1624860"/>
            <a:ext cx="11298861" cy="1975351"/>
          </a:xfrm>
        </p:spPr>
        <p:txBody>
          <a:bodyPr>
            <a:noAutofit/>
          </a:bodyPr>
          <a:lstStyle/>
          <a:p>
            <a:pPr>
              <a:lnSpc>
                <a:spcPct val="100000"/>
              </a:lnSpc>
              <a:spcBef>
                <a:spcPts val="0"/>
              </a:spcBef>
            </a:pPr>
            <a:br>
              <a:rPr lang="en-US" altLang="ja-JP" sz="4000" dirty="0">
                <a:solidFill>
                  <a:srgbClr val="C00000"/>
                </a:solidFill>
                <a:latin typeface="Roboto" panose="02000000000000000000" pitchFamily="2" charset="0"/>
                <a:cs typeface="Times New Roman" panose="02020603050405020304" pitchFamily="18" charset="0"/>
              </a:rPr>
            </a:br>
            <a:br>
              <a:rPr lang="en-US" altLang="ja-JP" sz="4000" dirty="0">
                <a:solidFill>
                  <a:srgbClr val="002060"/>
                </a:solidFill>
                <a:latin typeface="Roboto" panose="02000000000000000000" pitchFamily="2" charset="0"/>
                <a:cs typeface="Times New Roman" panose="02020603050405020304" pitchFamily="18" charset="0"/>
              </a:rPr>
            </a:br>
            <a:r>
              <a:rPr lang="en-US" altLang="ja-JP" sz="4000" dirty="0" err="1">
                <a:solidFill>
                  <a:schemeClr val="accent4">
                    <a:lumMod val="75000"/>
                  </a:schemeClr>
                </a:solidFill>
                <a:latin typeface="Roboto" panose="02000000000000000000" pitchFamily="2" charset="0"/>
                <a:cs typeface="Times New Roman" panose="02020603050405020304" pitchFamily="18" charset="0"/>
              </a:rPr>
              <a:t>Chuyên</a:t>
            </a:r>
            <a:r>
              <a:rPr lang="en-US" altLang="ja-JP" sz="4000" dirty="0">
                <a:solidFill>
                  <a:schemeClr val="accent4">
                    <a:lumMod val="75000"/>
                  </a:schemeClr>
                </a:solidFill>
                <a:latin typeface="Roboto" panose="02000000000000000000" pitchFamily="2" charset="0"/>
                <a:cs typeface="Times New Roman" panose="02020603050405020304" pitchFamily="18" charset="0"/>
              </a:rPr>
              <a:t> </a:t>
            </a:r>
            <a:r>
              <a:rPr lang="en-US" altLang="ja-JP" sz="4000" dirty="0" err="1">
                <a:solidFill>
                  <a:schemeClr val="accent4">
                    <a:lumMod val="75000"/>
                  </a:schemeClr>
                </a:solidFill>
                <a:latin typeface="Roboto" panose="02000000000000000000" pitchFamily="2" charset="0"/>
                <a:cs typeface="Times New Roman" panose="02020603050405020304" pitchFamily="18" charset="0"/>
              </a:rPr>
              <a:t>đề</a:t>
            </a:r>
            <a:r>
              <a:rPr lang="en-US" altLang="ja-JP" sz="4000" dirty="0">
                <a:solidFill>
                  <a:schemeClr val="accent4">
                    <a:lumMod val="75000"/>
                  </a:schemeClr>
                </a:solidFill>
                <a:latin typeface="Roboto" panose="02000000000000000000" pitchFamily="2" charset="0"/>
                <a:cs typeface="Times New Roman" panose="02020603050405020304" pitchFamily="18" charset="0"/>
              </a:rPr>
              <a:t> </a:t>
            </a:r>
            <a:br>
              <a:rPr lang="en-US" altLang="ja-JP" sz="4000" dirty="0">
                <a:solidFill>
                  <a:srgbClr val="002060"/>
                </a:solidFill>
                <a:latin typeface="Roboto" panose="02000000000000000000" pitchFamily="2" charset="0"/>
                <a:cs typeface="Times New Roman" panose="02020603050405020304" pitchFamily="18" charset="0"/>
              </a:rPr>
            </a:br>
            <a:r>
              <a:rPr lang="en-US" altLang="ja-JP" sz="4000" dirty="0">
                <a:solidFill>
                  <a:srgbClr val="002060"/>
                </a:solidFill>
                <a:latin typeface="Roboto" panose="02000000000000000000" pitchFamily="2" charset="0"/>
                <a:cs typeface="Times New Roman" panose="02020603050405020304" pitchFamily="18" charset="0"/>
              </a:rPr>
              <a:t>NÂNG CAO NĂNG LỰC NGHIÊN CỨU KHOA HỌC SƯ PHẠM ỨNG DỤNG</a:t>
            </a:r>
            <a:endParaRPr kumimoji="1" lang="ja-JP" altLang="en-US" sz="4000" dirty="0">
              <a:solidFill>
                <a:srgbClr val="002060"/>
              </a:solidFill>
              <a:latin typeface="Roboto" panose="02000000000000000000" pitchFamily="2" charset="0"/>
              <a:cs typeface="Times New Roman" panose="02020603050405020304" pitchFamily="18" charset="0"/>
            </a:endParaRPr>
          </a:p>
        </p:txBody>
      </p:sp>
      <p:sp>
        <p:nvSpPr>
          <p:cNvPr id="7" name="Subtitle 6">
            <a:extLst>
              <a:ext uri="{FF2B5EF4-FFF2-40B4-BE49-F238E27FC236}">
                <a16:creationId xmlns:a16="http://schemas.microsoft.com/office/drawing/2014/main" id="{04DB7FB2-BD52-4046-9BF8-1D31FF18FF42}"/>
              </a:ext>
            </a:extLst>
          </p:cNvPr>
          <p:cNvSpPr>
            <a:spLocks noGrp="1"/>
          </p:cNvSpPr>
          <p:nvPr>
            <p:ph type="subTitle" idx="1"/>
          </p:nvPr>
        </p:nvSpPr>
        <p:spPr>
          <a:xfrm>
            <a:off x="1905000" y="4525365"/>
            <a:ext cx="9144000" cy="650631"/>
          </a:xfrm>
        </p:spPr>
        <p:txBody>
          <a:bodyPr>
            <a:normAutofit fontScale="92500" lnSpcReduction="20000"/>
          </a:bodyPr>
          <a:lstStyle/>
          <a:p>
            <a:r>
              <a:rPr lang="en-US" sz="1900" b="1" dirty="0">
                <a:solidFill>
                  <a:srgbClr val="3737FF"/>
                </a:solidFill>
              </a:rPr>
              <a:t>BCV Nguyễn Văn Thanh </a:t>
            </a:r>
          </a:p>
          <a:p>
            <a:r>
              <a:rPr lang="en-US" sz="1900" b="1" dirty="0" err="1">
                <a:solidFill>
                  <a:srgbClr val="2F5597"/>
                </a:solidFill>
              </a:rPr>
              <a:t>Phòng</a:t>
            </a:r>
            <a:r>
              <a:rPr lang="en-US" sz="1900" b="1" dirty="0">
                <a:solidFill>
                  <a:srgbClr val="2F5597"/>
                </a:solidFill>
              </a:rPr>
              <a:t> </a:t>
            </a:r>
            <a:r>
              <a:rPr lang="en-US" sz="1900" b="1" dirty="0" err="1">
                <a:solidFill>
                  <a:srgbClr val="2F5597"/>
                </a:solidFill>
              </a:rPr>
              <a:t>Giáo</a:t>
            </a:r>
            <a:r>
              <a:rPr lang="en-US" sz="1900" b="1" dirty="0">
                <a:solidFill>
                  <a:srgbClr val="2F5597"/>
                </a:solidFill>
              </a:rPr>
              <a:t> </a:t>
            </a:r>
            <a:r>
              <a:rPr lang="en-US" sz="1900" b="1" dirty="0" err="1">
                <a:solidFill>
                  <a:srgbClr val="2F5597"/>
                </a:solidFill>
              </a:rPr>
              <a:t>dục</a:t>
            </a:r>
            <a:r>
              <a:rPr lang="en-US" sz="1900" b="1" dirty="0">
                <a:solidFill>
                  <a:srgbClr val="2F5597"/>
                </a:solidFill>
              </a:rPr>
              <a:t> Trung </a:t>
            </a:r>
            <a:r>
              <a:rPr lang="en-US" sz="1900" b="1" dirty="0" err="1">
                <a:solidFill>
                  <a:srgbClr val="2F5597"/>
                </a:solidFill>
              </a:rPr>
              <a:t>học</a:t>
            </a:r>
            <a:r>
              <a:rPr lang="en-US" sz="1900" b="1" dirty="0">
                <a:solidFill>
                  <a:srgbClr val="2F5597"/>
                </a:solidFill>
              </a:rPr>
              <a:t> – </a:t>
            </a:r>
            <a:r>
              <a:rPr lang="en-US" sz="1900" b="1" dirty="0" err="1">
                <a:solidFill>
                  <a:srgbClr val="2F5597"/>
                </a:solidFill>
              </a:rPr>
              <a:t>Sở</a:t>
            </a:r>
            <a:r>
              <a:rPr lang="en-US" sz="1900" b="1" dirty="0">
                <a:solidFill>
                  <a:srgbClr val="2F5597"/>
                </a:solidFill>
              </a:rPr>
              <a:t> GDĐT Lâm </a:t>
            </a:r>
            <a:r>
              <a:rPr lang="en-US" sz="1900" b="1" dirty="0" err="1">
                <a:solidFill>
                  <a:srgbClr val="2F5597"/>
                </a:solidFill>
              </a:rPr>
              <a:t>Đồng</a:t>
            </a:r>
            <a:endParaRPr lang="en-US" sz="1900" b="1" dirty="0">
              <a:solidFill>
                <a:srgbClr val="2F5597"/>
              </a:solidFill>
            </a:endParaRPr>
          </a:p>
        </p:txBody>
      </p:sp>
      <p:sp>
        <p:nvSpPr>
          <p:cNvPr id="4" name="スライド番号プレースホルダー 3"/>
          <p:cNvSpPr>
            <a:spLocks noGrp="1"/>
          </p:cNvSpPr>
          <p:nvPr>
            <p:ph type="sldNum" sz="quarter" idx="12"/>
          </p:nvPr>
        </p:nvSpPr>
        <p:spPr/>
        <p:txBody>
          <a:bodyPr/>
          <a:lstStyle/>
          <a:p>
            <a:pPr eaLnBrk="1" fontAlgn="auto" hangingPunct="1">
              <a:spcBef>
                <a:spcPts val="0"/>
              </a:spcBef>
              <a:spcAft>
                <a:spcPts val="0"/>
              </a:spcAft>
              <a:defRPr/>
            </a:pPr>
            <a:fld id="{705AC131-3665-43E0-A6EE-7C045553461A}" type="slidenum">
              <a:rPr kumimoji="1" lang="ja-JP" altLang="en-US">
                <a:solidFill>
                  <a:prstClr val="black">
                    <a:tint val="75000"/>
                  </a:prstClr>
                </a:solidFill>
                <a:latin typeface="Roboto"/>
              </a:rPr>
              <a:pPr eaLnBrk="1" fontAlgn="auto" hangingPunct="1">
                <a:spcBef>
                  <a:spcPts val="0"/>
                </a:spcBef>
                <a:spcAft>
                  <a:spcPts val="0"/>
                </a:spcAft>
                <a:defRPr/>
              </a:pPr>
              <a:t>3</a:t>
            </a:fld>
            <a:endParaRPr kumimoji="1" lang="ja-JP" altLang="en-US">
              <a:solidFill>
                <a:prstClr val="black">
                  <a:tint val="75000"/>
                </a:prstClr>
              </a:solidFill>
              <a:latin typeface="Roboto"/>
            </a:endParaRPr>
          </a:p>
        </p:txBody>
      </p:sp>
      <p:sp>
        <p:nvSpPr>
          <p:cNvPr id="15" name="Rectangle 14">
            <a:extLst>
              <a:ext uri="{FF2B5EF4-FFF2-40B4-BE49-F238E27FC236}">
                <a16:creationId xmlns:a16="http://schemas.microsoft.com/office/drawing/2014/main" id="{DD5461A4-CF45-363D-B8B0-BD61A32D3918}"/>
              </a:ext>
            </a:extLst>
          </p:cNvPr>
          <p:cNvSpPr/>
          <p:nvPr/>
        </p:nvSpPr>
        <p:spPr>
          <a:xfrm>
            <a:off x="-1" y="6562167"/>
            <a:ext cx="12192000" cy="295835"/>
          </a:xfrm>
          <a:prstGeom prst="rect">
            <a:avLst/>
          </a:prstGeom>
          <a:solidFill>
            <a:schemeClr val="accent5">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defRPr/>
            </a:pPr>
            <a:endParaRPr lang="en-US" sz="1800">
              <a:solidFill>
                <a:prstClr val="white"/>
              </a:solidFill>
              <a:latin typeface="Roboto"/>
            </a:endParaRPr>
          </a:p>
        </p:txBody>
      </p:sp>
    </p:spTree>
    <p:extLst>
      <p:ext uri="{BB962C8B-B14F-4D97-AF65-F5344CB8AC3E}">
        <p14:creationId xmlns:p14="http://schemas.microsoft.com/office/powerpoint/2010/main" val="13214173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359A5E-B3BB-366C-A4BA-5069D6369A02}"/>
              </a:ext>
            </a:extLst>
          </p:cNvPr>
          <p:cNvSpPr>
            <a:spLocks noGrp="1"/>
          </p:cNvSpPr>
          <p:nvPr>
            <p:ph type="title"/>
          </p:nvPr>
        </p:nvSpPr>
        <p:spPr>
          <a:xfrm>
            <a:off x="624840" y="7620"/>
            <a:ext cx="10972800" cy="944562"/>
          </a:xfrm>
        </p:spPr>
        <p:txBody>
          <a:bodyPr/>
          <a:lstStyle/>
          <a:p>
            <a:r>
              <a:rPr lang="vi-VN" b="1" dirty="0">
                <a:solidFill>
                  <a:srgbClr val="002060"/>
                </a:solidFill>
              </a:rPr>
              <a:t>Một số tên đề tài</a:t>
            </a:r>
          </a:p>
        </p:txBody>
      </p:sp>
      <p:sp>
        <p:nvSpPr>
          <p:cNvPr id="3" name="Content Placeholder 2">
            <a:extLst>
              <a:ext uri="{FF2B5EF4-FFF2-40B4-BE49-F238E27FC236}">
                <a16:creationId xmlns:a16="http://schemas.microsoft.com/office/drawing/2014/main" id="{C90AFE53-8AC7-0CF0-0C6C-9E8D841B0E25}"/>
              </a:ext>
            </a:extLst>
          </p:cNvPr>
          <p:cNvSpPr>
            <a:spLocks noGrp="1"/>
          </p:cNvSpPr>
          <p:nvPr>
            <p:ph idx="1"/>
          </p:nvPr>
        </p:nvSpPr>
        <p:spPr>
          <a:xfrm>
            <a:off x="320040" y="986472"/>
            <a:ext cx="11582400" cy="4957128"/>
          </a:xfrm>
        </p:spPr>
        <p:txBody>
          <a:bodyPr/>
          <a:lstStyle/>
          <a:p>
            <a:pPr algn="just"/>
            <a:r>
              <a:rPr lang="vi-VN" b="1" dirty="0">
                <a:solidFill>
                  <a:schemeClr val="accent6">
                    <a:lumMod val="75000"/>
                  </a:schemeClr>
                </a:solidFill>
              </a:rPr>
              <a:t>“Thiết kế và sử dụng học liệu đa phương tiện nhằm nâng cao kết quả học tập môn toán </a:t>
            </a:r>
            <a:r>
              <a:rPr lang="vi-VN" b="1" dirty="0">
                <a:solidFill>
                  <a:srgbClr val="C00000"/>
                </a:solidFill>
              </a:rPr>
              <a:t>cho học sinh </a:t>
            </a:r>
            <a:r>
              <a:rPr lang="vi-VN" b="1" dirty="0">
                <a:solidFill>
                  <a:schemeClr val="accent6">
                    <a:lumMod val="75000"/>
                  </a:schemeClr>
                </a:solidFill>
              </a:rPr>
              <a:t>lớp 11CT1 tại trường THPT Chuyên Nguyễn Chí Thanh”</a:t>
            </a:r>
          </a:p>
          <a:p>
            <a:pPr algn="just"/>
            <a:r>
              <a:rPr lang="vi-VN" b="1" dirty="0">
                <a:solidFill>
                  <a:srgbClr val="0070C0"/>
                </a:solidFill>
              </a:rPr>
              <a:t>“Ứng dụng hệ thống ngân hàng câu hỏi Toán LaTeX online (smath.ai.vn) nhằm nâng cao kết quả học tập môn Toán cho học sinh lớp 12 trường THPT Đức Linh”</a:t>
            </a:r>
          </a:p>
          <a:p>
            <a:pPr algn="just"/>
            <a:r>
              <a:rPr lang="vi-VN" b="1">
                <a:solidFill>
                  <a:srgbClr val="C00000"/>
                </a:solidFill>
              </a:rPr>
              <a:t>Biện pháp...... </a:t>
            </a:r>
            <a:r>
              <a:rPr lang="vi-VN" b="1" dirty="0">
                <a:solidFill>
                  <a:srgbClr val="00B050"/>
                </a:solidFill>
              </a:rPr>
              <a:t>định hướng nghề nghiệp trong dạy học </a:t>
            </a:r>
            <a:r>
              <a:rPr lang="vi-VN" b="1" dirty="0">
                <a:solidFill>
                  <a:srgbClr val="0321B9"/>
                </a:solidFill>
              </a:rPr>
              <a:t>Hoạt động trải nghiệm hướng nghiệp</a:t>
            </a:r>
            <a:r>
              <a:rPr lang="vi-VN" b="1" dirty="0">
                <a:solidFill>
                  <a:srgbClr val="00B050"/>
                </a:solidFill>
              </a:rPr>
              <a:t> đối với </a:t>
            </a:r>
            <a:r>
              <a:rPr lang="vi-VN" b="1" dirty="0">
                <a:solidFill>
                  <a:srgbClr val="C00000"/>
                </a:solidFill>
              </a:rPr>
              <a:t>học sinh </a:t>
            </a:r>
            <a:r>
              <a:rPr lang="vi-VN" b="1" dirty="0">
                <a:solidFill>
                  <a:srgbClr val="CC9900"/>
                </a:solidFill>
              </a:rPr>
              <a:t>Trường THPT Trần Hưng Đạo hiệu quả.</a:t>
            </a:r>
          </a:p>
          <a:p>
            <a:pPr marL="0" indent="0" algn="just">
              <a:buNone/>
            </a:pPr>
            <a:endParaRPr lang="vi-VN" b="1" dirty="0">
              <a:solidFill>
                <a:srgbClr val="0070C0"/>
              </a:solidFill>
            </a:endParaRPr>
          </a:p>
        </p:txBody>
      </p:sp>
      <p:sp>
        <p:nvSpPr>
          <p:cNvPr id="4" name="Slide Number Placeholder 3">
            <a:extLst>
              <a:ext uri="{FF2B5EF4-FFF2-40B4-BE49-F238E27FC236}">
                <a16:creationId xmlns:a16="http://schemas.microsoft.com/office/drawing/2014/main" id="{2BC8EEF0-75FC-74CB-D0D0-BC89AC87ADF9}"/>
              </a:ext>
            </a:extLst>
          </p:cNvPr>
          <p:cNvSpPr>
            <a:spLocks noGrp="1"/>
          </p:cNvSpPr>
          <p:nvPr>
            <p:ph type="sldNum" sz="quarter" idx="12"/>
          </p:nvPr>
        </p:nvSpPr>
        <p:spPr/>
        <p:txBody>
          <a:bodyPr/>
          <a:lstStyle/>
          <a:p>
            <a:pPr>
              <a:defRPr/>
            </a:pPr>
            <a:fld id="{BA082DFB-CF9A-4E1E-968A-054EE567D9C9}" type="slidenum">
              <a:rPr lang="en-US" altLang="en-US" smtClean="0"/>
              <a:pPr>
                <a:defRPr/>
              </a:pPr>
              <a:t>30</a:t>
            </a:fld>
            <a:endParaRPr lang="en-US" altLang="en-US"/>
          </a:p>
        </p:txBody>
      </p:sp>
    </p:spTree>
    <p:extLst>
      <p:ext uri="{BB962C8B-B14F-4D97-AF65-F5344CB8AC3E}">
        <p14:creationId xmlns:p14="http://schemas.microsoft.com/office/powerpoint/2010/main" val="42815819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4">
            <a:extLst>
              <a:ext uri="{FF2B5EF4-FFF2-40B4-BE49-F238E27FC236}">
                <a16:creationId xmlns:a16="http://schemas.microsoft.com/office/drawing/2014/main" id="{38327121-0D61-9DA0-65FB-DABE5C5BE98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304800"/>
            <a:ext cx="12192000" cy="716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5" name="Title 1">
            <a:extLst>
              <a:ext uri="{FF2B5EF4-FFF2-40B4-BE49-F238E27FC236}">
                <a16:creationId xmlns:a16="http://schemas.microsoft.com/office/drawing/2014/main" id="{79BFF237-38F0-84AB-6EB3-6ED67160475D}"/>
              </a:ext>
            </a:extLst>
          </p:cNvPr>
          <p:cNvSpPr>
            <a:spLocks noGrp="1"/>
          </p:cNvSpPr>
          <p:nvPr>
            <p:ph type="title"/>
          </p:nvPr>
        </p:nvSpPr>
        <p:spPr>
          <a:xfrm>
            <a:off x="2286000" y="112716"/>
            <a:ext cx="8229600" cy="866775"/>
          </a:xfrm>
        </p:spPr>
        <p:txBody>
          <a:bodyPr/>
          <a:lstStyle/>
          <a:p>
            <a:pPr algn="l"/>
            <a:r>
              <a:rPr lang="en-US" altLang="vi-VN" sz="2800" b="1">
                <a:solidFill>
                  <a:srgbClr val="C00000"/>
                </a:solidFill>
                <a:latin typeface="Times New Roman (Headings)"/>
              </a:rPr>
              <a:t> 2. Phần mở đầu</a:t>
            </a:r>
          </a:p>
        </p:txBody>
      </p:sp>
      <p:graphicFrame>
        <p:nvGraphicFramePr>
          <p:cNvPr id="2" name="Diagram 1">
            <a:extLst>
              <a:ext uri="{FF2B5EF4-FFF2-40B4-BE49-F238E27FC236}">
                <a16:creationId xmlns:a16="http://schemas.microsoft.com/office/drawing/2014/main" id="{E1E80127-DE3C-DC7E-EA92-43561A1A2235}"/>
              </a:ext>
            </a:extLst>
          </p:cNvPr>
          <p:cNvGraphicFramePr/>
          <p:nvPr>
            <p:extLst>
              <p:ext uri="{D42A27DB-BD31-4B8C-83A1-F6EECF244321}">
                <p14:modId xmlns:p14="http://schemas.microsoft.com/office/powerpoint/2010/main" val="4073450479"/>
              </p:ext>
            </p:extLst>
          </p:nvPr>
        </p:nvGraphicFramePr>
        <p:xfrm>
          <a:off x="914400" y="941235"/>
          <a:ext cx="10363200" cy="507856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graphicEl>
                                              <a:dgm id="{1C3940C5-ADE6-471F-9B78-41C026808709}"/>
                                            </p:graphicEl>
                                          </p:spTgt>
                                        </p:tgtEl>
                                        <p:attrNameLst>
                                          <p:attrName>style.visibility</p:attrName>
                                        </p:attrNameLst>
                                      </p:cBhvr>
                                      <p:to>
                                        <p:strVal val="visible"/>
                                      </p:to>
                                    </p:set>
                                    <p:anim calcmode="lin" valueType="num">
                                      <p:cBhvr>
                                        <p:cTn id="7" dur="1000" fill="hold"/>
                                        <p:tgtEl>
                                          <p:spTgt spid="2">
                                            <p:graphicEl>
                                              <a:dgm id="{1C3940C5-ADE6-471F-9B78-41C026808709}"/>
                                            </p:graphicEl>
                                          </p:spTgt>
                                        </p:tgtEl>
                                        <p:attrNameLst>
                                          <p:attrName>ppt_w</p:attrName>
                                        </p:attrNameLst>
                                      </p:cBhvr>
                                      <p:tavLst>
                                        <p:tav tm="0">
                                          <p:val>
                                            <p:fltVal val="0"/>
                                          </p:val>
                                        </p:tav>
                                        <p:tav tm="100000">
                                          <p:val>
                                            <p:strVal val="#ppt_w"/>
                                          </p:val>
                                        </p:tav>
                                      </p:tavLst>
                                    </p:anim>
                                    <p:anim calcmode="lin" valueType="num">
                                      <p:cBhvr>
                                        <p:cTn id="8" dur="1000" fill="hold"/>
                                        <p:tgtEl>
                                          <p:spTgt spid="2">
                                            <p:graphicEl>
                                              <a:dgm id="{1C3940C5-ADE6-471F-9B78-41C026808709}"/>
                                            </p:graphicEl>
                                          </p:spTgt>
                                        </p:tgtEl>
                                        <p:attrNameLst>
                                          <p:attrName>ppt_h</p:attrName>
                                        </p:attrNameLst>
                                      </p:cBhvr>
                                      <p:tavLst>
                                        <p:tav tm="0">
                                          <p:val>
                                            <p:fltVal val="0"/>
                                          </p:val>
                                        </p:tav>
                                        <p:tav tm="100000">
                                          <p:val>
                                            <p:strVal val="#ppt_h"/>
                                          </p:val>
                                        </p:tav>
                                      </p:tavLst>
                                    </p:anim>
                                    <p:anim calcmode="lin" valueType="num">
                                      <p:cBhvr>
                                        <p:cTn id="9" dur="1000" fill="hold"/>
                                        <p:tgtEl>
                                          <p:spTgt spid="2">
                                            <p:graphicEl>
                                              <a:dgm id="{1C3940C5-ADE6-471F-9B78-41C026808709}"/>
                                            </p:graphicEl>
                                          </p:spTgt>
                                        </p:tgtEl>
                                        <p:attrNameLst>
                                          <p:attrName>style.rotation</p:attrName>
                                        </p:attrNameLst>
                                      </p:cBhvr>
                                      <p:tavLst>
                                        <p:tav tm="0">
                                          <p:val>
                                            <p:fltVal val="90"/>
                                          </p:val>
                                        </p:tav>
                                        <p:tav tm="100000">
                                          <p:val>
                                            <p:fltVal val="0"/>
                                          </p:val>
                                        </p:tav>
                                      </p:tavLst>
                                    </p:anim>
                                    <p:animEffect transition="in" filter="fade">
                                      <p:cBhvr>
                                        <p:cTn id="10" dur="1000"/>
                                        <p:tgtEl>
                                          <p:spTgt spid="2">
                                            <p:graphicEl>
                                              <a:dgm id="{1C3940C5-ADE6-471F-9B78-41C026808709}"/>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2">
                                            <p:graphicEl>
                                              <a:dgm id="{484263B8-4665-4E10-B6F3-4B1E8750FE38}"/>
                                            </p:graphicEl>
                                          </p:spTgt>
                                        </p:tgtEl>
                                        <p:attrNameLst>
                                          <p:attrName>style.visibility</p:attrName>
                                        </p:attrNameLst>
                                      </p:cBhvr>
                                      <p:to>
                                        <p:strVal val="visible"/>
                                      </p:to>
                                    </p:set>
                                    <p:anim calcmode="lin" valueType="num">
                                      <p:cBhvr>
                                        <p:cTn id="15" dur="1000" fill="hold"/>
                                        <p:tgtEl>
                                          <p:spTgt spid="2">
                                            <p:graphicEl>
                                              <a:dgm id="{484263B8-4665-4E10-B6F3-4B1E8750FE38}"/>
                                            </p:graphicEl>
                                          </p:spTgt>
                                        </p:tgtEl>
                                        <p:attrNameLst>
                                          <p:attrName>ppt_w</p:attrName>
                                        </p:attrNameLst>
                                      </p:cBhvr>
                                      <p:tavLst>
                                        <p:tav tm="0">
                                          <p:val>
                                            <p:fltVal val="0"/>
                                          </p:val>
                                        </p:tav>
                                        <p:tav tm="100000">
                                          <p:val>
                                            <p:strVal val="#ppt_w"/>
                                          </p:val>
                                        </p:tav>
                                      </p:tavLst>
                                    </p:anim>
                                    <p:anim calcmode="lin" valueType="num">
                                      <p:cBhvr>
                                        <p:cTn id="16" dur="1000" fill="hold"/>
                                        <p:tgtEl>
                                          <p:spTgt spid="2">
                                            <p:graphicEl>
                                              <a:dgm id="{484263B8-4665-4E10-B6F3-4B1E8750FE38}"/>
                                            </p:graphicEl>
                                          </p:spTgt>
                                        </p:tgtEl>
                                        <p:attrNameLst>
                                          <p:attrName>ppt_h</p:attrName>
                                        </p:attrNameLst>
                                      </p:cBhvr>
                                      <p:tavLst>
                                        <p:tav tm="0">
                                          <p:val>
                                            <p:fltVal val="0"/>
                                          </p:val>
                                        </p:tav>
                                        <p:tav tm="100000">
                                          <p:val>
                                            <p:strVal val="#ppt_h"/>
                                          </p:val>
                                        </p:tav>
                                      </p:tavLst>
                                    </p:anim>
                                    <p:anim calcmode="lin" valueType="num">
                                      <p:cBhvr>
                                        <p:cTn id="17" dur="1000" fill="hold"/>
                                        <p:tgtEl>
                                          <p:spTgt spid="2">
                                            <p:graphicEl>
                                              <a:dgm id="{484263B8-4665-4E10-B6F3-4B1E8750FE38}"/>
                                            </p:graphicEl>
                                          </p:spTgt>
                                        </p:tgtEl>
                                        <p:attrNameLst>
                                          <p:attrName>style.rotation</p:attrName>
                                        </p:attrNameLst>
                                      </p:cBhvr>
                                      <p:tavLst>
                                        <p:tav tm="0">
                                          <p:val>
                                            <p:fltVal val="90"/>
                                          </p:val>
                                        </p:tav>
                                        <p:tav tm="100000">
                                          <p:val>
                                            <p:fltVal val="0"/>
                                          </p:val>
                                        </p:tav>
                                      </p:tavLst>
                                    </p:anim>
                                    <p:animEffect transition="in" filter="fade">
                                      <p:cBhvr>
                                        <p:cTn id="18" dur="1000"/>
                                        <p:tgtEl>
                                          <p:spTgt spid="2">
                                            <p:graphicEl>
                                              <a:dgm id="{484263B8-4665-4E10-B6F3-4B1E8750FE38}"/>
                                            </p:graphicEl>
                                          </p:spTgt>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2">
                                            <p:graphicEl>
                                              <a:dgm id="{2015828A-47FF-4DF9-9708-E79A6FF6BB82}"/>
                                            </p:graphicEl>
                                          </p:spTgt>
                                        </p:tgtEl>
                                        <p:attrNameLst>
                                          <p:attrName>style.visibility</p:attrName>
                                        </p:attrNameLst>
                                      </p:cBhvr>
                                      <p:to>
                                        <p:strVal val="visible"/>
                                      </p:to>
                                    </p:set>
                                    <p:anim calcmode="lin" valueType="num">
                                      <p:cBhvr>
                                        <p:cTn id="21" dur="1000" fill="hold"/>
                                        <p:tgtEl>
                                          <p:spTgt spid="2">
                                            <p:graphicEl>
                                              <a:dgm id="{2015828A-47FF-4DF9-9708-E79A6FF6BB82}"/>
                                            </p:graphicEl>
                                          </p:spTgt>
                                        </p:tgtEl>
                                        <p:attrNameLst>
                                          <p:attrName>ppt_w</p:attrName>
                                        </p:attrNameLst>
                                      </p:cBhvr>
                                      <p:tavLst>
                                        <p:tav tm="0">
                                          <p:val>
                                            <p:fltVal val="0"/>
                                          </p:val>
                                        </p:tav>
                                        <p:tav tm="100000">
                                          <p:val>
                                            <p:strVal val="#ppt_w"/>
                                          </p:val>
                                        </p:tav>
                                      </p:tavLst>
                                    </p:anim>
                                    <p:anim calcmode="lin" valueType="num">
                                      <p:cBhvr>
                                        <p:cTn id="22" dur="1000" fill="hold"/>
                                        <p:tgtEl>
                                          <p:spTgt spid="2">
                                            <p:graphicEl>
                                              <a:dgm id="{2015828A-47FF-4DF9-9708-E79A6FF6BB82}"/>
                                            </p:graphicEl>
                                          </p:spTgt>
                                        </p:tgtEl>
                                        <p:attrNameLst>
                                          <p:attrName>ppt_h</p:attrName>
                                        </p:attrNameLst>
                                      </p:cBhvr>
                                      <p:tavLst>
                                        <p:tav tm="0">
                                          <p:val>
                                            <p:fltVal val="0"/>
                                          </p:val>
                                        </p:tav>
                                        <p:tav tm="100000">
                                          <p:val>
                                            <p:strVal val="#ppt_h"/>
                                          </p:val>
                                        </p:tav>
                                      </p:tavLst>
                                    </p:anim>
                                    <p:anim calcmode="lin" valueType="num">
                                      <p:cBhvr>
                                        <p:cTn id="23" dur="1000" fill="hold"/>
                                        <p:tgtEl>
                                          <p:spTgt spid="2">
                                            <p:graphicEl>
                                              <a:dgm id="{2015828A-47FF-4DF9-9708-E79A6FF6BB82}"/>
                                            </p:graphicEl>
                                          </p:spTgt>
                                        </p:tgtEl>
                                        <p:attrNameLst>
                                          <p:attrName>style.rotation</p:attrName>
                                        </p:attrNameLst>
                                      </p:cBhvr>
                                      <p:tavLst>
                                        <p:tav tm="0">
                                          <p:val>
                                            <p:fltVal val="90"/>
                                          </p:val>
                                        </p:tav>
                                        <p:tav tm="100000">
                                          <p:val>
                                            <p:fltVal val="0"/>
                                          </p:val>
                                        </p:tav>
                                      </p:tavLst>
                                    </p:anim>
                                    <p:animEffect transition="in" filter="fade">
                                      <p:cBhvr>
                                        <p:cTn id="24" dur="1000"/>
                                        <p:tgtEl>
                                          <p:spTgt spid="2">
                                            <p:graphicEl>
                                              <a:dgm id="{2015828A-47FF-4DF9-9708-E79A6FF6BB82}"/>
                                            </p:graphicEl>
                                          </p:spTgt>
                                        </p:tgtEl>
                                      </p:cBhvr>
                                    </p:animEffect>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grpId="0" nodeType="clickEffect">
                                  <p:stCondLst>
                                    <p:cond delay="0"/>
                                  </p:stCondLst>
                                  <p:childTnLst>
                                    <p:set>
                                      <p:cBhvr>
                                        <p:cTn id="28" dur="1" fill="hold">
                                          <p:stCondLst>
                                            <p:cond delay="0"/>
                                          </p:stCondLst>
                                        </p:cTn>
                                        <p:tgtEl>
                                          <p:spTgt spid="2">
                                            <p:graphicEl>
                                              <a:dgm id="{841B330D-864C-499C-8191-03594DE8D701}"/>
                                            </p:graphicEl>
                                          </p:spTgt>
                                        </p:tgtEl>
                                        <p:attrNameLst>
                                          <p:attrName>style.visibility</p:attrName>
                                        </p:attrNameLst>
                                      </p:cBhvr>
                                      <p:to>
                                        <p:strVal val="visible"/>
                                      </p:to>
                                    </p:set>
                                    <p:anim calcmode="lin" valueType="num">
                                      <p:cBhvr>
                                        <p:cTn id="29" dur="1000" fill="hold"/>
                                        <p:tgtEl>
                                          <p:spTgt spid="2">
                                            <p:graphicEl>
                                              <a:dgm id="{841B330D-864C-499C-8191-03594DE8D701}"/>
                                            </p:graphicEl>
                                          </p:spTgt>
                                        </p:tgtEl>
                                        <p:attrNameLst>
                                          <p:attrName>ppt_w</p:attrName>
                                        </p:attrNameLst>
                                      </p:cBhvr>
                                      <p:tavLst>
                                        <p:tav tm="0">
                                          <p:val>
                                            <p:fltVal val="0"/>
                                          </p:val>
                                        </p:tav>
                                        <p:tav tm="100000">
                                          <p:val>
                                            <p:strVal val="#ppt_w"/>
                                          </p:val>
                                        </p:tav>
                                      </p:tavLst>
                                    </p:anim>
                                    <p:anim calcmode="lin" valueType="num">
                                      <p:cBhvr>
                                        <p:cTn id="30" dur="1000" fill="hold"/>
                                        <p:tgtEl>
                                          <p:spTgt spid="2">
                                            <p:graphicEl>
                                              <a:dgm id="{841B330D-864C-499C-8191-03594DE8D701}"/>
                                            </p:graphicEl>
                                          </p:spTgt>
                                        </p:tgtEl>
                                        <p:attrNameLst>
                                          <p:attrName>ppt_h</p:attrName>
                                        </p:attrNameLst>
                                      </p:cBhvr>
                                      <p:tavLst>
                                        <p:tav tm="0">
                                          <p:val>
                                            <p:fltVal val="0"/>
                                          </p:val>
                                        </p:tav>
                                        <p:tav tm="100000">
                                          <p:val>
                                            <p:strVal val="#ppt_h"/>
                                          </p:val>
                                        </p:tav>
                                      </p:tavLst>
                                    </p:anim>
                                    <p:anim calcmode="lin" valueType="num">
                                      <p:cBhvr>
                                        <p:cTn id="31" dur="1000" fill="hold"/>
                                        <p:tgtEl>
                                          <p:spTgt spid="2">
                                            <p:graphicEl>
                                              <a:dgm id="{841B330D-864C-499C-8191-03594DE8D701}"/>
                                            </p:graphicEl>
                                          </p:spTgt>
                                        </p:tgtEl>
                                        <p:attrNameLst>
                                          <p:attrName>style.rotation</p:attrName>
                                        </p:attrNameLst>
                                      </p:cBhvr>
                                      <p:tavLst>
                                        <p:tav tm="0">
                                          <p:val>
                                            <p:fltVal val="90"/>
                                          </p:val>
                                        </p:tav>
                                        <p:tav tm="100000">
                                          <p:val>
                                            <p:fltVal val="0"/>
                                          </p:val>
                                        </p:tav>
                                      </p:tavLst>
                                    </p:anim>
                                    <p:animEffect transition="in" filter="fade">
                                      <p:cBhvr>
                                        <p:cTn id="32" dur="1000"/>
                                        <p:tgtEl>
                                          <p:spTgt spid="2">
                                            <p:graphicEl>
                                              <a:dgm id="{841B330D-864C-499C-8191-03594DE8D701}"/>
                                            </p:graphicEl>
                                          </p:spTgt>
                                        </p:tgtEl>
                                      </p:cBhvr>
                                    </p:animEffect>
                                  </p:childTnLst>
                                </p:cTn>
                              </p:par>
                              <p:par>
                                <p:cTn id="33" presetID="31" presetClass="entr" presetSubtype="0" fill="hold" grpId="0" nodeType="withEffect">
                                  <p:stCondLst>
                                    <p:cond delay="0"/>
                                  </p:stCondLst>
                                  <p:childTnLst>
                                    <p:set>
                                      <p:cBhvr>
                                        <p:cTn id="34" dur="1" fill="hold">
                                          <p:stCondLst>
                                            <p:cond delay="0"/>
                                          </p:stCondLst>
                                        </p:cTn>
                                        <p:tgtEl>
                                          <p:spTgt spid="2">
                                            <p:graphicEl>
                                              <a:dgm id="{38192229-B381-475C-92A0-73934BC993E6}"/>
                                            </p:graphicEl>
                                          </p:spTgt>
                                        </p:tgtEl>
                                        <p:attrNameLst>
                                          <p:attrName>style.visibility</p:attrName>
                                        </p:attrNameLst>
                                      </p:cBhvr>
                                      <p:to>
                                        <p:strVal val="visible"/>
                                      </p:to>
                                    </p:set>
                                    <p:anim calcmode="lin" valueType="num">
                                      <p:cBhvr>
                                        <p:cTn id="35" dur="1000" fill="hold"/>
                                        <p:tgtEl>
                                          <p:spTgt spid="2">
                                            <p:graphicEl>
                                              <a:dgm id="{38192229-B381-475C-92A0-73934BC993E6}"/>
                                            </p:graphicEl>
                                          </p:spTgt>
                                        </p:tgtEl>
                                        <p:attrNameLst>
                                          <p:attrName>ppt_w</p:attrName>
                                        </p:attrNameLst>
                                      </p:cBhvr>
                                      <p:tavLst>
                                        <p:tav tm="0">
                                          <p:val>
                                            <p:fltVal val="0"/>
                                          </p:val>
                                        </p:tav>
                                        <p:tav tm="100000">
                                          <p:val>
                                            <p:strVal val="#ppt_w"/>
                                          </p:val>
                                        </p:tav>
                                      </p:tavLst>
                                    </p:anim>
                                    <p:anim calcmode="lin" valueType="num">
                                      <p:cBhvr>
                                        <p:cTn id="36" dur="1000" fill="hold"/>
                                        <p:tgtEl>
                                          <p:spTgt spid="2">
                                            <p:graphicEl>
                                              <a:dgm id="{38192229-B381-475C-92A0-73934BC993E6}"/>
                                            </p:graphicEl>
                                          </p:spTgt>
                                        </p:tgtEl>
                                        <p:attrNameLst>
                                          <p:attrName>ppt_h</p:attrName>
                                        </p:attrNameLst>
                                      </p:cBhvr>
                                      <p:tavLst>
                                        <p:tav tm="0">
                                          <p:val>
                                            <p:fltVal val="0"/>
                                          </p:val>
                                        </p:tav>
                                        <p:tav tm="100000">
                                          <p:val>
                                            <p:strVal val="#ppt_h"/>
                                          </p:val>
                                        </p:tav>
                                      </p:tavLst>
                                    </p:anim>
                                    <p:anim calcmode="lin" valueType="num">
                                      <p:cBhvr>
                                        <p:cTn id="37" dur="1000" fill="hold"/>
                                        <p:tgtEl>
                                          <p:spTgt spid="2">
                                            <p:graphicEl>
                                              <a:dgm id="{38192229-B381-475C-92A0-73934BC993E6}"/>
                                            </p:graphicEl>
                                          </p:spTgt>
                                        </p:tgtEl>
                                        <p:attrNameLst>
                                          <p:attrName>style.rotation</p:attrName>
                                        </p:attrNameLst>
                                      </p:cBhvr>
                                      <p:tavLst>
                                        <p:tav tm="0">
                                          <p:val>
                                            <p:fltVal val="90"/>
                                          </p:val>
                                        </p:tav>
                                        <p:tav tm="100000">
                                          <p:val>
                                            <p:fltVal val="0"/>
                                          </p:val>
                                        </p:tav>
                                      </p:tavLst>
                                    </p:anim>
                                    <p:animEffect transition="in" filter="fade">
                                      <p:cBhvr>
                                        <p:cTn id="38" dur="1000"/>
                                        <p:tgtEl>
                                          <p:spTgt spid="2">
                                            <p:graphicEl>
                                              <a:dgm id="{38192229-B381-475C-92A0-73934BC993E6}"/>
                                            </p:graphicEl>
                                          </p:spTgt>
                                        </p:tgtEl>
                                      </p:cBhvr>
                                    </p:animEffect>
                                  </p:childTnLst>
                                </p:cTn>
                              </p:par>
                            </p:childTnLst>
                          </p:cTn>
                        </p:par>
                      </p:childTnLst>
                    </p:cTn>
                  </p:par>
                  <p:par>
                    <p:cTn id="39" fill="hold">
                      <p:stCondLst>
                        <p:cond delay="indefinite"/>
                      </p:stCondLst>
                      <p:childTnLst>
                        <p:par>
                          <p:cTn id="40" fill="hold">
                            <p:stCondLst>
                              <p:cond delay="0"/>
                            </p:stCondLst>
                            <p:childTnLst>
                              <p:par>
                                <p:cTn id="41" presetID="31" presetClass="entr" presetSubtype="0" fill="hold" grpId="0" nodeType="clickEffect">
                                  <p:stCondLst>
                                    <p:cond delay="0"/>
                                  </p:stCondLst>
                                  <p:childTnLst>
                                    <p:set>
                                      <p:cBhvr>
                                        <p:cTn id="42" dur="1" fill="hold">
                                          <p:stCondLst>
                                            <p:cond delay="0"/>
                                          </p:stCondLst>
                                        </p:cTn>
                                        <p:tgtEl>
                                          <p:spTgt spid="2">
                                            <p:graphicEl>
                                              <a:dgm id="{48B88F30-AF15-4C6D-B254-5069926D4610}"/>
                                            </p:graphicEl>
                                          </p:spTgt>
                                        </p:tgtEl>
                                        <p:attrNameLst>
                                          <p:attrName>style.visibility</p:attrName>
                                        </p:attrNameLst>
                                      </p:cBhvr>
                                      <p:to>
                                        <p:strVal val="visible"/>
                                      </p:to>
                                    </p:set>
                                    <p:anim calcmode="lin" valueType="num">
                                      <p:cBhvr>
                                        <p:cTn id="43" dur="1000" fill="hold"/>
                                        <p:tgtEl>
                                          <p:spTgt spid="2">
                                            <p:graphicEl>
                                              <a:dgm id="{48B88F30-AF15-4C6D-B254-5069926D4610}"/>
                                            </p:graphicEl>
                                          </p:spTgt>
                                        </p:tgtEl>
                                        <p:attrNameLst>
                                          <p:attrName>ppt_w</p:attrName>
                                        </p:attrNameLst>
                                      </p:cBhvr>
                                      <p:tavLst>
                                        <p:tav tm="0">
                                          <p:val>
                                            <p:fltVal val="0"/>
                                          </p:val>
                                        </p:tav>
                                        <p:tav tm="100000">
                                          <p:val>
                                            <p:strVal val="#ppt_w"/>
                                          </p:val>
                                        </p:tav>
                                      </p:tavLst>
                                    </p:anim>
                                    <p:anim calcmode="lin" valueType="num">
                                      <p:cBhvr>
                                        <p:cTn id="44" dur="1000" fill="hold"/>
                                        <p:tgtEl>
                                          <p:spTgt spid="2">
                                            <p:graphicEl>
                                              <a:dgm id="{48B88F30-AF15-4C6D-B254-5069926D4610}"/>
                                            </p:graphicEl>
                                          </p:spTgt>
                                        </p:tgtEl>
                                        <p:attrNameLst>
                                          <p:attrName>ppt_h</p:attrName>
                                        </p:attrNameLst>
                                      </p:cBhvr>
                                      <p:tavLst>
                                        <p:tav tm="0">
                                          <p:val>
                                            <p:fltVal val="0"/>
                                          </p:val>
                                        </p:tav>
                                        <p:tav tm="100000">
                                          <p:val>
                                            <p:strVal val="#ppt_h"/>
                                          </p:val>
                                        </p:tav>
                                      </p:tavLst>
                                    </p:anim>
                                    <p:anim calcmode="lin" valueType="num">
                                      <p:cBhvr>
                                        <p:cTn id="45" dur="1000" fill="hold"/>
                                        <p:tgtEl>
                                          <p:spTgt spid="2">
                                            <p:graphicEl>
                                              <a:dgm id="{48B88F30-AF15-4C6D-B254-5069926D4610}"/>
                                            </p:graphicEl>
                                          </p:spTgt>
                                        </p:tgtEl>
                                        <p:attrNameLst>
                                          <p:attrName>style.rotation</p:attrName>
                                        </p:attrNameLst>
                                      </p:cBhvr>
                                      <p:tavLst>
                                        <p:tav tm="0">
                                          <p:val>
                                            <p:fltVal val="90"/>
                                          </p:val>
                                        </p:tav>
                                        <p:tav tm="100000">
                                          <p:val>
                                            <p:fltVal val="0"/>
                                          </p:val>
                                        </p:tav>
                                      </p:tavLst>
                                    </p:anim>
                                    <p:animEffect transition="in" filter="fade">
                                      <p:cBhvr>
                                        <p:cTn id="46" dur="1000"/>
                                        <p:tgtEl>
                                          <p:spTgt spid="2">
                                            <p:graphicEl>
                                              <a:dgm id="{48B88F30-AF15-4C6D-B254-5069926D4610}"/>
                                            </p:graphicEl>
                                          </p:spTgt>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2">
                                            <p:graphicEl>
                                              <a:dgm id="{B664A259-FBC9-49D6-9FD0-F940E2D1FB9B}"/>
                                            </p:graphicEl>
                                          </p:spTgt>
                                        </p:tgtEl>
                                        <p:attrNameLst>
                                          <p:attrName>style.visibility</p:attrName>
                                        </p:attrNameLst>
                                      </p:cBhvr>
                                      <p:to>
                                        <p:strVal val="visible"/>
                                      </p:to>
                                    </p:set>
                                    <p:anim calcmode="lin" valueType="num">
                                      <p:cBhvr>
                                        <p:cTn id="49" dur="1000" fill="hold"/>
                                        <p:tgtEl>
                                          <p:spTgt spid="2">
                                            <p:graphicEl>
                                              <a:dgm id="{B664A259-FBC9-49D6-9FD0-F940E2D1FB9B}"/>
                                            </p:graphicEl>
                                          </p:spTgt>
                                        </p:tgtEl>
                                        <p:attrNameLst>
                                          <p:attrName>ppt_w</p:attrName>
                                        </p:attrNameLst>
                                      </p:cBhvr>
                                      <p:tavLst>
                                        <p:tav tm="0">
                                          <p:val>
                                            <p:fltVal val="0"/>
                                          </p:val>
                                        </p:tav>
                                        <p:tav tm="100000">
                                          <p:val>
                                            <p:strVal val="#ppt_w"/>
                                          </p:val>
                                        </p:tav>
                                      </p:tavLst>
                                    </p:anim>
                                    <p:anim calcmode="lin" valueType="num">
                                      <p:cBhvr>
                                        <p:cTn id="50" dur="1000" fill="hold"/>
                                        <p:tgtEl>
                                          <p:spTgt spid="2">
                                            <p:graphicEl>
                                              <a:dgm id="{B664A259-FBC9-49D6-9FD0-F940E2D1FB9B}"/>
                                            </p:graphicEl>
                                          </p:spTgt>
                                        </p:tgtEl>
                                        <p:attrNameLst>
                                          <p:attrName>ppt_h</p:attrName>
                                        </p:attrNameLst>
                                      </p:cBhvr>
                                      <p:tavLst>
                                        <p:tav tm="0">
                                          <p:val>
                                            <p:fltVal val="0"/>
                                          </p:val>
                                        </p:tav>
                                        <p:tav tm="100000">
                                          <p:val>
                                            <p:strVal val="#ppt_h"/>
                                          </p:val>
                                        </p:tav>
                                      </p:tavLst>
                                    </p:anim>
                                    <p:anim calcmode="lin" valueType="num">
                                      <p:cBhvr>
                                        <p:cTn id="51" dur="1000" fill="hold"/>
                                        <p:tgtEl>
                                          <p:spTgt spid="2">
                                            <p:graphicEl>
                                              <a:dgm id="{B664A259-FBC9-49D6-9FD0-F940E2D1FB9B}"/>
                                            </p:graphicEl>
                                          </p:spTgt>
                                        </p:tgtEl>
                                        <p:attrNameLst>
                                          <p:attrName>style.rotation</p:attrName>
                                        </p:attrNameLst>
                                      </p:cBhvr>
                                      <p:tavLst>
                                        <p:tav tm="0">
                                          <p:val>
                                            <p:fltVal val="90"/>
                                          </p:val>
                                        </p:tav>
                                        <p:tav tm="100000">
                                          <p:val>
                                            <p:fltVal val="0"/>
                                          </p:val>
                                        </p:tav>
                                      </p:tavLst>
                                    </p:anim>
                                    <p:animEffect transition="in" filter="fade">
                                      <p:cBhvr>
                                        <p:cTn id="52" dur="1000"/>
                                        <p:tgtEl>
                                          <p:spTgt spid="2">
                                            <p:graphicEl>
                                              <a:dgm id="{B664A259-FBC9-49D6-9FD0-F940E2D1FB9B}"/>
                                            </p:graphicEl>
                                          </p:spTgt>
                                        </p:tgtEl>
                                      </p:cBhvr>
                                    </p:animEffect>
                                  </p:childTnLst>
                                </p:cTn>
                              </p:par>
                            </p:childTnLst>
                          </p:cTn>
                        </p:par>
                      </p:childTnLst>
                    </p:cTn>
                  </p:par>
                  <p:par>
                    <p:cTn id="53" fill="hold">
                      <p:stCondLst>
                        <p:cond delay="indefinite"/>
                      </p:stCondLst>
                      <p:childTnLst>
                        <p:par>
                          <p:cTn id="54" fill="hold">
                            <p:stCondLst>
                              <p:cond delay="0"/>
                            </p:stCondLst>
                            <p:childTnLst>
                              <p:par>
                                <p:cTn id="55" presetID="31" presetClass="entr" presetSubtype="0" fill="hold" grpId="0" nodeType="clickEffect">
                                  <p:stCondLst>
                                    <p:cond delay="0"/>
                                  </p:stCondLst>
                                  <p:childTnLst>
                                    <p:set>
                                      <p:cBhvr>
                                        <p:cTn id="56" dur="1" fill="hold">
                                          <p:stCondLst>
                                            <p:cond delay="0"/>
                                          </p:stCondLst>
                                        </p:cTn>
                                        <p:tgtEl>
                                          <p:spTgt spid="2">
                                            <p:graphicEl>
                                              <a:dgm id="{E3FB5F01-767D-4087-AE90-954C6AA7CF2B}"/>
                                            </p:graphicEl>
                                          </p:spTgt>
                                        </p:tgtEl>
                                        <p:attrNameLst>
                                          <p:attrName>style.visibility</p:attrName>
                                        </p:attrNameLst>
                                      </p:cBhvr>
                                      <p:to>
                                        <p:strVal val="visible"/>
                                      </p:to>
                                    </p:set>
                                    <p:anim calcmode="lin" valueType="num">
                                      <p:cBhvr>
                                        <p:cTn id="57" dur="1000" fill="hold"/>
                                        <p:tgtEl>
                                          <p:spTgt spid="2">
                                            <p:graphicEl>
                                              <a:dgm id="{E3FB5F01-767D-4087-AE90-954C6AA7CF2B}"/>
                                            </p:graphicEl>
                                          </p:spTgt>
                                        </p:tgtEl>
                                        <p:attrNameLst>
                                          <p:attrName>ppt_w</p:attrName>
                                        </p:attrNameLst>
                                      </p:cBhvr>
                                      <p:tavLst>
                                        <p:tav tm="0">
                                          <p:val>
                                            <p:fltVal val="0"/>
                                          </p:val>
                                        </p:tav>
                                        <p:tav tm="100000">
                                          <p:val>
                                            <p:strVal val="#ppt_w"/>
                                          </p:val>
                                        </p:tav>
                                      </p:tavLst>
                                    </p:anim>
                                    <p:anim calcmode="lin" valueType="num">
                                      <p:cBhvr>
                                        <p:cTn id="58" dur="1000" fill="hold"/>
                                        <p:tgtEl>
                                          <p:spTgt spid="2">
                                            <p:graphicEl>
                                              <a:dgm id="{E3FB5F01-767D-4087-AE90-954C6AA7CF2B}"/>
                                            </p:graphicEl>
                                          </p:spTgt>
                                        </p:tgtEl>
                                        <p:attrNameLst>
                                          <p:attrName>ppt_h</p:attrName>
                                        </p:attrNameLst>
                                      </p:cBhvr>
                                      <p:tavLst>
                                        <p:tav tm="0">
                                          <p:val>
                                            <p:fltVal val="0"/>
                                          </p:val>
                                        </p:tav>
                                        <p:tav tm="100000">
                                          <p:val>
                                            <p:strVal val="#ppt_h"/>
                                          </p:val>
                                        </p:tav>
                                      </p:tavLst>
                                    </p:anim>
                                    <p:anim calcmode="lin" valueType="num">
                                      <p:cBhvr>
                                        <p:cTn id="59" dur="1000" fill="hold"/>
                                        <p:tgtEl>
                                          <p:spTgt spid="2">
                                            <p:graphicEl>
                                              <a:dgm id="{E3FB5F01-767D-4087-AE90-954C6AA7CF2B}"/>
                                            </p:graphicEl>
                                          </p:spTgt>
                                        </p:tgtEl>
                                        <p:attrNameLst>
                                          <p:attrName>style.rotation</p:attrName>
                                        </p:attrNameLst>
                                      </p:cBhvr>
                                      <p:tavLst>
                                        <p:tav tm="0">
                                          <p:val>
                                            <p:fltVal val="90"/>
                                          </p:val>
                                        </p:tav>
                                        <p:tav tm="100000">
                                          <p:val>
                                            <p:fltVal val="0"/>
                                          </p:val>
                                        </p:tav>
                                      </p:tavLst>
                                    </p:anim>
                                    <p:animEffect transition="in" filter="fade">
                                      <p:cBhvr>
                                        <p:cTn id="60" dur="1000"/>
                                        <p:tgtEl>
                                          <p:spTgt spid="2">
                                            <p:graphicEl>
                                              <a:dgm id="{E3FB5F01-767D-4087-AE90-954C6AA7CF2B}"/>
                                            </p:graphicEl>
                                          </p:spTgt>
                                        </p:tgtEl>
                                      </p:cBhvr>
                                    </p:animEffect>
                                  </p:childTnLst>
                                </p:cTn>
                              </p:par>
                              <p:par>
                                <p:cTn id="61" presetID="31" presetClass="entr" presetSubtype="0" fill="hold" grpId="0" nodeType="withEffect">
                                  <p:stCondLst>
                                    <p:cond delay="0"/>
                                  </p:stCondLst>
                                  <p:childTnLst>
                                    <p:set>
                                      <p:cBhvr>
                                        <p:cTn id="62" dur="1" fill="hold">
                                          <p:stCondLst>
                                            <p:cond delay="0"/>
                                          </p:stCondLst>
                                        </p:cTn>
                                        <p:tgtEl>
                                          <p:spTgt spid="2">
                                            <p:graphicEl>
                                              <a:dgm id="{62BDBCA1-0B7D-4755-B4E8-0497525B60F7}"/>
                                            </p:graphicEl>
                                          </p:spTgt>
                                        </p:tgtEl>
                                        <p:attrNameLst>
                                          <p:attrName>style.visibility</p:attrName>
                                        </p:attrNameLst>
                                      </p:cBhvr>
                                      <p:to>
                                        <p:strVal val="visible"/>
                                      </p:to>
                                    </p:set>
                                    <p:anim calcmode="lin" valueType="num">
                                      <p:cBhvr>
                                        <p:cTn id="63" dur="1000" fill="hold"/>
                                        <p:tgtEl>
                                          <p:spTgt spid="2">
                                            <p:graphicEl>
                                              <a:dgm id="{62BDBCA1-0B7D-4755-B4E8-0497525B60F7}"/>
                                            </p:graphicEl>
                                          </p:spTgt>
                                        </p:tgtEl>
                                        <p:attrNameLst>
                                          <p:attrName>ppt_w</p:attrName>
                                        </p:attrNameLst>
                                      </p:cBhvr>
                                      <p:tavLst>
                                        <p:tav tm="0">
                                          <p:val>
                                            <p:fltVal val="0"/>
                                          </p:val>
                                        </p:tav>
                                        <p:tav tm="100000">
                                          <p:val>
                                            <p:strVal val="#ppt_w"/>
                                          </p:val>
                                        </p:tav>
                                      </p:tavLst>
                                    </p:anim>
                                    <p:anim calcmode="lin" valueType="num">
                                      <p:cBhvr>
                                        <p:cTn id="64" dur="1000" fill="hold"/>
                                        <p:tgtEl>
                                          <p:spTgt spid="2">
                                            <p:graphicEl>
                                              <a:dgm id="{62BDBCA1-0B7D-4755-B4E8-0497525B60F7}"/>
                                            </p:graphicEl>
                                          </p:spTgt>
                                        </p:tgtEl>
                                        <p:attrNameLst>
                                          <p:attrName>ppt_h</p:attrName>
                                        </p:attrNameLst>
                                      </p:cBhvr>
                                      <p:tavLst>
                                        <p:tav tm="0">
                                          <p:val>
                                            <p:fltVal val="0"/>
                                          </p:val>
                                        </p:tav>
                                        <p:tav tm="100000">
                                          <p:val>
                                            <p:strVal val="#ppt_h"/>
                                          </p:val>
                                        </p:tav>
                                      </p:tavLst>
                                    </p:anim>
                                    <p:anim calcmode="lin" valueType="num">
                                      <p:cBhvr>
                                        <p:cTn id="65" dur="1000" fill="hold"/>
                                        <p:tgtEl>
                                          <p:spTgt spid="2">
                                            <p:graphicEl>
                                              <a:dgm id="{62BDBCA1-0B7D-4755-B4E8-0497525B60F7}"/>
                                            </p:graphicEl>
                                          </p:spTgt>
                                        </p:tgtEl>
                                        <p:attrNameLst>
                                          <p:attrName>style.rotation</p:attrName>
                                        </p:attrNameLst>
                                      </p:cBhvr>
                                      <p:tavLst>
                                        <p:tav tm="0">
                                          <p:val>
                                            <p:fltVal val="90"/>
                                          </p:val>
                                        </p:tav>
                                        <p:tav tm="100000">
                                          <p:val>
                                            <p:fltVal val="0"/>
                                          </p:val>
                                        </p:tav>
                                      </p:tavLst>
                                    </p:anim>
                                    <p:animEffect transition="in" filter="fade">
                                      <p:cBhvr>
                                        <p:cTn id="66" dur="1000"/>
                                        <p:tgtEl>
                                          <p:spTgt spid="2">
                                            <p:graphicEl>
                                              <a:dgm id="{62BDBCA1-0B7D-4755-B4E8-0497525B60F7}"/>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Dgm bld="lvlOne"/>
        </p:bldSub>
      </p:bldGraphic>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4">
            <a:extLst>
              <a:ext uri="{FF2B5EF4-FFF2-40B4-BE49-F238E27FC236}">
                <a16:creationId xmlns:a16="http://schemas.microsoft.com/office/drawing/2014/main" id="{11A20D2E-23E0-371A-2AF3-DFBF6856F64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04800"/>
            <a:ext cx="12801600" cy="716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3" name="Title 1">
            <a:extLst>
              <a:ext uri="{FF2B5EF4-FFF2-40B4-BE49-F238E27FC236}">
                <a16:creationId xmlns:a16="http://schemas.microsoft.com/office/drawing/2014/main" id="{D75A4830-7694-130D-2D88-75C296984DD2}"/>
              </a:ext>
            </a:extLst>
          </p:cNvPr>
          <p:cNvSpPr>
            <a:spLocks noGrp="1"/>
          </p:cNvSpPr>
          <p:nvPr>
            <p:ph type="title"/>
          </p:nvPr>
        </p:nvSpPr>
        <p:spPr>
          <a:xfrm>
            <a:off x="2286000" y="274638"/>
            <a:ext cx="8229600" cy="868362"/>
          </a:xfrm>
        </p:spPr>
        <p:txBody>
          <a:bodyPr/>
          <a:lstStyle/>
          <a:p>
            <a:pPr algn="l"/>
            <a:r>
              <a:rPr lang="en-US" altLang="vi-VN" sz="2800" b="1">
                <a:solidFill>
                  <a:srgbClr val="C00000"/>
                </a:solidFill>
                <a:latin typeface="Times New Roman (Headings)"/>
              </a:rPr>
              <a:t>3. Phần nội dung</a:t>
            </a:r>
            <a:br>
              <a:rPr lang="en-US" altLang="vi-VN" sz="2800" b="1">
                <a:solidFill>
                  <a:srgbClr val="C00000"/>
                </a:solidFill>
                <a:latin typeface="Times New Roman (Headings)"/>
              </a:rPr>
            </a:br>
            <a:r>
              <a:rPr lang="en-US" altLang="vi-VN" sz="2800" b="1">
                <a:solidFill>
                  <a:srgbClr val="C00000"/>
                </a:solidFill>
                <a:latin typeface="Times New Roman (Headings)"/>
              </a:rPr>
              <a:t>a) Cơ sở lý luận của vấn đề</a:t>
            </a:r>
          </a:p>
        </p:txBody>
      </p:sp>
      <p:graphicFrame>
        <p:nvGraphicFramePr>
          <p:cNvPr id="3" name="Diagram 2">
            <a:extLst>
              <a:ext uri="{FF2B5EF4-FFF2-40B4-BE49-F238E27FC236}">
                <a16:creationId xmlns:a16="http://schemas.microsoft.com/office/drawing/2014/main" id="{24F7A54D-916F-2479-3E28-FF0A593E2F0C}"/>
              </a:ext>
            </a:extLst>
          </p:cNvPr>
          <p:cNvGraphicFramePr/>
          <p:nvPr>
            <p:extLst>
              <p:ext uri="{D42A27DB-BD31-4B8C-83A1-F6EECF244321}">
                <p14:modId xmlns:p14="http://schemas.microsoft.com/office/powerpoint/2010/main" val="2534674533"/>
              </p:ext>
            </p:extLst>
          </p:nvPr>
        </p:nvGraphicFramePr>
        <p:xfrm>
          <a:off x="762000" y="1143000"/>
          <a:ext cx="10972800" cy="42672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4" name="Diagram 3">
            <a:extLst>
              <a:ext uri="{FF2B5EF4-FFF2-40B4-BE49-F238E27FC236}">
                <a16:creationId xmlns:a16="http://schemas.microsoft.com/office/drawing/2014/main" id="{5C9ABF2F-07BF-713B-CA4F-7132121CF125}"/>
              </a:ext>
            </a:extLst>
          </p:cNvPr>
          <p:cNvGraphicFramePr/>
          <p:nvPr>
            <p:extLst>
              <p:ext uri="{D42A27DB-BD31-4B8C-83A1-F6EECF244321}">
                <p14:modId xmlns:p14="http://schemas.microsoft.com/office/powerpoint/2010/main" val="1214153435"/>
              </p:ext>
            </p:extLst>
          </p:nvPr>
        </p:nvGraphicFramePr>
        <p:xfrm>
          <a:off x="2944942" y="4648200"/>
          <a:ext cx="8256457" cy="171450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4">
            <a:extLst>
              <a:ext uri="{FF2B5EF4-FFF2-40B4-BE49-F238E27FC236}">
                <a16:creationId xmlns:a16="http://schemas.microsoft.com/office/drawing/2014/main" id="{E38035A0-7BE1-11F1-9D4E-4CBD5EAC107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304800"/>
            <a:ext cx="12192000" cy="716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51" name="Title 1">
            <a:extLst>
              <a:ext uri="{FF2B5EF4-FFF2-40B4-BE49-F238E27FC236}">
                <a16:creationId xmlns:a16="http://schemas.microsoft.com/office/drawing/2014/main" id="{C45723B0-AD13-C646-D0A2-6626BDD244E5}"/>
              </a:ext>
            </a:extLst>
          </p:cNvPr>
          <p:cNvSpPr>
            <a:spLocks noGrp="1"/>
          </p:cNvSpPr>
          <p:nvPr>
            <p:ph type="title"/>
          </p:nvPr>
        </p:nvSpPr>
        <p:spPr>
          <a:xfrm>
            <a:off x="2286000" y="274638"/>
            <a:ext cx="8229600" cy="868362"/>
          </a:xfrm>
        </p:spPr>
        <p:txBody>
          <a:bodyPr/>
          <a:lstStyle/>
          <a:p>
            <a:pPr algn="l"/>
            <a:r>
              <a:rPr lang="en-US" altLang="vi-VN" sz="2800" b="1">
                <a:solidFill>
                  <a:srgbClr val="C00000"/>
                </a:solidFill>
                <a:latin typeface="Times New Roman (Headings)"/>
              </a:rPr>
              <a:t>3. Phần nội dung</a:t>
            </a:r>
            <a:br>
              <a:rPr lang="en-US" altLang="vi-VN" sz="2800" b="1">
                <a:solidFill>
                  <a:srgbClr val="C00000"/>
                </a:solidFill>
                <a:latin typeface="Times New Roman (Headings)"/>
              </a:rPr>
            </a:br>
            <a:r>
              <a:rPr lang="en-US" altLang="vi-VN" sz="2800" b="1">
                <a:solidFill>
                  <a:srgbClr val="C00000"/>
                </a:solidFill>
                <a:latin typeface="Times New Roman (Headings)"/>
              </a:rPr>
              <a:t>b) Cơ sở thực tiễn</a:t>
            </a:r>
          </a:p>
        </p:txBody>
      </p:sp>
      <p:graphicFrame>
        <p:nvGraphicFramePr>
          <p:cNvPr id="3" name="Diagram 2">
            <a:extLst>
              <a:ext uri="{FF2B5EF4-FFF2-40B4-BE49-F238E27FC236}">
                <a16:creationId xmlns:a16="http://schemas.microsoft.com/office/drawing/2014/main" id="{D92DDC54-F314-CCDB-84C6-C8B37BEBDF6E}"/>
              </a:ext>
            </a:extLst>
          </p:cNvPr>
          <p:cNvGraphicFramePr/>
          <p:nvPr>
            <p:extLst>
              <p:ext uri="{D42A27DB-BD31-4B8C-83A1-F6EECF244321}">
                <p14:modId xmlns:p14="http://schemas.microsoft.com/office/powerpoint/2010/main" val="1808601187"/>
              </p:ext>
            </p:extLst>
          </p:nvPr>
        </p:nvGraphicFramePr>
        <p:xfrm>
          <a:off x="1878142" y="1143000"/>
          <a:ext cx="9628057" cy="4165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8853" name="Rectangle 4">
            <a:extLst>
              <a:ext uri="{FF2B5EF4-FFF2-40B4-BE49-F238E27FC236}">
                <a16:creationId xmlns:a16="http://schemas.microsoft.com/office/drawing/2014/main" id="{53753397-C012-F80E-2A36-F662F186F2E0}"/>
              </a:ext>
            </a:extLst>
          </p:cNvPr>
          <p:cNvSpPr>
            <a:spLocks noChangeArrowheads="1"/>
          </p:cNvSpPr>
          <p:nvPr/>
        </p:nvSpPr>
        <p:spPr bwMode="auto">
          <a:xfrm>
            <a:off x="4354516" y="2740025"/>
            <a:ext cx="6999284"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ts val="3000"/>
              </a:lnSpc>
              <a:spcBef>
                <a:spcPct val="0"/>
              </a:spcBef>
              <a:buNone/>
            </a:pPr>
            <a:r>
              <a:rPr lang="en-US" altLang="en-US" dirty="0" err="1">
                <a:solidFill>
                  <a:schemeClr val="bg1"/>
                </a:solidFill>
                <a:latin typeface="Times New Roman" panose="02020603050405020304" pitchFamily="18" charset="0"/>
                <a:cs typeface="Times New Roman" panose="02020603050405020304" pitchFamily="18" charset="0"/>
              </a:rPr>
              <a:t>Phân</a:t>
            </a:r>
            <a:r>
              <a:rPr lang="en-US" altLang="en-US" dirty="0">
                <a:solidFill>
                  <a:schemeClr val="bg1"/>
                </a:solidFill>
                <a:latin typeface="Times New Roman" panose="02020603050405020304" pitchFamily="18" charset="0"/>
                <a:cs typeface="Times New Roman" panose="02020603050405020304" pitchFamily="18" charset="0"/>
              </a:rPr>
              <a:t> </a:t>
            </a:r>
            <a:r>
              <a:rPr lang="en-US" altLang="en-US" dirty="0" err="1">
                <a:solidFill>
                  <a:schemeClr val="bg1"/>
                </a:solidFill>
                <a:latin typeface="Times New Roman" panose="02020603050405020304" pitchFamily="18" charset="0"/>
                <a:cs typeface="Times New Roman" panose="02020603050405020304" pitchFamily="18" charset="0"/>
              </a:rPr>
              <a:t>tích</a:t>
            </a:r>
            <a:r>
              <a:rPr lang="en-US" altLang="en-US" dirty="0">
                <a:solidFill>
                  <a:schemeClr val="bg1"/>
                </a:solidFill>
                <a:latin typeface="Times New Roman" panose="02020603050405020304" pitchFamily="18" charset="0"/>
                <a:cs typeface="Times New Roman" panose="02020603050405020304" pitchFamily="18" charset="0"/>
              </a:rPr>
              <a:t> </a:t>
            </a:r>
            <a:r>
              <a:rPr lang="en-US" altLang="en-US" dirty="0" err="1">
                <a:solidFill>
                  <a:schemeClr val="bg1"/>
                </a:solidFill>
                <a:latin typeface="Times New Roman" panose="02020603050405020304" pitchFamily="18" charset="0"/>
                <a:cs typeface="Times New Roman" panose="02020603050405020304" pitchFamily="18" charset="0"/>
              </a:rPr>
              <a:t>hiện</a:t>
            </a:r>
            <a:r>
              <a:rPr lang="en-US" altLang="en-US" dirty="0">
                <a:solidFill>
                  <a:schemeClr val="bg1"/>
                </a:solidFill>
                <a:latin typeface="Times New Roman" panose="02020603050405020304" pitchFamily="18" charset="0"/>
                <a:cs typeface="Times New Roman" panose="02020603050405020304" pitchFamily="18" charset="0"/>
              </a:rPr>
              <a:t> </a:t>
            </a:r>
            <a:r>
              <a:rPr lang="en-US" altLang="en-US" dirty="0" err="1">
                <a:solidFill>
                  <a:schemeClr val="bg1"/>
                </a:solidFill>
                <a:latin typeface="Times New Roman" panose="02020603050405020304" pitchFamily="18" charset="0"/>
                <a:cs typeface="Times New Roman" panose="02020603050405020304" pitchFamily="18" charset="0"/>
              </a:rPr>
              <a:t>trạng</a:t>
            </a:r>
            <a:r>
              <a:rPr lang="en-US" altLang="en-US" dirty="0">
                <a:solidFill>
                  <a:schemeClr val="bg1"/>
                </a:solidFill>
                <a:latin typeface="Times New Roman" panose="02020603050405020304" pitchFamily="18" charset="0"/>
                <a:cs typeface="Times New Roman" panose="02020603050405020304" pitchFamily="18" charset="0"/>
              </a:rPr>
              <a:t> </a:t>
            </a:r>
            <a:r>
              <a:rPr lang="en-US" altLang="en-US" dirty="0" err="1">
                <a:solidFill>
                  <a:schemeClr val="bg1"/>
                </a:solidFill>
                <a:latin typeface="Times New Roman" panose="02020603050405020304" pitchFamily="18" charset="0"/>
                <a:cs typeface="Times New Roman" panose="02020603050405020304" pitchFamily="18" charset="0"/>
              </a:rPr>
              <a:t>nhà</a:t>
            </a:r>
            <a:r>
              <a:rPr lang="en-US" altLang="en-US" dirty="0">
                <a:solidFill>
                  <a:schemeClr val="bg1"/>
                </a:solidFill>
                <a:latin typeface="Times New Roman" panose="02020603050405020304" pitchFamily="18" charset="0"/>
                <a:cs typeface="Times New Roman" panose="02020603050405020304" pitchFamily="18" charset="0"/>
              </a:rPr>
              <a:t> </a:t>
            </a:r>
            <a:r>
              <a:rPr lang="en-US" altLang="en-US" dirty="0" err="1">
                <a:solidFill>
                  <a:schemeClr val="bg1"/>
                </a:solidFill>
                <a:latin typeface="Times New Roman" panose="02020603050405020304" pitchFamily="18" charset="0"/>
                <a:cs typeface="Times New Roman" panose="02020603050405020304" pitchFamily="18" charset="0"/>
              </a:rPr>
              <a:t>trường</a:t>
            </a:r>
            <a:r>
              <a:rPr lang="en-US" altLang="en-US" dirty="0">
                <a:solidFill>
                  <a:schemeClr val="bg1"/>
                </a:solidFill>
                <a:latin typeface="Times New Roman" panose="02020603050405020304" pitchFamily="18" charset="0"/>
                <a:cs typeface="Times New Roman" panose="02020603050405020304" pitchFamily="18" charset="0"/>
              </a:rPr>
              <a:t> </a:t>
            </a:r>
            <a:r>
              <a:rPr lang="en-US" altLang="en-US" dirty="0" err="1">
                <a:solidFill>
                  <a:schemeClr val="bg1"/>
                </a:solidFill>
                <a:latin typeface="Times New Roman" panose="02020603050405020304" pitchFamily="18" charset="0"/>
                <a:cs typeface="Times New Roman" panose="02020603050405020304" pitchFamily="18" charset="0"/>
              </a:rPr>
              <a:t>sau</a:t>
            </a:r>
            <a:r>
              <a:rPr lang="en-US" altLang="en-US" dirty="0">
                <a:solidFill>
                  <a:schemeClr val="bg1"/>
                </a:solidFill>
                <a:latin typeface="Times New Roman" panose="02020603050405020304" pitchFamily="18" charset="0"/>
                <a:cs typeface="Times New Roman" panose="02020603050405020304" pitchFamily="18" charset="0"/>
              </a:rPr>
              <a:t> </a:t>
            </a:r>
            <a:r>
              <a:rPr lang="en-US" altLang="en-US" dirty="0" err="1">
                <a:solidFill>
                  <a:schemeClr val="bg1"/>
                </a:solidFill>
                <a:latin typeface="Times New Roman" panose="02020603050405020304" pitchFamily="18" charset="0"/>
                <a:cs typeface="Times New Roman" panose="02020603050405020304" pitchFamily="18" charset="0"/>
              </a:rPr>
              <a:t>đó</a:t>
            </a:r>
            <a:r>
              <a:rPr lang="en-US" altLang="en-US" dirty="0">
                <a:solidFill>
                  <a:schemeClr val="bg1"/>
                </a:solidFill>
                <a:latin typeface="Times New Roman" panose="02020603050405020304" pitchFamily="18" charset="0"/>
                <a:cs typeface="Times New Roman" panose="02020603050405020304" pitchFamily="18" charset="0"/>
              </a:rPr>
              <a:t> </a:t>
            </a:r>
            <a:r>
              <a:rPr lang="en-US" altLang="en-US" dirty="0" err="1">
                <a:solidFill>
                  <a:schemeClr val="bg1"/>
                </a:solidFill>
                <a:latin typeface="Times New Roman" panose="02020603050405020304" pitchFamily="18" charset="0"/>
                <a:cs typeface="Times New Roman" panose="02020603050405020304" pitchFamily="18" charset="0"/>
              </a:rPr>
              <a:t>giải</a:t>
            </a:r>
            <a:r>
              <a:rPr lang="en-US" altLang="en-US" dirty="0">
                <a:solidFill>
                  <a:schemeClr val="bg1"/>
                </a:solidFill>
                <a:latin typeface="Times New Roman" panose="02020603050405020304" pitchFamily="18" charset="0"/>
                <a:cs typeface="Times New Roman" panose="02020603050405020304" pitchFamily="18" charset="0"/>
              </a:rPr>
              <a:t> </a:t>
            </a:r>
            <a:r>
              <a:rPr lang="en-US" altLang="en-US" dirty="0" err="1">
                <a:solidFill>
                  <a:schemeClr val="bg1"/>
                </a:solidFill>
                <a:latin typeface="Times New Roman" panose="02020603050405020304" pitchFamily="18" charset="0"/>
                <a:cs typeface="Times New Roman" panose="02020603050405020304" pitchFamily="18" charset="0"/>
              </a:rPr>
              <a:t>thích</a:t>
            </a:r>
            <a:r>
              <a:rPr lang="en-US" altLang="en-US" dirty="0">
                <a:solidFill>
                  <a:schemeClr val="bg1"/>
                </a:solidFill>
                <a:latin typeface="Times New Roman" panose="02020603050405020304" pitchFamily="18" charset="0"/>
                <a:cs typeface="Times New Roman" panose="02020603050405020304" pitchFamily="18" charset="0"/>
              </a:rPr>
              <a:t> </a:t>
            </a:r>
            <a:r>
              <a:rPr lang="en-US" altLang="en-US" dirty="0" err="1">
                <a:solidFill>
                  <a:schemeClr val="bg1"/>
                </a:solidFill>
                <a:latin typeface="Times New Roman" panose="02020603050405020304" pitchFamily="18" charset="0"/>
                <a:cs typeface="Times New Roman" panose="02020603050405020304" pitchFamily="18" charset="0"/>
              </a:rPr>
              <a:t>vì</a:t>
            </a:r>
            <a:r>
              <a:rPr lang="en-US" altLang="en-US" dirty="0">
                <a:solidFill>
                  <a:schemeClr val="bg1"/>
                </a:solidFill>
                <a:latin typeface="Times New Roman" panose="02020603050405020304" pitchFamily="18" charset="0"/>
                <a:cs typeface="Times New Roman" panose="02020603050405020304" pitchFamily="18" charset="0"/>
              </a:rPr>
              <a:t> </a:t>
            </a:r>
            <a:r>
              <a:rPr lang="en-US" altLang="en-US" dirty="0" err="1">
                <a:solidFill>
                  <a:schemeClr val="bg1"/>
                </a:solidFill>
                <a:latin typeface="Times New Roman" panose="02020603050405020304" pitchFamily="18" charset="0"/>
                <a:cs typeface="Times New Roman" panose="02020603050405020304" pitchFamily="18" charset="0"/>
              </a:rPr>
              <a:t>sao</a:t>
            </a:r>
            <a:r>
              <a:rPr lang="en-US" altLang="en-US" dirty="0">
                <a:solidFill>
                  <a:schemeClr val="bg1"/>
                </a:solidFill>
                <a:latin typeface="Times New Roman" panose="02020603050405020304" pitchFamily="18" charset="0"/>
                <a:cs typeface="Times New Roman" panose="02020603050405020304" pitchFamily="18" charset="0"/>
              </a:rPr>
              <a:t> </a:t>
            </a:r>
            <a:r>
              <a:rPr lang="en-US" altLang="en-US" dirty="0" err="1">
                <a:solidFill>
                  <a:schemeClr val="bg1"/>
                </a:solidFill>
                <a:latin typeface="Times New Roman" panose="02020603050405020304" pitchFamily="18" charset="0"/>
                <a:cs typeface="Times New Roman" panose="02020603050405020304" pitchFamily="18" charset="0"/>
              </a:rPr>
              <a:t>cần</a:t>
            </a:r>
            <a:r>
              <a:rPr lang="en-US" altLang="en-US" dirty="0">
                <a:solidFill>
                  <a:schemeClr val="bg1"/>
                </a:solidFill>
                <a:latin typeface="Times New Roman" panose="02020603050405020304" pitchFamily="18" charset="0"/>
                <a:cs typeface="Times New Roman" panose="02020603050405020304" pitchFamily="18" charset="0"/>
              </a:rPr>
              <a:t> </a:t>
            </a:r>
            <a:r>
              <a:rPr lang="en-US" altLang="en-US" dirty="0" err="1">
                <a:solidFill>
                  <a:schemeClr val="bg1"/>
                </a:solidFill>
                <a:latin typeface="Times New Roman" panose="02020603050405020304" pitchFamily="18" charset="0"/>
                <a:cs typeface="Times New Roman" panose="02020603050405020304" pitchFamily="18" charset="0"/>
              </a:rPr>
              <a:t>sáng</a:t>
            </a:r>
            <a:r>
              <a:rPr lang="en-US" altLang="en-US" dirty="0">
                <a:solidFill>
                  <a:schemeClr val="bg1"/>
                </a:solidFill>
                <a:latin typeface="Times New Roman" panose="02020603050405020304" pitchFamily="18" charset="0"/>
                <a:cs typeface="Times New Roman" panose="02020603050405020304" pitchFamily="18" charset="0"/>
              </a:rPr>
              <a:t> </a:t>
            </a:r>
            <a:r>
              <a:rPr lang="en-US" altLang="en-US" dirty="0" err="1">
                <a:solidFill>
                  <a:schemeClr val="bg1"/>
                </a:solidFill>
                <a:latin typeface="Times New Roman" panose="02020603050405020304" pitchFamily="18" charset="0"/>
                <a:cs typeface="Times New Roman" panose="02020603050405020304" pitchFamily="18" charset="0"/>
              </a:rPr>
              <a:t>kiến</a:t>
            </a:r>
            <a:r>
              <a:rPr lang="en-US" altLang="en-US" dirty="0">
                <a:solidFill>
                  <a:schemeClr val="bg1"/>
                </a:solidFill>
                <a:latin typeface="Times New Roman" panose="02020603050405020304" pitchFamily="18" charset="0"/>
                <a:cs typeface="Times New Roman" panose="02020603050405020304" pitchFamily="18" charset="0"/>
              </a:rPr>
              <a:t> </a:t>
            </a:r>
            <a:r>
              <a:rPr lang="en-US" altLang="en-US" dirty="0" err="1">
                <a:solidFill>
                  <a:schemeClr val="bg1"/>
                </a:solidFill>
                <a:latin typeface="Times New Roman" panose="02020603050405020304" pitchFamily="18" charset="0"/>
                <a:cs typeface="Times New Roman" panose="02020603050405020304" pitchFamily="18" charset="0"/>
              </a:rPr>
              <a:t>kinh</a:t>
            </a:r>
            <a:r>
              <a:rPr lang="en-US" altLang="en-US" dirty="0">
                <a:solidFill>
                  <a:schemeClr val="bg1"/>
                </a:solidFill>
                <a:latin typeface="Times New Roman" panose="02020603050405020304" pitchFamily="18" charset="0"/>
                <a:cs typeface="Times New Roman" panose="02020603050405020304" pitchFamily="18" charset="0"/>
              </a:rPr>
              <a:t> </a:t>
            </a:r>
            <a:r>
              <a:rPr lang="en-US" altLang="en-US" dirty="0" err="1">
                <a:solidFill>
                  <a:schemeClr val="bg1"/>
                </a:solidFill>
                <a:latin typeface="Times New Roman" panose="02020603050405020304" pitchFamily="18" charset="0"/>
                <a:cs typeface="Times New Roman" panose="02020603050405020304" pitchFamily="18" charset="0"/>
              </a:rPr>
              <a:t>nghiệm</a:t>
            </a:r>
            <a:r>
              <a:rPr lang="en-US" altLang="en-US" dirty="0">
                <a:solidFill>
                  <a:schemeClr val="bg1"/>
                </a:solidFill>
                <a:latin typeface="Times New Roman" panose="02020603050405020304" pitchFamily="18" charset="0"/>
                <a:cs typeface="Times New Roman" panose="02020603050405020304" pitchFamily="18" charset="0"/>
              </a:rPr>
              <a:t>. </a:t>
            </a:r>
            <a:endParaRPr lang="en-US" altLang="en-US" sz="36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4">
            <a:extLst>
              <a:ext uri="{FF2B5EF4-FFF2-40B4-BE49-F238E27FC236}">
                <a16:creationId xmlns:a16="http://schemas.microsoft.com/office/drawing/2014/main" id="{1E902AF3-8971-5041-C067-734208E17A6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304800"/>
            <a:ext cx="12268200" cy="716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899" name="Title 1">
            <a:extLst>
              <a:ext uri="{FF2B5EF4-FFF2-40B4-BE49-F238E27FC236}">
                <a16:creationId xmlns:a16="http://schemas.microsoft.com/office/drawing/2014/main" id="{991EAE5E-A521-4FCF-A0E3-DFC972B5BB10}"/>
              </a:ext>
            </a:extLst>
          </p:cNvPr>
          <p:cNvSpPr>
            <a:spLocks noGrp="1"/>
          </p:cNvSpPr>
          <p:nvPr>
            <p:ph type="title"/>
          </p:nvPr>
        </p:nvSpPr>
        <p:spPr>
          <a:xfrm>
            <a:off x="2286000" y="274638"/>
            <a:ext cx="8229600" cy="868362"/>
          </a:xfrm>
        </p:spPr>
        <p:txBody>
          <a:bodyPr/>
          <a:lstStyle/>
          <a:p>
            <a:pPr algn="l"/>
            <a:r>
              <a:rPr lang="en-US" altLang="vi-VN" sz="2800" b="1">
                <a:solidFill>
                  <a:srgbClr val="C00000"/>
                </a:solidFill>
                <a:latin typeface="Times New Roman (Headings)"/>
              </a:rPr>
              <a:t>3. Phần nội dung</a:t>
            </a:r>
            <a:br>
              <a:rPr lang="en-US" altLang="vi-VN" sz="2800" b="1">
                <a:solidFill>
                  <a:srgbClr val="C00000"/>
                </a:solidFill>
                <a:latin typeface="Times New Roman (Headings)"/>
              </a:rPr>
            </a:br>
            <a:r>
              <a:rPr lang="en-US" altLang="vi-VN" sz="2800" b="1">
                <a:solidFill>
                  <a:srgbClr val="C00000"/>
                </a:solidFill>
                <a:latin typeface="Times New Roman (Headings)"/>
              </a:rPr>
              <a:t>c) Thực trạng</a:t>
            </a:r>
          </a:p>
        </p:txBody>
      </p:sp>
      <p:graphicFrame>
        <p:nvGraphicFramePr>
          <p:cNvPr id="3" name="Diagram 2">
            <a:extLst>
              <a:ext uri="{FF2B5EF4-FFF2-40B4-BE49-F238E27FC236}">
                <a16:creationId xmlns:a16="http://schemas.microsoft.com/office/drawing/2014/main" id="{2D48304D-4388-B7F0-91ED-6D6C9DCCC5A0}"/>
              </a:ext>
            </a:extLst>
          </p:cNvPr>
          <p:cNvGraphicFramePr/>
          <p:nvPr>
            <p:extLst>
              <p:ext uri="{D42A27DB-BD31-4B8C-83A1-F6EECF244321}">
                <p14:modId xmlns:p14="http://schemas.microsoft.com/office/powerpoint/2010/main" val="1923714612"/>
              </p:ext>
            </p:extLst>
          </p:nvPr>
        </p:nvGraphicFramePr>
        <p:xfrm>
          <a:off x="914400" y="1371600"/>
          <a:ext cx="10591801" cy="41148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graphicEl>
                                              <a:dgm id="{650B0B75-30A1-4713-83A2-A46C06D22608}"/>
                                            </p:graphicEl>
                                          </p:spTgt>
                                        </p:tgtEl>
                                        <p:attrNameLst>
                                          <p:attrName>style.visibility</p:attrName>
                                        </p:attrNameLst>
                                      </p:cBhvr>
                                      <p:to>
                                        <p:strVal val="visible"/>
                                      </p:to>
                                    </p:set>
                                    <p:animEffect transition="in" filter="fade">
                                      <p:cBhvr>
                                        <p:cTn id="7" dur="1000"/>
                                        <p:tgtEl>
                                          <p:spTgt spid="3">
                                            <p:graphicEl>
                                              <a:dgm id="{650B0B75-30A1-4713-83A2-A46C06D22608}"/>
                                            </p:graphicEl>
                                          </p:spTgt>
                                        </p:tgtEl>
                                      </p:cBhvr>
                                    </p:animEffect>
                                    <p:anim calcmode="lin" valueType="num">
                                      <p:cBhvr>
                                        <p:cTn id="8" dur="1000" fill="hold"/>
                                        <p:tgtEl>
                                          <p:spTgt spid="3">
                                            <p:graphicEl>
                                              <a:dgm id="{650B0B75-30A1-4713-83A2-A46C06D22608}"/>
                                            </p:graphicEl>
                                          </p:spTgt>
                                        </p:tgtEl>
                                        <p:attrNameLst>
                                          <p:attrName>ppt_x</p:attrName>
                                        </p:attrNameLst>
                                      </p:cBhvr>
                                      <p:tavLst>
                                        <p:tav tm="0">
                                          <p:val>
                                            <p:strVal val="#ppt_x"/>
                                          </p:val>
                                        </p:tav>
                                        <p:tav tm="100000">
                                          <p:val>
                                            <p:strVal val="#ppt_x"/>
                                          </p:val>
                                        </p:tav>
                                      </p:tavLst>
                                    </p:anim>
                                    <p:anim calcmode="lin" valueType="num">
                                      <p:cBhvr>
                                        <p:cTn id="9" dur="1000" fill="hold"/>
                                        <p:tgtEl>
                                          <p:spTgt spid="3">
                                            <p:graphicEl>
                                              <a:dgm id="{650B0B75-30A1-4713-83A2-A46C06D22608}"/>
                                            </p:graphic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graphicEl>
                                              <a:dgm id="{0BCA7D55-5F79-47C1-A515-2FAA9ACF9045}"/>
                                            </p:graphicEl>
                                          </p:spTgt>
                                        </p:tgtEl>
                                        <p:attrNameLst>
                                          <p:attrName>style.visibility</p:attrName>
                                        </p:attrNameLst>
                                      </p:cBhvr>
                                      <p:to>
                                        <p:strVal val="visible"/>
                                      </p:to>
                                    </p:set>
                                    <p:animEffect transition="in" filter="fade">
                                      <p:cBhvr>
                                        <p:cTn id="12" dur="1000"/>
                                        <p:tgtEl>
                                          <p:spTgt spid="3">
                                            <p:graphicEl>
                                              <a:dgm id="{0BCA7D55-5F79-47C1-A515-2FAA9ACF9045}"/>
                                            </p:graphicEl>
                                          </p:spTgt>
                                        </p:tgtEl>
                                      </p:cBhvr>
                                    </p:animEffect>
                                    <p:anim calcmode="lin" valueType="num">
                                      <p:cBhvr>
                                        <p:cTn id="13" dur="1000" fill="hold"/>
                                        <p:tgtEl>
                                          <p:spTgt spid="3">
                                            <p:graphicEl>
                                              <a:dgm id="{0BCA7D55-5F79-47C1-A515-2FAA9ACF9045}"/>
                                            </p:graphicEl>
                                          </p:spTgt>
                                        </p:tgtEl>
                                        <p:attrNameLst>
                                          <p:attrName>ppt_x</p:attrName>
                                        </p:attrNameLst>
                                      </p:cBhvr>
                                      <p:tavLst>
                                        <p:tav tm="0">
                                          <p:val>
                                            <p:strVal val="#ppt_x"/>
                                          </p:val>
                                        </p:tav>
                                        <p:tav tm="100000">
                                          <p:val>
                                            <p:strVal val="#ppt_x"/>
                                          </p:val>
                                        </p:tav>
                                      </p:tavLst>
                                    </p:anim>
                                    <p:anim calcmode="lin" valueType="num">
                                      <p:cBhvr>
                                        <p:cTn id="14" dur="1000" fill="hold"/>
                                        <p:tgtEl>
                                          <p:spTgt spid="3">
                                            <p:graphicEl>
                                              <a:dgm id="{0BCA7D55-5F79-47C1-A515-2FAA9ACF9045}"/>
                                            </p:graphic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graphicEl>
                                              <a:dgm id="{A4F3DB69-C4C7-43F5-8A2F-6E8F9C437416}"/>
                                            </p:graphicEl>
                                          </p:spTgt>
                                        </p:tgtEl>
                                        <p:attrNameLst>
                                          <p:attrName>style.visibility</p:attrName>
                                        </p:attrNameLst>
                                      </p:cBhvr>
                                      <p:to>
                                        <p:strVal val="visible"/>
                                      </p:to>
                                    </p:set>
                                    <p:animEffect transition="in" filter="fade">
                                      <p:cBhvr>
                                        <p:cTn id="17" dur="1000"/>
                                        <p:tgtEl>
                                          <p:spTgt spid="3">
                                            <p:graphicEl>
                                              <a:dgm id="{A4F3DB69-C4C7-43F5-8A2F-6E8F9C437416}"/>
                                            </p:graphicEl>
                                          </p:spTgt>
                                        </p:tgtEl>
                                      </p:cBhvr>
                                    </p:animEffect>
                                    <p:anim calcmode="lin" valueType="num">
                                      <p:cBhvr>
                                        <p:cTn id="18" dur="1000" fill="hold"/>
                                        <p:tgtEl>
                                          <p:spTgt spid="3">
                                            <p:graphicEl>
                                              <a:dgm id="{A4F3DB69-C4C7-43F5-8A2F-6E8F9C437416}"/>
                                            </p:graphicEl>
                                          </p:spTgt>
                                        </p:tgtEl>
                                        <p:attrNameLst>
                                          <p:attrName>ppt_x</p:attrName>
                                        </p:attrNameLst>
                                      </p:cBhvr>
                                      <p:tavLst>
                                        <p:tav tm="0">
                                          <p:val>
                                            <p:strVal val="#ppt_x"/>
                                          </p:val>
                                        </p:tav>
                                        <p:tav tm="100000">
                                          <p:val>
                                            <p:strVal val="#ppt_x"/>
                                          </p:val>
                                        </p:tav>
                                      </p:tavLst>
                                    </p:anim>
                                    <p:anim calcmode="lin" valueType="num">
                                      <p:cBhvr>
                                        <p:cTn id="19" dur="1000" fill="hold"/>
                                        <p:tgtEl>
                                          <p:spTgt spid="3">
                                            <p:graphicEl>
                                              <a:dgm id="{A4F3DB69-C4C7-43F5-8A2F-6E8F9C437416}"/>
                                            </p:graphic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3">
                                            <p:graphicEl>
                                              <a:dgm id="{009F04F0-9114-439E-8C81-3BCB593CC6A3}"/>
                                            </p:graphicEl>
                                          </p:spTgt>
                                        </p:tgtEl>
                                        <p:attrNameLst>
                                          <p:attrName>style.visibility</p:attrName>
                                        </p:attrNameLst>
                                      </p:cBhvr>
                                      <p:to>
                                        <p:strVal val="visible"/>
                                      </p:to>
                                    </p:set>
                                    <p:animEffect transition="in" filter="fade">
                                      <p:cBhvr>
                                        <p:cTn id="24" dur="1000"/>
                                        <p:tgtEl>
                                          <p:spTgt spid="3">
                                            <p:graphicEl>
                                              <a:dgm id="{009F04F0-9114-439E-8C81-3BCB593CC6A3}"/>
                                            </p:graphicEl>
                                          </p:spTgt>
                                        </p:tgtEl>
                                      </p:cBhvr>
                                    </p:animEffect>
                                    <p:anim calcmode="lin" valueType="num">
                                      <p:cBhvr>
                                        <p:cTn id="25" dur="1000" fill="hold"/>
                                        <p:tgtEl>
                                          <p:spTgt spid="3">
                                            <p:graphicEl>
                                              <a:dgm id="{009F04F0-9114-439E-8C81-3BCB593CC6A3}"/>
                                            </p:graphicEl>
                                          </p:spTgt>
                                        </p:tgtEl>
                                        <p:attrNameLst>
                                          <p:attrName>ppt_x</p:attrName>
                                        </p:attrNameLst>
                                      </p:cBhvr>
                                      <p:tavLst>
                                        <p:tav tm="0">
                                          <p:val>
                                            <p:strVal val="#ppt_x"/>
                                          </p:val>
                                        </p:tav>
                                        <p:tav tm="100000">
                                          <p:val>
                                            <p:strVal val="#ppt_x"/>
                                          </p:val>
                                        </p:tav>
                                      </p:tavLst>
                                    </p:anim>
                                    <p:anim calcmode="lin" valueType="num">
                                      <p:cBhvr>
                                        <p:cTn id="26" dur="1000" fill="hold"/>
                                        <p:tgtEl>
                                          <p:spTgt spid="3">
                                            <p:graphicEl>
                                              <a:dgm id="{009F04F0-9114-439E-8C81-3BCB593CC6A3}"/>
                                            </p:graphicEl>
                                          </p:spTgt>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
                                            <p:graphicEl>
                                              <a:dgm id="{13BC3148-AE14-4931-B6D2-D103DCF86271}"/>
                                            </p:graphicEl>
                                          </p:spTgt>
                                        </p:tgtEl>
                                        <p:attrNameLst>
                                          <p:attrName>style.visibility</p:attrName>
                                        </p:attrNameLst>
                                      </p:cBhvr>
                                      <p:to>
                                        <p:strVal val="visible"/>
                                      </p:to>
                                    </p:set>
                                    <p:animEffect transition="in" filter="fade">
                                      <p:cBhvr>
                                        <p:cTn id="29" dur="1000"/>
                                        <p:tgtEl>
                                          <p:spTgt spid="3">
                                            <p:graphicEl>
                                              <a:dgm id="{13BC3148-AE14-4931-B6D2-D103DCF86271}"/>
                                            </p:graphicEl>
                                          </p:spTgt>
                                        </p:tgtEl>
                                      </p:cBhvr>
                                    </p:animEffect>
                                    <p:anim calcmode="lin" valueType="num">
                                      <p:cBhvr>
                                        <p:cTn id="30" dur="1000" fill="hold"/>
                                        <p:tgtEl>
                                          <p:spTgt spid="3">
                                            <p:graphicEl>
                                              <a:dgm id="{13BC3148-AE14-4931-B6D2-D103DCF86271}"/>
                                            </p:graphicEl>
                                          </p:spTgt>
                                        </p:tgtEl>
                                        <p:attrNameLst>
                                          <p:attrName>ppt_x</p:attrName>
                                        </p:attrNameLst>
                                      </p:cBhvr>
                                      <p:tavLst>
                                        <p:tav tm="0">
                                          <p:val>
                                            <p:strVal val="#ppt_x"/>
                                          </p:val>
                                        </p:tav>
                                        <p:tav tm="100000">
                                          <p:val>
                                            <p:strVal val="#ppt_x"/>
                                          </p:val>
                                        </p:tav>
                                      </p:tavLst>
                                    </p:anim>
                                    <p:anim calcmode="lin" valueType="num">
                                      <p:cBhvr>
                                        <p:cTn id="31" dur="1000" fill="hold"/>
                                        <p:tgtEl>
                                          <p:spTgt spid="3">
                                            <p:graphicEl>
                                              <a:dgm id="{13BC3148-AE14-4931-B6D2-D103DCF86271}"/>
                                            </p:graphic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3">
                                            <p:graphicEl>
                                              <a:dgm id="{16300A62-5982-4581-87D6-3B03AF8F99D4}"/>
                                            </p:graphicEl>
                                          </p:spTgt>
                                        </p:tgtEl>
                                        <p:attrNameLst>
                                          <p:attrName>style.visibility</p:attrName>
                                        </p:attrNameLst>
                                      </p:cBhvr>
                                      <p:to>
                                        <p:strVal val="visible"/>
                                      </p:to>
                                    </p:set>
                                    <p:animEffect transition="in" filter="fade">
                                      <p:cBhvr>
                                        <p:cTn id="36" dur="1000"/>
                                        <p:tgtEl>
                                          <p:spTgt spid="3">
                                            <p:graphicEl>
                                              <a:dgm id="{16300A62-5982-4581-87D6-3B03AF8F99D4}"/>
                                            </p:graphicEl>
                                          </p:spTgt>
                                        </p:tgtEl>
                                      </p:cBhvr>
                                    </p:animEffect>
                                    <p:anim calcmode="lin" valueType="num">
                                      <p:cBhvr>
                                        <p:cTn id="37" dur="1000" fill="hold"/>
                                        <p:tgtEl>
                                          <p:spTgt spid="3">
                                            <p:graphicEl>
                                              <a:dgm id="{16300A62-5982-4581-87D6-3B03AF8F99D4}"/>
                                            </p:graphicEl>
                                          </p:spTgt>
                                        </p:tgtEl>
                                        <p:attrNameLst>
                                          <p:attrName>ppt_x</p:attrName>
                                        </p:attrNameLst>
                                      </p:cBhvr>
                                      <p:tavLst>
                                        <p:tav tm="0">
                                          <p:val>
                                            <p:strVal val="#ppt_x"/>
                                          </p:val>
                                        </p:tav>
                                        <p:tav tm="100000">
                                          <p:val>
                                            <p:strVal val="#ppt_x"/>
                                          </p:val>
                                        </p:tav>
                                      </p:tavLst>
                                    </p:anim>
                                    <p:anim calcmode="lin" valueType="num">
                                      <p:cBhvr>
                                        <p:cTn id="38" dur="1000" fill="hold"/>
                                        <p:tgtEl>
                                          <p:spTgt spid="3">
                                            <p:graphicEl>
                                              <a:dgm id="{16300A62-5982-4581-87D6-3B03AF8F99D4}"/>
                                            </p:graphic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3">
                                            <p:graphicEl>
                                              <a:dgm id="{A3C6277D-0369-4F31-8AE0-A08BB0FD0A70}"/>
                                            </p:graphicEl>
                                          </p:spTgt>
                                        </p:tgtEl>
                                        <p:attrNameLst>
                                          <p:attrName>style.visibility</p:attrName>
                                        </p:attrNameLst>
                                      </p:cBhvr>
                                      <p:to>
                                        <p:strVal val="visible"/>
                                      </p:to>
                                    </p:set>
                                    <p:animEffect transition="in" filter="fade">
                                      <p:cBhvr>
                                        <p:cTn id="41" dur="1000"/>
                                        <p:tgtEl>
                                          <p:spTgt spid="3">
                                            <p:graphicEl>
                                              <a:dgm id="{A3C6277D-0369-4F31-8AE0-A08BB0FD0A70}"/>
                                            </p:graphicEl>
                                          </p:spTgt>
                                        </p:tgtEl>
                                      </p:cBhvr>
                                    </p:animEffect>
                                    <p:anim calcmode="lin" valueType="num">
                                      <p:cBhvr>
                                        <p:cTn id="42" dur="1000" fill="hold"/>
                                        <p:tgtEl>
                                          <p:spTgt spid="3">
                                            <p:graphicEl>
                                              <a:dgm id="{A3C6277D-0369-4F31-8AE0-A08BB0FD0A70}"/>
                                            </p:graphicEl>
                                          </p:spTgt>
                                        </p:tgtEl>
                                        <p:attrNameLst>
                                          <p:attrName>ppt_x</p:attrName>
                                        </p:attrNameLst>
                                      </p:cBhvr>
                                      <p:tavLst>
                                        <p:tav tm="0">
                                          <p:val>
                                            <p:strVal val="#ppt_x"/>
                                          </p:val>
                                        </p:tav>
                                        <p:tav tm="100000">
                                          <p:val>
                                            <p:strVal val="#ppt_x"/>
                                          </p:val>
                                        </p:tav>
                                      </p:tavLst>
                                    </p:anim>
                                    <p:anim calcmode="lin" valueType="num">
                                      <p:cBhvr>
                                        <p:cTn id="43" dur="1000" fill="hold"/>
                                        <p:tgtEl>
                                          <p:spTgt spid="3">
                                            <p:graphicEl>
                                              <a:dgm id="{A3C6277D-0369-4F31-8AE0-A08BB0FD0A70}"/>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one"/>
        </p:bldSub>
      </p:bldGraphic>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4">
            <a:extLst>
              <a:ext uri="{FF2B5EF4-FFF2-40B4-BE49-F238E27FC236}">
                <a16:creationId xmlns:a16="http://schemas.microsoft.com/office/drawing/2014/main" id="{070D061F-7410-9664-F91E-970DECF10A5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88192"/>
            <a:ext cx="12192000" cy="716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947" name="Title 1">
            <a:extLst>
              <a:ext uri="{FF2B5EF4-FFF2-40B4-BE49-F238E27FC236}">
                <a16:creationId xmlns:a16="http://schemas.microsoft.com/office/drawing/2014/main" id="{B9280C3D-1924-A497-A15F-50E8378C6E49}"/>
              </a:ext>
            </a:extLst>
          </p:cNvPr>
          <p:cNvSpPr>
            <a:spLocks noGrp="1"/>
          </p:cNvSpPr>
          <p:nvPr>
            <p:ph type="title"/>
          </p:nvPr>
        </p:nvSpPr>
        <p:spPr>
          <a:xfrm>
            <a:off x="2286000" y="274638"/>
            <a:ext cx="8229600" cy="868362"/>
          </a:xfrm>
        </p:spPr>
        <p:txBody>
          <a:bodyPr/>
          <a:lstStyle/>
          <a:p>
            <a:pPr algn="l"/>
            <a:r>
              <a:rPr lang="en-US" altLang="vi-VN" sz="2800" b="1">
                <a:solidFill>
                  <a:srgbClr val="C00000"/>
                </a:solidFill>
                <a:latin typeface="Times New Roman (Headings)"/>
              </a:rPr>
              <a:t>3. Phần nội dung</a:t>
            </a:r>
            <a:br>
              <a:rPr lang="en-US" altLang="vi-VN" sz="2800" b="1">
                <a:solidFill>
                  <a:srgbClr val="C00000"/>
                </a:solidFill>
                <a:latin typeface="Times New Roman (Headings)"/>
              </a:rPr>
            </a:br>
            <a:r>
              <a:rPr lang="en-US" altLang="vi-VN" sz="2800" b="1">
                <a:solidFill>
                  <a:srgbClr val="C00000"/>
                </a:solidFill>
                <a:latin typeface="Times New Roman (Headings)"/>
              </a:rPr>
              <a:t>d) Giải pháp, biện pháp</a:t>
            </a:r>
          </a:p>
        </p:txBody>
      </p:sp>
      <p:graphicFrame>
        <p:nvGraphicFramePr>
          <p:cNvPr id="3" name="Diagram 2">
            <a:extLst>
              <a:ext uri="{FF2B5EF4-FFF2-40B4-BE49-F238E27FC236}">
                <a16:creationId xmlns:a16="http://schemas.microsoft.com/office/drawing/2014/main" id="{7AC65D95-6431-DEEB-BD83-81EF461682CB}"/>
              </a:ext>
            </a:extLst>
          </p:cNvPr>
          <p:cNvGraphicFramePr/>
          <p:nvPr>
            <p:extLst>
              <p:ext uri="{D42A27DB-BD31-4B8C-83A1-F6EECF244321}">
                <p14:modId xmlns:p14="http://schemas.microsoft.com/office/powerpoint/2010/main" val="3964137454"/>
              </p:ext>
            </p:extLst>
          </p:nvPr>
        </p:nvGraphicFramePr>
        <p:xfrm>
          <a:off x="914401" y="1143000"/>
          <a:ext cx="10744200" cy="46482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graphicEl>
                                              <a:dgm id="{650B0B75-30A1-4713-83A2-A46C06D22608}"/>
                                            </p:graphicEl>
                                          </p:spTgt>
                                        </p:tgtEl>
                                        <p:attrNameLst>
                                          <p:attrName>style.visibility</p:attrName>
                                        </p:attrNameLst>
                                      </p:cBhvr>
                                      <p:to>
                                        <p:strVal val="visible"/>
                                      </p:to>
                                    </p:set>
                                    <p:animEffect transition="in" filter="fade">
                                      <p:cBhvr>
                                        <p:cTn id="7" dur="1000"/>
                                        <p:tgtEl>
                                          <p:spTgt spid="3">
                                            <p:graphicEl>
                                              <a:dgm id="{650B0B75-30A1-4713-83A2-A46C06D22608}"/>
                                            </p:graphicEl>
                                          </p:spTgt>
                                        </p:tgtEl>
                                      </p:cBhvr>
                                    </p:animEffect>
                                    <p:anim calcmode="lin" valueType="num">
                                      <p:cBhvr>
                                        <p:cTn id="8" dur="1000" fill="hold"/>
                                        <p:tgtEl>
                                          <p:spTgt spid="3">
                                            <p:graphicEl>
                                              <a:dgm id="{650B0B75-30A1-4713-83A2-A46C06D22608}"/>
                                            </p:graphicEl>
                                          </p:spTgt>
                                        </p:tgtEl>
                                        <p:attrNameLst>
                                          <p:attrName>ppt_x</p:attrName>
                                        </p:attrNameLst>
                                      </p:cBhvr>
                                      <p:tavLst>
                                        <p:tav tm="0">
                                          <p:val>
                                            <p:strVal val="#ppt_x"/>
                                          </p:val>
                                        </p:tav>
                                        <p:tav tm="100000">
                                          <p:val>
                                            <p:strVal val="#ppt_x"/>
                                          </p:val>
                                        </p:tav>
                                      </p:tavLst>
                                    </p:anim>
                                    <p:anim calcmode="lin" valueType="num">
                                      <p:cBhvr>
                                        <p:cTn id="9" dur="1000" fill="hold"/>
                                        <p:tgtEl>
                                          <p:spTgt spid="3">
                                            <p:graphicEl>
                                              <a:dgm id="{650B0B75-30A1-4713-83A2-A46C06D22608}"/>
                                            </p:graphic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graphicEl>
                                              <a:dgm id="{0BCA7D55-5F79-47C1-A515-2FAA9ACF9045}"/>
                                            </p:graphicEl>
                                          </p:spTgt>
                                        </p:tgtEl>
                                        <p:attrNameLst>
                                          <p:attrName>style.visibility</p:attrName>
                                        </p:attrNameLst>
                                      </p:cBhvr>
                                      <p:to>
                                        <p:strVal val="visible"/>
                                      </p:to>
                                    </p:set>
                                    <p:animEffect transition="in" filter="fade">
                                      <p:cBhvr>
                                        <p:cTn id="12" dur="1000"/>
                                        <p:tgtEl>
                                          <p:spTgt spid="3">
                                            <p:graphicEl>
                                              <a:dgm id="{0BCA7D55-5F79-47C1-A515-2FAA9ACF9045}"/>
                                            </p:graphicEl>
                                          </p:spTgt>
                                        </p:tgtEl>
                                      </p:cBhvr>
                                    </p:animEffect>
                                    <p:anim calcmode="lin" valueType="num">
                                      <p:cBhvr>
                                        <p:cTn id="13" dur="1000" fill="hold"/>
                                        <p:tgtEl>
                                          <p:spTgt spid="3">
                                            <p:graphicEl>
                                              <a:dgm id="{0BCA7D55-5F79-47C1-A515-2FAA9ACF9045}"/>
                                            </p:graphicEl>
                                          </p:spTgt>
                                        </p:tgtEl>
                                        <p:attrNameLst>
                                          <p:attrName>ppt_x</p:attrName>
                                        </p:attrNameLst>
                                      </p:cBhvr>
                                      <p:tavLst>
                                        <p:tav tm="0">
                                          <p:val>
                                            <p:strVal val="#ppt_x"/>
                                          </p:val>
                                        </p:tav>
                                        <p:tav tm="100000">
                                          <p:val>
                                            <p:strVal val="#ppt_x"/>
                                          </p:val>
                                        </p:tav>
                                      </p:tavLst>
                                    </p:anim>
                                    <p:anim calcmode="lin" valueType="num">
                                      <p:cBhvr>
                                        <p:cTn id="14" dur="1000" fill="hold"/>
                                        <p:tgtEl>
                                          <p:spTgt spid="3">
                                            <p:graphicEl>
                                              <a:dgm id="{0BCA7D55-5F79-47C1-A515-2FAA9ACF9045}"/>
                                            </p:graphic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graphicEl>
                                              <a:dgm id="{A4F3DB69-C4C7-43F5-8A2F-6E8F9C437416}"/>
                                            </p:graphicEl>
                                          </p:spTgt>
                                        </p:tgtEl>
                                        <p:attrNameLst>
                                          <p:attrName>style.visibility</p:attrName>
                                        </p:attrNameLst>
                                      </p:cBhvr>
                                      <p:to>
                                        <p:strVal val="visible"/>
                                      </p:to>
                                    </p:set>
                                    <p:animEffect transition="in" filter="fade">
                                      <p:cBhvr>
                                        <p:cTn id="17" dur="1000"/>
                                        <p:tgtEl>
                                          <p:spTgt spid="3">
                                            <p:graphicEl>
                                              <a:dgm id="{A4F3DB69-C4C7-43F5-8A2F-6E8F9C437416}"/>
                                            </p:graphicEl>
                                          </p:spTgt>
                                        </p:tgtEl>
                                      </p:cBhvr>
                                    </p:animEffect>
                                    <p:anim calcmode="lin" valueType="num">
                                      <p:cBhvr>
                                        <p:cTn id="18" dur="1000" fill="hold"/>
                                        <p:tgtEl>
                                          <p:spTgt spid="3">
                                            <p:graphicEl>
                                              <a:dgm id="{A4F3DB69-C4C7-43F5-8A2F-6E8F9C437416}"/>
                                            </p:graphicEl>
                                          </p:spTgt>
                                        </p:tgtEl>
                                        <p:attrNameLst>
                                          <p:attrName>ppt_x</p:attrName>
                                        </p:attrNameLst>
                                      </p:cBhvr>
                                      <p:tavLst>
                                        <p:tav tm="0">
                                          <p:val>
                                            <p:strVal val="#ppt_x"/>
                                          </p:val>
                                        </p:tav>
                                        <p:tav tm="100000">
                                          <p:val>
                                            <p:strVal val="#ppt_x"/>
                                          </p:val>
                                        </p:tav>
                                      </p:tavLst>
                                    </p:anim>
                                    <p:anim calcmode="lin" valueType="num">
                                      <p:cBhvr>
                                        <p:cTn id="19" dur="1000" fill="hold"/>
                                        <p:tgtEl>
                                          <p:spTgt spid="3">
                                            <p:graphicEl>
                                              <a:dgm id="{A4F3DB69-C4C7-43F5-8A2F-6E8F9C437416}"/>
                                            </p:graphic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3">
                                            <p:graphicEl>
                                              <a:dgm id="{DF3A4CA8-4D83-4089-8E8B-73F25ECCF002}"/>
                                            </p:graphicEl>
                                          </p:spTgt>
                                        </p:tgtEl>
                                        <p:attrNameLst>
                                          <p:attrName>style.visibility</p:attrName>
                                        </p:attrNameLst>
                                      </p:cBhvr>
                                      <p:to>
                                        <p:strVal val="visible"/>
                                      </p:to>
                                    </p:set>
                                    <p:animEffect transition="in" filter="fade">
                                      <p:cBhvr>
                                        <p:cTn id="24" dur="1000"/>
                                        <p:tgtEl>
                                          <p:spTgt spid="3">
                                            <p:graphicEl>
                                              <a:dgm id="{DF3A4CA8-4D83-4089-8E8B-73F25ECCF002}"/>
                                            </p:graphicEl>
                                          </p:spTgt>
                                        </p:tgtEl>
                                      </p:cBhvr>
                                    </p:animEffect>
                                    <p:anim calcmode="lin" valueType="num">
                                      <p:cBhvr>
                                        <p:cTn id="25" dur="1000" fill="hold"/>
                                        <p:tgtEl>
                                          <p:spTgt spid="3">
                                            <p:graphicEl>
                                              <a:dgm id="{DF3A4CA8-4D83-4089-8E8B-73F25ECCF002}"/>
                                            </p:graphicEl>
                                          </p:spTgt>
                                        </p:tgtEl>
                                        <p:attrNameLst>
                                          <p:attrName>ppt_x</p:attrName>
                                        </p:attrNameLst>
                                      </p:cBhvr>
                                      <p:tavLst>
                                        <p:tav tm="0">
                                          <p:val>
                                            <p:strVal val="#ppt_x"/>
                                          </p:val>
                                        </p:tav>
                                        <p:tav tm="100000">
                                          <p:val>
                                            <p:strVal val="#ppt_x"/>
                                          </p:val>
                                        </p:tav>
                                      </p:tavLst>
                                    </p:anim>
                                    <p:anim calcmode="lin" valueType="num">
                                      <p:cBhvr>
                                        <p:cTn id="26" dur="1000" fill="hold"/>
                                        <p:tgtEl>
                                          <p:spTgt spid="3">
                                            <p:graphicEl>
                                              <a:dgm id="{DF3A4CA8-4D83-4089-8E8B-73F25ECCF002}"/>
                                            </p:graphicEl>
                                          </p:spTgt>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
                                            <p:graphicEl>
                                              <a:dgm id="{0469CA65-BB19-406A-9908-4E2B4CFEE706}"/>
                                            </p:graphicEl>
                                          </p:spTgt>
                                        </p:tgtEl>
                                        <p:attrNameLst>
                                          <p:attrName>style.visibility</p:attrName>
                                        </p:attrNameLst>
                                      </p:cBhvr>
                                      <p:to>
                                        <p:strVal val="visible"/>
                                      </p:to>
                                    </p:set>
                                    <p:animEffect transition="in" filter="fade">
                                      <p:cBhvr>
                                        <p:cTn id="29" dur="1000"/>
                                        <p:tgtEl>
                                          <p:spTgt spid="3">
                                            <p:graphicEl>
                                              <a:dgm id="{0469CA65-BB19-406A-9908-4E2B4CFEE706}"/>
                                            </p:graphicEl>
                                          </p:spTgt>
                                        </p:tgtEl>
                                      </p:cBhvr>
                                    </p:animEffect>
                                    <p:anim calcmode="lin" valueType="num">
                                      <p:cBhvr>
                                        <p:cTn id="30" dur="1000" fill="hold"/>
                                        <p:tgtEl>
                                          <p:spTgt spid="3">
                                            <p:graphicEl>
                                              <a:dgm id="{0469CA65-BB19-406A-9908-4E2B4CFEE706}"/>
                                            </p:graphicEl>
                                          </p:spTgt>
                                        </p:tgtEl>
                                        <p:attrNameLst>
                                          <p:attrName>ppt_x</p:attrName>
                                        </p:attrNameLst>
                                      </p:cBhvr>
                                      <p:tavLst>
                                        <p:tav tm="0">
                                          <p:val>
                                            <p:strVal val="#ppt_x"/>
                                          </p:val>
                                        </p:tav>
                                        <p:tav tm="100000">
                                          <p:val>
                                            <p:strVal val="#ppt_x"/>
                                          </p:val>
                                        </p:tav>
                                      </p:tavLst>
                                    </p:anim>
                                    <p:anim calcmode="lin" valueType="num">
                                      <p:cBhvr>
                                        <p:cTn id="31" dur="1000" fill="hold"/>
                                        <p:tgtEl>
                                          <p:spTgt spid="3">
                                            <p:graphicEl>
                                              <a:dgm id="{0469CA65-BB19-406A-9908-4E2B4CFEE706}"/>
                                            </p:graphic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3">
                                            <p:graphicEl>
                                              <a:dgm id="{955E21EC-6B7F-4980-99E5-F08B79D1B780}"/>
                                            </p:graphicEl>
                                          </p:spTgt>
                                        </p:tgtEl>
                                        <p:attrNameLst>
                                          <p:attrName>style.visibility</p:attrName>
                                        </p:attrNameLst>
                                      </p:cBhvr>
                                      <p:to>
                                        <p:strVal val="visible"/>
                                      </p:to>
                                    </p:set>
                                    <p:animEffect transition="in" filter="fade">
                                      <p:cBhvr>
                                        <p:cTn id="36" dur="1000"/>
                                        <p:tgtEl>
                                          <p:spTgt spid="3">
                                            <p:graphicEl>
                                              <a:dgm id="{955E21EC-6B7F-4980-99E5-F08B79D1B780}"/>
                                            </p:graphicEl>
                                          </p:spTgt>
                                        </p:tgtEl>
                                      </p:cBhvr>
                                    </p:animEffect>
                                    <p:anim calcmode="lin" valueType="num">
                                      <p:cBhvr>
                                        <p:cTn id="37" dur="1000" fill="hold"/>
                                        <p:tgtEl>
                                          <p:spTgt spid="3">
                                            <p:graphicEl>
                                              <a:dgm id="{955E21EC-6B7F-4980-99E5-F08B79D1B780}"/>
                                            </p:graphicEl>
                                          </p:spTgt>
                                        </p:tgtEl>
                                        <p:attrNameLst>
                                          <p:attrName>ppt_x</p:attrName>
                                        </p:attrNameLst>
                                      </p:cBhvr>
                                      <p:tavLst>
                                        <p:tav tm="0">
                                          <p:val>
                                            <p:strVal val="#ppt_x"/>
                                          </p:val>
                                        </p:tav>
                                        <p:tav tm="100000">
                                          <p:val>
                                            <p:strVal val="#ppt_x"/>
                                          </p:val>
                                        </p:tav>
                                      </p:tavLst>
                                    </p:anim>
                                    <p:anim calcmode="lin" valueType="num">
                                      <p:cBhvr>
                                        <p:cTn id="38" dur="1000" fill="hold"/>
                                        <p:tgtEl>
                                          <p:spTgt spid="3">
                                            <p:graphicEl>
                                              <a:dgm id="{955E21EC-6B7F-4980-99E5-F08B79D1B780}"/>
                                            </p:graphic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3">
                                            <p:graphicEl>
                                              <a:dgm id="{951059FE-8708-4733-9F5B-15C72D669EDE}"/>
                                            </p:graphicEl>
                                          </p:spTgt>
                                        </p:tgtEl>
                                        <p:attrNameLst>
                                          <p:attrName>style.visibility</p:attrName>
                                        </p:attrNameLst>
                                      </p:cBhvr>
                                      <p:to>
                                        <p:strVal val="visible"/>
                                      </p:to>
                                    </p:set>
                                    <p:animEffect transition="in" filter="fade">
                                      <p:cBhvr>
                                        <p:cTn id="41" dur="1000"/>
                                        <p:tgtEl>
                                          <p:spTgt spid="3">
                                            <p:graphicEl>
                                              <a:dgm id="{951059FE-8708-4733-9F5B-15C72D669EDE}"/>
                                            </p:graphicEl>
                                          </p:spTgt>
                                        </p:tgtEl>
                                      </p:cBhvr>
                                    </p:animEffect>
                                    <p:anim calcmode="lin" valueType="num">
                                      <p:cBhvr>
                                        <p:cTn id="42" dur="1000" fill="hold"/>
                                        <p:tgtEl>
                                          <p:spTgt spid="3">
                                            <p:graphicEl>
                                              <a:dgm id="{951059FE-8708-4733-9F5B-15C72D669EDE}"/>
                                            </p:graphicEl>
                                          </p:spTgt>
                                        </p:tgtEl>
                                        <p:attrNameLst>
                                          <p:attrName>ppt_x</p:attrName>
                                        </p:attrNameLst>
                                      </p:cBhvr>
                                      <p:tavLst>
                                        <p:tav tm="0">
                                          <p:val>
                                            <p:strVal val="#ppt_x"/>
                                          </p:val>
                                        </p:tav>
                                        <p:tav tm="100000">
                                          <p:val>
                                            <p:strVal val="#ppt_x"/>
                                          </p:val>
                                        </p:tav>
                                      </p:tavLst>
                                    </p:anim>
                                    <p:anim calcmode="lin" valueType="num">
                                      <p:cBhvr>
                                        <p:cTn id="43" dur="1000" fill="hold"/>
                                        <p:tgtEl>
                                          <p:spTgt spid="3">
                                            <p:graphicEl>
                                              <a:dgm id="{951059FE-8708-4733-9F5B-15C72D669EDE}"/>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one"/>
        </p:bldSub>
      </p:bldGraphic>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4">
            <a:extLst>
              <a:ext uri="{FF2B5EF4-FFF2-40B4-BE49-F238E27FC236}">
                <a16:creationId xmlns:a16="http://schemas.microsoft.com/office/drawing/2014/main" id="{D239C74F-3049-B07B-26DD-2443EF17AE5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200" y="0"/>
            <a:ext cx="12344400" cy="716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995" name="Title 1">
            <a:extLst>
              <a:ext uri="{FF2B5EF4-FFF2-40B4-BE49-F238E27FC236}">
                <a16:creationId xmlns:a16="http://schemas.microsoft.com/office/drawing/2014/main" id="{2752F16F-99ED-9701-E07F-0CE77F58D33B}"/>
              </a:ext>
            </a:extLst>
          </p:cNvPr>
          <p:cNvSpPr>
            <a:spLocks noGrp="1"/>
          </p:cNvSpPr>
          <p:nvPr>
            <p:ph type="title"/>
          </p:nvPr>
        </p:nvSpPr>
        <p:spPr>
          <a:xfrm>
            <a:off x="1981200" y="762003"/>
            <a:ext cx="8229600" cy="868363"/>
          </a:xfrm>
        </p:spPr>
        <p:txBody>
          <a:bodyPr/>
          <a:lstStyle/>
          <a:p>
            <a:pPr algn="l"/>
            <a:r>
              <a:rPr lang="en-US" altLang="vi-VN" sz="4000" b="1">
                <a:solidFill>
                  <a:srgbClr val="C00000"/>
                </a:solidFill>
                <a:latin typeface="Times New Roman (Headings)"/>
              </a:rPr>
              <a:t>4. Phần kết luận</a:t>
            </a:r>
          </a:p>
        </p:txBody>
      </p:sp>
      <p:graphicFrame>
        <p:nvGraphicFramePr>
          <p:cNvPr id="2" name="Diagram 1">
            <a:extLst>
              <a:ext uri="{FF2B5EF4-FFF2-40B4-BE49-F238E27FC236}">
                <a16:creationId xmlns:a16="http://schemas.microsoft.com/office/drawing/2014/main" id="{78AFA394-20CE-43F2-6270-8BF3D5434EB0}"/>
              </a:ext>
            </a:extLst>
          </p:cNvPr>
          <p:cNvGraphicFramePr/>
          <p:nvPr>
            <p:extLst>
              <p:ext uri="{D42A27DB-BD31-4B8C-83A1-F6EECF244321}">
                <p14:modId xmlns:p14="http://schemas.microsoft.com/office/powerpoint/2010/main" val="3113959760"/>
              </p:ext>
            </p:extLst>
          </p:nvPr>
        </p:nvGraphicFramePr>
        <p:xfrm>
          <a:off x="762000" y="1549400"/>
          <a:ext cx="10744200"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graphicEl>
                                              <a:dgm id="{200A5E5F-D7F4-410C-A176-7FF5DDAC8858}"/>
                                            </p:graphicEl>
                                          </p:spTgt>
                                        </p:tgtEl>
                                        <p:attrNameLst>
                                          <p:attrName>style.visibility</p:attrName>
                                        </p:attrNameLst>
                                      </p:cBhvr>
                                      <p:to>
                                        <p:strVal val="visible"/>
                                      </p:to>
                                    </p:set>
                                    <p:anim calcmode="lin" valueType="num">
                                      <p:cBhvr>
                                        <p:cTn id="7" dur="1000" fill="hold"/>
                                        <p:tgtEl>
                                          <p:spTgt spid="2">
                                            <p:graphicEl>
                                              <a:dgm id="{200A5E5F-D7F4-410C-A176-7FF5DDAC8858}"/>
                                            </p:graphicEl>
                                          </p:spTgt>
                                        </p:tgtEl>
                                        <p:attrNameLst>
                                          <p:attrName>ppt_w</p:attrName>
                                        </p:attrNameLst>
                                      </p:cBhvr>
                                      <p:tavLst>
                                        <p:tav tm="0">
                                          <p:val>
                                            <p:fltVal val="0"/>
                                          </p:val>
                                        </p:tav>
                                        <p:tav tm="100000">
                                          <p:val>
                                            <p:strVal val="#ppt_w"/>
                                          </p:val>
                                        </p:tav>
                                      </p:tavLst>
                                    </p:anim>
                                    <p:anim calcmode="lin" valueType="num">
                                      <p:cBhvr>
                                        <p:cTn id="8" dur="1000" fill="hold"/>
                                        <p:tgtEl>
                                          <p:spTgt spid="2">
                                            <p:graphicEl>
                                              <a:dgm id="{200A5E5F-D7F4-410C-A176-7FF5DDAC8858}"/>
                                            </p:graphicEl>
                                          </p:spTgt>
                                        </p:tgtEl>
                                        <p:attrNameLst>
                                          <p:attrName>ppt_h</p:attrName>
                                        </p:attrNameLst>
                                      </p:cBhvr>
                                      <p:tavLst>
                                        <p:tav tm="0">
                                          <p:val>
                                            <p:fltVal val="0"/>
                                          </p:val>
                                        </p:tav>
                                        <p:tav tm="100000">
                                          <p:val>
                                            <p:strVal val="#ppt_h"/>
                                          </p:val>
                                        </p:tav>
                                      </p:tavLst>
                                    </p:anim>
                                    <p:anim calcmode="lin" valueType="num">
                                      <p:cBhvr>
                                        <p:cTn id="9" dur="1000" fill="hold"/>
                                        <p:tgtEl>
                                          <p:spTgt spid="2">
                                            <p:graphicEl>
                                              <a:dgm id="{200A5E5F-D7F4-410C-A176-7FF5DDAC8858}"/>
                                            </p:graphicEl>
                                          </p:spTgt>
                                        </p:tgtEl>
                                        <p:attrNameLst>
                                          <p:attrName>style.rotation</p:attrName>
                                        </p:attrNameLst>
                                      </p:cBhvr>
                                      <p:tavLst>
                                        <p:tav tm="0">
                                          <p:val>
                                            <p:fltVal val="90"/>
                                          </p:val>
                                        </p:tav>
                                        <p:tav tm="100000">
                                          <p:val>
                                            <p:fltVal val="0"/>
                                          </p:val>
                                        </p:tav>
                                      </p:tavLst>
                                    </p:anim>
                                    <p:animEffect transition="in" filter="fade">
                                      <p:cBhvr>
                                        <p:cTn id="10" dur="1000"/>
                                        <p:tgtEl>
                                          <p:spTgt spid="2">
                                            <p:graphicEl>
                                              <a:dgm id="{200A5E5F-D7F4-410C-A176-7FF5DDAC8858}"/>
                                            </p:graphicEl>
                                          </p:spTgt>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2">
                                            <p:graphicEl>
                                              <a:dgm id="{1D7B6E8D-9575-4E63-BB13-7DA5D02DC826}"/>
                                            </p:graphicEl>
                                          </p:spTgt>
                                        </p:tgtEl>
                                        <p:attrNameLst>
                                          <p:attrName>style.visibility</p:attrName>
                                        </p:attrNameLst>
                                      </p:cBhvr>
                                      <p:to>
                                        <p:strVal val="visible"/>
                                      </p:to>
                                    </p:set>
                                    <p:anim calcmode="lin" valueType="num">
                                      <p:cBhvr>
                                        <p:cTn id="13" dur="1000" fill="hold"/>
                                        <p:tgtEl>
                                          <p:spTgt spid="2">
                                            <p:graphicEl>
                                              <a:dgm id="{1D7B6E8D-9575-4E63-BB13-7DA5D02DC826}"/>
                                            </p:graphicEl>
                                          </p:spTgt>
                                        </p:tgtEl>
                                        <p:attrNameLst>
                                          <p:attrName>ppt_w</p:attrName>
                                        </p:attrNameLst>
                                      </p:cBhvr>
                                      <p:tavLst>
                                        <p:tav tm="0">
                                          <p:val>
                                            <p:fltVal val="0"/>
                                          </p:val>
                                        </p:tav>
                                        <p:tav tm="100000">
                                          <p:val>
                                            <p:strVal val="#ppt_w"/>
                                          </p:val>
                                        </p:tav>
                                      </p:tavLst>
                                    </p:anim>
                                    <p:anim calcmode="lin" valueType="num">
                                      <p:cBhvr>
                                        <p:cTn id="14" dur="1000" fill="hold"/>
                                        <p:tgtEl>
                                          <p:spTgt spid="2">
                                            <p:graphicEl>
                                              <a:dgm id="{1D7B6E8D-9575-4E63-BB13-7DA5D02DC826}"/>
                                            </p:graphicEl>
                                          </p:spTgt>
                                        </p:tgtEl>
                                        <p:attrNameLst>
                                          <p:attrName>ppt_h</p:attrName>
                                        </p:attrNameLst>
                                      </p:cBhvr>
                                      <p:tavLst>
                                        <p:tav tm="0">
                                          <p:val>
                                            <p:fltVal val="0"/>
                                          </p:val>
                                        </p:tav>
                                        <p:tav tm="100000">
                                          <p:val>
                                            <p:strVal val="#ppt_h"/>
                                          </p:val>
                                        </p:tav>
                                      </p:tavLst>
                                    </p:anim>
                                    <p:anim calcmode="lin" valueType="num">
                                      <p:cBhvr>
                                        <p:cTn id="15" dur="1000" fill="hold"/>
                                        <p:tgtEl>
                                          <p:spTgt spid="2">
                                            <p:graphicEl>
                                              <a:dgm id="{1D7B6E8D-9575-4E63-BB13-7DA5D02DC826}"/>
                                            </p:graphicEl>
                                          </p:spTgt>
                                        </p:tgtEl>
                                        <p:attrNameLst>
                                          <p:attrName>style.rotation</p:attrName>
                                        </p:attrNameLst>
                                      </p:cBhvr>
                                      <p:tavLst>
                                        <p:tav tm="0">
                                          <p:val>
                                            <p:fltVal val="90"/>
                                          </p:val>
                                        </p:tav>
                                        <p:tav tm="100000">
                                          <p:val>
                                            <p:fltVal val="0"/>
                                          </p:val>
                                        </p:tav>
                                      </p:tavLst>
                                    </p:anim>
                                    <p:animEffect transition="in" filter="fade">
                                      <p:cBhvr>
                                        <p:cTn id="16" dur="1000"/>
                                        <p:tgtEl>
                                          <p:spTgt spid="2">
                                            <p:graphicEl>
                                              <a:dgm id="{1D7B6E8D-9575-4E63-BB13-7DA5D02DC826}"/>
                                            </p:graphicEl>
                                          </p:spTgt>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grpId="0" nodeType="clickEffect">
                                  <p:stCondLst>
                                    <p:cond delay="0"/>
                                  </p:stCondLst>
                                  <p:childTnLst>
                                    <p:set>
                                      <p:cBhvr>
                                        <p:cTn id="20" dur="1" fill="hold">
                                          <p:stCondLst>
                                            <p:cond delay="0"/>
                                          </p:stCondLst>
                                        </p:cTn>
                                        <p:tgtEl>
                                          <p:spTgt spid="2">
                                            <p:graphicEl>
                                              <a:dgm id="{E2CAE507-73A6-40C9-BEA3-FE17E1CB8835}"/>
                                            </p:graphicEl>
                                          </p:spTgt>
                                        </p:tgtEl>
                                        <p:attrNameLst>
                                          <p:attrName>style.visibility</p:attrName>
                                        </p:attrNameLst>
                                      </p:cBhvr>
                                      <p:to>
                                        <p:strVal val="visible"/>
                                      </p:to>
                                    </p:set>
                                    <p:anim calcmode="lin" valueType="num">
                                      <p:cBhvr>
                                        <p:cTn id="21" dur="1000" fill="hold"/>
                                        <p:tgtEl>
                                          <p:spTgt spid="2">
                                            <p:graphicEl>
                                              <a:dgm id="{E2CAE507-73A6-40C9-BEA3-FE17E1CB8835}"/>
                                            </p:graphicEl>
                                          </p:spTgt>
                                        </p:tgtEl>
                                        <p:attrNameLst>
                                          <p:attrName>ppt_w</p:attrName>
                                        </p:attrNameLst>
                                      </p:cBhvr>
                                      <p:tavLst>
                                        <p:tav tm="0">
                                          <p:val>
                                            <p:fltVal val="0"/>
                                          </p:val>
                                        </p:tav>
                                        <p:tav tm="100000">
                                          <p:val>
                                            <p:strVal val="#ppt_w"/>
                                          </p:val>
                                        </p:tav>
                                      </p:tavLst>
                                    </p:anim>
                                    <p:anim calcmode="lin" valueType="num">
                                      <p:cBhvr>
                                        <p:cTn id="22" dur="1000" fill="hold"/>
                                        <p:tgtEl>
                                          <p:spTgt spid="2">
                                            <p:graphicEl>
                                              <a:dgm id="{E2CAE507-73A6-40C9-BEA3-FE17E1CB8835}"/>
                                            </p:graphicEl>
                                          </p:spTgt>
                                        </p:tgtEl>
                                        <p:attrNameLst>
                                          <p:attrName>ppt_h</p:attrName>
                                        </p:attrNameLst>
                                      </p:cBhvr>
                                      <p:tavLst>
                                        <p:tav tm="0">
                                          <p:val>
                                            <p:fltVal val="0"/>
                                          </p:val>
                                        </p:tav>
                                        <p:tav tm="100000">
                                          <p:val>
                                            <p:strVal val="#ppt_h"/>
                                          </p:val>
                                        </p:tav>
                                      </p:tavLst>
                                    </p:anim>
                                    <p:anim calcmode="lin" valueType="num">
                                      <p:cBhvr>
                                        <p:cTn id="23" dur="1000" fill="hold"/>
                                        <p:tgtEl>
                                          <p:spTgt spid="2">
                                            <p:graphicEl>
                                              <a:dgm id="{E2CAE507-73A6-40C9-BEA3-FE17E1CB8835}"/>
                                            </p:graphicEl>
                                          </p:spTgt>
                                        </p:tgtEl>
                                        <p:attrNameLst>
                                          <p:attrName>style.rotation</p:attrName>
                                        </p:attrNameLst>
                                      </p:cBhvr>
                                      <p:tavLst>
                                        <p:tav tm="0">
                                          <p:val>
                                            <p:fltVal val="90"/>
                                          </p:val>
                                        </p:tav>
                                        <p:tav tm="100000">
                                          <p:val>
                                            <p:fltVal val="0"/>
                                          </p:val>
                                        </p:tav>
                                      </p:tavLst>
                                    </p:anim>
                                    <p:animEffect transition="in" filter="fade">
                                      <p:cBhvr>
                                        <p:cTn id="24" dur="1000"/>
                                        <p:tgtEl>
                                          <p:spTgt spid="2">
                                            <p:graphicEl>
                                              <a:dgm id="{E2CAE507-73A6-40C9-BEA3-FE17E1CB8835}"/>
                                            </p:graphicEl>
                                          </p:spTgt>
                                        </p:tgtEl>
                                      </p:cBhvr>
                                    </p:animEffect>
                                  </p:childTnLst>
                                </p:cTn>
                              </p:par>
                              <p:par>
                                <p:cTn id="25" presetID="31" presetClass="entr" presetSubtype="0" fill="hold" grpId="0" nodeType="withEffect">
                                  <p:stCondLst>
                                    <p:cond delay="0"/>
                                  </p:stCondLst>
                                  <p:childTnLst>
                                    <p:set>
                                      <p:cBhvr>
                                        <p:cTn id="26" dur="1" fill="hold">
                                          <p:stCondLst>
                                            <p:cond delay="0"/>
                                          </p:stCondLst>
                                        </p:cTn>
                                        <p:tgtEl>
                                          <p:spTgt spid="2">
                                            <p:graphicEl>
                                              <a:dgm id="{C1074B69-BF36-4926-8579-83FE52ADC112}"/>
                                            </p:graphicEl>
                                          </p:spTgt>
                                        </p:tgtEl>
                                        <p:attrNameLst>
                                          <p:attrName>style.visibility</p:attrName>
                                        </p:attrNameLst>
                                      </p:cBhvr>
                                      <p:to>
                                        <p:strVal val="visible"/>
                                      </p:to>
                                    </p:set>
                                    <p:anim calcmode="lin" valueType="num">
                                      <p:cBhvr>
                                        <p:cTn id="27" dur="1000" fill="hold"/>
                                        <p:tgtEl>
                                          <p:spTgt spid="2">
                                            <p:graphicEl>
                                              <a:dgm id="{C1074B69-BF36-4926-8579-83FE52ADC112}"/>
                                            </p:graphicEl>
                                          </p:spTgt>
                                        </p:tgtEl>
                                        <p:attrNameLst>
                                          <p:attrName>ppt_w</p:attrName>
                                        </p:attrNameLst>
                                      </p:cBhvr>
                                      <p:tavLst>
                                        <p:tav tm="0">
                                          <p:val>
                                            <p:fltVal val="0"/>
                                          </p:val>
                                        </p:tav>
                                        <p:tav tm="100000">
                                          <p:val>
                                            <p:strVal val="#ppt_w"/>
                                          </p:val>
                                        </p:tav>
                                      </p:tavLst>
                                    </p:anim>
                                    <p:anim calcmode="lin" valueType="num">
                                      <p:cBhvr>
                                        <p:cTn id="28" dur="1000" fill="hold"/>
                                        <p:tgtEl>
                                          <p:spTgt spid="2">
                                            <p:graphicEl>
                                              <a:dgm id="{C1074B69-BF36-4926-8579-83FE52ADC112}"/>
                                            </p:graphicEl>
                                          </p:spTgt>
                                        </p:tgtEl>
                                        <p:attrNameLst>
                                          <p:attrName>ppt_h</p:attrName>
                                        </p:attrNameLst>
                                      </p:cBhvr>
                                      <p:tavLst>
                                        <p:tav tm="0">
                                          <p:val>
                                            <p:fltVal val="0"/>
                                          </p:val>
                                        </p:tav>
                                        <p:tav tm="100000">
                                          <p:val>
                                            <p:strVal val="#ppt_h"/>
                                          </p:val>
                                        </p:tav>
                                      </p:tavLst>
                                    </p:anim>
                                    <p:anim calcmode="lin" valueType="num">
                                      <p:cBhvr>
                                        <p:cTn id="29" dur="1000" fill="hold"/>
                                        <p:tgtEl>
                                          <p:spTgt spid="2">
                                            <p:graphicEl>
                                              <a:dgm id="{C1074B69-BF36-4926-8579-83FE52ADC112}"/>
                                            </p:graphicEl>
                                          </p:spTgt>
                                        </p:tgtEl>
                                        <p:attrNameLst>
                                          <p:attrName>style.rotation</p:attrName>
                                        </p:attrNameLst>
                                      </p:cBhvr>
                                      <p:tavLst>
                                        <p:tav tm="0">
                                          <p:val>
                                            <p:fltVal val="90"/>
                                          </p:val>
                                        </p:tav>
                                        <p:tav tm="100000">
                                          <p:val>
                                            <p:fltVal val="0"/>
                                          </p:val>
                                        </p:tav>
                                      </p:tavLst>
                                    </p:anim>
                                    <p:animEffect transition="in" filter="fade">
                                      <p:cBhvr>
                                        <p:cTn id="30" dur="1000"/>
                                        <p:tgtEl>
                                          <p:spTgt spid="2">
                                            <p:graphicEl>
                                              <a:dgm id="{C1074B69-BF36-4926-8579-83FE52ADC112}"/>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Dgm bld="one"/>
        </p:bldSub>
      </p:bldGraphic>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1">
            <a:extLst>
              <a:ext uri="{FF2B5EF4-FFF2-40B4-BE49-F238E27FC236}">
                <a16:creationId xmlns:a16="http://schemas.microsoft.com/office/drawing/2014/main" id="{C5006699-B096-9475-0879-2C3466668005}"/>
              </a:ext>
            </a:extLst>
          </p:cNvPr>
          <p:cNvSpPr>
            <a:spLocks noGrp="1" noChangeArrowheads="1"/>
          </p:cNvSpPr>
          <p:nvPr>
            <p:ph type="title"/>
          </p:nvPr>
        </p:nvSpPr>
        <p:spPr>
          <a:xfrm>
            <a:off x="1981200" y="122238"/>
            <a:ext cx="7543800" cy="1249362"/>
          </a:xfrm>
        </p:spPr>
        <p:txBody>
          <a:bodyPr/>
          <a:lstStyle/>
          <a:p>
            <a:r>
              <a:rPr lang="en-US" altLang="en-US">
                <a:solidFill>
                  <a:srgbClr val="002060"/>
                </a:solidFill>
              </a:rPr>
              <a:t>5. Tài liệu tham khảo</a:t>
            </a:r>
          </a:p>
        </p:txBody>
      </p:sp>
      <p:sp>
        <p:nvSpPr>
          <p:cNvPr id="3" name="Content Placeholder 2">
            <a:extLst>
              <a:ext uri="{FF2B5EF4-FFF2-40B4-BE49-F238E27FC236}">
                <a16:creationId xmlns:a16="http://schemas.microsoft.com/office/drawing/2014/main" id="{12F90C61-06C8-650E-D27C-7F450EE20CF5}"/>
              </a:ext>
            </a:extLst>
          </p:cNvPr>
          <p:cNvSpPr>
            <a:spLocks noGrp="1"/>
          </p:cNvSpPr>
          <p:nvPr>
            <p:ph idx="1"/>
          </p:nvPr>
        </p:nvSpPr>
        <p:spPr>
          <a:xfrm>
            <a:off x="1981200" y="1425575"/>
            <a:ext cx="8229600" cy="2166938"/>
          </a:xfrm>
        </p:spPr>
        <p:txBody>
          <a:bodyPr/>
          <a:lstStyle/>
          <a:p>
            <a:pPr algn="just">
              <a:defRPr/>
            </a:pPr>
            <a:r>
              <a:rPr lang="en-US" sz="3200" kern="1200"/>
              <a:t>Phần danh mục tài liệu tham khảo là một phần không thể thiếu trong mỗi bài nghiên cứu. Nó thường nằm ở cuối bài. </a:t>
            </a:r>
          </a:p>
          <a:p>
            <a:pPr algn="just">
              <a:defRPr/>
            </a:pPr>
            <a:r>
              <a:rPr lang="en-US"/>
              <a:t>Quy định viết:</a:t>
            </a:r>
          </a:p>
        </p:txBody>
      </p:sp>
      <p:sp>
        <p:nvSpPr>
          <p:cNvPr id="2" name="Rectangle 1">
            <a:extLst>
              <a:ext uri="{FF2B5EF4-FFF2-40B4-BE49-F238E27FC236}">
                <a16:creationId xmlns:a16="http://schemas.microsoft.com/office/drawing/2014/main" id="{A8C1E926-D0B9-9451-DB96-E697830C82F5}"/>
              </a:ext>
            </a:extLst>
          </p:cNvPr>
          <p:cNvSpPr>
            <a:spLocks noChangeArrowheads="1"/>
          </p:cNvSpPr>
          <p:nvPr/>
        </p:nvSpPr>
        <p:spPr bwMode="auto">
          <a:xfrm>
            <a:off x="1619250" y="3562350"/>
            <a:ext cx="9067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buFont typeface="Wingdings" panose="05000000000000000000" pitchFamily="2" charset="2"/>
              <a:buNone/>
            </a:pPr>
            <a:r>
              <a:rPr lang="en-US" altLang="en-US" sz="1800"/>
              <a:t>[STT]&lt;tên tác giả&gt;|&lt;tên tạp chí_số vol_số trang_năm XB&gt;|&lt;tên sách_NXB_năm XB&lt;năm XB&gt;</a:t>
            </a:r>
          </a:p>
        </p:txBody>
      </p:sp>
      <p:sp>
        <p:nvSpPr>
          <p:cNvPr id="5" name="Right Brace 4">
            <a:extLst>
              <a:ext uri="{FF2B5EF4-FFF2-40B4-BE49-F238E27FC236}">
                <a16:creationId xmlns:a16="http://schemas.microsoft.com/office/drawing/2014/main" id="{2F73DA71-4826-848E-07C1-50912E479A86}"/>
              </a:ext>
            </a:extLst>
          </p:cNvPr>
          <p:cNvSpPr>
            <a:spLocks/>
          </p:cNvSpPr>
          <p:nvPr/>
        </p:nvSpPr>
        <p:spPr bwMode="auto">
          <a:xfrm rot="5400000">
            <a:off x="5029200" y="2590800"/>
            <a:ext cx="457200" cy="3200400"/>
          </a:xfrm>
          <a:prstGeom prst="rightBrace">
            <a:avLst>
              <a:gd name="adj1" fmla="val 8329"/>
              <a:gd name="adj2" fmla="val 47731"/>
            </a:avLst>
          </a:prstGeom>
          <a:solidFill>
            <a:schemeClr val="accent1"/>
          </a:solidFill>
          <a:ln w="12700" cap="sq" algn="ctr">
            <a:solidFill>
              <a:schemeClr val="tx1"/>
            </a:solidFill>
            <a:round/>
            <a:headEnd type="none" w="sm" len="sm"/>
            <a:tailEnd type="none" w="sm" len="sm"/>
          </a:ln>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8" name="Right Brace 7">
            <a:extLst>
              <a:ext uri="{FF2B5EF4-FFF2-40B4-BE49-F238E27FC236}">
                <a16:creationId xmlns:a16="http://schemas.microsoft.com/office/drawing/2014/main" id="{BE4050B2-1C43-0F68-20F3-C0F8199F6600}"/>
              </a:ext>
            </a:extLst>
          </p:cNvPr>
          <p:cNvSpPr>
            <a:spLocks/>
          </p:cNvSpPr>
          <p:nvPr/>
        </p:nvSpPr>
        <p:spPr bwMode="auto">
          <a:xfrm rot="5400000">
            <a:off x="8610600" y="2743200"/>
            <a:ext cx="457200" cy="2895600"/>
          </a:xfrm>
          <a:prstGeom prst="rightBrace">
            <a:avLst>
              <a:gd name="adj1" fmla="val 8327"/>
              <a:gd name="adj2" fmla="val 47731"/>
            </a:avLst>
          </a:prstGeom>
          <a:solidFill>
            <a:schemeClr val="accent1"/>
          </a:solidFill>
          <a:ln w="12700" cap="sq" algn="ctr">
            <a:solidFill>
              <a:schemeClr val="tx1"/>
            </a:solidFill>
            <a:round/>
            <a:headEnd type="none" w="sm" len="sm"/>
            <a:tailEnd type="none" w="sm" len="sm"/>
          </a:ln>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6" name="Rounded Rectangle 5">
            <a:extLst>
              <a:ext uri="{FF2B5EF4-FFF2-40B4-BE49-F238E27FC236}">
                <a16:creationId xmlns:a16="http://schemas.microsoft.com/office/drawing/2014/main" id="{A0C83A2D-A1D2-C410-9BD5-6E904EB4CDCA}"/>
              </a:ext>
            </a:extLst>
          </p:cNvPr>
          <p:cNvSpPr/>
          <p:nvPr/>
        </p:nvSpPr>
        <p:spPr bwMode="auto">
          <a:xfrm>
            <a:off x="3848100" y="4495803"/>
            <a:ext cx="2933700" cy="531813"/>
          </a:xfrm>
          <a:prstGeom prst="roundRect">
            <a:avLst/>
          </a:prstGeom>
          <a:solidFill>
            <a:schemeClr val="accent6">
              <a:lumMod val="40000"/>
              <a:lumOff val="60000"/>
            </a:schemeClr>
          </a:solidFill>
          <a:ln w="12700" cap="sq" cmpd="sng" algn="ctr">
            <a:noFill/>
            <a:prstDash val="solid"/>
            <a:round/>
            <a:headEnd type="none" w="sm" len="sm"/>
            <a:tailEnd type="none" w="sm" len="sm"/>
          </a:ln>
          <a:effectLst/>
        </p:spPr>
        <p:txBody>
          <a:bodyPr/>
          <a:lstStyle/>
          <a:p>
            <a:pPr eaLnBrk="1" hangingPunct="1">
              <a:defRPr/>
            </a:pPr>
            <a:r>
              <a:rPr lang="en-US" sz="2000">
                <a:solidFill>
                  <a:srgbClr val="FF0000"/>
                </a:solidFill>
              </a:rPr>
              <a:t>Bài báo, tạp chí khoa học</a:t>
            </a:r>
          </a:p>
        </p:txBody>
      </p:sp>
      <p:sp>
        <p:nvSpPr>
          <p:cNvPr id="10" name="Rounded Rectangle 9">
            <a:extLst>
              <a:ext uri="{FF2B5EF4-FFF2-40B4-BE49-F238E27FC236}">
                <a16:creationId xmlns:a16="http://schemas.microsoft.com/office/drawing/2014/main" id="{EC57B2C1-C914-3351-895B-013696DA67DE}"/>
              </a:ext>
            </a:extLst>
          </p:cNvPr>
          <p:cNvSpPr/>
          <p:nvPr/>
        </p:nvSpPr>
        <p:spPr bwMode="auto">
          <a:xfrm>
            <a:off x="7827966" y="4495803"/>
            <a:ext cx="2154237" cy="455613"/>
          </a:xfrm>
          <a:prstGeom prst="roundRect">
            <a:avLst/>
          </a:prstGeom>
          <a:solidFill>
            <a:schemeClr val="accent6">
              <a:lumMod val="40000"/>
              <a:lumOff val="60000"/>
            </a:schemeClr>
          </a:solidFill>
          <a:ln w="12700" cap="sq" cmpd="sng" algn="ctr">
            <a:noFill/>
            <a:prstDash val="solid"/>
            <a:round/>
            <a:headEnd type="none" w="sm" len="sm"/>
            <a:tailEnd type="none" w="sm" len="sm"/>
          </a:ln>
          <a:effectLst/>
        </p:spPr>
        <p:txBody>
          <a:bodyPr/>
          <a:lstStyle/>
          <a:p>
            <a:pPr algn="ctr" eaLnBrk="1" hangingPunct="1">
              <a:defRPr/>
            </a:pPr>
            <a:r>
              <a:rPr lang="en-US" sz="2000">
                <a:solidFill>
                  <a:srgbClr val="FF0000"/>
                </a:solidFill>
              </a:rPr>
              <a:t>Sách tham khảo</a:t>
            </a:r>
          </a:p>
        </p:txBody>
      </p:sp>
      <p:sp>
        <p:nvSpPr>
          <p:cNvPr id="7" name="TextBox 6">
            <a:extLst>
              <a:ext uri="{FF2B5EF4-FFF2-40B4-BE49-F238E27FC236}">
                <a16:creationId xmlns:a16="http://schemas.microsoft.com/office/drawing/2014/main" id="{8E6054CC-084C-FE49-A778-90B5D71FF640}"/>
              </a:ext>
            </a:extLst>
          </p:cNvPr>
          <p:cNvSpPr txBox="1">
            <a:spLocks noChangeArrowheads="1"/>
          </p:cNvSpPr>
          <p:nvPr/>
        </p:nvSpPr>
        <p:spPr bwMode="auto">
          <a:xfrm>
            <a:off x="1943100" y="5029200"/>
            <a:ext cx="84201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b="1"/>
              <a:t>Ví dụ:</a:t>
            </a:r>
          </a:p>
          <a:p>
            <a:r>
              <a:rPr lang="en-US" altLang="en-US"/>
              <a:t>[1] Nguyễn Thị Kim Thoa, Sách hướng dẫn Hoạt động trải nghiệm, hướng nghiệp lớp 12, NXBGD Việt Nam, 2024.</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fill="hold"/>
                                        <p:tgtEl>
                                          <p:spTgt spid="7"/>
                                        </p:tgtEl>
                                        <p:attrNameLst>
                                          <p:attrName>ppt_x</p:attrName>
                                        </p:attrNameLst>
                                      </p:cBhvr>
                                      <p:tavLst>
                                        <p:tav tm="0">
                                          <p:val>
                                            <p:strVal val="#ppt_x"/>
                                          </p:val>
                                        </p:tav>
                                        <p:tav tm="100000">
                                          <p:val>
                                            <p:strVal val="#ppt_x"/>
                                          </p:val>
                                        </p:tav>
                                      </p:tavLst>
                                    </p:anim>
                                    <p:anim calcmode="lin" valueType="num">
                                      <p:cBhvr additive="base">
                                        <p:cTn id="5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P spid="5" grpId="0" animBg="1"/>
      <p:bldP spid="8" grpId="0" animBg="1"/>
      <p:bldP spid="6" grpId="0" animBg="1"/>
      <p:bldP spid="10" grpId="0" animBg="1"/>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a:extLst>
              <a:ext uri="{FF2B5EF4-FFF2-40B4-BE49-F238E27FC236}">
                <a16:creationId xmlns:a16="http://schemas.microsoft.com/office/drawing/2014/main" id="{ACFA112A-F4C3-2C1E-DE5B-434FC77256AA}"/>
              </a:ext>
            </a:extLst>
          </p:cNvPr>
          <p:cNvSpPr>
            <a:spLocks noGrp="1"/>
          </p:cNvSpPr>
          <p:nvPr>
            <p:ph type="title"/>
          </p:nvPr>
        </p:nvSpPr>
        <p:spPr>
          <a:xfrm>
            <a:off x="1524003" y="3"/>
            <a:ext cx="1825625" cy="682625"/>
          </a:xfrm>
        </p:spPr>
        <p:txBody>
          <a:bodyPr/>
          <a:lstStyle/>
          <a:p>
            <a:pPr eaLnBrk="1" hangingPunct="1"/>
            <a:r>
              <a:rPr lang="en-US" altLang="vi-VN" sz="2800" b="1">
                <a:latin typeface="Times New Roman" panose="02020603050405020304" pitchFamily="18" charset="0"/>
              </a:rPr>
              <a:t>VÍ DỤ:</a:t>
            </a:r>
          </a:p>
        </p:txBody>
      </p:sp>
      <p:graphicFrame>
        <p:nvGraphicFramePr>
          <p:cNvPr id="284729" name="Group 57">
            <a:extLst>
              <a:ext uri="{FF2B5EF4-FFF2-40B4-BE49-F238E27FC236}">
                <a16:creationId xmlns:a16="http://schemas.microsoft.com/office/drawing/2014/main" id="{1D1F5654-D275-0D03-B38F-42CF3CC0A19E}"/>
              </a:ext>
            </a:extLst>
          </p:cNvPr>
          <p:cNvGraphicFramePr>
            <a:graphicFrameLocks noGrp="1"/>
          </p:cNvGraphicFramePr>
          <p:nvPr>
            <p:ph type="chart" idx="1"/>
            <p:extLst>
              <p:ext uri="{D42A27DB-BD31-4B8C-83A1-F6EECF244321}">
                <p14:modId xmlns:p14="http://schemas.microsoft.com/office/powerpoint/2010/main" val="3866570213"/>
              </p:ext>
            </p:extLst>
          </p:nvPr>
        </p:nvGraphicFramePr>
        <p:xfrm>
          <a:off x="1905000" y="660400"/>
          <a:ext cx="8534400" cy="5511800"/>
        </p:xfrm>
        <a:graphic>
          <a:graphicData uri="http://schemas.openxmlformats.org/drawingml/2006/table">
            <a:tbl>
              <a:tblPr/>
              <a:tblGrid>
                <a:gridCol w="1219200">
                  <a:extLst>
                    <a:ext uri="{9D8B030D-6E8A-4147-A177-3AD203B41FA5}">
                      <a16:colId xmlns:a16="http://schemas.microsoft.com/office/drawing/2014/main" val="20000"/>
                    </a:ext>
                  </a:extLst>
                </a:gridCol>
                <a:gridCol w="7315200">
                  <a:extLst>
                    <a:ext uri="{9D8B030D-6E8A-4147-A177-3AD203B41FA5}">
                      <a16:colId xmlns:a16="http://schemas.microsoft.com/office/drawing/2014/main" val="20001"/>
                    </a:ext>
                  </a:extLst>
                </a:gridCol>
              </a:tblGrid>
              <a:tr h="939541">
                <a:tc>
                  <a:txBody>
                    <a:bodyPr/>
                    <a:lstStyle/>
                    <a:p>
                      <a:pPr marL="0" marR="0" lvl="0" indent="0" algn="l" defTabSz="914400" rtl="0" eaLnBrk="1" fontAlgn="base" latinLnBrk="0" hangingPunct="1">
                        <a:lnSpc>
                          <a:spcPct val="100000"/>
                        </a:lnSpc>
                        <a:spcBef>
                          <a:spcPct val="0"/>
                        </a:spcBef>
                        <a:spcAft>
                          <a:spcPct val="0"/>
                        </a:spcAft>
                        <a:buClr>
                          <a:schemeClr val="tx2"/>
                        </a:buClr>
                        <a:buSzPct val="70000"/>
                        <a:buFontTx/>
                        <a:buNone/>
                        <a:tabLst/>
                      </a:pPr>
                      <a:r>
                        <a:rPr kumimoji="0" lang="en-US" sz="2500" b="0" i="0" u="none" strike="noStrike" cap="none" normalizeH="0" baseline="0">
                          <a:ln>
                            <a:noFill/>
                          </a:ln>
                          <a:solidFill>
                            <a:schemeClr val="tx1"/>
                          </a:solidFill>
                          <a:effectLst/>
                          <a:latin typeface="Times New Roman" pitchFamily="18" charset="0"/>
                        </a:rPr>
                        <a:t>Tên đề tài</a:t>
                      </a: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2000"/>
                        <a:t>Sử</a:t>
                      </a:r>
                      <a:r>
                        <a:rPr lang="en-US" sz="2000" baseline="0"/>
                        <a:t> dụng phần mềm Sketpad làm tăng kết quả học tập của học sinh khi học chủ đề “Hình học trực quan” môn Toán 9 Trường THCS X.</a:t>
                      </a:r>
                      <a:endParaRPr lang="en-US" sz="2000"/>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71678">
                <a:tc>
                  <a:txBody>
                    <a:bodyPr/>
                    <a:lstStyle/>
                    <a:p>
                      <a:pPr marL="0" marR="0" lvl="0" indent="0" algn="l" defTabSz="914400" rtl="0" eaLnBrk="1" fontAlgn="base" latinLnBrk="0" hangingPunct="1">
                        <a:lnSpc>
                          <a:spcPct val="100000"/>
                        </a:lnSpc>
                        <a:spcBef>
                          <a:spcPct val="0"/>
                        </a:spcBef>
                        <a:spcAft>
                          <a:spcPct val="0"/>
                        </a:spcAft>
                        <a:buClr>
                          <a:schemeClr val="tx2"/>
                        </a:buClr>
                        <a:buSzPct val="70000"/>
                        <a:buFontTx/>
                        <a:buNone/>
                        <a:tabLst/>
                        <a:defRPr/>
                      </a:pPr>
                      <a:r>
                        <a:rPr kumimoji="0" lang="en-US" sz="2500" b="0" i="0" u="none" strike="noStrike" cap="none" normalizeH="0" baseline="0" err="1">
                          <a:ln>
                            <a:noFill/>
                          </a:ln>
                          <a:solidFill>
                            <a:schemeClr val="tx1"/>
                          </a:solidFill>
                          <a:effectLst/>
                          <a:latin typeface="Times New Roman" pitchFamily="18" charset="0"/>
                        </a:rPr>
                        <a:t>Vấn</a:t>
                      </a:r>
                      <a:r>
                        <a:rPr kumimoji="0" lang="en-US" sz="2500" b="0" i="0" u="none" strike="noStrike" cap="none" normalizeH="0" baseline="0">
                          <a:ln>
                            <a:noFill/>
                          </a:ln>
                          <a:solidFill>
                            <a:schemeClr val="tx1"/>
                          </a:solidFill>
                          <a:effectLst/>
                          <a:latin typeface="Times New Roman" pitchFamily="18" charset="0"/>
                        </a:rPr>
                        <a:t> </a:t>
                      </a:r>
                      <a:r>
                        <a:rPr kumimoji="0" lang="en-US" sz="2500" b="0" i="0" u="none" strike="noStrike" cap="none" normalizeH="0" baseline="0" err="1">
                          <a:ln>
                            <a:noFill/>
                          </a:ln>
                          <a:solidFill>
                            <a:schemeClr val="tx1"/>
                          </a:solidFill>
                          <a:effectLst/>
                          <a:latin typeface="Times New Roman" pitchFamily="18" charset="0"/>
                        </a:rPr>
                        <a:t>đề</a:t>
                      </a:r>
                      <a:r>
                        <a:rPr kumimoji="0" lang="en-US" sz="2500" b="0" i="0" u="none" strike="noStrike" cap="none" normalizeH="0" baseline="0">
                          <a:ln>
                            <a:noFill/>
                          </a:ln>
                          <a:solidFill>
                            <a:schemeClr val="tx1"/>
                          </a:solidFill>
                          <a:effectLst/>
                          <a:latin typeface="Times New Roman" pitchFamily="18" charset="0"/>
                        </a:rPr>
                        <a:t> </a:t>
                      </a:r>
                      <a:r>
                        <a:rPr kumimoji="0" lang="en-US" sz="2500" b="0" i="0" u="none" strike="noStrike" cap="none" normalizeH="0" baseline="0" err="1">
                          <a:ln>
                            <a:noFill/>
                          </a:ln>
                          <a:solidFill>
                            <a:schemeClr val="tx1"/>
                          </a:solidFill>
                          <a:effectLst/>
                          <a:latin typeface="Times New Roman" pitchFamily="18" charset="0"/>
                        </a:rPr>
                        <a:t>nghiên</a:t>
                      </a:r>
                      <a:r>
                        <a:rPr kumimoji="0" lang="en-US" sz="2500" b="0" i="0" u="none" strike="noStrike" cap="none" normalizeH="0" baseline="0">
                          <a:ln>
                            <a:noFill/>
                          </a:ln>
                          <a:solidFill>
                            <a:schemeClr val="tx1"/>
                          </a:solidFill>
                          <a:effectLst/>
                          <a:latin typeface="Times New Roman" pitchFamily="18" charset="0"/>
                        </a:rPr>
                        <a:t> </a:t>
                      </a:r>
                      <a:r>
                        <a:rPr kumimoji="0" lang="en-US" sz="2500" b="0" i="0" u="none" strike="noStrike" cap="none" normalizeH="0" baseline="0" err="1">
                          <a:ln>
                            <a:noFill/>
                          </a:ln>
                          <a:solidFill>
                            <a:schemeClr val="tx1"/>
                          </a:solidFill>
                          <a:effectLst/>
                          <a:latin typeface="Times New Roman" pitchFamily="18" charset="0"/>
                        </a:rPr>
                        <a:t>cứu</a:t>
                      </a:r>
                      <a:r>
                        <a:rPr kumimoji="0" lang="en-US" sz="2500" b="0" i="0" u="none" strike="noStrike" cap="none" normalizeH="0" baseline="0">
                          <a:ln>
                            <a:noFill/>
                          </a:ln>
                          <a:solidFill>
                            <a:schemeClr val="tx1"/>
                          </a:solidFill>
                          <a:effectLst/>
                          <a:latin typeface="Times New Roman" pitchFamily="18" charset="0"/>
                        </a:rPr>
                        <a:t>:</a:t>
                      </a: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2000" b="1" kern="1200">
                          <a:solidFill>
                            <a:schemeClr val="tx1"/>
                          </a:solidFill>
                          <a:effectLst/>
                          <a:latin typeface="+mn-lt"/>
                          <a:ea typeface="+mn-ea"/>
                          <a:cs typeface="+mn-cs"/>
                        </a:rPr>
                        <a:t>* </a:t>
                      </a:r>
                      <a:r>
                        <a:rPr lang="en-US" sz="2000" b="1" kern="1200" err="1">
                          <a:solidFill>
                            <a:schemeClr val="tx1"/>
                          </a:solidFill>
                          <a:effectLst/>
                          <a:latin typeface="+mn-lt"/>
                          <a:ea typeface="+mn-ea"/>
                          <a:cs typeface="+mn-cs"/>
                        </a:rPr>
                        <a:t>Vấn</a:t>
                      </a:r>
                      <a:r>
                        <a:rPr lang="en-US" sz="2000" b="1" kern="1200">
                          <a:solidFill>
                            <a:schemeClr val="tx1"/>
                          </a:solidFill>
                          <a:effectLst/>
                          <a:latin typeface="+mn-lt"/>
                          <a:ea typeface="+mn-ea"/>
                          <a:cs typeface="+mn-cs"/>
                        </a:rPr>
                        <a:t> </a:t>
                      </a:r>
                      <a:r>
                        <a:rPr lang="en-US" sz="2000" b="1" kern="1200" err="1">
                          <a:solidFill>
                            <a:schemeClr val="tx1"/>
                          </a:solidFill>
                          <a:effectLst/>
                          <a:latin typeface="+mn-lt"/>
                          <a:ea typeface="+mn-ea"/>
                          <a:cs typeface="+mn-cs"/>
                        </a:rPr>
                        <a:t>đề</a:t>
                      </a:r>
                      <a:r>
                        <a:rPr lang="en-US" sz="2000" b="1" kern="1200">
                          <a:solidFill>
                            <a:schemeClr val="tx1"/>
                          </a:solidFill>
                          <a:effectLst/>
                          <a:latin typeface="+mn-lt"/>
                          <a:ea typeface="+mn-ea"/>
                          <a:cs typeface="+mn-cs"/>
                        </a:rPr>
                        <a:t> </a:t>
                      </a:r>
                      <a:r>
                        <a:rPr lang="en-US" sz="2000" b="1" kern="1200" err="1">
                          <a:solidFill>
                            <a:schemeClr val="tx1"/>
                          </a:solidFill>
                          <a:effectLst/>
                          <a:latin typeface="+mn-lt"/>
                          <a:ea typeface="+mn-ea"/>
                          <a:cs typeface="+mn-cs"/>
                        </a:rPr>
                        <a:t>nghiên</a:t>
                      </a:r>
                      <a:r>
                        <a:rPr lang="en-US" sz="2000" b="1" kern="1200">
                          <a:solidFill>
                            <a:schemeClr val="tx1"/>
                          </a:solidFill>
                          <a:effectLst/>
                          <a:latin typeface="+mn-lt"/>
                          <a:ea typeface="+mn-ea"/>
                          <a:cs typeface="+mn-cs"/>
                        </a:rPr>
                        <a:t> </a:t>
                      </a:r>
                      <a:r>
                        <a:rPr lang="en-US" sz="2000" b="1" kern="1200" err="1">
                          <a:solidFill>
                            <a:schemeClr val="tx1"/>
                          </a:solidFill>
                          <a:effectLst/>
                          <a:latin typeface="+mn-lt"/>
                          <a:ea typeface="+mn-ea"/>
                          <a:cs typeface="+mn-cs"/>
                        </a:rPr>
                        <a:t>cứu</a:t>
                      </a:r>
                      <a:r>
                        <a:rPr lang="en-US" sz="2000" b="1" kern="1200">
                          <a:solidFill>
                            <a:schemeClr val="tx1"/>
                          </a:solidFill>
                          <a:effectLst/>
                          <a:latin typeface="+mn-lt"/>
                          <a:ea typeface="+mn-ea"/>
                          <a:cs typeface="+mn-cs"/>
                        </a:rPr>
                        <a:t>:</a:t>
                      </a:r>
                      <a:r>
                        <a:rPr lang="en-US" sz="2000" kern="1200">
                          <a:solidFill>
                            <a:schemeClr val="tx1"/>
                          </a:solidFill>
                          <a:effectLst/>
                          <a:latin typeface="+mn-lt"/>
                          <a:ea typeface="+mn-ea"/>
                          <a:cs typeface="+mn-cs"/>
                        </a:rPr>
                        <a:t> </a:t>
                      </a:r>
                    </a:p>
                    <a:p>
                      <a:r>
                        <a:rPr lang="en-US" sz="2000" kern="1200">
                          <a:solidFill>
                            <a:schemeClr val="tx1"/>
                          </a:solidFill>
                          <a:effectLst/>
                          <a:latin typeface="+mn-lt"/>
                          <a:ea typeface="+mn-ea"/>
                          <a:cs typeface="+mn-cs"/>
                        </a:rPr>
                        <a:t>Việc sử</a:t>
                      </a:r>
                      <a:r>
                        <a:rPr lang="en-US" sz="2000" kern="1200" baseline="0">
                          <a:solidFill>
                            <a:schemeClr val="tx1"/>
                          </a:solidFill>
                          <a:effectLst/>
                          <a:latin typeface="+mn-lt"/>
                          <a:ea typeface="+mn-ea"/>
                          <a:cs typeface="+mn-cs"/>
                        </a:rPr>
                        <a:t> dụng phần mêm Sketpad có làm tang kết quả học tập của học sinh khi học chủ đề “Hình học trực quan” môn Toán 9 Trường THCS X không?</a:t>
                      </a:r>
                      <a:endParaRPr lang="en-US" sz="2000" kern="1200">
                        <a:solidFill>
                          <a:schemeClr val="tx1"/>
                        </a:solidFill>
                        <a:effectLst/>
                        <a:latin typeface="+mn-lt"/>
                        <a:ea typeface="+mn-ea"/>
                        <a:cs typeface="+mn-cs"/>
                      </a:endParaRPr>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3496">
                <a:tc>
                  <a:txBody>
                    <a:bodyPr/>
                    <a:lstStyle/>
                    <a:p>
                      <a:pPr marL="0" marR="0" lvl="0" indent="0" algn="l" defTabSz="914400" rtl="0" eaLnBrk="1" fontAlgn="base" latinLnBrk="0" hangingPunct="1">
                        <a:lnSpc>
                          <a:spcPct val="100000"/>
                        </a:lnSpc>
                        <a:spcBef>
                          <a:spcPct val="0"/>
                        </a:spcBef>
                        <a:spcAft>
                          <a:spcPct val="0"/>
                        </a:spcAft>
                        <a:buClr>
                          <a:schemeClr val="tx2"/>
                        </a:buClr>
                        <a:buSzPct val="70000"/>
                        <a:buFontTx/>
                        <a:buNone/>
                        <a:tabLst/>
                        <a:defRPr/>
                      </a:pPr>
                      <a:r>
                        <a:rPr kumimoji="0" lang="en-US" sz="2500" b="0" i="0" u="none" strike="noStrike" cap="none" normalizeH="0" baseline="0">
                          <a:ln>
                            <a:noFill/>
                          </a:ln>
                          <a:solidFill>
                            <a:schemeClr val="tx1"/>
                          </a:solidFill>
                          <a:effectLst/>
                          <a:latin typeface="Times New Roman" pitchFamily="18" charset="0"/>
                        </a:rPr>
                        <a:t>Giả thiết</a:t>
                      </a: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2000" kern="1200">
                          <a:solidFill>
                            <a:schemeClr val="tx1"/>
                          </a:solidFill>
                          <a:effectLst/>
                          <a:latin typeface="+mn-lt"/>
                          <a:ea typeface="+mn-ea"/>
                          <a:cs typeface="+mn-cs"/>
                        </a:rPr>
                        <a:t>Có,</a:t>
                      </a:r>
                      <a:r>
                        <a:rPr lang="en-US" sz="2000" kern="1200" baseline="0">
                          <a:solidFill>
                            <a:schemeClr val="tx1"/>
                          </a:solidFill>
                          <a:effectLst/>
                          <a:latin typeface="+mn-lt"/>
                          <a:ea typeface="+mn-ea"/>
                          <a:cs typeface="+mn-cs"/>
                        </a:rPr>
                        <a:t> </a:t>
                      </a:r>
                      <a:r>
                        <a:rPr lang="en-US" sz="2000" kern="1200">
                          <a:solidFill>
                            <a:schemeClr val="tx1"/>
                          </a:solidFill>
                          <a:effectLst/>
                          <a:latin typeface="+mn-lt"/>
                          <a:ea typeface="+mn-ea"/>
                          <a:cs typeface="+mn-cs"/>
                        </a:rPr>
                        <a:t>sử</a:t>
                      </a:r>
                      <a:r>
                        <a:rPr lang="en-US" sz="2000" kern="1200" baseline="0">
                          <a:solidFill>
                            <a:schemeClr val="tx1"/>
                          </a:solidFill>
                          <a:effectLst/>
                          <a:latin typeface="+mn-lt"/>
                          <a:ea typeface="+mn-ea"/>
                          <a:cs typeface="+mn-cs"/>
                        </a:rPr>
                        <a:t> dụng phần mêm Sketpad sẽ làm tăng kết quả học tập của học sinh khi học chủ đề “Hình học trực quan” môn Toán 9 Trường THCS X </a:t>
                      </a:r>
                      <a:endParaRPr lang="en-US" sz="2000" kern="1200">
                        <a:solidFill>
                          <a:schemeClr val="tx1"/>
                        </a:solidFill>
                        <a:effectLst/>
                        <a:latin typeface="+mn-lt"/>
                        <a:ea typeface="+mn-ea"/>
                        <a:cs typeface="+mn-cs"/>
                      </a:endParaRPr>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347085">
                <a:tc>
                  <a:txBody>
                    <a:bodyPr/>
                    <a:lstStyle/>
                    <a:p>
                      <a:pPr marL="0" marR="0" lvl="0" indent="0" algn="l" defTabSz="914400" rtl="0" eaLnBrk="1" fontAlgn="base" latinLnBrk="0" hangingPunct="1">
                        <a:lnSpc>
                          <a:spcPct val="100000"/>
                        </a:lnSpc>
                        <a:spcBef>
                          <a:spcPct val="0"/>
                        </a:spcBef>
                        <a:spcAft>
                          <a:spcPct val="0"/>
                        </a:spcAft>
                        <a:buClr>
                          <a:schemeClr val="tx2"/>
                        </a:buClr>
                        <a:buSzPct val="70000"/>
                        <a:buFontTx/>
                        <a:buNone/>
                        <a:tabLst/>
                        <a:defRPr/>
                      </a:pPr>
                      <a:r>
                        <a:rPr kumimoji="0" lang="en-US" sz="2500" b="0" i="0" u="none" strike="noStrike" cap="none" normalizeH="0" baseline="0">
                          <a:ln>
                            <a:noFill/>
                          </a:ln>
                          <a:solidFill>
                            <a:schemeClr val="tx1"/>
                          </a:solidFill>
                          <a:effectLst/>
                          <a:latin typeface="Times New Roman" pitchFamily="18" charset="0"/>
                        </a:rPr>
                        <a:t>Thiết kế nghiên cứu</a:t>
                      </a:r>
                    </a:p>
                    <a:p>
                      <a:pPr marL="0" marR="0" lvl="0" indent="0" algn="l" defTabSz="914400" rtl="0" eaLnBrk="1" fontAlgn="base" latinLnBrk="0" hangingPunct="1">
                        <a:lnSpc>
                          <a:spcPct val="100000"/>
                        </a:lnSpc>
                        <a:spcBef>
                          <a:spcPct val="0"/>
                        </a:spcBef>
                        <a:spcAft>
                          <a:spcPct val="0"/>
                        </a:spcAft>
                        <a:buClr>
                          <a:schemeClr val="tx2"/>
                        </a:buClr>
                        <a:buSzPct val="70000"/>
                        <a:buFontTx/>
                        <a:buNone/>
                        <a:tabLst/>
                      </a:pPr>
                      <a:endParaRPr kumimoji="0" lang="en-US" sz="2500" b="0" i="0" u="none" strike="noStrike" cap="none" normalizeH="0" baseline="0">
                        <a:ln>
                          <a:noFill/>
                        </a:ln>
                        <a:solidFill>
                          <a:schemeClr val="tx1"/>
                        </a:solidFill>
                        <a:effectLst/>
                        <a:latin typeface="Times New Roman" pitchFamily="18" charset="0"/>
                      </a:endParaRP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2000" b="1" kern="1200" dirty="0" err="1">
                          <a:solidFill>
                            <a:schemeClr val="tx1"/>
                          </a:solidFill>
                          <a:effectLst/>
                          <a:latin typeface="+mn-lt"/>
                          <a:ea typeface="+mn-ea"/>
                          <a:cs typeface="+mn-cs"/>
                        </a:rPr>
                        <a:t>Thiết</a:t>
                      </a:r>
                      <a:r>
                        <a:rPr lang="en-US" sz="2000" b="1" kern="1200" dirty="0">
                          <a:solidFill>
                            <a:schemeClr val="tx1"/>
                          </a:solidFill>
                          <a:effectLst/>
                          <a:latin typeface="+mn-lt"/>
                          <a:ea typeface="+mn-ea"/>
                          <a:cs typeface="+mn-cs"/>
                        </a:rPr>
                        <a:t> </a:t>
                      </a:r>
                      <a:r>
                        <a:rPr lang="en-US" sz="2000" b="1" kern="1200" dirty="0" err="1">
                          <a:solidFill>
                            <a:schemeClr val="tx1"/>
                          </a:solidFill>
                          <a:effectLst/>
                          <a:latin typeface="+mn-lt"/>
                          <a:ea typeface="+mn-ea"/>
                          <a:cs typeface="+mn-cs"/>
                        </a:rPr>
                        <a:t>kế</a:t>
                      </a:r>
                      <a:r>
                        <a:rPr lang="en-US" sz="2000" b="1" kern="1200" dirty="0">
                          <a:solidFill>
                            <a:schemeClr val="tx1"/>
                          </a:solidFill>
                          <a:effectLst/>
                          <a:latin typeface="+mn-lt"/>
                          <a:ea typeface="+mn-ea"/>
                          <a:cs typeface="+mn-cs"/>
                        </a:rPr>
                        <a:t> </a:t>
                      </a:r>
                      <a:r>
                        <a:rPr lang="en-US" sz="2000" b="1" kern="1200" dirty="0" err="1">
                          <a:solidFill>
                            <a:schemeClr val="tx1"/>
                          </a:solidFill>
                          <a:effectLst/>
                          <a:latin typeface="+mn-lt"/>
                          <a:ea typeface="+mn-ea"/>
                          <a:cs typeface="+mn-cs"/>
                        </a:rPr>
                        <a:t>chỉ</a:t>
                      </a:r>
                      <a:r>
                        <a:rPr lang="en-US" sz="2000" b="1" kern="1200" dirty="0">
                          <a:solidFill>
                            <a:schemeClr val="tx1"/>
                          </a:solidFill>
                          <a:effectLst/>
                          <a:latin typeface="+mn-lt"/>
                          <a:ea typeface="+mn-ea"/>
                          <a:cs typeface="+mn-cs"/>
                        </a:rPr>
                        <a:t> </a:t>
                      </a:r>
                      <a:r>
                        <a:rPr lang="en-US" sz="2000" b="1" kern="1200" dirty="0" err="1">
                          <a:solidFill>
                            <a:schemeClr val="tx1"/>
                          </a:solidFill>
                          <a:effectLst/>
                          <a:latin typeface="+mn-lt"/>
                          <a:ea typeface="+mn-ea"/>
                          <a:cs typeface="+mn-cs"/>
                        </a:rPr>
                        <a:t>kiểm</a:t>
                      </a:r>
                      <a:r>
                        <a:rPr lang="en-US" sz="2000" b="1" kern="1200" dirty="0">
                          <a:solidFill>
                            <a:schemeClr val="tx1"/>
                          </a:solidFill>
                          <a:effectLst/>
                          <a:latin typeface="+mn-lt"/>
                          <a:ea typeface="+mn-ea"/>
                          <a:cs typeface="+mn-cs"/>
                        </a:rPr>
                        <a:t> </a:t>
                      </a:r>
                      <a:r>
                        <a:rPr lang="en-US" sz="2000" b="1" kern="1200" dirty="0" err="1">
                          <a:solidFill>
                            <a:schemeClr val="tx1"/>
                          </a:solidFill>
                          <a:effectLst/>
                          <a:latin typeface="+mn-lt"/>
                          <a:ea typeface="+mn-ea"/>
                          <a:cs typeface="+mn-cs"/>
                        </a:rPr>
                        <a:t>tra</a:t>
                      </a:r>
                      <a:r>
                        <a:rPr lang="en-US" sz="2000" b="1" kern="1200" dirty="0">
                          <a:solidFill>
                            <a:schemeClr val="tx1"/>
                          </a:solidFill>
                          <a:effectLst/>
                          <a:latin typeface="+mn-lt"/>
                          <a:ea typeface="+mn-ea"/>
                          <a:cs typeface="+mn-cs"/>
                        </a:rPr>
                        <a:t> </a:t>
                      </a:r>
                      <a:r>
                        <a:rPr lang="en-US" sz="2000" b="1" kern="1200" dirty="0" err="1">
                          <a:solidFill>
                            <a:schemeClr val="tx1"/>
                          </a:solidFill>
                          <a:effectLst/>
                          <a:latin typeface="+mn-lt"/>
                          <a:ea typeface="+mn-ea"/>
                          <a:cs typeface="+mn-cs"/>
                        </a:rPr>
                        <a:t>sau</a:t>
                      </a:r>
                      <a:r>
                        <a:rPr lang="en-US" sz="2000" b="1" kern="1200" dirty="0">
                          <a:solidFill>
                            <a:schemeClr val="tx1"/>
                          </a:solidFill>
                          <a:effectLst/>
                          <a:latin typeface="+mn-lt"/>
                          <a:ea typeface="+mn-ea"/>
                          <a:cs typeface="+mn-cs"/>
                        </a:rPr>
                        <a:t> </a:t>
                      </a:r>
                      <a:r>
                        <a:rPr lang="en-US" sz="2000" b="1" kern="1200" dirty="0" err="1">
                          <a:solidFill>
                            <a:schemeClr val="tx1"/>
                          </a:solidFill>
                          <a:effectLst/>
                          <a:latin typeface="+mn-lt"/>
                          <a:ea typeface="+mn-ea"/>
                          <a:cs typeface="+mn-cs"/>
                        </a:rPr>
                        <a:t>tác</a:t>
                      </a:r>
                      <a:r>
                        <a:rPr lang="en-US" sz="2000" b="1" kern="1200" dirty="0">
                          <a:solidFill>
                            <a:schemeClr val="tx1"/>
                          </a:solidFill>
                          <a:effectLst/>
                          <a:latin typeface="+mn-lt"/>
                          <a:ea typeface="+mn-ea"/>
                          <a:cs typeface="+mn-cs"/>
                        </a:rPr>
                        <a:t> </a:t>
                      </a:r>
                      <a:r>
                        <a:rPr lang="en-US" sz="2000" b="1" kern="1200" dirty="0" err="1">
                          <a:solidFill>
                            <a:schemeClr val="tx1"/>
                          </a:solidFill>
                          <a:effectLst/>
                          <a:latin typeface="+mn-lt"/>
                          <a:ea typeface="+mn-ea"/>
                          <a:cs typeface="+mn-cs"/>
                        </a:rPr>
                        <a:t>động</a:t>
                      </a:r>
                      <a:r>
                        <a:rPr lang="en-US" sz="2000" b="1" kern="1200" dirty="0">
                          <a:solidFill>
                            <a:schemeClr val="tx1"/>
                          </a:solidFill>
                          <a:effectLst/>
                          <a:latin typeface="+mn-lt"/>
                          <a:ea typeface="+mn-ea"/>
                          <a:cs typeface="+mn-cs"/>
                        </a:rPr>
                        <a:t> </a:t>
                      </a:r>
                      <a:r>
                        <a:rPr lang="en-US" sz="2000" b="1" kern="1200" dirty="0" err="1">
                          <a:solidFill>
                            <a:schemeClr val="tx1"/>
                          </a:solidFill>
                          <a:effectLst/>
                          <a:latin typeface="+mn-lt"/>
                          <a:ea typeface="+mn-ea"/>
                          <a:cs typeface="+mn-cs"/>
                        </a:rPr>
                        <a:t>với</a:t>
                      </a:r>
                      <a:r>
                        <a:rPr lang="en-US" sz="2000" b="1" kern="1200" dirty="0">
                          <a:solidFill>
                            <a:schemeClr val="tx1"/>
                          </a:solidFill>
                          <a:effectLst/>
                          <a:latin typeface="+mn-lt"/>
                          <a:ea typeface="+mn-ea"/>
                          <a:cs typeface="+mn-cs"/>
                        </a:rPr>
                        <a:t> </a:t>
                      </a:r>
                      <a:r>
                        <a:rPr lang="en-US" sz="2000" b="1" kern="1200" dirty="0" err="1">
                          <a:solidFill>
                            <a:schemeClr val="tx1"/>
                          </a:solidFill>
                          <a:effectLst/>
                          <a:latin typeface="+mn-lt"/>
                          <a:ea typeface="+mn-ea"/>
                          <a:cs typeface="+mn-cs"/>
                        </a:rPr>
                        <a:t>các</a:t>
                      </a:r>
                      <a:r>
                        <a:rPr lang="en-US" sz="2000" b="1" kern="1200" dirty="0">
                          <a:solidFill>
                            <a:schemeClr val="tx1"/>
                          </a:solidFill>
                          <a:effectLst/>
                          <a:latin typeface="+mn-lt"/>
                          <a:ea typeface="+mn-ea"/>
                          <a:cs typeface="+mn-cs"/>
                        </a:rPr>
                        <a:t> </a:t>
                      </a:r>
                      <a:r>
                        <a:rPr lang="en-US" sz="2000" b="1" kern="1200" dirty="0" err="1">
                          <a:solidFill>
                            <a:schemeClr val="tx1"/>
                          </a:solidFill>
                          <a:effectLst/>
                          <a:latin typeface="+mn-lt"/>
                          <a:ea typeface="+mn-ea"/>
                          <a:cs typeface="+mn-cs"/>
                        </a:rPr>
                        <a:t>nhóm</a:t>
                      </a:r>
                      <a:r>
                        <a:rPr lang="en-US" sz="2000" b="1" kern="1200" dirty="0">
                          <a:solidFill>
                            <a:schemeClr val="tx1"/>
                          </a:solidFill>
                          <a:effectLst/>
                          <a:latin typeface="+mn-lt"/>
                          <a:ea typeface="+mn-ea"/>
                          <a:cs typeface="+mn-cs"/>
                        </a:rPr>
                        <a:t> </a:t>
                      </a:r>
                      <a:r>
                        <a:rPr lang="en-US" sz="2000" b="1" kern="1200" dirty="0" err="1">
                          <a:solidFill>
                            <a:schemeClr val="tx1"/>
                          </a:solidFill>
                          <a:effectLst/>
                          <a:latin typeface="+mn-lt"/>
                          <a:ea typeface="+mn-ea"/>
                          <a:cs typeface="+mn-cs"/>
                        </a:rPr>
                        <a:t>được</a:t>
                      </a:r>
                      <a:r>
                        <a:rPr lang="en-US" sz="2000" b="1" kern="1200" dirty="0">
                          <a:solidFill>
                            <a:schemeClr val="tx1"/>
                          </a:solidFill>
                          <a:effectLst/>
                          <a:latin typeface="+mn-lt"/>
                          <a:ea typeface="+mn-ea"/>
                          <a:cs typeface="+mn-cs"/>
                        </a:rPr>
                        <a:t> </a:t>
                      </a:r>
                      <a:r>
                        <a:rPr lang="en-US" sz="2000" b="1" kern="1200" dirty="0" err="1">
                          <a:solidFill>
                            <a:schemeClr val="tx1"/>
                          </a:solidFill>
                          <a:effectLst/>
                          <a:latin typeface="+mn-lt"/>
                          <a:ea typeface="+mn-ea"/>
                          <a:cs typeface="+mn-cs"/>
                        </a:rPr>
                        <a:t>phân</a:t>
                      </a:r>
                      <a:r>
                        <a:rPr lang="en-US" sz="2000" b="1" kern="1200" dirty="0">
                          <a:solidFill>
                            <a:schemeClr val="tx1"/>
                          </a:solidFill>
                          <a:effectLst/>
                          <a:latin typeface="+mn-lt"/>
                          <a:ea typeface="+mn-ea"/>
                          <a:cs typeface="+mn-cs"/>
                        </a:rPr>
                        <a:t> chia </a:t>
                      </a:r>
                      <a:r>
                        <a:rPr lang="en-US" sz="2000" b="1" kern="1200" dirty="0" err="1">
                          <a:solidFill>
                            <a:schemeClr val="tx1"/>
                          </a:solidFill>
                          <a:effectLst/>
                          <a:latin typeface="+mn-lt"/>
                          <a:ea typeface="+mn-ea"/>
                          <a:cs typeface="+mn-cs"/>
                        </a:rPr>
                        <a:t>nhóm</a:t>
                      </a:r>
                      <a:r>
                        <a:rPr lang="en-US" sz="2000" b="1" kern="1200" dirty="0">
                          <a:solidFill>
                            <a:schemeClr val="tx1"/>
                          </a:solidFill>
                          <a:effectLst/>
                          <a:latin typeface="+mn-lt"/>
                          <a:ea typeface="+mn-ea"/>
                          <a:cs typeface="+mn-cs"/>
                        </a:rPr>
                        <a:t> </a:t>
                      </a:r>
                      <a:r>
                        <a:rPr lang="en-US" sz="2000" b="1" kern="1200" dirty="0" err="1">
                          <a:solidFill>
                            <a:schemeClr val="tx1"/>
                          </a:solidFill>
                          <a:effectLst/>
                          <a:latin typeface="+mn-lt"/>
                          <a:ea typeface="+mn-ea"/>
                          <a:cs typeface="+mn-cs"/>
                        </a:rPr>
                        <a:t>tương</a:t>
                      </a:r>
                      <a:r>
                        <a:rPr lang="en-US" sz="2000" b="1" kern="1200" dirty="0">
                          <a:solidFill>
                            <a:schemeClr val="tx1"/>
                          </a:solidFill>
                          <a:effectLst/>
                          <a:latin typeface="+mn-lt"/>
                          <a:ea typeface="+mn-ea"/>
                          <a:cs typeface="+mn-cs"/>
                        </a:rPr>
                        <a:t> </a:t>
                      </a:r>
                      <a:r>
                        <a:rPr lang="en-US" sz="2000" b="1" kern="1200" dirty="0" err="1">
                          <a:solidFill>
                            <a:schemeClr val="tx1"/>
                          </a:solidFill>
                          <a:effectLst/>
                          <a:latin typeface="+mn-lt"/>
                          <a:ea typeface="+mn-ea"/>
                          <a:cs typeface="+mn-cs"/>
                        </a:rPr>
                        <a:t>đương</a:t>
                      </a:r>
                      <a:endParaRPr lang="en-US" sz="2000" kern="1200" dirty="0">
                        <a:solidFill>
                          <a:schemeClr val="tx1"/>
                        </a:solidFill>
                        <a:effectLst/>
                        <a:latin typeface="+mn-lt"/>
                        <a:ea typeface="+mn-ea"/>
                        <a:cs typeface="+mn-cs"/>
                      </a:endParaRPr>
                    </a:p>
                    <a:p>
                      <a:r>
                        <a:rPr lang="en-US" sz="2000" kern="1200" dirty="0" err="1">
                          <a:solidFill>
                            <a:schemeClr val="tx1"/>
                          </a:solidFill>
                          <a:effectLst/>
                          <a:latin typeface="+mn-lt"/>
                          <a:ea typeface="+mn-ea"/>
                          <a:cs typeface="+mn-cs"/>
                        </a:rPr>
                        <a:t>Sử</a:t>
                      </a:r>
                      <a:r>
                        <a:rPr lang="en-US" sz="2000" kern="1200" baseline="0" dirty="0">
                          <a:solidFill>
                            <a:schemeClr val="tx1"/>
                          </a:solidFill>
                          <a:effectLst/>
                          <a:latin typeface="+mn-lt"/>
                          <a:ea typeface="+mn-ea"/>
                          <a:cs typeface="+mn-cs"/>
                        </a:rPr>
                        <a:t> </a:t>
                      </a:r>
                      <a:r>
                        <a:rPr lang="en-US" sz="2000" kern="1200" baseline="0" dirty="0" err="1">
                          <a:solidFill>
                            <a:schemeClr val="tx1"/>
                          </a:solidFill>
                          <a:effectLst/>
                          <a:latin typeface="+mn-lt"/>
                          <a:ea typeface="+mn-ea"/>
                          <a:cs typeface="+mn-cs"/>
                        </a:rPr>
                        <a:t>dụng</a:t>
                      </a:r>
                      <a:r>
                        <a:rPr lang="en-US" sz="2000" kern="1200" baseline="0" dirty="0">
                          <a:solidFill>
                            <a:schemeClr val="tx1"/>
                          </a:solidFill>
                          <a:effectLst/>
                          <a:latin typeface="+mn-lt"/>
                          <a:ea typeface="+mn-ea"/>
                          <a:cs typeface="+mn-cs"/>
                        </a:rPr>
                        <a:t> </a:t>
                      </a:r>
                      <a:r>
                        <a:rPr lang="en-US" sz="2000" kern="1200" baseline="0" dirty="0" err="1">
                          <a:solidFill>
                            <a:schemeClr val="tx1"/>
                          </a:solidFill>
                          <a:effectLst/>
                          <a:latin typeface="+mn-lt"/>
                          <a:ea typeface="+mn-ea"/>
                          <a:cs typeface="+mn-cs"/>
                        </a:rPr>
                        <a:t>thiết</a:t>
                      </a:r>
                      <a:r>
                        <a:rPr lang="en-US" sz="2000" kern="1200" baseline="0" dirty="0">
                          <a:solidFill>
                            <a:schemeClr val="tx1"/>
                          </a:solidFill>
                          <a:effectLst/>
                          <a:latin typeface="+mn-lt"/>
                          <a:ea typeface="+mn-ea"/>
                          <a:cs typeface="+mn-cs"/>
                        </a:rPr>
                        <a:t> </a:t>
                      </a:r>
                      <a:r>
                        <a:rPr lang="en-US" sz="2000" kern="1200" baseline="0" dirty="0" err="1">
                          <a:solidFill>
                            <a:schemeClr val="tx1"/>
                          </a:solidFill>
                          <a:effectLst/>
                          <a:latin typeface="+mn-lt"/>
                          <a:ea typeface="+mn-ea"/>
                          <a:cs typeface="+mn-cs"/>
                        </a:rPr>
                        <a:t>kế</a:t>
                      </a:r>
                      <a:r>
                        <a:rPr lang="en-US" sz="2000" kern="1200" baseline="0" dirty="0">
                          <a:solidFill>
                            <a:schemeClr val="tx1"/>
                          </a:solidFill>
                          <a:effectLst/>
                          <a:latin typeface="+mn-lt"/>
                          <a:ea typeface="+mn-ea"/>
                          <a:cs typeface="+mn-cs"/>
                        </a:rPr>
                        <a:t> 2: </a:t>
                      </a:r>
                      <a:r>
                        <a:rPr lang="en-US" sz="2000" kern="1200" baseline="0" dirty="0" err="1">
                          <a:solidFill>
                            <a:schemeClr val="tx1"/>
                          </a:solidFill>
                          <a:effectLst/>
                          <a:latin typeface="+mn-lt"/>
                          <a:ea typeface="+mn-ea"/>
                          <a:cs typeface="+mn-cs"/>
                        </a:rPr>
                        <a:t>Kiểm</a:t>
                      </a:r>
                      <a:r>
                        <a:rPr lang="en-US" sz="2000" kern="1200" baseline="0" dirty="0">
                          <a:solidFill>
                            <a:schemeClr val="tx1"/>
                          </a:solidFill>
                          <a:effectLst/>
                          <a:latin typeface="+mn-lt"/>
                          <a:ea typeface="+mn-ea"/>
                          <a:cs typeface="+mn-cs"/>
                        </a:rPr>
                        <a:t> </a:t>
                      </a:r>
                      <a:r>
                        <a:rPr lang="en-US" sz="2000" kern="1200" baseline="0" dirty="0" err="1">
                          <a:solidFill>
                            <a:schemeClr val="tx1"/>
                          </a:solidFill>
                          <a:effectLst/>
                          <a:latin typeface="+mn-lt"/>
                          <a:ea typeface="+mn-ea"/>
                          <a:cs typeface="+mn-cs"/>
                        </a:rPr>
                        <a:t>tra</a:t>
                      </a:r>
                      <a:r>
                        <a:rPr lang="en-US" sz="2000" kern="1200" baseline="0" dirty="0">
                          <a:solidFill>
                            <a:schemeClr val="tx1"/>
                          </a:solidFill>
                          <a:effectLst/>
                          <a:latin typeface="+mn-lt"/>
                          <a:ea typeface="+mn-ea"/>
                          <a:cs typeface="+mn-cs"/>
                        </a:rPr>
                        <a:t> </a:t>
                      </a:r>
                      <a:r>
                        <a:rPr lang="en-US" sz="2000" kern="1200" baseline="0" dirty="0" err="1">
                          <a:solidFill>
                            <a:schemeClr val="tx1"/>
                          </a:solidFill>
                          <a:effectLst/>
                          <a:latin typeface="+mn-lt"/>
                          <a:ea typeface="+mn-ea"/>
                          <a:cs typeface="+mn-cs"/>
                        </a:rPr>
                        <a:t>trước</a:t>
                      </a:r>
                      <a:r>
                        <a:rPr lang="en-US" sz="2000" kern="1200" baseline="0" dirty="0">
                          <a:solidFill>
                            <a:schemeClr val="tx1"/>
                          </a:solidFill>
                          <a:effectLst/>
                          <a:latin typeface="+mn-lt"/>
                          <a:ea typeface="+mn-ea"/>
                          <a:cs typeface="+mn-cs"/>
                        </a:rPr>
                        <a:t> </a:t>
                      </a:r>
                      <a:r>
                        <a:rPr lang="en-US" sz="2000" kern="1200" baseline="0" dirty="0" err="1">
                          <a:solidFill>
                            <a:schemeClr val="tx1"/>
                          </a:solidFill>
                          <a:effectLst/>
                          <a:latin typeface="+mn-lt"/>
                          <a:ea typeface="+mn-ea"/>
                          <a:cs typeface="+mn-cs"/>
                        </a:rPr>
                        <a:t>và</a:t>
                      </a:r>
                      <a:r>
                        <a:rPr lang="en-US" sz="2000" kern="1200" baseline="0" dirty="0">
                          <a:solidFill>
                            <a:schemeClr val="tx1"/>
                          </a:solidFill>
                          <a:effectLst/>
                          <a:latin typeface="+mn-lt"/>
                          <a:ea typeface="+mn-ea"/>
                          <a:cs typeface="+mn-cs"/>
                        </a:rPr>
                        <a:t> </a:t>
                      </a:r>
                      <a:r>
                        <a:rPr lang="en-US" sz="2000" kern="1200" baseline="0" dirty="0" err="1">
                          <a:solidFill>
                            <a:schemeClr val="tx1"/>
                          </a:solidFill>
                          <a:effectLst/>
                          <a:latin typeface="+mn-lt"/>
                          <a:ea typeface="+mn-ea"/>
                          <a:cs typeface="+mn-cs"/>
                        </a:rPr>
                        <a:t>sau</a:t>
                      </a:r>
                      <a:r>
                        <a:rPr lang="en-US" sz="2000" kern="1200" baseline="0" dirty="0">
                          <a:solidFill>
                            <a:schemeClr val="tx1"/>
                          </a:solidFill>
                          <a:effectLst/>
                          <a:latin typeface="+mn-lt"/>
                          <a:ea typeface="+mn-ea"/>
                          <a:cs typeface="+mn-cs"/>
                        </a:rPr>
                        <a:t> </a:t>
                      </a:r>
                      <a:r>
                        <a:rPr lang="en-US" sz="2000" kern="1200" baseline="0" dirty="0" err="1">
                          <a:solidFill>
                            <a:schemeClr val="tx1"/>
                          </a:solidFill>
                          <a:effectLst/>
                          <a:latin typeface="+mn-lt"/>
                          <a:ea typeface="+mn-ea"/>
                          <a:cs typeface="+mn-cs"/>
                        </a:rPr>
                        <a:t>tác</a:t>
                      </a:r>
                      <a:r>
                        <a:rPr lang="en-US" sz="2000" kern="1200" baseline="0" dirty="0">
                          <a:solidFill>
                            <a:schemeClr val="tx1"/>
                          </a:solidFill>
                          <a:effectLst/>
                          <a:latin typeface="+mn-lt"/>
                          <a:ea typeface="+mn-ea"/>
                          <a:cs typeface="+mn-cs"/>
                        </a:rPr>
                        <a:t> </a:t>
                      </a:r>
                      <a:r>
                        <a:rPr lang="en-US" sz="2000" kern="1200" baseline="0" dirty="0" err="1">
                          <a:solidFill>
                            <a:schemeClr val="tx1"/>
                          </a:solidFill>
                          <a:effectLst/>
                          <a:latin typeface="+mn-lt"/>
                          <a:ea typeface="+mn-ea"/>
                          <a:cs typeface="+mn-cs"/>
                        </a:rPr>
                        <a:t>tộng</a:t>
                      </a:r>
                      <a:r>
                        <a:rPr lang="en-US" sz="2000" kern="1200" baseline="0" dirty="0">
                          <a:solidFill>
                            <a:schemeClr val="tx1"/>
                          </a:solidFill>
                          <a:effectLst/>
                          <a:latin typeface="+mn-lt"/>
                          <a:ea typeface="+mn-ea"/>
                          <a:cs typeface="+mn-cs"/>
                        </a:rPr>
                        <a:t> </a:t>
                      </a:r>
                      <a:r>
                        <a:rPr lang="en-US" sz="2000" kern="1200" baseline="0" dirty="0" err="1">
                          <a:solidFill>
                            <a:schemeClr val="tx1"/>
                          </a:solidFill>
                          <a:effectLst/>
                          <a:latin typeface="+mn-lt"/>
                          <a:ea typeface="+mn-ea"/>
                          <a:cs typeface="+mn-cs"/>
                        </a:rPr>
                        <a:t>của</a:t>
                      </a:r>
                      <a:r>
                        <a:rPr lang="en-US" sz="2000" kern="1200" baseline="0" dirty="0">
                          <a:solidFill>
                            <a:schemeClr val="tx1"/>
                          </a:solidFill>
                          <a:effectLst/>
                          <a:latin typeface="+mn-lt"/>
                          <a:ea typeface="+mn-ea"/>
                          <a:cs typeface="+mn-cs"/>
                        </a:rPr>
                        <a:t> </a:t>
                      </a:r>
                      <a:r>
                        <a:rPr lang="en-US" sz="2000" kern="1200" baseline="0" dirty="0" err="1">
                          <a:solidFill>
                            <a:schemeClr val="tx1"/>
                          </a:solidFill>
                          <a:effectLst/>
                          <a:latin typeface="+mn-lt"/>
                          <a:ea typeface="+mn-ea"/>
                          <a:cs typeface="+mn-cs"/>
                        </a:rPr>
                        <a:t>các</a:t>
                      </a:r>
                      <a:r>
                        <a:rPr lang="en-US" sz="2000" kern="1200" baseline="0" dirty="0">
                          <a:solidFill>
                            <a:schemeClr val="tx1"/>
                          </a:solidFill>
                          <a:effectLst/>
                          <a:latin typeface="+mn-lt"/>
                          <a:ea typeface="+mn-ea"/>
                          <a:cs typeface="+mn-cs"/>
                        </a:rPr>
                        <a:t> </a:t>
                      </a:r>
                      <a:r>
                        <a:rPr lang="en-US" sz="2000" kern="1200" baseline="0" dirty="0" err="1">
                          <a:solidFill>
                            <a:schemeClr val="tx1"/>
                          </a:solidFill>
                          <a:effectLst/>
                          <a:latin typeface="+mn-lt"/>
                          <a:ea typeface="+mn-ea"/>
                          <a:cs typeface="+mn-cs"/>
                        </a:rPr>
                        <a:t>nhóm</a:t>
                      </a:r>
                      <a:r>
                        <a:rPr lang="en-US" sz="2000" kern="1200" baseline="0" dirty="0">
                          <a:solidFill>
                            <a:schemeClr val="tx1"/>
                          </a:solidFill>
                          <a:effectLst/>
                          <a:latin typeface="+mn-lt"/>
                          <a:ea typeface="+mn-ea"/>
                          <a:cs typeface="+mn-cs"/>
                        </a:rPr>
                        <a:t> </a:t>
                      </a:r>
                      <a:r>
                        <a:rPr lang="en-US" sz="2000" kern="1200" baseline="0" dirty="0" err="1">
                          <a:solidFill>
                            <a:schemeClr val="tx1"/>
                          </a:solidFill>
                          <a:effectLst/>
                          <a:latin typeface="+mn-lt"/>
                          <a:ea typeface="+mn-ea"/>
                          <a:cs typeface="+mn-cs"/>
                        </a:rPr>
                        <a:t>tương</a:t>
                      </a:r>
                      <a:r>
                        <a:rPr lang="en-US" sz="2000" kern="1200" baseline="0" dirty="0">
                          <a:solidFill>
                            <a:schemeClr val="tx1"/>
                          </a:solidFill>
                          <a:effectLst/>
                          <a:latin typeface="+mn-lt"/>
                          <a:ea typeface="+mn-ea"/>
                          <a:cs typeface="+mn-cs"/>
                        </a:rPr>
                        <a:t> </a:t>
                      </a:r>
                      <a:r>
                        <a:rPr lang="en-US" sz="2000" kern="1200" baseline="0" dirty="0" err="1">
                          <a:solidFill>
                            <a:schemeClr val="tx1"/>
                          </a:solidFill>
                          <a:effectLst/>
                          <a:latin typeface="+mn-lt"/>
                          <a:ea typeface="+mn-ea"/>
                          <a:cs typeface="+mn-cs"/>
                        </a:rPr>
                        <a:t>đương</a:t>
                      </a:r>
                      <a:r>
                        <a:rPr lang="en-US" sz="2000" kern="1200" baseline="0" dirty="0">
                          <a:solidFill>
                            <a:schemeClr val="tx1"/>
                          </a:solidFill>
                          <a:effectLst/>
                          <a:latin typeface="+mn-lt"/>
                          <a:ea typeface="+mn-ea"/>
                          <a:cs typeface="+mn-cs"/>
                        </a:rPr>
                        <a:t>.</a:t>
                      </a:r>
                    </a:p>
                    <a:p>
                      <a:r>
                        <a:rPr lang="en-US" sz="2000" kern="1200" baseline="0" dirty="0" err="1">
                          <a:solidFill>
                            <a:schemeClr val="tx1"/>
                          </a:solidFill>
                          <a:effectLst/>
                          <a:latin typeface="+mn-lt"/>
                          <a:ea typeface="+mn-ea"/>
                          <a:cs typeface="+mn-cs"/>
                        </a:rPr>
                        <a:t>Chọn</a:t>
                      </a:r>
                      <a:r>
                        <a:rPr lang="en-US" sz="2000" kern="1200" baseline="0" dirty="0">
                          <a:solidFill>
                            <a:schemeClr val="tx1"/>
                          </a:solidFill>
                          <a:effectLst/>
                          <a:latin typeface="+mn-lt"/>
                          <a:ea typeface="+mn-ea"/>
                          <a:cs typeface="+mn-cs"/>
                        </a:rPr>
                        <a:t> 2 </a:t>
                      </a:r>
                      <a:r>
                        <a:rPr lang="en-US" sz="2000" kern="1200" baseline="0" dirty="0" err="1">
                          <a:solidFill>
                            <a:schemeClr val="tx1"/>
                          </a:solidFill>
                          <a:effectLst/>
                          <a:latin typeface="+mn-lt"/>
                          <a:ea typeface="+mn-ea"/>
                          <a:cs typeface="+mn-cs"/>
                        </a:rPr>
                        <a:t>lớp</a:t>
                      </a:r>
                      <a:r>
                        <a:rPr lang="en-US" sz="2000" kern="1200" baseline="0" dirty="0">
                          <a:solidFill>
                            <a:schemeClr val="tx1"/>
                          </a:solidFill>
                          <a:effectLst/>
                          <a:latin typeface="+mn-lt"/>
                          <a:ea typeface="+mn-ea"/>
                          <a:cs typeface="+mn-cs"/>
                        </a:rPr>
                        <a:t> </a:t>
                      </a:r>
                      <a:r>
                        <a:rPr lang="en-US" sz="2000" kern="1200" baseline="0" dirty="0" err="1">
                          <a:solidFill>
                            <a:schemeClr val="tx1"/>
                          </a:solidFill>
                          <a:effectLst/>
                          <a:latin typeface="+mn-lt"/>
                          <a:ea typeface="+mn-ea"/>
                          <a:cs typeface="+mn-cs"/>
                        </a:rPr>
                        <a:t>nguyên</a:t>
                      </a:r>
                      <a:r>
                        <a:rPr lang="en-US" sz="2000" kern="1200" baseline="0" dirty="0">
                          <a:solidFill>
                            <a:schemeClr val="tx1"/>
                          </a:solidFill>
                          <a:effectLst/>
                          <a:latin typeface="+mn-lt"/>
                          <a:ea typeface="+mn-ea"/>
                          <a:cs typeface="+mn-cs"/>
                        </a:rPr>
                        <a:t> </a:t>
                      </a:r>
                      <a:r>
                        <a:rPr lang="en-US" sz="2000" kern="1200" baseline="0" dirty="0" err="1">
                          <a:solidFill>
                            <a:schemeClr val="tx1"/>
                          </a:solidFill>
                          <a:effectLst/>
                          <a:latin typeface="+mn-lt"/>
                          <a:ea typeface="+mn-ea"/>
                          <a:cs typeface="+mn-cs"/>
                        </a:rPr>
                        <a:t>vẹn</a:t>
                      </a:r>
                      <a:r>
                        <a:rPr lang="en-US" sz="2000" kern="1200" baseline="0" dirty="0">
                          <a:solidFill>
                            <a:schemeClr val="tx1"/>
                          </a:solidFill>
                          <a:effectLst/>
                          <a:latin typeface="+mn-lt"/>
                          <a:ea typeface="+mn-ea"/>
                          <a:cs typeface="+mn-cs"/>
                        </a:rPr>
                        <a:t>: </a:t>
                      </a:r>
                      <a:r>
                        <a:rPr lang="en-US" sz="2000" kern="1200" baseline="0" dirty="0" err="1">
                          <a:solidFill>
                            <a:schemeClr val="tx1"/>
                          </a:solidFill>
                          <a:effectLst/>
                          <a:latin typeface="+mn-lt"/>
                          <a:ea typeface="+mn-ea"/>
                          <a:cs typeface="+mn-cs"/>
                        </a:rPr>
                        <a:t>Lớp</a:t>
                      </a:r>
                      <a:r>
                        <a:rPr lang="en-US" sz="2000" kern="1200" baseline="0" dirty="0">
                          <a:solidFill>
                            <a:schemeClr val="tx1"/>
                          </a:solidFill>
                          <a:effectLst/>
                          <a:latin typeface="+mn-lt"/>
                          <a:ea typeface="+mn-ea"/>
                          <a:cs typeface="+mn-cs"/>
                        </a:rPr>
                        <a:t> 9A1 </a:t>
                      </a:r>
                      <a:r>
                        <a:rPr lang="en-US" sz="2000" kern="1200" baseline="0" dirty="0" err="1">
                          <a:solidFill>
                            <a:schemeClr val="tx1"/>
                          </a:solidFill>
                          <a:effectLst/>
                          <a:latin typeface="+mn-lt"/>
                          <a:ea typeface="+mn-ea"/>
                          <a:cs typeface="+mn-cs"/>
                        </a:rPr>
                        <a:t>có</a:t>
                      </a:r>
                      <a:r>
                        <a:rPr lang="en-US" sz="2000" kern="1200" baseline="0" dirty="0">
                          <a:solidFill>
                            <a:schemeClr val="tx1"/>
                          </a:solidFill>
                          <a:effectLst/>
                          <a:latin typeface="+mn-lt"/>
                          <a:ea typeface="+mn-ea"/>
                          <a:cs typeface="+mn-cs"/>
                        </a:rPr>
                        <a:t> 45 HS (</a:t>
                      </a:r>
                      <a:r>
                        <a:rPr lang="en-US" sz="2000" kern="1200" baseline="0" dirty="0" err="1">
                          <a:solidFill>
                            <a:schemeClr val="tx1"/>
                          </a:solidFill>
                          <a:effectLst/>
                          <a:latin typeface="+mn-lt"/>
                          <a:ea typeface="+mn-ea"/>
                          <a:cs typeface="+mn-cs"/>
                        </a:rPr>
                        <a:t>nhóm</a:t>
                      </a:r>
                      <a:r>
                        <a:rPr lang="en-US" sz="2000" kern="1200" baseline="0" dirty="0">
                          <a:solidFill>
                            <a:schemeClr val="tx1"/>
                          </a:solidFill>
                          <a:effectLst/>
                          <a:latin typeface="+mn-lt"/>
                          <a:ea typeface="+mn-ea"/>
                          <a:cs typeface="+mn-cs"/>
                        </a:rPr>
                        <a:t> </a:t>
                      </a:r>
                      <a:r>
                        <a:rPr lang="en-US" sz="2000" kern="1200" baseline="0" dirty="0" err="1">
                          <a:solidFill>
                            <a:schemeClr val="tx1"/>
                          </a:solidFill>
                          <a:effectLst/>
                          <a:latin typeface="+mn-lt"/>
                          <a:ea typeface="+mn-ea"/>
                          <a:cs typeface="+mn-cs"/>
                        </a:rPr>
                        <a:t>thực</a:t>
                      </a:r>
                      <a:r>
                        <a:rPr lang="en-US" sz="2000" kern="1200" baseline="0" dirty="0">
                          <a:solidFill>
                            <a:schemeClr val="tx1"/>
                          </a:solidFill>
                          <a:effectLst/>
                          <a:latin typeface="+mn-lt"/>
                          <a:ea typeface="+mn-ea"/>
                          <a:cs typeface="+mn-cs"/>
                        </a:rPr>
                        <a:t> </a:t>
                      </a:r>
                      <a:r>
                        <a:rPr lang="en-US" sz="2000" kern="1200" baseline="0" dirty="0" err="1">
                          <a:solidFill>
                            <a:schemeClr val="tx1"/>
                          </a:solidFill>
                          <a:effectLst/>
                          <a:latin typeface="+mn-lt"/>
                          <a:ea typeface="+mn-ea"/>
                          <a:cs typeface="+mn-cs"/>
                        </a:rPr>
                        <a:t>nghiệm</a:t>
                      </a:r>
                      <a:r>
                        <a:rPr lang="en-US" sz="2000" kern="1200" baseline="0" dirty="0">
                          <a:solidFill>
                            <a:schemeClr val="tx1"/>
                          </a:solidFill>
                          <a:effectLst/>
                          <a:latin typeface="+mn-lt"/>
                          <a:ea typeface="+mn-ea"/>
                          <a:cs typeface="+mn-cs"/>
                        </a:rPr>
                        <a:t> </a:t>
                      </a:r>
                      <a:r>
                        <a:rPr lang="en-US" sz="2000" kern="1200" baseline="0" dirty="0" err="1">
                          <a:solidFill>
                            <a:schemeClr val="tx1"/>
                          </a:solidFill>
                          <a:effectLst/>
                          <a:latin typeface="+mn-lt"/>
                          <a:ea typeface="+mn-ea"/>
                          <a:cs typeface="+mn-cs"/>
                        </a:rPr>
                        <a:t>và</a:t>
                      </a:r>
                      <a:r>
                        <a:rPr lang="en-US" sz="2000" kern="1200" baseline="0" dirty="0">
                          <a:solidFill>
                            <a:schemeClr val="tx1"/>
                          </a:solidFill>
                          <a:effectLst/>
                          <a:latin typeface="+mn-lt"/>
                          <a:ea typeface="+mn-ea"/>
                          <a:cs typeface="+mn-cs"/>
                        </a:rPr>
                        <a:t> 9A2 </a:t>
                      </a:r>
                      <a:r>
                        <a:rPr lang="en-US" sz="2000" kern="1200" baseline="0" dirty="0" err="1">
                          <a:solidFill>
                            <a:schemeClr val="tx1"/>
                          </a:solidFill>
                          <a:effectLst/>
                          <a:latin typeface="+mn-lt"/>
                          <a:ea typeface="+mn-ea"/>
                          <a:cs typeface="+mn-cs"/>
                        </a:rPr>
                        <a:t>có</a:t>
                      </a:r>
                      <a:r>
                        <a:rPr lang="en-US" sz="2000" kern="1200" baseline="0" dirty="0">
                          <a:solidFill>
                            <a:schemeClr val="tx1"/>
                          </a:solidFill>
                          <a:effectLst/>
                          <a:latin typeface="+mn-lt"/>
                          <a:ea typeface="+mn-ea"/>
                          <a:cs typeface="+mn-cs"/>
                        </a:rPr>
                        <a:t> 46 HS (</a:t>
                      </a:r>
                      <a:r>
                        <a:rPr lang="en-US" sz="2000" kern="1200" baseline="0" dirty="0" err="1">
                          <a:solidFill>
                            <a:schemeClr val="tx1"/>
                          </a:solidFill>
                          <a:effectLst/>
                          <a:latin typeface="+mn-lt"/>
                          <a:ea typeface="+mn-ea"/>
                          <a:cs typeface="+mn-cs"/>
                        </a:rPr>
                        <a:t>nhóm</a:t>
                      </a:r>
                      <a:r>
                        <a:rPr lang="en-US" sz="2000" kern="1200" baseline="0" dirty="0">
                          <a:solidFill>
                            <a:schemeClr val="tx1"/>
                          </a:solidFill>
                          <a:effectLst/>
                          <a:latin typeface="+mn-lt"/>
                          <a:ea typeface="+mn-ea"/>
                          <a:cs typeface="+mn-cs"/>
                        </a:rPr>
                        <a:t> </a:t>
                      </a:r>
                      <a:r>
                        <a:rPr lang="en-US" sz="2000" kern="1200" baseline="0" dirty="0" err="1">
                          <a:solidFill>
                            <a:schemeClr val="tx1"/>
                          </a:solidFill>
                          <a:effectLst/>
                          <a:latin typeface="+mn-lt"/>
                          <a:ea typeface="+mn-ea"/>
                          <a:cs typeface="+mn-cs"/>
                        </a:rPr>
                        <a:t>đối</a:t>
                      </a:r>
                      <a:r>
                        <a:rPr lang="en-US" sz="2000" kern="1200" baseline="0" dirty="0">
                          <a:solidFill>
                            <a:schemeClr val="tx1"/>
                          </a:solidFill>
                          <a:effectLst/>
                          <a:latin typeface="+mn-lt"/>
                          <a:ea typeface="+mn-ea"/>
                          <a:cs typeface="+mn-cs"/>
                        </a:rPr>
                        <a:t> </a:t>
                      </a:r>
                      <a:r>
                        <a:rPr lang="en-US" sz="2000" kern="1200" baseline="0" dirty="0" err="1">
                          <a:solidFill>
                            <a:schemeClr val="tx1"/>
                          </a:solidFill>
                          <a:effectLst/>
                          <a:latin typeface="+mn-lt"/>
                          <a:ea typeface="+mn-ea"/>
                          <a:cs typeface="+mn-cs"/>
                        </a:rPr>
                        <a:t>chứng</a:t>
                      </a:r>
                      <a:r>
                        <a:rPr lang="en-US" sz="2000" kern="1200" baseline="0" dirty="0">
                          <a:solidFill>
                            <a:schemeClr val="tx1"/>
                          </a:solidFill>
                          <a:effectLst/>
                          <a:latin typeface="+mn-lt"/>
                          <a:ea typeface="+mn-ea"/>
                          <a:cs typeface="+mn-cs"/>
                        </a:rPr>
                        <a:t>) </a:t>
                      </a:r>
                      <a:r>
                        <a:rPr lang="en-US" sz="2000" kern="1200" baseline="0" dirty="0" err="1">
                          <a:solidFill>
                            <a:schemeClr val="tx1"/>
                          </a:solidFill>
                          <a:effectLst/>
                          <a:latin typeface="+mn-lt"/>
                          <a:ea typeface="+mn-ea"/>
                          <a:cs typeface="+mn-cs"/>
                        </a:rPr>
                        <a:t>có</a:t>
                      </a:r>
                      <a:r>
                        <a:rPr lang="en-US" sz="2000" kern="1200" baseline="0" dirty="0">
                          <a:solidFill>
                            <a:schemeClr val="tx1"/>
                          </a:solidFill>
                          <a:effectLst/>
                          <a:latin typeface="+mn-lt"/>
                          <a:ea typeface="+mn-ea"/>
                          <a:cs typeface="+mn-cs"/>
                        </a:rPr>
                        <a:t> </a:t>
                      </a:r>
                      <a:r>
                        <a:rPr lang="en-US" sz="2000" kern="1200" baseline="0" dirty="0" err="1">
                          <a:solidFill>
                            <a:schemeClr val="tx1"/>
                          </a:solidFill>
                          <a:effectLst/>
                          <a:latin typeface="+mn-lt"/>
                          <a:ea typeface="+mn-ea"/>
                          <a:cs typeface="+mn-cs"/>
                        </a:rPr>
                        <a:t>tỉ</a:t>
                      </a:r>
                      <a:r>
                        <a:rPr lang="en-US" sz="2000" kern="1200" baseline="0" dirty="0">
                          <a:solidFill>
                            <a:schemeClr val="tx1"/>
                          </a:solidFill>
                          <a:effectLst/>
                          <a:latin typeface="+mn-lt"/>
                          <a:ea typeface="+mn-ea"/>
                          <a:cs typeface="+mn-cs"/>
                        </a:rPr>
                        <a:t> </a:t>
                      </a:r>
                      <a:r>
                        <a:rPr lang="en-US" sz="2000" kern="1200" baseline="0" dirty="0" err="1">
                          <a:solidFill>
                            <a:schemeClr val="tx1"/>
                          </a:solidFill>
                          <a:effectLst/>
                          <a:latin typeface="+mn-lt"/>
                          <a:ea typeface="+mn-ea"/>
                          <a:cs typeface="+mn-cs"/>
                        </a:rPr>
                        <a:t>lệ</a:t>
                      </a:r>
                      <a:r>
                        <a:rPr lang="en-US" sz="2000" kern="1200" baseline="0" dirty="0">
                          <a:solidFill>
                            <a:schemeClr val="tx1"/>
                          </a:solidFill>
                          <a:effectLst/>
                          <a:latin typeface="+mn-lt"/>
                          <a:ea typeface="+mn-ea"/>
                          <a:cs typeface="+mn-cs"/>
                        </a:rPr>
                        <a:t> </a:t>
                      </a:r>
                      <a:r>
                        <a:rPr lang="en-US" sz="2000" kern="1200" baseline="0" dirty="0" err="1">
                          <a:solidFill>
                            <a:schemeClr val="tx1"/>
                          </a:solidFill>
                          <a:effectLst/>
                          <a:latin typeface="+mn-lt"/>
                          <a:ea typeface="+mn-ea"/>
                          <a:cs typeface="+mn-cs"/>
                        </a:rPr>
                        <a:t>học</a:t>
                      </a:r>
                      <a:r>
                        <a:rPr lang="en-US" sz="2000" kern="1200" baseline="0" dirty="0">
                          <a:solidFill>
                            <a:schemeClr val="tx1"/>
                          </a:solidFill>
                          <a:effectLst/>
                          <a:latin typeface="+mn-lt"/>
                          <a:ea typeface="+mn-ea"/>
                          <a:cs typeface="+mn-cs"/>
                        </a:rPr>
                        <a:t> </a:t>
                      </a:r>
                      <a:r>
                        <a:rPr lang="en-US" sz="2000" kern="1200" baseline="0" dirty="0" err="1">
                          <a:solidFill>
                            <a:schemeClr val="tx1"/>
                          </a:solidFill>
                          <a:effectLst/>
                          <a:latin typeface="+mn-lt"/>
                          <a:ea typeface="+mn-ea"/>
                          <a:cs typeface="+mn-cs"/>
                        </a:rPr>
                        <a:t>sinh</a:t>
                      </a:r>
                      <a:r>
                        <a:rPr lang="en-US" sz="2000" kern="1200" baseline="0" dirty="0">
                          <a:solidFill>
                            <a:schemeClr val="tx1"/>
                          </a:solidFill>
                          <a:effectLst/>
                          <a:latin typeface="+mn-lt"/>
                          <a:ea typeface="+mn-ea"/>
                          <a:cs typeface="+mn-cs"/>
                        </a:rPr>
                        <a:t> </a:t>
                      </a:r>
                      <a:r>
                        <a:rPr lang="en-US" sz="2000" kern="1200" baseline="0" dirty="0" err="1">
                          <a:solidFill>
                            <a:schemeClr val="tx1"/>
                          </a:solidFill>
                          <a:effectLst/>
                          <a:latin typeface="+mn-lt"/>
                          <a:ea typeface="+mn-ea"/>
                          <a:cs typeface="+mn-cs"/>
                        </a:rPr>
                        <a:t>khá</a:t>
                      </a:r>
                      <a:r>
                        <a:rPr lang="en-US" sz="2000" kern="1200" baseline="0" dirty="0">
                          <a:solidFill>
                            <a:schemeClr val="tx1"/>
                          </a:solidFill>
                          <a:effectLst/>
                          <a:latin typeface="+mn-lt"/>
                          <a:ea typeface="+mn-ea"/>
                          <a:cs typeface="+mn-cs"/>
                        </a:rPr>
                        <a:t>, </a:t>
                      </a:r>
                      <a:r>
                        <a:rPr lang="en-US" sz="2000" kern="1200" baseline="0" dirty="0" err="1">
                          <a:solidFill>
                            <a:schemeClr val="tx1"/>
                          </a:solidFill>
                          <a:effectLst/>
                          <a:latin typeface="+mn-lt"/>
                          <a:ea typeface="+mn-ea"/>
                          <a:cs typeface="+mn-cs"/>
                        </a:rPr>
                        <a:t>giỏi</a:t>
                      </a:r>
                      <a:r>
                        <a:rPr lang="en-US" sz="2000" kern="1200" baseline="0" dirty="0">
                          <a:solidFill>
                            <a:schemeClr val="tx1"/>
                          </a:solidFill>
                          <a:effectLst/>
                          <a:latin typeface="+mn-lt"/>
                          <a:ea typeface="+mn-ea"/>
                          <a:cs typeface="+mn-cs"/>
                        </a:rPr>
                        <a:t>, TB, </a:t>
                      </a:r>
                      <a:r>
                        <a:rPr lang="en-US" sz="2000" kern="1200" baseline="0" dirty="0" err="1">
                          <a:solidFill>
                            <a:schemeClr val="tx1"/>
                          </a:solidFill>
                          <a:effectLst/>
                          <a:latin typeface="+mn-lt"/>
                          <a:ea typeface="+mn-ea"/>
                          <a:cs typeface="+mn-cs"/>
                        </a:rPr>
                        <a:t>yếu</a:t>
                      </a:r>
                      <a:r>
                        <a:rPr lang="en-US" sz="2000" kern="1200" baseline="0" dirty="0">
                          <a:solidFill>
                            <a:schemeClr val="tx1"/>
                          </a:solidFill>
                          <a:effectLst/>
                          <a:latin typeface="+mn-lt"/>
                          <a:ea typeface="+mn-ea"/>
                          <a:cs typeface="+mn-cs"/>
                        </a:rPr>
                        <a:t> </a:t>
                      </a:r>
                      <a:r>
                        <a:rPr lang="en-US" sz="2000" kern="1200" baseline="0" dirty="0" err="1">
                          <a:solidFill>
                            <a:schemeClr val="tx1"/>
                          </a:solidFill>
                          <a:effectLst/>
                          <a:latin typeface="+mn-lt"/>
                          <a:ea typeface="+mn-ea"/>
                          <a:cs typeface="+mn-cs"/>
                        </a:rPr>
                        <a:t>là</a:t>
                      </a:r>
                      <a:r>
                        <a:rPr lang="en-US" sz="2000" kern="1200" baseline="0" dirty="0">
                          <a:solidFill>
                            <a:schemeClr val="tx1"/>
                          </a:solidFill>
                          <a:effectLst/>
                          <a:latin typeface="+mn-lt"/>
                          <a:ea typeface="+mn-ea"/>
                          <a:cs typeface="+mn-cs"/>
                        </a:rPr>
                        <a:t> </a:t>
                      </a:r>
                      <a:r>
                        <a:rPr lang="en-US" sz="2000" kern="1200" baseline="0" dirty="0" err="1">
                          <a:solidFill>
                            <a:schemeClr val="tx1"/>
                          </a:solidFill>
                          <a:effectLst/>
                          <a:latin typeface="+mn-lt"/>
                          <a:ea typeface="+mn-ea"/>
                          <a:cs typeface="+mn-cs"/>
                        </a:rPr>
                        <a:t>tương</a:t>
                      </a:r>
                      <a:r>
                        <a:rPr lang="en-US" sz="2000" kern="1200" baseline="0" dirty="0">
                          <a:solidFill>
                            <a:schemeClr val="tx1"/>
                          </a:solidFill>
                          <a:effectLst/>
                          <a:latin typeface="+mn-lt"/>
                          <a:ea typeface="+mn-ea"/>
                          <a:cs typeface="+mn-cs"/>
                        </a:rPr>
                        <a:t> </a:t>
                      </a:r>
                      <a:r>
                        <a:rPr lang="en-US" sz="2000" kern="1200" baseline="0" dirty="0" err="1">
                          <a:solidFill>
                            <a:schemeClr val="tx1"/>
                          </a:solidFill>
                          <a:effectLst/>
                          <a:latin typeface="+mn-lt"/>
                          <a:ea typeface="+mn-ea"/>
                          <a:cs typeface="+mn-cs"/>
                        </a:rPr>
                        <a:t>đương</a:t>
                      </a:r>
                      <a:r>
                        <a:rPr lang="en-US" sz="2000" kern="1200" baseline="0" dirty="0">
                          <a:solidFill>
                            <a:schemeClr val="tx1"/>
                          </a:solidFill>
                          <a:effectLst/>
                          <a:latin typeface="+mn-lt"/>
                          <a:ea typeface="+mn-ea"/>
                          <a:cs typeface="+mn-cs"/>
                        </a:rPr>
                        <a:t>.</a:t>
                      </a:r>
                      <a:endParaRPr lang="en-US" sz="2000" kern="1200" dirty="0">
                        <a:solidFill>
                          <a:schemeClr val="tx1"/>
                        </a:solidFill>
                        <a:effectLst/>
                        <a:latin typeface="+mn-lt"/>
                        <a:ea typeface="+mn-ea"/>
                        <a:cs typeface="+mn-cs"/>
                      </a:endParaRPr>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916DD6-E9A7-7595-CB3F-A2869F8EB797}"/>
              </a:ext>
            </a:extLst>
          </p:cNvPr>
          <p:cNvSpPr>
            <a:spLocks noGrp="1"/>
          </p:cNvSpPr>
          <p:nvPr>
            <p:ph type="title"/>
          </p:nvPr>
        </p:nvSpPr>
        <p:spPr>
          <a:xfrm>
            <a:off x="1218141" y="152400"/>
            <a:ext cx="9751483" cy="1143000"/>
          </a:xfrm>
        </p:spPr>
        <p:txBody>
          <a:bodyPr/>
          <a:lstStyle/>
          <a:p>
            <a:r>
              <a:rPr lang="vi-VN" sz="5400" b="1" dirty="0">
                <a:solidFill>
                  <a:srgbClr val="00B050"/>
                </a:solidFill>
              </a:rPr>
              <a:t>Thảo luận </a:t>
            </a:r>
          </a:p>
        </p:txBody>
      </p:sp>
      <p:sp>
        <p:nvSpPr>
          <p:cNvPr id="3" name="Chart Placeholder 2">
            <a:extLst>
              <a:ext uri="{FF2B5EF4-FFF2-40B4-BE49-F238E27FC236}">
                <a16:creationId xmlns:a16="http://schemas.microsoft.com/office/drawing/2014/main" id="{D8DBC028-AD58-C442-9B85-B6EB810FFA07}"/>
              </a:ext>
            </a:extLst>
          </p:cNvPr>
          <p:cNvSpPr>
            <a:spLocks noGrp="1"/>
          </p:cNvSpPr>
          <p:nvPr>
            <p:ph type="chart" idx="1"/>
          </p:nvPr>
        </p:nvSpPr>
        <p:spPr>
          <a:xfrm>
            <a:off x="605364" y="1176463"/>
            <a:ext cx="11353802" cy="1032876"/>
          </a:xfrm>
        </p:spPr>
        <p:txBody>
          <a:bodyPr>
            <a:normAutofit/>
          </a:bodyPr>
          <a:lstStyle/>
          <a:p>
            <a:pPr marL="0" indent="0" algn="just">
              <a:buNone/>
            </a:pPr>
            <a:r>
              <a:rPr lang="vi-VN" sz="2800" i="1" dirty="0">
                <a:solidFill>
                  <a:srgbClr val="FF0000"/>
                </a:solidFill>
              </a:rPr>
              <a:t>Căn cứ chức năng, nhiệm vụ được giao, Thầy, Cô hãy chia sẻ hoặc đề xuất tên SKKN?</a:t>
            </a:r>
          </a:p>
        </p:txBody>
      </p:sp>
      <p:sp>
        <p:nvSpPr>
          <p:cNvPr id="4" name="Slide Number Placeholder 3">
            <a:extLst>
              <a:ext uri="{FF2B5EF4-FFF2-40B4-BE49-F238E27FC236}">
                <a16:creationId xmlns:a16="http://schemas.microsoft.com/office/drawing/2014/main" id="{02E9AD88-78F6-D794-2720-402EEC55C675}"/>
              </a:ext>
            </a:extLst>
          </p:cNvPr>
          <p:cNvSpPr>
            <a:spLocks noGrp="1"/>
          </p:cNvSpPr>
          <p:nvPr>
            <p:ph type="sldNum" sz="quarter" idx="12"/>
          </p:nvPr>
        </p:nvSpPr>
        <p:spPr/>
        <p:txBody>
          <a:bodyPr/>
          <a:lstStyle/>
          <a:p>
            <a:pPr>
              <a:defRPr/>
            </a:pPr>
            <a:fld id="{D93FB90F-9E29-43B0-AD8D-61B5A907F6A4}" type="slidenum">
              <a:rPr lang="en-US" altLang="vi-VN" smtClean="0"/>
              <a:pPr>
                <a:defRPr/>
              </a:pPr>
              <a:t>39</a:t>
            </a:fld>
            <a:endParaRPr lang="en-US" altLang="vi-VN" dirty="0"/>
          </a:p>
        </p:txBody>
      </p:sp>
      <p:sp>
        <p:nvSpPr>
          <p:cNvPr id="5" name="Chart Placeholder 2">
            <a:extLst>
              <a:ext uri="{FF2B5EF4-FFF2-40B4-BE49-F238E27FC236}">
                <a16:creationId xmlns:a16="http://schemas.microsoft.com/office/drawing/2014/main" id="{DC4CB0CB-4EC7-E8A9-AC76-98CA8DA5437D}"/>
              </a:ext>
            </a:extLst>
          </p:cNvPr>
          <p:cNvSpPr txBox="1">
            <a:spLocks/>
          </p:cNvSpPr>
          <p:nvPr/>
        </p:nvSpPr>
        <p:spPr bwMode="auto">
          <a:xfrm>
            <a:off x="416981" y="2331590"/>
            <a:ext cx="11353802" cy="160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2500"/>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buFont typeface="Arial" panose="020B0604020202020204" pitchFamily="34" charset="0"/>
              <a:buNone/>
            </a:pPr>
            <a:r>
              <a:rPr lang="vi-VN" b="1" dirty="0">
                <a:solidFill>
                  <a:srgbClr val="C00000"/>
                </a:solidFill>
              </a:rPr>
              <a:t>1. Vận dụng GD STEM dạy học môn KHTN 8 nhằm nâng cao năng lực giải quyết vấn đề và sáng tạo </a:t>
            </a:r>
            <a:r>
              <a:rPr lang="vi-VN" b="1" dirty="0">
                <a:solidFill>
                  <a:srgbClr val="C00000"/>
                </a:solidFill>
                <a:highlight>
                  <a:srgbClr val="FFFF00"/>
                </a:highlight>
              </a:rPr>
              <a:t>và ý thức bảo vệ môi trường </a:t>
            </a:r>
            <a:r>
              <a:rPr lang="vi-VN" b="1" dirty="0">
                <a:solidFill>
                  <a:srgbClr val="C00000"/>
                </a:solidFill>
              </a:rPr>
              <a:t>cho HS trường THCS....trên địa bàn tỉnh Lâm Đồng</a:t>
            </a:r>
          </a:p>
        </p:txBody>
      </p:sp>
      <p:sp>
        <p:nvSpPr>
          <p:cNvPr id="6" name="Chart Placeholder 2">
            <a:extLst>
              <a:ext uri="{FF2B5EF4-FFF2-40B4-BE49-F238E27FC236}">
                <a16:creationId xmlns:a16="http://schemas.microsoft.com/office/drawing/2014/main" id="{C2D63A91-3723-6781-27DD-31C499E01C6C}"/>
              </a:ext>
            </a:extLst>
          </p:cNvPr>
          <p:cNvSpPr txBox="1">
            <a:spLocks/>
          </p:cNvSpPr>
          <p:nvPr/>
        </p:nvSpPr>
        <p:spPr bwMode="auto">
          <a:xfrm>
            <a:off x="416981" y="3936691"/>
            <a:ext cx="11353802" cy="1219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buFont typeface="Arial" panose="020B0604020202020204" pitchFamily="34" charset="0"/>
              <a:buNone/>
            </a:pPr>
            <a:r>
              <a:rPr lang="vi-VN" b="1" dirty="0">
                <a:solidFill>
                  <a:srgbClr val="996600"/>
                </a:solidFill>
              </a:rPr>
              <a:t>2. Nâng cao hiệu quả sinh hoạt TCM KHTN bằng hình thức </a:t>
            </a:r>
            <a:r>
              <a:rPr lang="vi-VN" b="1" dirty="0">
                <a:solidFill>
                  <a:srgbClr val="FF0000"/>
                </a:solidFill>
              </a:rPr>
              <a:t>trải nghiệm </a:t>
            </a:r>
            <a:r>
              <a:rPr lang="vi-VN" b="1" dirty="0">
                <a:solidFill>
                  <a:srgbClr val="996600"/>
                </a:solidFill>
              </a:rPr>
              <a:t>ở trường TH&amp;THCS Đăk B’lao</a:t>
            </a:r>
          </a:p>
        </p:txBody>
      </p:sp>
      <p:sp>
        <p:nvSpPr>
          <p:cNvPr id="7" name="Chart Placeholder 2">
            <a:extLst>
              <a:ext uri="{FF2B5EF4-FFF2-40B4-BE49-F238E27FC236}">
                <a16:creationId xmlns:a16="http://schemas.microsoft.com/office/drawing/2014/main" id="{BED57555-1619-8BA8-39BB-87AE59A76252}"/>
              </a:ext>
            </a:extLst>
          </p:cNvPr>
          <p:cNvSpPr txBox="1">
            <a:spLocks/>
          </p:cNvSpPr>
          <p:nvPr/>
        </p:nvSpPr>
        <p:spPr bwMode="auto">
          <a:xfrm>
            <a:off x="400416" y="5105400"/>
            <a:ext cx="11353802" cy="1219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2500" lnSpcReduction="20000"/>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buNone/>
            </a:pPr>
            <a:r>
              <a:rPr lang="vi-VN" b="1" dirty="0">
                <a:solidFill>
                  <a:srgbClr val="002060"/>
                </a:solidFill>
              </a:rPr>
              <a:t>3. Tổ chức tham quan cơ sở sản xuất điện gió nhằm tăng hứng thú học tập và nâng cao chất lượng môn KHTN đối với lớp 9A2 trường THCS Trần Phú, xã Đức An</a:t>
            </a:r>
          </a:p>
        </p:txBody>
      </p:sp>
    </p:spTree>
    <p:extLst>
      <p:ext uri="{BB962C8B-B14F-4D97-AF65-F5344CB8AC3E}">
        <p14:creationId xmlns:p14="http://schemas.microsoft.com/office/powerpoint/2010/main" val="7265846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8">
            <a:extLst>
              <a:ext uri="{FF2B5EF4-FFF2-40B4-BE49-F238E27FC236}">
                <a16:creationId xmlns:a16="http://schemas.microsoft.com/office/drawing/2014/main" id="{28D17078-2D77-2852-A59A-849D6C384E0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5862"/>
            <a:ext cx="12192000" cy="716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1" name="Text Box 8">
            <a:extLst>
              <a:ext uri="{FF2B5EF4-FFF2-40B4-BE49-F238E27FC236}">
                <a16:creationId xmlns:a16="http://schemas.microsoft.com/office/drawing/2014/main" id="{76219212-278D-48E7-17B3-1F2AADBE5FC9}"/>
              </a:ext>
            </a:extLst>
          </p:cNvPr>
          <p:cNvSpPr txBox="1">
            <a:spLocks noChangeArrowheads="1"/>
          </p:cNvSpPr>
          <p:nvPr/>
        </p:nvSpPr>
        <p:spPr bwMode="auto">
          <a:xfrm>
            <a:off x="1905000" y="1076980"/>
            <a:ext cx="82296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vi-VN" sz="2800" b="1" dirty="0">
                <a:solidFill>
                  <a:srgbClr val="FF0000"/>
                </a:solidFill>
                <a:latin typeface="Times New Roman" panose="02020603050405020304" pitchFamily="18" charset="0"/>
                <a:cs typeface="Times New Roman" panose="02020603050405020304" pitchFamily="18" charset="0"/>
              </a:rPr>
              <a:t>MỤC TIÊU CỦA ĐỢT TẬP HUẤN</a:t>
            </a:r>
          </a:p>
        </p:txBody>
      </p:sp>
      <p:sp>
        <p:nvSpPr>
          <p:cNvPr id="11268" name="Text Box 8">
            <a:extLst>
              <a:ext uri="{FF2B5EF4-FFF2-40B4-BE49-F238E27FC236}">
                <a16:creationId xmlns:a16="http://schemas.microsoft.com/office/drawing/2014/main" id="{A993DDEC-54C3-EEA1-4E98-699A6818CC47}"/>
              </a:ext>
            </a:extLst>
          </p:cNvPr>
          <p:cNvSpPr txBox="1">
            <a:spLocks noChangeArrowheads="1"/>
          </p:cNvSpPr>
          <p:nvPr/>
        </p:nvSpPr>
        <p:spPr bwMode="auto">
          <a:xfrm>
            <a:off x="838200" y="1600200"/>
            <a:ext cx="10515600" cy="5174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457200" indent="-457200" algn="just" eaLnBrk="1" hangingPunct="1">
              <a:lnSpc>
                <a:spcPct val="150000"/>
              </a:lnSpc>
              <a:spcBef>
                <a:spcPct val="0"/>
              </a:spcBef>
              <a:buFont typeface="Wingdings" panose="05000000000000000000" pitchFamily="2" charset="2"/>
              <a:buChar char="Ø"/>
            </a:pPr>
            <a:r>
              <a:rPr lang="pt-BR" altLang="vi-VN" dirty="0">
                <a:latin typeface="Times New Roman" panose="02020603050405020304" pitchFamily="18" charset="0"/>
                <a:cs typeface="Times New Roman" panose="02020603050405020304" pitchFamily="18" charset="0"/>
              </a:rPr>
              <a:t>Nâng cao năng lực </a:t>
            </a:r>
            <a:r>
              <a:rPr lang="en-US" altLang="vi-VN" dirty="0" err="1">
                <a:latin typeface="Times New Roman" panose="02020603050405020304" pitchFamily="18" charset="0"/>
                <a:cs typeface="Times New Roman" panose="02020603050405020304" pitchFamily="18" charset="0"/>
              </a:rPr>
              <a:t>nghiên</a:t>
            </a:r>
            <a:r>
              <a:rPr lang="en-US" altLang="vi-VN" dirty="0">
                <a:latin typeface="Times New Roman" panose="02020603050405020304" pitchFamily="18" charset="0"/>
                <a:cs typeface="Times New Roman" panose="02020603050405020304" pitchFamily="18" charset="0"/>
              </a:rPr>
              <a:t> </a:t>
            </a:r>
            <a:r>
              <a:rPr lang="en-US" altLang="vi-VN" dirty="0" err="1">
                <a:latin typeface="Times New Roman" panose="02020603050405020304" pitchFamily="18" charset="0"/>
                <a:cs typeface="Times New Roman" panose="02020603050405020304" pitchFamily="18" charset="0"/>
              </a:rPr>
              <a:t>cứu</a:t>
            </a:r>
            <a:r>
              <a:rPr lang="en-US" altLang="vi-VN" dirty="0">
                <a:latin typeface="Times New Roman" panose="02020603050405020304" pitchFamily="18" charset="0"/>
                <a:cs typeface="Times New Roman" panose="02020603050405020304" pitchFamily="18" charset="0"/>
              </a:rPr>
              <a:t> khoa </a:t>
            </a:r>
            <a:r>
              <a:rPr lang="en-US" altLang="vi-VN" dirty="0" err="1">
                <a:latin typeface="Times New Roman" panose="02020603050405020304" pitchFamily="18" charset="0"/>
                <a:cs typeface="Times New Roman" panose="02020603050405020304" pitchFamily="18" charset="0"/>
              </a:rPr>
              <a:t>học</a:t>
            </a:r>
            <a:r>
              <a:rPr lang="en-US" altLang="vi-VN" dirty="0">
                <a:latin typeface="Times New Roman" panose="02020603050405020304" pitchFamily="18" charset="0"/>
                <a:cs typeface="Times New Roman" panose="02020603050405020304" pitchFamily="18" charset="0"/>
              </a:rPr>
              <a:t> </a:t>
            </a:r>
            <a:r>
              <a:rPr lang="en-US" altLang="vi-VN" dirty="0" err="1">
                <a:latin typeface="Times New Roman" panose="02020603050405020304" pitchFamily="18" charset="0"/>
                <a:cs typeface="Times New Roman" panose="02020603050405020304" pitchFamily="18" charset="0"/>
              </a:rPr>
              <a:t>sư</a:t>
            </a:r>
            <a:r>
              <a:rPr lang="en-US" altLang="vi-VN" dirty="0">
                <a:latin typeface="Times New Roman" panose="02020603050405020304" pitchFamily="18" charset="0"/>
                <a:cs typeface="Times New Roman" panose="02020603050405020304" pitchFamily="18" charset="0"/>
              </a:rPr>
              <a:t> </a:t>
            </a:r>
            <a:r>
              <a:rPr lang="en-US" altLang="vi-VN" dirty="0" err="1">
                <a:latin typeface="Times New Roman" panose="02020603050405020304" pitchFamily="18" charset="0"/>
                <a:cs typeface="Times New Roman" panose="02020603050405020304" pitchFamily="18" charset="0"/>
              </a:rPr>
              <a:t>phạm</a:t>
            </a:r>
            <a:r>
              <a:rPr lang="en-US" altLang="vi-VN" dirty="0">
                <a:latin typeface="Times New Roman" panose="02020603050405020304" pitchFamily="18" charset="0"/>
                <a:cs typeface="Times New Roman" panose="02020603050405020304" pitchFamily="18" charset="0"/>
              </a:rPr>
              <a:t> </a:t>
            </a:r>
            <a:r>
              <a:rPr lang="en-US" altLang="vi-VN" dirty="0" err="1">
                <a:latin typeface="Times New Roman" panose="02020603050405020304" pitchFamily="18" charset="0"/>
                <a:cs typeface="Times New Roman" panose="02020603050405020304" pitchFamily="18" charset="0"/>
              </a:rPr>
              <a:t>ứng</a:t>
            </a:r>
            <a:r>
              <a:rPr lang="en-US" altLang="vi-VN" dirty="0">
                <a:latin typeface="Times New Roman" panose="02020603050405020304" pitchFamily="18" charset="0"/>
                <a:cs typeface="Times New Roman" panose="02020603050405020304" pitchFamily="18" charset="0"/>
              </a:rPr>
              <a:t> </a:t>
            </a:r>
            <a:r>
              <a:rPr lang="en-US" altLang="vi-VN" dirty="0" err="1">
                <a:latin typeface="Times New Roman" panose="02020603050405020304" pitchFamily="18" charset="0"/>
                <a:cs typeface="Times New Roman" panose="02020603050405020304" pitchFamily="18" charset="0"/>
              </a:rPr>
              <a:t>dụng</a:t>
            </a:r>
            <a:r>
              <a:rPr lang="en-US" altLang="vi-VN" dirty="0">
                <a:latin typeface="Times New Roman" panose="02020603050405020304" pitchFamily="18" charset="0"/>
                <a:cs typeface="Times New Roman" panose="02020603050405020304" pitchFamily="18" charset="0"/>
              </a:rPr>
              <a:t> </a:t>
            </a:r>
            <a:r>
              <a:rPr lang="en-US" altLang="vi-VN" dirty="0" err="1">
                <a:latin typeface="Times New Roman" panose="02020603050405020304" pitchFamily="18" charset="0"/>
                <a:cs typeface="Times New Roman" panose="02020603050405020304" pitchFamily="18" charset="0"/>
              </a:rPr>
              <a:t>đáp</a:t>
            </a:r>
            <a:r>
              <a:rPr lang="en-US" altLang="vi-VN" dirty="0">
                <a:latin typeface="Times New Roman" panose="02020603050405020304" pitchFamily="18" charset="0"/>
                <a:cs typeface="Times New Roman" panose="02020603050405020304" pitchFamily="18" charset="0"/>
              </a:rPr>
              <a:t> </a:t>
            </a:r>
            <a:r>
              <a:rPr lang="en-US" altLang="vi-VN" dirty="0" err="1">
                <a:latin typeface="Times New Roman" panose="02020603050405020304" pitchFamily="18" charset="0"/>
                <a:cs typeface="Times New Roman" panose="02020603050405020304" pitchFamily="18" charset="0"/>
              </a:rPr>
              <a:t>ứng</a:t>
            </a:r>
            <a:r>
              <a:rPr lang="en-US" altLang="vi-VN" dirty="0">
                <a:latin typeface="Times New Roman" panose="02020603050405020304" pitchFamily="18" charset="0"/>
                <a:cs typeface="Times New Roman" panose="02020603050405020304" pitchFamily="18" charset="0"/>
              </a:rPr>
              <a:t> </a:t>
            </a:r>
            <a:r>
              <a:rPr lang="en-US" altLang="vi-VN" dirty="0" err="1">
                <a:latin typeface="Times New Roman" panose="02020603050405020304" pitchFamily="18" charset="0"/>
                <a:cs typeface="Times New Roman" panose="02020603050405020304" pitchFamily="18" charset="0"/>
              </a:rPr>
              <a:t>yêu</a:t>
            </a:r>
            <a:r>
              <a:rPr lang="en-US" altLang="vi-VN" dirty="0">
                <a:latin typeface="Times New Roman" panose="02020603050405020304" pitchFamily="18" charset="0"/>
                <a:cs typeface="Times New Roman" panose="02020603050405020304" pitchFamily="18" charset="0"/>
              </a:rPr>
              <a:t> </a:t>
            </a:r>
            <a:r>
              <a:rPr lang="en-US" altLang="vi-VN" dirty="0" err="1">
                <a:latin typeface="Times New Roman" panose="02020603050405020304" pitchFamily="18" charset="0"/>
                <a:cs typeface="Times New Roman" panose="02020603050405020304" pitchFamily="18" charset="0"/>
              </a:rPr>
              <a:t>cầu</a:t>
            </a:r>
            <a:r>
              <a:rPr lang="en-US" altLang="vi-VN" dirty="0">
                <a:latin typeface="Times New Roman" panose="02020603050405020304" pitchFamily="18" charset="0"/>
                <a:cs typeface="Times New Roman" panose="02020603050405020304" pitchFamily="18" charset="0"/>
              </a:rPr>
              <a:t> </a:t>
            </a:r>
            <a:r>
              <a:rPr lang="en-US" altLang="vi-VN" dirty="0" err="1">
                <a:latin typeface="Times New Roman" panose="02020603050405020304" pitchFamily="18" charset="0"/>
                <a:cs typeface="Times New Roman" panose="02020603050405020304" pitchFamily="18" charset="0"/>
              </a:rPr>
              <a:t>quản</a:t>
            </a:r>
            <a:r>
              <a:rPr lang="en-US" altLang="vi-VN" dirty="0">
                <a:latin typeface="Times New Roman" panose="02020603050405020304" pitchFamily="18" charset="0"/>
                <a:cs typeface="Times New Roman" panose="02020603050405020304" pitchFamily="18" charset="0"/>
              </a:rPr>
              <a:t> </a:t>
            </a:r>
            <a:r>
              <a:rPr lang="en-US" altLang="vi-VN" dirty="0" err="1">
                <a:latin typeface="Times New Roman" panose="02020603050405020304" pitchFamily="18" charset="0"/>
                <a:cs typeface="Times New Roman" panose="02020603050405020304" pitchFamily="18" charset="0"/>
              </a:rPr>
              <a:t>lý</a:t>
            </a:r>
            <a:r>
              <a:rPr lang="en-US" altLang="vi-VN" dirty="0">
                <a:latin typeface="Times New Roman" panose="02020603050405020304" pitchFamily="18" charset="0"/>
                <a:cs typeface="Times New Roman" panose="02020603050405020304" pitchFamily="18" charset="0"/>
              </a:rPr>
              <a:t>, </a:t>
            </a:r>
            <a:r>
              <a:rPr lang="en-US" altLang="vi-VN" dirty="0" err="1">
                <a:latin typeface="Times New Roman" panose="02020603050405020304" pitchFamily="18" charset="0"/>
                <a:cs typeface="Times New Roman" panose="02020603050405020304" pitchFamily="18" charset="0"/>
              </a:rPr>
              <a:t>giảng</a:t>
            </a:r>
            <a:r>
              <a:rPr lang="en-US" altLang="vi-VN" dirty="0">
                <a:latin typeface="Times New Roman" panose="02020603050405020304" pitchFamily="18" charset="0"/>
                <a:cs typeface="Times New Roman" panose="02020603050405020304" pitchFamily="18" charset="0"/>
              </a:rPr>
              <a:t> </a:t>
            </a:r>
            <a:r>
              <a:rPr lang="en-US" altLang="vi-VN" dirty="0" err="1">
                <a:latin typeface="Times New Roman" panose="02020603050405020304" pitchFamily="18" charset="0"/>
                <a:cs typeface="Times New Roman" panose="02020603050405020304" pitchFamily="18" charset="0"/>
              </a:rPr>
              <a:t>dạy</a:t>
            </a:r>
            <a:r>
              <a:rPr lang="en-US" altLang="vi-VN" dirty="0">
                <a:latin typeface="Times New Roman" panose="02020603050405020304" pitchFamily="18" charset="0"/>
                <a:cs typeface="Times New Roman" panose="02020603050405020304" pitchFamily="18" charset="0"/>
              </a:rPr>
              <a:t> </a:t>
            </a:r>
            <a:r>
              <a:rPr lang="en-US" altLang="vi-VN" dirty="0" err="1">
                <a:latin typeface="Times New Roman" panose="02020603050405020304" pitchFamily="18" charset="0"/>
                <a:cs typeface="Times New Roman" panose="02020603050405020304" pitchFamily="18" charset="0"/>
              </a:rPr>
              <a:t>trong</a:t>
            </a:r>
            <a:r>
              <a:rPr lang="en-US" altLang="vi-VN" dirty="0">
                <a:latin typeface="Times New Roman" panose="02020603050405020304" pitchFamily="18" charset="0"/>
                <a:cs typeface="Times New Roman" panose="02020603050405020304" pitchFamily="18" charset="0"/>
              </a:rPr>
              <a:t> </a:t>
            </a:r>
            <a:r>
              <a:rPr lang="en-US" altLang="vi-VN" dirty="0" err="1">
                <a:latin typeface="Times New Roman" panose="02020603050405020304" pitchFamily="18" charset="0"/>
                <a:cs typeface="Times New Roman" panose="02020603050405020304" pitchFamily="18" charset="0"/>
              </a:rPr>
              <a:t>nhà</a:t>
            </a:r>
            <a:r>
              <a:rPr lang="en-US" altLang="vi-VN" dirty="0">
                <a:latin typeface="Times New Roman" panose="02020603050405020304" pitchFamily="18" charset="0"/>
                <a:cs typeface="Times New Roman" panose="02020603050405020304" pitchFamily="18" charset="0"/>
              </a:rPr>
              <a:t> trường</a:t>
            </a:r>
            <a:endParaRPr lang="vi-VN" altLang="vi-VN" dirty="0">
              <a:latin typeface="Times New Roman" panose="02020603050405020304" pitchFamily="18" charset="0"/>
              <a:cs typeface="Times New Roman" panose="02020603050405020304" pitchFamily="18" charset="0"/>
            </a:endParaRPr>
          </a:p>
          <a:p>
            <a:pPr marL="457200" indent="-457200" algn="just" eaLnBrk="1" hangingPunct="1">
              <a:lnSpc>
                <a:spcPct val="150000"/>
              </a:lnSpc>
              <a:spcBef>
                <a:spcPct val="0"/>
              </a:spcBef>
              <a:buFont typeface="Wingdings" panose="05000000000000000000" pitchFamily="2" charset="2"/>
              <a:buChar char="Ø"/>
            </a:pPr>
            <a:r>
              <a:rPr lang="vi-VN" altLang="vi-VN" dirty="0">
                <a:latin typeface="Times New Roman" panose="02020603050405020304" pitchFamily="18" charset="0"/>
                <a:cs typeface="Times New Roman" panose="02020603050405020304" pitchFamily="18" charset="0"/>
              </a:rPr>
              <a:t>G</a:t>
            </a:r>
            <a:r>
              <a:rPr lang="pt-BR" altLang="vi-VN" dirty="0">
                <a:latin typeface="Times New Roman" panose="02020603050405020304" pitchFamily="18" charset="0"/>
                <a:cs typeface="Times New Roman" panose="02020603050405020304" pitchFamily="18" charset="0"/>
              </a:rPr>
              <a:t>iúp GV và CBQL giải quyết các vấn đề </a:t>
            </a:r>
            <a:r>
              <a:rPr lang="pt-BR" altLang="vi-VN" dirty="0">
                <a:solidFill>
                  <a:srgbClr val="FF0000"/>
                </a:solidFill>
                <a:latin typeface="Times New Roman" panose="02020603050405020304" pitchFamily="18" charset="0"/>
                <a:cs typeface="Times New Roman" panose="02020603050405020304" pitchFamily="18" charset="0"/>
              </a:rPr>
              <a:t>thực tiễn </a:t>
            </a:r>
            <a:r>
              <a:rPr lang="pt-BR" altLang="vi-VN" dirty="0">
                <a:latin typeface="Times New Roman" panose="02020603050405020304" pitchFamily="18" charset="0"/>
                <a:cs typeface="Times New Roman" panose="02020603050405020304" pitchFamily="18" charset="0"/>
              </a:rPr>
              <a:t>của nhà trường và điều kiện cụ thể của HS</a:t>
            </a:r>
            <a:r>
              <a:rPr lang="vi-VN" altLang="vi-VN" dirty="0">
                <a:latin typeface="Times New Roman" panose="02020603050405020304" pitchFamily="18" charset="0"/>
                <a:cs typeface="Times New Roman" panose="02020603050405020304" pitchFamily="18" charset="0"/>
              </a:rPr>
              <a:t> </a:t>
            </a:r>
            <a:r>
              <a:rPr lang="vi-VN" altLang="vi-VN" b="1" dirty="0">
                <a:solidFill>
                  <a:srgbClr val="C00000"/>
                </a:solidFill>
                <a:latin typeface="Times New Roman" panose="02020603050405020304" pitchFamily="18" charset="0"/>
                <a:cs typeface="Times New Roman" panose="02020603050405020304" pitchFamily="18" charset="0"/>
              </a:rPr>
              <a:t>trên cơ sở khoa học</a:t>
            </a:r>
            <a:r>
              <a:rPr lang="vi-VN" altLang="vi-VN" dirty="0">
                <a:latin typeface="Times New Roman" panose="02020603050405020304" pitchFamily="18" charset="0"/>
                <a:cs typeface="Times New Roman" panose="02020603050405020304" pitchFamily="18" charset="0"/>
              </a:rPr>
              <a:t>;</a:t>
            </a:r>
          </a:p>
          <a:p>
            <a:pPr marL="457200" indent="-457200" algn="just" eaLnBrk="1" hangingPunct="1">
              <a:lnSpc>
                <a:spcPct val="150000"/>
              </a:lnSpc>
              <a:spcBef>
                <a:spcPct val="0"/>
              </a:spcBef>
              <a:buFont typeface="Wingdings" panose="05000000000000000000" pitchFamily="2" charset="2"/>
              <a:buChar char="Ø"/>
            </a:pPr>
            <a:r>
              <a:rPr lang="vi-VN" altLang="vi-VN" dirty="0">
                <a:latin typeface="Times New Roman" panose="02020603050405020304" pitchFamily="18" charset="0"/>
                <a:cs typeface="Times New Roman" panose="02020603050405020304" pitchFamily="18" charset="0"/>
              </a:rPr>
              <a:t>K</a:t>
            </a:r>
            <a:r>
              <a:rPr lang="pt-BR" altLang="vi-VN" dirty="0">
                <a:latin typeface="Times New Roman" panose="02020603050405020304" pitchFamily="18" charset="0"/>
                <a:cs typeface="Times New Roman" panose="02020603050405020304" pitchFamily="18" charset="0"/>
              </a:rPr>
              <a:t>hơi dậy tinh thần đổi mới, sáng tạo của đội ngũ nhà giáo, CBQL giáo dục trong công tác dạy</a:t>
            </a:r>
            <a:r>
              <a:rPr lang="vi-VN" altLang="vi-VN" dirty="0">
                <a:latin typeface="Times New Roman" panose="02020603050405020304" pitchFamily="18" charset="0"/>
                <a:cs typeface="Times New Roman" panose="02020603050405020304" pitchFamily="18" charset="0"/>
              </a:rPr>
              <a:t>-</a:t>
            </a:r>
            <a:r>
              <a:rPr lang="pt-BR" altLang="vi-VN" dirty="0">
                <a:latin typeface="Times New Roman" panose="02020603050405020304" pitchFamily="18" charset="0"/>
                <a:cs typeface="Times New Roman" panose="02020603050405020304" pitchFamily="18" charset="0"/>
              </a:rPr>
              <a:t>học, giáo dục, </a:t>
            </a:r>
            <a:r>
              <a:rPr lang="pt-BR" altLang="vi-VN" dirty="0">
                <a:solidFill>
                  <a:srgbClr val="FF0000"/>
                </a:solidFill>
                <a:latin typeface="Times New Roman" panose="02020603050405020304" pitchFamily="18" charset="0"/>
                <a:cs typeface="Times New Roman" panose="02020603050405020304" pitchFamily="18" charset="0"/>
              </a:rPr>
              <a:t>quản lý, quản trị </a:t>
            </a:r>
            <a:r>
              <a:rPr lang="pt-BR" altLang="vi-VN" dirty="0">
                <a:latin typeface="Times New Roman" panose="02020603050405020304" pitchFamily="18" charset="0"/>
                <a:cs typeface="Times New Roman" panose="02020603050405020304" pitchFamily="18" charset="0"/>
              </a:rPr>
              <a:t>và nghiên cứu khoa học</a:t>
            </a:r>
            <a:endParaRPr lang="vi-VN" altLang="vi-VN" dirty="0">
              <a:latin typeface="Times New Roman" panose="02020603050405020304" pitchFamily="18" charset="0"/>
              <a:cs typeface="Times New Roman" panose="02020603050405020304" pitchFamily="18" charset="0"/>
            </a:endParaRPr>
          </a:p>
        </p:txBody>
      </p:sp>
      <p:sp>
        <p:nvSpPr>
          <p:cNvPr id="6" name="Title 4">
            <a:extLst>
              <a:ext uri="{FF2B5EF4-FFF2-40B4-BE49-F238E27FC236}">
                <a16:creationId xmlns:a16="http://schemas.microsoft.com/office/drawing/2014/main" id="{53BDA189-295A-65D4-3DE9-B173EB9A2A73}"/>
              </a:ext>
            </a:extLst>
          </p:cNvPr>
          <p:cNvSpPr txBox="1">
            <a:spLocks/>
          </p:cNvSpPr>
          <p:nvPr/>
        </p:nvSpPr>
        <p:spPr>
          <a:xfrm>
            <a:off x="2881313" y="1785938"/>
            <a:ext cx="7497762" cy="1143000"/>
          </a:xfrm>
          <a:prstGeom prst="rect">
            <a:avLst/>
          </a:prstGeom>
        </p:spPr>
        <p:txBody>
          <a:bodyPr anchor="ctr">
            <a:normAutofit/>
          </a:bodyPr>
          <a:lstStyle/>
          <a:p>
            <a:pPr>
              <a:defRPr/>
            </a:pPr>
            <a:endParaRPr lang="vi-VN" sz="4300">
              <a:solidFill>
                <a:srgbClr val="572314"/>
              </a:solidFill>
              <a:effectLst>
                <a:outerShdw blurRad="50000" dist="30000" dir="5400000" algn="tl" rotWithShape="0">
                  <a:srgbClr val="000000">
                    <a:alpha val="30000"/>
                  </a:srgbClr>
                </a:outerShdw>
              </a:effectLst>
              <a:latin typeface="+mj-lt"/>
              <a:ea typeface="+mj-ea"/>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268">
                                            <p:txEl>
                                              <p:pRg st="0" end="0"/>
                                            </p:txEl>
                                          </p:spTgt>
                                        </p:tgtEl>
                                        <p:attrNameLst>
                                          <p:attrName>style.visibility</p:attrName>
                                        </p:attrNameLst>
                                      </p:cBhvr>
                                      <p:to>
                                        <p:strVal val="visible"/>
                                      </p:to>
                                    </p:set>
                                    <p:anim calcmode="lin" valueType="num">
                                      <p:cBhvr>
                                        <p:cTn id="7" dur="500" fill="hold"/>
                                        <p:tgtEl>
                                          <p:spTgt spid="11268">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1268">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11268">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1268">
                                            <p:txEl>
                                              <p:pRg st="1" end="1"/>
                                            </p:txEl>
                                          </p:spTgt>
                                        </p:tgtEl>
                                        <p:attrNameLst>
                                          <p:attrName>style.visibility</p:attrName>
                                        </p:attrNameLst>
                                      </p:cBhvr>
                                      <p:to>
                                        <p:strVal val="visible"/>
                                      </p:to>
                                    </p:set>
                                    <p:anim calcmode="lin" valueType="num">
                                      <p:cBhvr>
                                        <p:cTn id="14" dur="500" fill="hold"/>
                                        <p:tgtEl>
                                          <p:spTgt spid="11268">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11268">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11268">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11268">
                                            <p:txEl>
                                              <p:pRg st="2" end="2"/>
                                            </p:txEl>
                                          </p:spTgt>
                                        </p:tgtEl>
                                        <p:attrNameLst>
                                          <p:attrName>style.visibility</p:attrName>
                                        </p:attrNameLst>
                                      </p:cBhvr>
                                      <p:to>
                                        <p:strVal val="visible"/>
                                      </p:to>
                                    </p:set>
                                    <p:anim calcmode="lin" valueType="num">
                                      <p:cBhvr>
                                        <p:cTn id="21" dur="500" fill="hold"/>
                                        <p:tgtEl>
                                          <p:spTgt spid="11268">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11268">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1126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939A5C-843A-771D-C914-F2703C6E3227}"/>
              </a:ext>
            </a:extLst>
          </p:cNvPr>
          <p:cNvSpPr>
            <a:spLocks noGrp="1"/>
          </p:cNvSpPr>
          <p:nvPr>
            <p:ph type="title"/>
          </p:nvPr>
        </p:nvSpPr>
        <p:spPr>
          <a:xfrm>
            <a:off x="1662115" y="752475"/>
            <a:ext cx="7289801" cy="1081088"/>
          </a:xfrm>
        </p:spPr>
        <p:txBody>
          <a:bodyPr/>
          <a:lstStyle/>
          <a:p>
            <a:r>
              <a:rPr lang="en-US" sz="2800" b="1" dirty="0">
                <a:latin typeface="Times New Roman" panose="02020603050405020304" pitchFamily="18" charset="0"/>
                <a:cs typeface="Times New Roman" panose="02020603050405020304" pitchFamily="18" charset="0"/>
              </a:rPr>
              <a:t>XÂY DỰNG SKKN THEO TIÊU CHÍ CỦA QĐ 559</a:t>
            </a:r>
          </a:p>
        </p:txBody>
      </p:sp>
      <p:sp>
        <p:nvSpPr>
          <p:cNvPr id="4" name="Slide Number Placeholder 3">
            <a:extLst>
              <a:ext uri="{FF2B5EF4-FFF2-40B4-BE49-F238E27FC236}">
                <a16:creationId xmlns:a16="http://schemas.microsoft.com/office/drawing/2014/main" id="{ECA18B2E-3620-F57B-2DDB-EF2274BAE453}"/>
              </a:ext>
            </a:extLst>
          </p:cNvPr>
          <p:cNvSpPr>
            <a:spLocks noGrp="1"/>
          </p:cNvSpPr>
          <p:nvPr>
            <p:ph type="sldNum" sz="quarter" idx="12"/>
          </p:nvPr>
        </p:nvSpPr>
        <p:spPr/>
        <p:txBody>
          <a:bodyPr/>
          <a:lstStyle/>
          <a:p>
            <a:pPr>
              <a:defRPr/>
            </a:pPr>
            <a:fld id="{B4B7B5DE-F753-42E2-83ED-A1DC67550663}" type="slidenum">
              <a:rPr lang="en-US" altLang="en-US" smtClean="0"/>
              <a:pPr>
                <a:defRPr/>
              </a:pPr>
              <a:t>40</a:t>
            </a:fld>
            <a:endParaRPr lang="en-US" altLang="en-US"/>
          </a:p>
        </p:txBody>
      </p:sp>
    </p:spTree>
    <p:extLst>
      <p:ext uri="{BB962C8B-B14F-4D97-AF65-F5344CB8AC3E}">
        <p14:creationId xmlns:p14="http://schemas.microsoft.com/office/powerpoint/2010/main" val="246324710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1" descr="image.png"/>
          <p:cNvPicPr>
            <a:picLocks noChangeAspect="1"/>
          </p:cNvPicPr>
          <p:nvPr/>
        </p:nvPicPr>
        <p:blipFill>
          <a:blip r:embed="rId2"/>
          <a:stretch>
            <a:fillRect/>
          </a:stretch>
        </p:blipFill>
        <p:spPr>
          <a:xfrm>
            <a:off x="1916909" y="2264569"/>
            <a:ext cx="4711301" cy="1596494"/>
          </a:xfrm>
          <a:prstGeom prst="rect">
            <a:avLst/>
          </a:prstGeom>
        </p:spPr>
      </p:pic>
      <p:pic>
        <p:nvPicPr>
          <p:cNvPr id="3" name="Picture 2" descr="image.png"/>
          <p:cNvPicPr>
            <a:picLocks noChangeAspect="1"/>
          </p:cNvPicPr>
          <p:nvPr/>
        </p:nvPicPr>
        <p:blipFill>
          <a:blip r:embed="rId3"/>
          <a:stretch>
            <a:fillRect/>
          </a:stretch>
        </p:blipFill>
        <p:spPr>
          <a:xfrm>
            <a:off x="6185299" y="2264569"/>
            <a:ext cx="4711301" cy="1596494"/>
          </a:xfrm>
          <a:prstGeom prst="rect">
            <a:avLst/>
          </a:prstGeom>
        </p:spPr>
      </p:pic>
      <p:pic>
        <p:nvPicPr>
          <p:cNvPr id="4" name="Picture 3" descr="image.png"/>
          <p:cNvPicPr>
            <a:picLocks noChangeAspect="1"/>
          </p:cNvPicPr>
          <p:nvPr/>
        </p:nvPicPr>
        <p:blipFill>
          <a:blip r:embed="rId4"/>
          <a:stretch>
            <a:fillRect/>
          </a:stretch>
        </p:blipFill>
        <p:spPr>
          <a:xfrm>
            <a:off x="1916909" y="3829050"/>
            <a:ext cx="4711301" cy="1596494"/>
          </a:xfrm>
          <a:prstGeom prst="rect">
            <a:avLst/>
          </a:prstGeom>
        </p:spPr>
      </p:pic>
      <p:pic>
        <p:nvPicPr>
          <p:cNvPr id="5" name="Picture 4" descr="image.png"/>
          <p:cNvPicPr>
            <a:picLocks noChangeAspect="1"/>
          </p:cNvPicPr>
          <p:nvPr/>
        </p:nvPicPr>
        <p:blipFill>
          <a:blip r:embed="rId5"/>
          <a:stretch>
            <a:fillRect/>
          </a:stretch>
        </p:blipFill>
        <p:spPr>
          <a:xfrm>
            <a:off x="6185299" y="3829050"/>
            <a:ext cx="4711301" cy="1596494"/>
          </a:xfrm>
          <a:prstGeom prst="rect">
            <a:avLst/>
          </a:prstGeom>
        </p:spPr>
      </p:pic>
      <p:sp>
        <p:nvSpPr>
          <p:cNvPr id="6" name="TextBox 5"/>
          <p:cNvSpPr txBox="1"/>
          <p:nvPr/>
        </p:nvSpPr>
        <p:spPr>
          <a:xfrm>
            <a:off x="2295528" y="1202707"/>
            <a:ext cx="9644794" cy="329001"/>
          </a:xfrm>
          <a:prstGeom prst="rect">
            <a:avLst/>
          </a:prstGeom>
          <a:noFill/>
        </p:spPr>
        <p:txBody>
          <a:bodyPr wrap="square" lIns="0" tIns="0" rIns="0" bIns="0" anchor="ctr">
            <a:spAutoFit/>
          </a:bodyPr>
          <a:lstStyle/>
          <a:p>
            <a:pPr defTabSz="342900" eaLnBrk="1" fontAlgn="auto" hangingPunct="1">
              <a:spcBef>
                <a:spcPts val="0"/>
              </a:spcBef>
              <a:spcAft>
                <a:spcPts val="0"/>
              </a:spcAft>
            </a:pPr>
            <a:r>
              <a:rPr lang="en-US" sz="2138" b="1" dirty="0">
                <a:solidFill>
                  <a:srgbClr val="1E3A8A"/>
                </a:solidFill>
                <a:latin typeface="Montserrat"/>
              </a:rPr>
              <a:t>MỘT SỐ NỘI DUNG CẦN LƯU Ý THEO QUYẾT ĐỊNH 559</a:t>
            </a:r>
            <a:endParaRPr sz="2138" b="1" dirty="0">
              <a:solidFill>
                <a:srgbClr val="1E3A8A"/>
              </a:solidFill>
              <a:latin typeface="Montserrat"/>
            </a:endParaRPr>
          </a:p>
        </p:txBody>
      </p:sp>
      <p:sp>
        <p:nvSpPr>
          <p:cNvPr id="7" name="Rectangle 6"/>
          <p:cNvSpPr/>
          <p:nvPr/>
        </p:nvSpPr>
        <p:spPr>
          <a:xfrm>
            <a:off x="1916906" y="1600204"/>
            <a:ext cx="9628336" cy="45719"/>
          </a:xfrm>
          <a:prstGeom prst="rect">
            <a:avLst/>
          </a:prstGeom>
          <a:solidFill>
            <a:srgbClr val="E2E8F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342900" eaLnBrk="1" fontAlgn="auto" hangingPunct="1">
              <a:spcBef>
                <a:spcPts val="0"/>
              </a:spcBef>
              <a:spcAft>
                <a:spcPts val="0"/>
              </a:spcAft>
            </a:pPr>
            <a:endParaRPr sz="1350">
              <a:solidFill>
                <a:prstClr val="white"/>
              </a:solidFill>
              <a:latin typeface="Calibri"/>
            </a:endParaRPr>
          </a:p>
        </p:txBody>
      </p:sp>
      <p:pic>
        <p:nvPicPr>
          <p:cNvPr id="8" name="Picture 7" descr="image.png"/>
          <p:cNvPicPr>
            <a:picLocks noChangeAspect="1"/>
          </p:cNvPicPr>
          <p:nvPr/>
        </p:nvPicPr>
        <p:blipFill>
          <a:blip r:embed="rId6"/>
          <a:stretch>
            <a:fillRect/>
          </a:stretch>
        </p:blipFill>
        <p:spPr>
          <a:xfrm>
            <a:off x="1916909" y="1210868"/>
            <a:ext cx="312716" cy="312716"/>
          </a:xfrm>
          <a:prstGeom prst="rect">
            <a:avLst/>
          </a:prstGeom>
        </p:spPr>
      </p:pic>
      <p:pic>
        <p:nvPicPr>
          <p:cNvPr id="9" name="Picture 8" descr="image.png"/>
          <p:cNvPicPr>
            <a:picLocks noChangeAspect="1"/>
          </p:cNvPicPr>
          <p:nvPr/>
        </p:nvPicPr>
        <p:blipFill>
          <a:blip r:embed="rId7"/>
          <a:stretch>
            <a:fillRect/>
          </a:stretch>
        </p:blipFill>
        <p:spPr>
          <a:xfrm>
            <a:off x="2102643" y="2450309"/>
            <a:ext cx="4283375" cy="296256"/>
          </a:xfrm>
          <a:prstGeom prst="rect">
            <a:avLst/>
          </a:prstGeom>
        </p:spPr>
      </p:pic>
      <p:sp>
        <p:nvSpPr>
          <p:cNvPr id="10" name="TextBox 9"/>
          <p:cNvSpPr txBox="1"/>
          <p:nvPr/>
        </p:nvSpPr>
        <p:spPr>
          <a:xfrm>
            <a:off x="2102644" y="2778922"/>
            <a:ext cx="4497544" cy="207749"/>
          </a:xfrm>
          <a:prstGeom prst="rect">
            <a:avLst/>
          </a:prstGeom>
          <a:noFill/>
        </p:spPr>
        <p:txBody>
          <a:bodyPr wrap="square" lIns="0" tIns="0" rIns="0" bIns="0" anchor="t">
            <a:spAutoFit/>
          </a:bodyPr>
          <a:lstStyle/>
          <a:p>
            <a:pPr defTabSz="342900" eaLnBrk="1" fontAlgn="auto" hangingPunct="1">
              <a:spcBef>
                <a:spcPts val="0"/>
              </a:spcBef>
              <a:spcAft>
                <a:spcPts val="0"/>
              </a:spcAft>
            </a:pPr>
            <a:r>
              <a:rPr sz="1350" b="1">
                <a:solidFill>
                  <a:srgbClr val="1E3A8A"/>
                </a:solidFill>
                <a:latin typeface="Montserrat"/>
              </a:rPr>
              <a:t>I. Yêu Cầu &amp; Nguyên Tắc</a:t>
            </a:r>
          </a:p>
        </p:txBody>
      </p:sp>
      <p:sp>
        <p:nvSpPr>
          <p:cNvPr id="11" name="TextBox 10"/>
          <p:cNvSpPr txBox="1"/>
          <p:nvPr/>
        </p:nvSpPr>
        <p:spPr>
          <a:xfrm>
            <a:off x="2102643" y="3057528"/>
            <a:ext cx="4283375" cy="419987"/>
          </a:xfrm>
          <a:prstGeom prst="rect">
            <a:avLst/>
          </a:prstGeom>
          <a:noFill/>
        </p:spPr>
        <p:txBody>
          <a:bodyPr wrap="square" lIns="0" tIns="0" rIns="0" bIns="0" anchor="t">
            <a:spAutoFit/>
          </a:bodyPr>
          <a:lstStyle/>
          <a:p>
            <a:pPr defTabSz="342900" eaLnBrk="1" fontAlgn="auto" hangingPunct="1">
              <a:lnSpc>
                <a:spcPts val="1603"/>
              </a:lnSpc>
              <a:spcBef>
                <a:spcPts val="0"/>
              </a:spcBef>
              <a:spcAft>
                <a:spcPts val="0"/>
              </a:spcAft>
            </a:pPr>
            <a:r>
              <a:rPr sz="1800" dirty="0" err="1">
                <a:solidFill>
                  <a:srgbClr val="0070C0"/>
                </a:solidFill>
                <a:latin typeface="Arimo"/>
              </a:rPr>
              <a:t>Nguyên</a:t>
            </a:r>
            <a:r>
              <a:rPr sz="1800" dirty="0">
                <a:solidFill>
                  <a:srgbClr val="0070C0"/>
                </a:solidFill>
                <a:latin typeface="Arimo"/>
              </a:rPr>
              <a:t> </a:t>
            </a:r>
            <a:r>
              <a:rPr sz="1800" dirty="0" err="1">
                <a:solidFill>
                  <a:srgbClr val="0070C0"/>
                </a:solidFill>
                <a:latin typeface="Arimo"/>
              </a:rPr>
              <a:t>tắc</a:t>
            </a:r>
            <a:r>
              <a:rPr sz="1800" dirty="0">
                <a:solidFill>
                  <a:srgbClr val="0070C0"/>
                </a:solidFill>
                <a:latin typeface="Arimo"/>
              </a:rPr>
              <a:t> </a:t>
            </a:r>
            <a:r>
              <a:rPr sz="1800" dirty="0" err="1">
                <a:solidFill>
                  <a:srgbClr val="0070C0"/>
                </a:solidFill>
                <a:latin typeface="Arimo"/>
              </a:rPr>
              <a:t>công</a:t>
            </a:r>
            <a:r>
              <a:rPr sz="1800" dirty="0">
                <a:solidFill>
                  <a:srgbClr val="0070C0"/>
                </a:solidFill>
                <a:latin typeface="Arimo"/>
              </a:rPr>
              <a:t> </a:t>
            </a:r>
            <a:r>
              <a:rPr sz="1800" dirty="0" err="1">
                <a:solidFill>
                  <a:srgbClr val="0070C0"/>
                </a:solidFill>
                <a:latin typeface="Arimo"/>
              </a:rPr>
              <a:t>nhận</a:t>
            </a:r>
            <a:r>
              <a:rPr sz="1800" dirty="0">
                <a:solidFill>
                  <a:srgbClr val="0070C0"/>
                </a:solidFill>
                <a:latin typeface="Arimo"/>
              </a:rPr>
              <a:t>, </a:t>
            </a:r>
            <a:r>
              <a:rPr sz="1800" dirty="0" err="1">
                <a:solidFill>
                  <a:srgbClr val="0070C0"/>
                </a:solidFill>
                <a:latin typeface="Arimo"/>
              </a:rPr>
              <a:t>tính</a:t>
            </a:r>
            <a:r>
              <a:rPr sz="1800" dirty="0">
                <a:solidFill>
                  <a:srgbClr val="0070C0"/>
                </a:solidFill>
                <a:latin typeface="Arimo"/>
              </a:rPr>
              <a:t> </a:t>
            </a:r>
            <a:r>
              <a:rPr sz="1800" dirty="0" err="1">
                <a:solidFill>
                  <a:srgbClr val="0070C0"/>
                </a:solidFill>
                <a:latin typeface="Arimo"/>
              </a:rPr>
              <a:t>hợp</a:t>
            </a:r>
            <a:r>
              <a:rPr sz="1800" dirty="0">
                <a:solidFill>
                  <a:srgbClr val="0070C0"/>
                </a:solidFill>
                <a:latin typeface="Arimo"/>
              </a:rPr>
              <a:t> </a:t>
            </a:r>
            <a:r>
              <a:rPr sz="1800" dirty="0" err="1">
                <a:solidFill>
                  <a:srgbClr val="0070C0"/>
                </a:solidFill>
                <a:latin typeface="Arimo"/>
              </a:rPr>
              <a:t>pháp</a:t>
            </a:r>
            <a:r>
              <a:rPr sz="1800" dirty="0">
                <a:solidFill>
                  <a:srgbClr val="0070C0"/>
                </a:solidFill>
                <a:latin typeface="Arimo"/>
              </a:rPr>
              <a:t>, </a:t>
            </a:r>
            <a:r>
              <a:rPr sz="1800" dirty="0" err="1">
                <a:solidFill>
                  <a:srgbClr val="0070C0"/>
                </a:solidFill>
                <a:latin typeface="Arimo"/>
              </a:rPr>
              <a:t>yêu</a:t>
            </a:r>
            <a:r>
              <a:rPr sz="1800" dirty="0">
                <a:solidFill>
                  <a:srgbClr val="0070C0"/>
                </a:solidFill>
                <a:latin typeface="Arimo"/>
              </a:rPr>
              <a:t> </a:t>
            </a:r>
            <a:r>
              <a:rPr sz="1800" dirty="0" err="1">
                <a:solidFill>
                  <a:srgbClr val="0070C0"/>
                </a:solidFill>
                <a:latin typeface="Arimo"/>
              </a:rPr>
              <a:t>cầu</a:t>
            </a:r>
            <a:r>
              <a:rPr sz="1800" dirty="0">
                <a:solidFill>
                  <a:srgbClr val="0070C0"/>
                </a:solidFill>
                <a:latin typeface="Arimo"/>
              </a:rPr>
              <a:t> </a:t>
            </a:r>
            <a:r>
              <a:rPr sz="1800" dirty="0" err="1">
                <a:solidFill>
                  <a:srgbClr val="0070C0"/>
                </a:solidFill>
                <a:latin typeface="Arimo"/>
              </a:rPr>
              <a:t>về</a:t>
            </a:r>
            <a:r>
              <a:rPr sz="1800" dirty="0">
                <a:solidFill>
                  <a:srgbClr val="0070C0"/>
                </a:solidFill>
                <a:latin typeface="Arimo"/>
              </a:rPr>
              <a:t> </a:t>
            </a:r>
            <a:r>
              <a:rPr sz="1800" dirty="0" err="1">
                <a:solidFill>
                  <a:srgbClr val="0070C0"/>
                </a:solidFill>
                <a:latin typeface="Arimo"/>
              </a:rPr>
              <a:t>nội</a:t>
            </a:r>
            <a:r>
              <a:rPr sz="1800" dirty="0">
                <a:solidFill>
                  <a:srgbClr val="0070C0"/>
                </a:solidFill>
                <a:latin typeface="Arimo"/>
              </a:rPr>
              <a:t> dung và </a:t>
            </a:r>
            <a:r>
              <a:rPr sz="1800" dirty="0" err="1">
                <a:solidFill>
                  <a:srgbClr val="0070C0"/>
                </a:solidFill>
                <a:latin typeface="Arimo"/>
              </a:rPr>
              <a:t>chống</a:t>
            </a:r>
            <a:r>
              <a:rPr sz="1800" dirty="0">
                <a:solidFill>
                  <a:srgbClr val="0070C0"/>
                </a:solidFill>
                <a:latin typeface="Arimo"/>
              </a:rPr>
              <a:t> </a:t>
            </a:r>
            <a:r>
              <a:rPr sz="1800" dirty="0" err="1">
                <a:solidFill>
                  <a:srgbClr val="0070C0"/>
                </a:solidFill>
                <a:latin typeface="Arimo"/>
              </a:rPr>
              <a:t>sao</a:t>
            </a:r>
            <a:r>
              <a:rPr sz="1800" dirty="0">
                <a:solidFill>
                  <a:srgbClr val="0070C0"/>
                </a:solidFill>
                <a:latin typeface="Arimo"/>
              </a:rPr>
              <a:t> </a:t>
            </a:r>
            <a:r>
              <a:rPr sz="1800" dirty="0" err="1">
                <a:solidFill>
                  <a:srgbClr val="0070C0"/>
                </a:solidFill>
                <a:latin typeface="Arimo"/>
              </a:rPr>
              <a:t>chép</a:t>
            </a:r>
            <a:r>
              <a:rPr sz="1800" dirty="0">
                <a:solidFill>
                  <a:srgbClr val="0070C0"/>
                </a:solidFill>
                <a:latin typeface="Arimo"/>
              </a:rPr>
              <a:t> </a:t>
            </a:r>
            <a:r>
              <a:rPr sz="1800" dirty="0" err="1">
                <a:solidFill>
                  <a:srgbClr val="0070C0"/>
                </a:solidFill>
                <a:latin typeface="Arimo"/>
              </a:rPr>
              <a:t>sáng</a:t>
            </a:r>
            <a:r>
              <a:rPr sz="1800" dirty="0">
                <a:solidFill>
                  <a:srgbClr val="0070C0"/>
                </a:solidFill>
                <a:latin typeface="Arimo"/>
              </a:rPr>
              <a:t> </a:t>
            </a:r>
            <a:r>
              <a:rPr sz="1800" dirty="0" err="1">
                <a:solidFill>
                  <a:srgbClr val="0070C0"/>
                </a:solidFill>
                <a:latin typeface="Arimo"/>
              </a:rPr>
              <a:t>kiến</a:t>
            </a:r>
            <a:r>
              <a:rPr sz="1800" dirty="0">
                <a:solidFill>
                  <a:srgbClr val="0070C0"/>
                </a:solidFill>
                <a:latin typeface="Arimo"/>
              </a:rPr>
              <a:t>.</a:t>
            </a:r>
          </a:p>
        </p:txBody>
      </p:sp>
      <p:pic>
        <p:nvPicPr>
          <p:cNvPr id="12" name="Picture 11" descr="image.png"/>
          <p:cNvPicPr>
            <a:picLocks noChangeAspect="1"/>
          </p:cNvPicPr>
          <p:nvPr/>
        </p:nvPicPr>
        <p:blipFill>
          <a:blip r:embed="rId8"/>
          <a:stretch>
            <a:fillRect/>
          </a:stretch>
        </p:blipFill>
        <p:spPr>
          <a:xfrm>
            <a:off x="6371033" y="2450309"/>
            <a:ext cx="4283375" cy="296256"/>
          </a:xfrm>
          <a:prstGeom prst="rect">
            <a:avLst/>
          </a:prstGeom>
        </p:spPr>
      </p:pic>
      <p:sp>
        <p:nvSpPr>
          <p:cNvPr id="13" name="TextBox 12"/>
          <p:cNvSpPr txBox="1"/>
          <p:nvPr/>
        </p:nvSpPr>
        <p:spPr>
          <a:xfrm>
            <a:off x="6371034" y="2778922"/>
            <a:ext cx="4497544" cy="207749"/>
          </a:xfrm>
          <a:prstGeom prst="rect">
            <a:avLst/>
          </a:prstGeom>
          <a:noFill/>
        </p:spPr>
        <p:txBody>
          <a:bodyPr wrap="square" lIns="0" tIns="0" rIns="0" bIns="0" anchor="t">
            <a:spAutoFit/>
          </a:bodyPr>
          <a:lstStyle/>
          <a:p>
            <a:pPr defTabSz="342900" eaLnBrk="1" fontAlgn="auto" hangingPunct="1">
              <a:spcBef>
                <a:spcPts val="0"/>
              </a:spcBef>
              <a:spcAft>
                <a:spcPts val="0"/>
              </a:spcAft>
            </a:pPr>
            <a:r>
              <a:rPr sz="1350" b="1">
                <a:solidFill>
                  <a:srgbClr val="1E3A8A"/>
                </a:solidFill>
                <a:latin typeface="Montserrat"/>
              </a:rPr>
              <a:t>II. Tiêu Chí Đánh Giá</a:t>
            </a:r>
          </a:p>
        </p:txBody>
      </p:sp>
      <p:sp>
        <p:nvSpPr>
          <p:cNvPr id="14" name="TextBox 13"/>
          <p:cNvSpPr txBox="1"/>
          <p:nvPr/>
        </p:nvSpPr>
        <p:spPr>
          <a:xfrm>
            <a:off x="6371033" y="3057528"/>
            <a:ext cx="4497544" cy="419987"/>
          </a:xfrm>
          <a:prstGeom prst="rect">
            <a:avLst/>
          </a:prstGeom>
          <a:noFill/>
        </p:spPr>
        <p:txBody>
          <a:bodyPr wrap="square" lIns="0" tIns="0" rIns="0" bIns="0" anchor="t">
            <a:spAutoFit/>
          </a:bodyPr>
          <a:lstStyle/>
          <a:p>
            <a:pPr defTabSz="342900" eaLnBrk="1" fontAlgn="auto" hangingPunct="1">
              <a:lnSpc>
                <a:spcPts val="1603"/>
              </a:lnSpc>
              <a:spcBef>
                <a:spcPts val="0"/>
              </a:spcBef>
              <a:spcAft>
                <a:spcPts val="0"/>
              </a:spcAft>
            </a:pPr>
            <a:r>
              <a:rPr sz="1800" dirty="0">
                <a:solidFill>
                  <a:srgbClr val="0070C0"/>
                </a:solidFill>
                <a:latin typeface="Arimo"/>
              </a:rPr>
              <a:t>Chi </a:t>
            </a:r>
            <a:r>
              <a:rPr sz="1800" dirty="0" err="1">
                <a:solidFill>
                  <a:srgbClr val="0070C0"/>
                </a:solidFill>
                <a:latin typeface="Arimo"/>
              </a:rPr>
              <a:t>tiết</a:t>
            </a:r>
            <a:r>
              <a:rPr sz="1800" dirty="0">
                <a:solidFill>
                  <a:srgbClr val="0070C0"/>
                </a:solidFill>
                <a:latin typeface="Arimo"/>
              </a:rPr>
              <a:t> thang </a:t>
            </a:r>
            <a:r>
              <a:rPr sz="1800" dirty="0" err="1">
                <a:solidFill>
                  <a:srgbClr val="0070C0"/>
                </a:solidFill>
                <a:latin typeface="Arimo"/>
              </a:rPr>
              <a:t>điểm</a:t>
            </a:r>
            <a:r>
              <a:rPr sz="1800" dirty="0">
                <a:solidFill>
                  <a:srgbClr val="0070C0"/>
                </a:solidFill>
                <a:latin typeface="Arimo"/>
              </a:rPr>
              <a:t> 100 </a:t>
            </a:r>
            <a:r>
              <a:rPr sz="1800" dirty="0" err="1">
                <a:solidFill>
                  <a:srgbClr val="0070C0"/>
                </a:solidFill>
                <a:latin typeface="Arimo"/>
              </a:rPr>
              <a:t>cho</a:t>
            </a:r>
            <a:r>
              <a:rPr sz="1800" dirty="0">
                <a:solidFill>
                  <a:srgbClr val="0070C0"/>
                </a:solidFill>
                <a:latin typeface="Arimo"/>
              </a:rPr>
              <a:t> </a:t>
            </a:r>
            <a:r>
              <a:rPr sz="1800" dirty="0" err="1">
                <a:solidFill>
                  <a:srgbClr val="0070C0"/>
                </a:solidFill>
                <a:latin typeface="Arimo"/>
              </a:rPr>
              <a:t>Tính</a:t>
            </a:r>
            <a:r>
              <a:rPr sz="1800" dirty="0">
                <a:solidFill>
                  <a:srgbClr val="0070C0"/>
                </a:solidFill>
                <a:latin typeface="Arimo"/>
              </a:rPr>
              <a:t> </a:t>
            </a:r>
            <a:r>
              <a:rPr sz="1800" dirty="0" err="1">
                <a:solidFill>
                  <a:srgbClr val="0070C0"/>
                </a:solidFill>
                <a:latin typeface="Arimo"/>
              </a:rPr>
              <a:t>mới</a:t>
            </a:r>
            <a:r>
              <a:rPr sz="1800" dirty="0">
                <a:solidFill>
                  <a:srgbClr val="0070C0"/>
                </a:solidFill>
                <a:latin typeface="Arimo"/>
              </a:rPr>
              <a:t> (20đ), Hiệu </a:t>
            </a:r>
            <a:r>
              <a:rPr sz="1800" dirty="0" err="1">
                <a:solidFill>
                  <a:srgbClr val="0070C0"/>
                </a:solidFill>
                <a:latin typeface="Arimo"/>
              </a:rPr>
              <a:t>quả</a:t>
            </a:r>
            <a:r>
              <a:rPr sz="1800" dirty="0">
                <a:solidFill>
                  <a:srgbClr val="0070C0"/>
                </a:solidFill>
                <a:latin typeface="Arimo"/>
              </a:rPr>
              <a:t> (40đ) </a:t>
            </a:r>
            <a:r>
              <a:rPr sz="1800" dirty="0" err="1">
                <a:solidFill>
                  <a:srgbClr val="0070C0"/>
                </a:solidFill>
                <a:latin typeface="Arimo"/>
              </a:rPr>
              <a:t>và</a:t>
            </a:r>
            <a:r>
              <a:rPr sz="1800" dirty="0">
                <a:solidFill>
                  <a:srgbClr val="0070C0"/>
                </a:solidFill>
                <a:latin typeface="Arimo"/>
              </a:rPr>
              <a:t> </a:t>
            </a:r>
            <a:r>
              <a:rPr sz="1800" dirty="0" err="1">
                <a:solidFill>
                  <a:srgbClr val="0070C0"/>
                </a:solidFill>
                <a:latin typeface="Arimo"/>
              </a:rPr>
              <a:t>Khả</a:t>
            </a:r>
            <a:r>
              <a:rPr sz="1800" dirty="0">
                <a:solidFill>
                  <a:srgbClr val="0070C0"/>
                </a:solidFill>
                <a:latin typeface="Arimo"/>
              </a:rPr>
              <a:t> </a:t>
            </a:r>
            <a:r>
              <a:rPr sz="1800" dirty="0" err="1">
                <a:solidFill>
                  <a:srgbClr val="0070C0"/>
                </a:solidFill>
                <a:latin typeface="Arimo"/>
              </a:rPr>
              <a:t>năng</a:t>
            </a:r>
            <a:r>
              <a:rPr sz="1800" dirty="0">
                <a:solidFill>
                  <a:srgbClr val="0070C0"/>
                </a:solidFill>
                <a:latin typeface="Arimo"/>
              </a:rPr>
              <a:t> </a:t>
            </a:r>
            <a:r>
              <a:rPr sz="1800" dirty="0" err="1">
                <a:solidFill>
                  <a:srgbClr val="0070C0"/>
                </a:solidFill>
                <a:latin typeface="Arimo"/>
              </a:rPr>
              <a:t>nhân</a:t>
            </a:r>
            <a:r>
              <a:rPr sz="1800" dirty="0">
                <a:solidFill>
                  <a:srgbClr val="0070C0"/>
                </a:solidFill>
                <a:latin typeface="Arimo"/>
              </a:rPr>
              <a:t> </a:t>
            </a:r>
            <a:r>
              <a:rPr sz="1800" dirty="0" err="1">
                <a:solidFill>
                  <a:srgbClr val="0070C0"/>
                </a:solidFill>
                <a:latin typeface="Arimo"/>
              </a:rPr>
              <a:t>rộng</a:t>
            </a:r>
            <a:r>
              <a:rPr sz="1800" dirty="0">
                <a:solidFill>
                  <a:srgbClr val="0070C0"/>
                </a:solidFill>
                <a:latin typeface="Arimo"/>
              </a:rPr>
              <a:t> (40đ).</a:t>
            </a:r>
          </a:p>
        </p:txBody>
      </p:sp>
      <p:pic>
        <p:nvPicPr>
          <p:cNvPr id="15" name="Picture 14" descr="image.png"/>
          <p:cNvPicPr>
            <a:picLocks noChangeAspect="1"/>
          </p:cNvPicPr>
          <p:nvPr/>
        </p:nvPicPr>
        <p:blipFill>
          <a:blip r:embed="rId9"/>
          <a:stretch>
            <a:fillRect/>
          </a:stretch>
        </p:blipFill>
        <p:spPr>
          <a:xfrm>
            <a:off x="2102643" y="4014791"/>
            <a:ext cx="4283375" cy="296256"/>
          </a:xfrm>
          <a:prstGeom prst="rect">
            <a:avLst/>
          </a:prstGeom>
        </p:spPr>
      </p:pic>
      <p:sp>
        <p:nvSpPr>
          <p:cNvPr id="16" name="TextBox 15"/>
          <p:cNvSpPr txBox="1"/>
          <p:nvPr/>
        </p:nvSpPr>
        <p:spPr>
          <a:xfrm>
            <a:off x="2102644" y="4343403"/>
            <a:ext cx="4497544" cy="207749"/>
          </a:xfrm>
          <a:prstGeom prst="rect">
            <a:avLst/>
          </a:prstGeom>
          <a:noFill/>
        </p:spPr>
        <p:txBody>
          <a:bodyPr wrap="square" lIns="0" tIns="0" rIns="0" bIns="0" anchor="t">
            <a:spAutoFit/>
          </a:bodyPr>
          <a:lstStyle/>
          <a:p>
            <a:pPr defTabSz="342900" eaLnBrk="1" fontAlgn="auto" hangingPunct="1">
              <a:spcBef>
                <a:spcPts val="0"/>
              </a:spcBef>
              <a:spcAft>
                <a:spcPts val="0"/>
              </a:spcAft>
            </a:pPr>
            <a:r>
              <a:rPr sz="1350" b="1">
                <a:solidFill>
                  <a:srgbClr val="1E3A8A"/>
                </a:solidFill>
                <a:latin typeface="Montserrat"/>
              </a:rPr>
              <a:t>III. Tác Giả &amp; Đóng Góp</a:t>
            </a:r>
          </a:p>
        </p:txBody>
      </p:sp>
      <p:sp>
        <p:nvSpPr>
          <p:cNvPr id="17" name="TextBox 16"/>
          <p:cNvSpPr txBox="1"/>
          <p:nvPr/>
        </p:nvSpPr>
        <p:spPr>
          <a:xfrm>
            <a:off x="2102643" y="4622010"/>
            <a:ext cx="4283375" cy="419987"/>
          </a:xfrm>
          <a:prstGeom prst="rect">
            <a:avLst/>
          </a:prstGeom>
          <a:noFill/>
        </p:spPr>
        <p:txBody>
          <a:bodyPr wrap="square" lIns="0" tIns="0" rIns="0" bIns="0" anchor="t">
            <a:spAutoFit/>
          </a:bodyPr>
          <a:lstStyle/>
          <a:p>
            <a:pPr defTabSz="342900" eaLnBrk="1" fontAlgn="auto" hangingPunct="1">
              <a:lnSpc>
                <a:spcPts val="1603"/>
              </a:lnSpc>
              <a:spcBef>
                <a:spcPts val="0"/>
              </a:spcBef>
              <a:spcAft>
                <a:spcPts val="0"/>
              </a:spcAft>
            </a:pPr>
            <a:r>
              <a:rPr sz="1800" dirty="0">
                <a:solidFill>
                  <a:srgbClr val="0070C0"/>
                </a:solidFill>
                <a:latin typeface="Arimo"/>
              </a:rPr>
              <a:t>Quy </a:t>
            </a:r>
            <a:r>
              <a:rPr sz="1800" dirty="0" err="1">
                <a:solidFill>
                  <a:srgbClr val="0070C0"/>
                </a:solidFill>
                <a:latin typeface="Arimo"/>
              </a:rPr>
              <a:t>định</a:t>
            </a:r>
            <a:r>
              <a:rPr sz="1800" dirty="0">
                <a:solidFill>
                  <a:srgbClr val="0070C0"/>
                </a:solidFill>
                <a:latin typeface="Arimo"/>
              </a:rPr>
              <a:t> </a:t>
            </a:r>
            <a:r>
              <a:rPr sz="1800" dirty="0" err="1">
                <a:solidFill>
                  <a:srgbClr val="0070C0"/>
                </a:solidFill>
                <a:latin typeface="Arimo"/>
              </a:rPr>
              <a:t>số</a:t>
            </a:r>
            <a:r>
              <a:rPr sz="1800" dirty="0">
                <a:solidFill>
                  <a:srgbClr val="0070C0"/>
                </a:solidFill>
                <a:latin typeface="Arimo"/>
              </a:rPr>
              <a:t> </a:t>
            </a:r>
            <a:r>
              <a:rPr sz="1800" dirty="0" err="1">
                <a:solidFill>
                  <a:srgbClr val="0070C0"/>
                </a:solidFill>
                <a:latin typeface="Arimo"/>
              </a:rPr>
              <a:t>lượng</a:t>
            </a:r>
            <a:r>
              <a:rPr sz="1800" dirty="0">
                <a:solidFill>
                  <a:srgbClr val="0070C0"/>
                </a:solidFill>
                <a:latin typeface="Arimo"/>
              </a:rPr>
              <a:t> </a:t>
            </a:r>
            <a:r>
              <a:rPr sz="1800" dirty="0" err="1">
                <a:solidFill>
                  <a:srgbClr val="0070C0"/>
                </a:solidFill>
                <a:latin typeface="Arimo"/>
              </a:rPr>
              <a:t>tối</a:t>
            </a:r>
            <a:r>
              <a:rPr sz="1800" dirty="0">
                <a:solidFill>
                  <a:srgbClr val="0070C0"/>
                </a:solidFill>
                <a:latin typeface="Arimo"/>
              </a:rPr>
              <a:t> </a:t>
            </a:r>
            <a:r>
              <a:rPr sz="1800" dirty="0" err="1">
                <a:solidFill>
                  <a:srgbClr val="0070C0"/>
                </a:solidFill>
                <a:latin typeface="Arimo"/>
              </a:rPr>
              <a:t>đa</a:t>
            </a:r>
            <a:r>
              <a:rPr sz="1800" dirty="0">
                <a:solidFill>
                  <a:srgbClr val="0070C0"/>
                </a:solidFill>
                <a:latin typeface="Arimo"/>
              </a:rPr>
              <a:t> </a:t>
            </a:r>
            <a:r>
              <a:rPr sz="1800" dirty="0" err="1">
                <a:solidFill>
                  <a:srgbClr val="0070C0"/>
                </a:solidFill>
                <a:latin typeface="Arimo"/>
              </a:rPr>
              <a:t>đồng</a:t>
            </a:r>
            <a:r>
              <a:rPr sz="1800" dirty="0">
                <a:solidFill>
                  <a:srgbClr val="0070C0"/>
                </a:solidFill>
                <a:latin typeface="Arimo"/>
              </a:rPr>
              <a:t> </a:t>
            </a:r>
            <a:r>
              <a:rPr sz="1800" dirty="0" err="1">
                <a:solidFill>
                  <a:srgbClr val="0070C0"/>
                </a:solidFill>
                <a:latin typeface="Arimo"/>
              </a:rPr>
              <a:t>tác</a:t>
            </a:r>
            <a:r>
              <a:rPr sz="1800" dirty="0">
                <a:solidFill>
                  <a:srgbClr val="0070C0"/>
                </a:solidFill>
                <a:latin typeface="Arimo"/>
              </a:rPr>
              <a:t> </a:t>
            </a:r>
            <a:r>
              <a:rPr sz="1800" dirty="0" err="1">
                <a:solidFill>
                  <a:srgbClr val="0070C0"/>
                </a:solidFill>
                <a:latin typeface="Arimo"/>
              </a:rPr>
              <a:t>giả</a:t>
            </a:r>
            <a:r>
              <a:rPr sz="1800" dirty="0">
                <a:solidFill>
                  <a:srgbClr val="0070C0"/>
                </a:solidFill>
                <a:latin typeface="Arimo"/>
              </a:rPr>
              <a:t> </a:t>
            </a:r>
            <a:r>
              <a:rPr sz="1800" dirty="0" err="1">
                <a:solidFill>
                  <a:srgbClr val="0070C0"/>
                </a:solidFill>
                <a:latin typeface="Arimo"/>
              </a:rPr>
              <a:t>và</a:t>
            </a:r>
            <a:r>
              <a:rPr sz="1800" dirty="0">
                <a:solidFill>
                  <a:srgbClr val="0070C0"/>
                </a:solidFill>
                <a:latin typeface="Arimo"/>
              </a:rPr>
              <a:t> </a:t>
            </a:r>
            <a:r>
              <a:rPr sz="1800" dirty="0" err="1">
                <a:solidFill>
                  <a:srgbClr val="0070C0"/>
                </a:solidFill>
                <a:latin typeface="Arimo"/>
              </a:rPr>
              <a:t>tỉ</a:t>
            </a:r>
            <a:r>
              <a:rPr sz="1800" dirty="0">
                <a:solidFill>
                  <a:srgbClr val="0070C0"/>
                </a:solidFill>
                <a:latin typeface="Arimo"/>
              </a:rPr>
              <a:t> </a:t>
            </a:r>
            <a:r>
              <a:rPr sz="1800" dirty="0" err="1">
                <a:solidFill>
                  <a:srgbClr val="0070C0"/>
                </a:solidFill>
                <a:latin typeface="Arimo"/>
              </a:rPr>
              <a:t>lệ</a:t>
            </a:r>
            <a:r>
              <a:rPr sz="1800" dirty="0">
                <a:solidFill>
                  <a:srgbClr val="0070C0"/>
                </a:solidFill>
                <a:latin typeface="Arimo"/>
              </a:rPr>
              <a:t> </a:t>
            </a:r>
            <a:r>
              <a:rPr sz="1800" dirty="0" err="1">
                <a:solidFill>
                  <a:srgbClr val="0070C0"/>
                </a:solidFill>
                <a:latin typeface="Arimo"/>
              </a:rPr>
              <a:t>đóng</a:t>
            </a:r>
            <a:r>
              <a:rPr sz="1800" dirty="0">
                <a:solidFill>
                  <a:srgbClr val="0070C0"/>
                </a:solidFill>
                <a:latin typeface="Arimo"/>
              </a:rPr>
              <a:t> </a:t>
            </a:r>
            <a:r>
              <a:rPr sz="1800" dirty="0" err="1">
                <a:solidFill>
                  <a:srgbClr val="0070C0"/>
                </a:solidFill>
                <a:latin typeface="Arimo"/>
              </a:rPr>
              <a:t>góp</a:t>
            </a:r>
            <a:r>
              <a:rPr sz="1800" dirty="0">
                <a:solidFill>
                  <a:srgbClr val="0070C0"/>
                </a:solidFill>
                <a:latin typeface="Arimo"/>
              </a:rPr>
              <a:t> </a:t>
            </a:r>
            <a:r>
              <a:rPr sz="1800" dirty="0" err="1">
                <a:solidFill>
                  <a:srgbClr val="0070C0"/>
                </a:solidFill>
                <a:latin typeface="Arimo"/>
              </a:rPr>
              <a:t>tối</a:t>
            </a:r>
            <a:r>
              <a:rPr sz="1800" dirty="0">
                <a:solidFill>
                  <a:srgbClr val="0070C0"/>
                </a:solidFill>
                <a:latin typeface="Arimo"/>
              </a:rPr>
              <a:t> </a:t>
            </a:r>
            <a:r>
              <a:rPr sz="1800" dirty="0" err="1">
                <a:solidFill>
                  <a:srgbClr val="0070C0"/>
                </a:solidFill>
                <a:latin typeface="Arimo"/>
              </a:rPr>
              <a:t>thiểu</a:t>
            </a:r>
            <a:r>
              <a:rPr sz="1800" dirty="0">
                <a:solidFill>
                  <a:srgbClr val="0070C0"/>
                </a:solidFill>
                <a:latin typeface="Arimo"/>
              </a:rPr>
              <a:t> </a:t>
            </a:r>
            <a:r>
              <a:rPr sz="1800" dirty="0" err="1">
                <a:solidFill>
                  <a:srgbClr val="0070C0"/>
                </a:solidFill>
                <a:latin typeface="Arimo"/>
              </a:rPr>
              <a:t>theo</a:t>
            </a:r>
            <a:r>
              <a:rPr sz="1800" dirty="0">
                <a:solidFill>
                  <a:srgbClr val="0070C0"/>
                </a:solidFill>
                <a:latin typeface="Arimo"/>
              </a:rPr>
              <a:t> </a:t>
            </a:r>
            <a:r>
              <a:rPr sz="1800" dirty="0" err="1">
                <a:solidFill>
                  <a:srgbClr val="0070C0"/>
                </a:solidFill>
                <a:latin typeface="Arimo"/>
              </a:rPr>
              <a:t>quy</a:t>
            </a:r>
            <a:r>
              <a:rPr sz="1800" dirty="0">
                <a:solidFill>
                  <a:srgbClr val="0070C0"/>
                </a:solidFill>
                <a:latin typeface="Arimo"/>
              </a:rPr>
              <a:t> </a:t>
            </a:r>
            <a:r>
              <a:rPr sz="1800" dirty="0" err="1">
                <a:solidFill>
                  <a:srgbClr val="0070C0"/>
                </a:solidFill>
                <a:latin typeface="Arimo"/>
              </a:rPr>
              <a:t>định</a:t>
            </a:r>
            <a:r>
              <a:rPr sz="1800" dirty="0">
                <a:solidFill>
                  <a:srgbClr val="0070C0"/>
                </a:solidFill>
                <a:latin typeface="Arimo"/>
              </a:rPr>
              <a:t>.</a:t>
            </a:r>
          </a:p>
        </p:txBody>
      </p:sp>
      <p:pic>
        <p:nvPicPr>
          <p:cNvPr id="18" name="Picture 17" descr="image.png"/>
          <p:cNvPicPr>
            <a:picLocks noChangeAspect="1"/>
          </p:cNvPicPr>
          <p:nvPr/>
        </p:nvPicPr>
        <p:blipFill>
          <a:blip r:embed="rId10"/>
          <a:stretch>
            <a:fillRect/>
          </a:stretch>
        </p:blipFill>
        <p:spPr>
          <a:xfrm>
            <a:off x="6371033" y="4014791"/>
            <a:ext cx="4283375" cy="296256"/>
          </a:xfrm>
          <a:prstGeom prst="rect">
            <a:avLst/>
          </a:prstGeom>
        </p:spPr>
      </p:pic>
      <p:sp>
        <p:nvSpPr>
          <p:cNvPr id="19" name="TextBox 18"/>
          <p:cNvSpPr txBox="1"/>
          <p:nvPr/>
        </p:nvSpPr>
        <p:spPr>
          <a:xfrm>
            <a:off x="6371034" y="4343403"/>
            <a:ext cx="4497544" cy="207749"/>
          </a:xfrm>
          <a:prstGeom prst="rect">
            <a:avLst/>
          </a:prstGeom>
          <a:noFill/>
        </p:spPr>
        <p:txBody>
          <a:bodyPr wrap="square" lIns="0" tIns="0" rIns="0" bIns="0" anchor="t">
            <a:spAutoFit/>
          </a:bodyPr>
          <a:lstStyle/>
          <a:p>
            <a:pPr defTabSz="342900" eaLnBrk="1" fontAlgn="auto" hangingPunct="1">
              <a:spcBef>
                <a:spcPts val="0"/>
              </a:spcBef>
              <a:spcAft>
                <a:spcPts val="0"/>
              </a:spcAft>
            </a:pPr>
            <a:r>
              <a:rPr sz="1350" b="1">
                <a:solidFill>
                  <a:srgbClr val="1E3A8A"/>
                </a:solidFill>
                <a:latin typeface="Montserrat"/>
              </a:rPr>
              <a:t>IV. Quy Trình &amp; Hồ Sơ</a:t>
            </a:r>
          </a:p>
        </p:txBody>
      </p:sp>
      <p:sp>
        <p:nvSpPr>
          <p:cNvPr id="20" name="TextBox 19"/>
          <p:cNvSpPr txBox="1"/>
          <p:nvPr/>
        </p:nvSpPr>
        <p:spPr>
          <a:xfrm>
            <a:off x="6371033" y="4622010"/>
            <a:ext cx="4283375" cy="419987"/>
          </a:xfrm>
          <a:prstGeom prst="rect">
            <a:avLst/>
          </a:prstGeom>
          <a:noFill/>
        </p:spPr>
        <p:txBody>
          <a:bodyPr wrap="square" lIns="0" tIns="0" rIns="0" bIns="0" anchor="t">
            <a:spAutoFit/>
          </a:bodyPr>
          <a:lstStyle/>
          <a:p>
            <a:pPr defTabSz="342900" eaLnBrk="1" fontAlgn="auto" hangingPunct="1">
              <a:lnSpc>
                <a:spcPts val="1603"/>
              </a:lnSpc>
              <a:spcBef>
                <a:spcPts val="0"/>
              </a:spcBef>
              <a:spcAft>
                <a:spcPts val="0"/>
              </a:spcAft>
            </a:pPr>
            <a:r>
              <a:rPr sz="1800" dirty="0">
                <a:solidFill>
                  <a:srgbClr val="0070C0"/>
                </a:solidFill>
                <a:latin typeface="Arimo"/>
              </a:rPr>
              <a:t>Thành </a:t>
            </a:r>
            <a:r>
              <a:rPr sz="1800" dirty="0" err="1">
                <a:solidFill>
                  <a:srgbClr val="0070C0"/>
                </a:solidFill>
                <a:latin typeface="Arimo"/>
              </a:rPr>
              <a:t>phần</a:t>
            </a:r>
            <a:r>
              <a:rPr sz="1800" dirty="0">
                <a:solidFill>
                  <a:srgbClr val="0070C0"/>
                </a:solidFill>
                <a:latin typeface="Arimo"/>
              </a:rPr>
              <a:t> </a:t>
            </a:r>
            <a:r>
              <a:rPr sz="1800" dirty="0" err="1">
                <a:solidFill>
                  <a:srgbClr val="0070C0"/>
                </a:solidFill>
                <a:latin typeface="Arimo"/>
              </a:rPr>
              <a:t>hồ</a:t>
            </a:r>
            <a:r>
              <a:rPr sz="1800" dirty="0">
                <a:solidFill>
                  <a:srgbClr val="0070C0"/>
                </a:solidFill>
                <a:latin typeface="Arimo"/>
              </a:rPr>
              <a:t> </a:t>
            </a:r>
            <a:r>
              <a:rPr sz="1800" dirty="0" err="1">
                <a:solidFill>
                  <a:srgbClr val="0070C0"/>
                </a:solidFill>
                <a:latin typeface="Arimo"/>
              </a:rPr>
              <a:t>sơ</a:t>
            </a:r>
            <a:r>
              <a:rPr sz="1800" dirty="0">
                <a:solidFill>
                  <a:srgbClr val="0070C0"/>
                </a:solidFill>
                <a:latin typeface="Arimo"/>
              </a:rPr>
              <a:t>, </a:t>
            </a:r>
            <a:r>
              <a:rPr sz="1800" dirty="0" err="1">
                <a:solidFill>
                  <a:srgbClr val="0070C0"/>
                </a:solidFill>
                <a:latin typeface="Arimo"/>
              </a:rPr>
              <a:t>báo</a:t>
            </a:r>
            <a:r>
              <a:rPr sz="1800" dirty="0">
                <a:solidFill>
                  <a:srgbClr val="0070C0"/>
                </a:solidFill>
                <a:latin typeface="Arimo"/>
              </a:rPr>
              <a:t> </a:t>
            </a:r>
            <a:r>
              <a:rPr sz="1800" dirty="0" err="1">
                <a:solidFill>
                  <a:srgbClr val="0070C0"/>
                </a:solidFill>
                <a:latin typeface="Arimo"/>
              </a:rPr>
              <a:t>cáo</a:t>
            </a:r>
            <a:r>
              <a:rPr sz="1800" dirty="0">
                <a:solidFill>
                  <a:srgbClr val="0070C0"/>
                </a:solidFill>
                <a:latin typeface="Arimo"/>
              </a:rPr>
              <a:t> </a:t>
            </a:r>
            <a:r>
              <a:rPr sz="1800" dirty="0" err="1">
                <a:solidFill>
                  <a:srgbClr val="0070C0"/>
                </a:solidFill>
                <a:latin typeface="Arimo"/>
              </a:rPr>
              <a:t>minh</a:t>
            </a:r>
            <a:r>
              <a:rPr sz="1800" dirty="0">
                <a:solidFill>
                  <a:srgbClr val="0070C0"/>
                </a:solidFill>
                <a:latin typeface="Arimo"/>
              </a:rPr>
              <a:t> </a:t>
            </a:r>
            <a:r>
              <a:rPr sz="1800" dirty="0" err="1">
                <a:solidFill>
                  <a:srgbClr val="0070C0"/>
                </a:solidFill>
                <a:latin typeface="Arimo"/>
              </a:rPr>
              <a:t>chứng</a:t>
            </a:r>
            <a:r>
              <a:rPr sz="1800" dirty="0">
                <a:solidFill>
                  <a:srgbClr val="0070C0"/>
                </a:solidFill>
                <a:latin typeface="Arimo"/>
              </a:rPr>
              <a:t> </a:t>
            </a:r>
            <a:r>
              <a:rPr sz="1800" dirty="0" err="1">
                <a:solidFill>
                  <a:srgbClr val="0070C0"/>
                </a:solidFill>
                <a:latin typeface="Arimo"/>
              </a:rPr>
              <a:t>và</a:t>
            </a:r>
            <a:r>
              <a:rPr sz="1800" dirty="0">
                <a:solidFill>
                  <a:srgbClr val="0070C0"/>
                </a:solidFill>
                <a:latin typeface="Arimo"/>
              </a:rPr>
              <a:t> </a:t>
            </a:r>
            <a:r>
              <a:rPr sz="1800" dirty="0" err="1">
                <a:solidFill>
                  <a:srgbClr val="0070C0"/>
                </a:solidFill>
                <a:latin typeface="Arimo"/>
              </a:rPr>
              <a:t>quy</a:t>
            </a:r>
            <a:r>
              <a:rPr sz="1800" dirty="0">
                <a:solidFill>
                  <a:srgbClr val="0070C0"/>
                </a:solidFill>
                <a:latin typeface="Arimo"/>
              </a:rPr>
              <a:t> </a:t>
            </a:r>
            <a:r>
              <a:rPr sz="1800" dirty="0" err="1">
                <a:solidFill>
                  <a:srgbClr val="0070C0"/>
                </a:solidFill>
                <a:latin typeface="Arimo"/>
              </a:rPr>
              <a:t>trình</a:t>
            </a:r>
            <a:r>
              <a:rPr sz="1800" dirty="0">
                <a:solidFill>
                  <a:srgbClr val="0070C0"/>
                </a:solidFill>
                <a:latin typeface="Arimo"/>
              </a:rPr>
              <a:t> 3 </a:t>
            </a:r>
            <a:r>
              <a:rPr sz="1800" dirty="0" err="1">
                <a:solidFill>
                  <a:srgbClr val="0070C0"/>
                </a:solidFill>
                <a:latin typeface="Arimo"/>
              </a:rPr>
              <a:t>bước</a:t>
            </a:r>
            <a:r>
              <a:rPr sz="1800" dirty="0">
                <a:solidFill>
                  <a:srgbClr val="0070C0"/>
                </a:solidFill>
                <a:latin typeface="Arimo"/>
              </a:rPr>
              <a:t> </a:t>
            </a:r>
            <a:r>
              <a:rPr sz="1800" dirty="0" err="1">
                <a:solidFill>
                  <a:srgbClr val="0070C0"/>
                </a:solidFill>
                <a:latin typeface="Arimo"/>
              </a:rPr>
              <a:t>thẩm</a:t>
            </a:r>
            <a:r>
              <a:rPr sz="1800" dirty="0">
                <a:solidFill>
                  <a:srgbClr val="0070C0"/>
                </a:solidFill>
                <a:latin typeface="Arimo"/>
              </a:rPr>
              <a:t> </a:t>
            </a:r>
            <a:r>
              <a:rPr sz="1800" dirty="0" err="1">
                <a:solidFill>
                  <a:srgbClr val="0070C0"/>
                </a:solidFill>
                <a:latin typeface="Arimo"/>
              </a:rPr>
              <a:t>định</a:t>
            </a:r>
            <a:r>
              <a:rPr sz="1800" dirty="0">
                <a:solidFill>
                  <a:srgbClr val="0070C0"/>
                </a:solidFill>
                <a:latin typeface="Arimo"/>
              </a:rPr>
              <a:t> </a:t>
            </a:r>
            <a:r>
              <a:rPr sz="1800" dirty="0" err="1">
                <a:solidFill>
                  <a:srgbClr val="0070C0"/>
                </a:solidFill>
                <a:latin typeface="Arimo"/>
              </a:rPr>
              <a:t>cấp</a:t>
            </a:r>
            <a:r>
              <a:rPr sz="1800" dirty="0">
                <a:solidFill>
                  <a:srgbClr val="0070C0"/>
                </a:solidFill>
                <a:latin typeface="Arimo"/>
              </a:rPr>
              <a:t> </a:t>
            </a:r>
            <a:r>
              <a:rPr sz="1800" dirty="0" err="1">
                <a:solidFill>
                  <a:srgbClr val="0070C0"/>
                </a:solidFill>
                <a:latin typeface="Arimo"/>
              </a:rPr>
              <a:t>tỉnh</a:t>
            </a:r>
            <a:r>
              <a:rPr sz="1800" dirty="0">
                <a:solidFill>
                  <a:srgbClr val="0070C0"/>
                </a:solidFill>
                <a:latin typeface="Arimo"/>
              </a:rPr>
              <a:t>.</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1" descr="image.png"/>
          <p:cNvPicPr>
            <a:picLocks noChangeAspect="1"/>
          </p:cNvPicPr>
          <p:nvPr/>
        </p:nvPicPr>
        <p:blipFill>
          <a:blip r:embed="rId2"/>
          <a:stretch>
            <a:fillRect/>
          </a:stretch>
        </p:blipFill>
        <p:spPr>
          <a:xfrm>
            <a:off x="1916907" y="2239568"/>
            <a:ext cx="4054078" cy="3000375"/>
          </a:xfrm>
          <a:prstGeom prst="rect">
            <a:avLst/>
          </a:prstGeom>
        </p:spPr>
      </p:pic>
      <p:pic>
        <p:nvPicPr>
          <p:cNvPr id="3" name="Picture 2" descr="image.png"/>
          <p:cNvPicPr>
            <a:picLocks noChangeAspect="1"/>
          </p:cNvPicPr>
          <p:nvPr/>
        </p:nvPicPr>
        <p:blipFill>
          <a:blip r:embed="rId3"/>
          <a:stretch>
            <a:fillRect/>
          </a:stretch>
        </p:blipFill>
        <p:spPr>
          <a:xfrm>
            <a:off x="6221016" y="2275287"/>
            <a:ext cx="5285184" cy="900113"/>
          </a:xfrm>
          <a:prstGeom prst="rect">
            <a:avLst/>
          </a:prstGeom>
        </p:spPr>
      </p:pic>
      <p:pic>
        <p:nvPicPr>
          <p:cNvPr id="4" name="Picture 3" descr="image.png"/>
          <p:cNvPicPr>
            <a:picLocks noChangeAspect="1"/>
          </p:cNvPicPr>
          <p:nvPr/>
        </p:nvPicPr>
        <p:blipFill>
          <a:blip r:embed="rId3"/>
          <a:stretch>
            <a:fillRect/>
          </a:stretch>
        </p:blipFill>
        <p:spPr>
          <a:xfrm>
            <a:off x="6221016" y="3289699"/>
            <a:ext cx="5285184" cy="900113"/>
          </a:xfrm>
          <a:prstGeom prst="rect">
            <a:avLst/>
          </a:prstGeom>
        </p:spPr>
      </p:pic>
      <p:pic>
        <p:nvPicPr>
          <p:cNvPr id="5" name="Picture 4" descr="image.png"/>
          <p:cNvPicPr>
            <a:picLocks noChangeAspect="1"/>
          </p:cNvPicPr>
          <p:nvPr/>
        </p:nvPicPr>
        <p:blipFill>
          <a:blip r:embed="rId3"/>
          <a:stretch>
            <a:fillRect/>
          </a:stretch>
        </p:blipFill>
        <p:spPr>
          <a:xfrm>
            <a:off x="6221016" y="4304112"/>
            <a:ext cx="5285184" cy="900113"/>
          </a:xfrm>
          <a:prstGeom prst="rect">
            <a:avLst/>
          </a:prstGeom>
        </p:spPr>
      </p:pic>
      <p:sp>
        <p:nvSpPr>
          <p:cNvPr id="6" name="TextBox 5"/>
          <p:cNvSpPr txBox="1"/>
          <p:nvPr/>
        </p:nvSpPr>
        <p:spPr>
          <a:xfrm>
            <a:off x="2366962" y="1192815"/>
            <a:ext cx="8301038" cy="329001"/>
          </a:xfrm>
          <a:prstGeom prst="rect">
            <a:avLst/>
          </a:prstGeom>
          <a:noFill/>
        </p:spPr>
        <p:txBody>
          <a:bodyPr wrap="square" lIns="0" tIns="0" rIns="0" bIns="0" anchor="ctr">
            <a:spAutoFit/>
          </a:bodyPr>
          <a:lstStyle/>
          <a:p>
            <a:pPr defTabSz="342900" eaLnBrk="1" fontAlgn="auto" hangingPunct="1">
              <a:spcBef>
                <a:spcPts val="0"/>
              </a:spcBef>
              <a:spcAft>
                <a:spcPts val="0"/>
              </a:spcAft>
            </a:pPr>
            <a:r>
              <a:rPr sz="2138" b="1" dirty="0" err="1">
                <a:solidFill>
                  <a:srgbClr val="1E3A8A"/>
                </a:solidFill>
                <a:latin typeface="Montserrat"/>
              </a:rPr>
              <a:t>Nguyên</a:t>
            </a:r>
            <a:r>
              <a:rPr sz="2138" b="1" dirty="0">
                <a:solidFill>
                  <a:srgbClr val="1E3A8A"/>
                </a:solidFill>
                <a:latin typeface="Montserrat"/>
              </a:rPr>
              <a:t> </a:t>
            </a:r>
            <a:r>
              <a:rPr sz="2138" b="1" dirty="0" err="1">
                <a:solidFill>
                  <a:srgbClr val="1E3A8A"/>
                </a:solidFill>
                <a:latin typeface="Montserrat"/>
              </a:rPr>
              <a:t>Tắc</a:t>
            </a:r>
            <a:r>
              <a:rPr sz="2138" b="1" dirty="0">
                <a:solidFill>
                  <a:srgbClr val="1E3A8A"/>
                </a:solidFill>
                <a:latin typeface="Montserrat"/>
              </a:rPr>
              <a:t> </a:t>
            </a:r>
            <a:r>
              <a:rPr sz="2138" b="1" dirty="0" err="1">
                <a:solidFill>
                  <a:srgbClr val="1E3A8A"/>
                </a:solidFill>
                <a:latin typeface="Montserrat"/>
              </a:rPr>
              <a:t>Đánh</a:t>
            </a:r>
            <a:r>
              <a:rPr sz="2138" b="1" dirty="0">
                <a:solidFill>
                  <a:srgbClr val="1E3A8A"/>
                </a:solidFill>
                <a:latin typeface="Montserrat"/>
              </a:rPr>
              <a:t> </a:t>
            </a:r>
            <a:r>
              <a:rPr sz="2138" b="1" dirty="0" err="1">
                <a:solidFill>
                  <a:srgbClr val="1E3A8A"/>
                </a:solidFill>
                <a:latin typeface="Montserrat"/>
              </a:rPr>
              <a:t>Giá</a:t>
            </a:r>
            <a:r>
              <a:rPr sz="2138" b="1" dirty="0">
                <a:solidFill>
                  <a:srgbClr val="1E3A8A"/>
                </a:solidFill>
                <a:latin typeface="Montserrat"/>
              </a:rPr>
              <a:t> </a:t>
            </a:r>
            <a:r>
              <a:rPr lang="en-US" sz="2138" b="1" dirty="0">
                <a:solidFill>
                  <a:srgbClr val="1E3A8A"/>
                </a:solidFill>
                <a:latin typeface="Montserrat"/>
              </a:rPr>
              <a:t>và</a:t>
            </a:r>
            <a:r>
              <a:rPr sz="2138" b="1" dirty="0">
                <a:solidFill>
                  <a:srgbClr val="1E3A8A"/>
                </a:solidFill>
                <a:latin typeface="Montserrat"/>
              </a:rPr>
              <a:t> </a:t>
            </a:r>
            <a:r>
              <a:rPr sz="2138" b="1" dirty="0" err="1">
                <a:solidFill>
                  <a:srgbClr val="1E3A8A"/>
                </a:solidFill>
                <a:latin typeface="Montserrat"/>
              </a:rPr>
              <a:t>Công</a:t>
            </a:r>
            <a:r>
              <a:rPr sz="2138" b="1" dirty="0">
                <a:solidFill>
                  <a:srgbClr val="1E3A8A"/>
                </a:solidFill>
                <a:latin typeface="Montserrat"/>
              </a:rPr>
              <a:t> </a:t>
            </a:r>
            <a:r>
              <a:rPr sz="2138" b="1" dirty="0" err="1">
                <a:solidFill>
                  <a:srgbClr val="1E3A8A"/>
                </a:solidFill>
                <a:latin typeface="Montserrat"/>
              </a:rPr>
              <a:t>Nhận</a:t>
            </a:r>
            <a:endParaRPr sz="2138" b="1" dirty="0">
              <a:solidFill>
                <a:srgbClr val="1E3A8A"/>
              </a:solidFill>
              <a:latin typeface="Montserrat"/>
            </a:endParaRPr>
          </a:p>
        </p:txBody>
      </p:sp>
      <p:sp>
        <p:nvSpPr>
          <p:cNvPr id="7" name="Rectangle 6"/>
          <p:cNvSpPr/>
          <p:nvPr/>
        </p:nvSpPr>
        <p:spPr>
          <a:xfrm>
            <a:off x="1916906" y="1600204"/>
            <a:ext cx="8358188" cy="21431"/>
          </a:xfrm>
          <a:prstGeom prst="rect">
            <a:avLst/>
          </a:prstGeom>
          <a:solidFill>
            <a:srgbClr val="E2E8F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342900" eaLnBrk="1" fontAlgn="auto" hangingPunct="1">
              <a:spcBef>
                <a:spcPts val="0"/>
              </a:spcBef>
              <a:spcAft>
                <a:spcPts val="0"/>
              </a:spcAft>
            </a:pPr>
            <a:endParaRPr sz="1350">
              <a:solidFill>
                <a:prstClr val="white"/>
              </a:solidFill>
              <a:latin typeface="Calibri"/>
            </a:endParaRPr>
          </a:p>
        </p:txBody>
      </p:sp>
      <p:pic>
        <p:nvPicPr>
          <p:cNvPr id="8" name="Picture 7" descr="image.png"/>
          <p:cNvPicPr>
            <a:picLocks noChangeAspect="1"/>
          </p:cNvPicPr>
          <p:nvPr/>
        </p:nvPicPr>
        <p:blipFill>
          <a:blip r:embed="rId4"/>
          <a:stretch>
            <a:fillRect/>
          </a:stretch>
        </p:blipFill>
        <p:spPr>
          <a:xfrm>
            <a:off x="1916906" y="1210868"/>
            <a:ext cx="342900" cy="271463"/>
          </a:xfrm>
          <a:prstGeom prst="rect">
            <a:avLst/>
          </a:prstGeom>
        </p:spPr>
      </p:pic>
      <p:pic>
        <p:nvPicPr>
          <p:cNvPr id="9" name="Picture 8" descr="image.png"/>
          <p:cNvPicPr>
            <a:picLocks noChangeAspect="1"/>
          </p:cNvPicPr>
          <p:nvPr/>
        </p:nvPicPr>
        <p:blipFill>
          <a:blip r:embed="rId5"/>
          <a:stretch>
            <a:fillRect/>
          </a:stretch>
        </p:blipFill>
        <p:spPr>
          <a:xfrm>
            <a:off x="1924051" y="2246709"/>
            <a:ext cx="4039790" cy="2986088"/>
          </a:xfrm>
          <a:prstGeom prst="rect">
            <a:avLst/>
          </a:prstGeom>
        </p:spPr>
      </p:pic>
      <p:sp>
        <p:nvSpPr>
          <p:cNvPr id="10" name="Rectangle 9"/>
          <p:cNvSpPr/>
          <p:nvPr/>
        </p:nvSpPr>
        <p:spPr>
          <a:xfrm>
            <a:off x="1924051" y="4997053"/>
            <a:ext cx="4039790" cy="235744"/>
          </a:xfrm>
          <a:prstGeom prst="rect">
            <a:avLst/>
          </a:prstGeom>
          <a:solidFill>
            <a:srgbClr val="0F172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342900" eaLnBrk="1" fontAlgn="auto" hangingPunct="1">
              <a:spcBef>
                <a:spcPts val="0"/>
              </a:spcBef>
              <a:spcAft>
                <a:spcPts val="0"/>
              </a:spcAft>
            </a:pPr>
            <a:endParaRPr sz="1350">
              <a:solidFill>
                <a:prstClr val="white"/>
              </a:solidFill>
              <a:latin typeface="Calibri"/>
            </a:endParaRPr>
          </a:p>
        </p:txBody>
      </p:sp>
      <p:sp>
        <p:nvSpPr>
          <p:cNvPr id="11" name="TextBox 10"/>
          <p:cNvSpPr txBox="1"/>
          <p:nvPr/>
        </p:nvSpPr>
        <p:spPr>
          <a:xfrm>
            <a:off x="2031207" y="5054206"/>
            <a:ext cx="3825478" cy="129907"/>
          </a:xfrm>
          <a:prstGeom prst="rect">
            <a:avLst/>
          </a:prstGeom>
          <a:noFill/>
        </p:spPr>
        <p:txBody>
          <a:bodyPr wrap="square" lIns="0" tIns="0" rIns="0" bIns="0" anchor="t">
            <a:spAutoFit/>
          </a:bodyPr>
          <a:lstStyle/>
          <a:p>
            <a:pPr algn="ctr" defTabSz="342900" eaLnBrk="1" fontAlgn="auto" hangingPunct="1">
              <a:spcBef>
                <a:spcPts val="0"/>
              </a:spcBef>
              <a:spcAft>
                <a:spcPts val="0"/>
              </a:spcAft>
            </a:pPr>
            <a:r>
              <a:rPr sz="844">
                <a:solidFill>
                  <a:srgbClr val="FFFFFF"/>
                </a:solidFill>
                <a:latin typeface="Arimo"/>
              </a:rPr>
              <a:t>Công tác thẩm định sáng kiến đảm bảo tính pháp lý và khoa học</a:t>
            </a:r>
          </a:p>
        </p:txBody>
      </p:sp>
      <p:sp>
        <p:nvSpPr>
          <p:cNvPr id="12" name="TextBox 11"/>
          <p:cNvSpPr txBox="1"/>
          <p:nvPr/>
        </p:nvSpPr>
        <p:spPr>
          <a:xfrm>
            <a:off x="6649643" y="2405066"/>
            <a:ext cx="3641705" cy="190501"/>
          </a:xfrm>
          <a:prstGeom prst="rect">
            <a:avLst/>
          </a:prstGeom>
          <a:noFill/>
        </p:spPr>
        <p:txBody>
          <a:bodyPr wrap="square" lIns="0" tIns="0" rIns="0" bIns="0" anchor="ctr">
            <a:spAutoFit/>
          </a:bodyPr>
          <a:lstStyle/>
          <a:p>
            <a:pPr defTabSz="342900" eaLnBrk="1" fontAlgn="auto" hangingPunct="1">
              <a:spcBef>
                <a:spcPts val="0"/>
              </a:spcBef>
              <a:spcAft>
                <a:spcPts val="0"/>
              </a:spcAft>
            </a:pPr>
            <a:r>
              <a:rPr sz="1238" b="1">
                <a:solidFill>
                  <a:srgbClr val="0F172A"/>
                </a:solidFill>
                <a:latin typeface="Montserrat"/>
              </a:rPr>
              <a:t>Khách Quan &amp; Công Bằng</a:t>
            </a:r>
          </a:p>
        </p:txBody>
      </p:sp>
      <p:sp>
        <p:nvSpPr>
          <p:cNvPr id="13" name="TextBox 12"/>
          <p:cNvSpPr txBox="1"/>
          <p:nvPr/>
        </p:nvSpPr>
        <p:spPr>
          <a:xfrm>
            <a:off x="6421041" y="2639619"/>
            <a:ext cx="3696890" cy="625171"/>
          </a:xfrm>
          <a:prstGeom prst="rect">
            <a:avLst/>
          </a:prstGeom>
          <a:noFill/>
        </p:spPr>
        <p:txBody>
          <a:bodyPr wrap="square" lIns="0" tIns="0" rIns="0" bIns="0" anchor="t">
            <a:spAutoFit/>
          </a:bodyPr>
          <a:lstStyle/>
          <a:p>
            <a:pPr algn="just" defTabSz="342900" eaLnBrk="1" fontAlgn="auto" hangingPunct="1">
              <a:lnSpc>
                <a:spcPts val="1603"/>
              </a:lnSpc>
              <a:spcBef>
                <a:spcPts val="0"/>
              </a:spcBef>
              <a:spcAft>
                <a:spcPts val="0"/>
              </a:spcAft>
            </a:pPr>
            <a:r>
              <a:rPr sz="1800" dirty="0" err="1">
                <a:solidFill>
                  <a:srgbClr val="0070C0"/>
                </a:solidFill>
                <a:latin typeface="Arimo"/>
              </a:rPr>
              <a:t>Đánh</a:t>
            </a:r>
            <a:r>
              <a:rPr sz="1800" dirty="0">
                <a:solidFill>
                  <a:srgbClr val="0070C0"/>
                </a:solidFill>
                <a:latin typeface="Arimo"/>
              </a:rPr>
              <a:t> </a:t>
            </a:r>
            <a:r>
              <a:rPr sz="1800" dirty="0" err="1">
                <a:solidFill>
                  <a:srgbClr val="0070C0"/>
                </a:solidFill>
                <a:latin typeface="Arimo"/>
              </a:rPr>
              <a:t>giá</a:t>
            </a:r>
            <a:r>
              <a:rPr sz="1800" dirty="0">
                <a:solidFill>
                  <a:srgbClr val="0070C0"/>
                </a:solidFill>
                <a:latin typeface="Arimo"/>
              </a:rPr>
              <a:t> </a:t>
            </a:r>
            <a:r>
              <a:rPr sz="1800" dirty="0" err="1">
                <a:solidFill>
                  <a:srgbClr val="0070C0"/>
                </a:solidFill>
                <a:latin typeface="Arimo"/>
              </a:rPr>
              <a:t>đúng</a:t>
            </a:r>
            <a:r>
              <a:rPr sz="1800" dirty="0">
                <a:solidFill>
                  <a:srgbClr val="0070C0"/>
                </a:solidFill>
                <a:latin typeface="Arimo"/>
              </a:rPr>
              <a:t> </a:t>
            </a:r>
            <a:r>
              <a:rPr sz="1800" dirty="0" err="1">
                <a:solidFill>
                  <a:srgbClr val="0070C0"/>
                </a:solidFill>
                <a:latin typeface="Arimo"/>
              </a:rPr>
              <a:t>điều</a:t>
            </a:r>
            <a:r>
              <a:rPr sz="1800" dirty="0">
                <a:solidFill>
                  <a:srgbClr val="0070C0"/>
                </a:solidFill>
                <a:latin typeface="Arimo"/>
              </a:rPr>
              <a:t> </a:t>
            </a:r>
            <a:r>
              <a:rPr sz="1800" dirty="0" err="1">
                <a:solidFill>
                  <a:srgbClr val="0070C0"/>
                </a:solidFill>
                <a:latin typeface="Arimo"/>
              </a:rPr>
              <a:t>kiện</a:t>
            </a:r>
            <a:r>
              <a:rPr sz="1800" dirty="0">
                <a:solidFill>
                  <a:srgbClr val="0070C0"/>
                </a:solidFill>
                <a:latin typeface="Arimo"/>
              </a:rPr>
              <a:t>, </a:t>
            </a:r>
            <a:r>
              <a:rPr sz="1800" dirty="0" err="1">
                <a:solidFill>
                  <a:srgbClr val="0070C0"/>
                </a:solidFill>
                <a:latin typeface="Arimo"/>
              </a:rPr>
              <a:t>trình</a:t>
            </a:r>
            <a:r>
              <a:rPr sz="1800" dirty="0">
                <a:solidFill>
                  <a:srgbClr val="0070C0"/>
                </a:solidFill>
                <a:latin typeface="Arimo"/>
              </a:rPr>
              <a:t> </a:t>
            </a:r>
            <a:r>
              <a:rPr sz="1800" dirty="0" err="1">
                <a:solidFill>
                  <a:srgbClr val="0070C0"/>
                </a:solidFill>
                <a:latin typeface="Arimo"/>
              </a:rPr>
              <a:t>tự</a:t>
            </a:r>
            <a:r>
              <a:rPr sz="1800" dirty="0">
                <a:solidFill>
                  <a:srgbClr val="0070C0"/>
                </a:solidFill>
                <a:latin typeface="Arimo"/>
              </a:rPr>
              <a:t>, </a:t>
            </a:r>
            <a:r>
              <a:rPr sz="1800" dirty="0" err="1">
                <a:solidFill>
                  <a:srgbClr val="0070C0"/>
                </a:solidFill>
                <a:latin typeface="Arimo"/>
              </a:rPr>
              <a:t>thẩm</a:t>
            </a:r>
            <a:r>
              <a:rPr sz="1800" dirty="0">
                <a:solidFill>
                  <a:srgbClr val="0070C0"/>
                </a:solidFill>
                <a:latin typeface="Arimo"/>
              </a:rPr>
              <a:t> </a:t>
            </a:r>
            <a:r>
              <a:rPr sz="1800" dirty="0" err="1">
                <a:solidFill>
                  <a:srgbClr val="0070C0"/>
                </a:solidFill>
                <a:latin typeface="Arimo"/>
              </a:rPr>
              <a:t>quyền</a:t>
            </a:r>
            <a:r>
              <a:rPr sz="1800" dirty="0">
                <a:solidFill>
                  <a:srgbClr val="0070C0"/>
                </a:solidFill>
                <a:latin typeface="Arimo"/>
              </a:rPr>
              <a:t>; </a:t>
            </a:r>
            <a:r>
              <a:rPr sz="1800" dirty="0" err="1">
                <a:solidFill>
                  <a:srgbClr val="0070C0"/>
                </a:solidFill>
                <a:latin typeface="Arimo"/>
              </a:rPr>
              <a:t>đảm</a:t>
            </a:r>
            <a:r>
              <a:rPr sz="1800" dirty="0">
                <a:solidFill>
                  <a:srgbClr val="0070C0"/>
                </a:solidFill>
                <a:latin typeface="Arimo"/>
              </a:rPr>
              <a:t> </a:t>
            </a:r>
            <a:r>
              <a:rPr sz="1800" dirty="0" err="1">
                <a:solidFill>
                  <a:srgbClr val="0070C0"/>
                </a:solidFill>
                <a:latin typeface="Arimo"/>
              </a:rPr>
              <a:t>bảo</a:t>
            </a:r>
            <a:r>
              <a:rPr sz="1800" dirty="0">
                <a:solidFill>
                  <a:srgbClr val="0070C0"/>
                </a:solidFill>
                <a:latin typeface="Arimo"/>
              </a:rPr>
              <a:t> </a:t>
            </a:r>
            <a:r>
              <a:rPr sz="1800" dirty="0" err="1">
                <a:solidFill>
                  <a:srgbClr val="0070C0"/>
                </a:solidFill>
                <a:latin typeface="Arimo"/>
              </a:rPr>
              <a:t>tính</a:t>
            </a:r>
            <a:r>
              <a:rPr sz="1800" dirty="0">
                <a:solidFill>
                  <a:srgbClr val="0070C0"/>
                </a:solidFill>
                <a:latin typeface="Arimo"/>
              </a:rPr>
              <a:t> </a:t>
            </a:r>
            <a:r>
              <a:rPr sz="1800" dirty="0" err="1">
                <a:solidFill>
                  <a:srgbClr val="0070C0"/>
                </a:solidFill>
                <a:latin typeface="Arimo"/>
              </a:rPr>
              <a:t>chính</a:t>
            </a:r>
            <a:r>
              <a:rPr sz="1800" dirty="0">
                <a:solidFill>
                  <a:srgbClr val="0070C0"/>
                </a:solidFill>
                <a:latin typeface="Arimo"/>
              </a:rPr>
              <a:t> </a:t>
            </a:r>
            <a:r>
              <a:rPr sz="1800" dirty="0" err="1">
                <a:solidFill>
                  <a:srgbClr val="0070C0"/>
                </a:solidFill>
                <a:latin typeface="Arimo"/>
              </a:rPr>
              <a:t>xác</a:t>
            </a:r>
            <a:r>
              <a:rPr sz="1800" dirty="0">
                <a:solidFill>
                  <a:srgbClr val="0070C0"/>
                </a:solidFill>
                <a:latin typeface="Arimo"/>
              </a:rPr>
              <a:t>, </a:t>
            </a:r>
            <a:r>
              <a:rPr sz="1800" dirty="0" err="1">
                <a:solidFill>
                  <a:srgbClr val="0070C0"/>
                </a:solidFill>
                <a:latin typeface="Arimo"/>
              </a:rPr>
              <a:t>công</a:t>
            </a:r>
            <a:r>
              <a:rPr sz="1800" dirty="0">
                <a:solidFill>
                  <a:srgbClr val="0070C0"/>
                </a:solidFill>
                <a:latin typeface="Arimo"/>
              </a:rPr>
              <a:t> </a:t>
            </a:r>
            <a:r>
              <a:rPr sz="1800" dirty="0" err="1">
                <a:solidFill>
                  <a:srgbClr val="0070C0"/>
                </a:solidFill>
                <a:latin typeface="Arimo"/>
              </a:rPr>
              <a:t>khai</a:t>
            </a:r>
            <a:r>
              <a:rPr sz="1800" dirty="0">
                <a:solidFill>
                  <a:srgbClr val="0070C0"/>
                </a:solidFill>
                <a:latin typeface="Arimo"/>
              </a:rPr>
              <a:t> và </a:t>
            </a:r>
            <a:r>
              <a:rPr sz="1800" dirty="0" err="1">
                <a:solidFill>
                  <a:srgbClr val="0070C0"/>
                </a:solidFill>
                <a:latin typeface="Arimo"/>
              </a:rPr>
              <a:t>minh</a:t>
            </a:r>
            <a:r>
              <a:rPr sz="1800" dirty="0">
                <a:solidFill>
                  <a:srgbClr val="0070C0"/>
                </a:solidFill>
                <a:latin typeface="Arimo"/>
              </a:rPr>
              <a:t> </a:t>
            </a:r>
            <a:r>
              <a:rPr sz="1800" dirty="0" err="1">
                <a:solidFill>
                  <a:srgbClr val="0070C0"/>
                </a:solidFill>
                <a:latin typeface="Arimo"/>
              </a:rPr>
              <a:t>bạch</a:t>
            </a:r>
            <a:r>
              <a:rPr sz="1800" dirty="0">
                <a:solidFill>
                  <a:srgbClr val="0070C0"/>
                </a:solidFill>
                <a:latin typeface="Arimo"/>
              </a:rPr>
              <a:t>.</a:t>
            </a:r>
          </a:p>
        </p:txBody>
      </p:sp>
      <p:sp>
        <p:nvSpPr>
          <p:cNvPr id="14" name="TextBox 13"/>
          <p:cNvSpPr txBox="1"/>
          <p:nvPr/>
        </p:nvSpPr>
        <p:spPr>
          <a:xfrm>
            <a:off x="6649643" y="3419478"/>
            <a:ext cx="3641705" cy="190501"/>
          </a:xfrm>
          <a:prstGeom prst="rect">
            <a:avLst/>
          </a:prstGeom>
          <a:noFill/>
        </p:spPr>
        <p:txBody>
          <a:bodyPr wrap="square" lIns="0" tIns="0" rIns="0" bIns="0" anchor="ctr">
            <a:spAutoFit/>
          </a:bodyPr>
          <a:lstStyle/>
          <a:p>
            <a:pPr defTabSz="342900" eaLnBrk="1" fontAlgn="auto" hangingPunct="1">
              <a:spcBef>
                <a:spcPts val="0"/>
              </a:spcBef>
              <a:spcAft>
                <a:spcPts val="0"/>
              </a:spcAft>
            </a:pPr>
            <a:r>
              <a:rPr sz="1238" b="1">
                <a:solidFill>
                  <a:srgbClr val="0F172A"/>
                </a:solidFill>
                <a:latin typeface="Montserrat"/>
              </a:rPr>
              <a:t>Nghiêm Cấm Sao Chép</a:t>
            </a:r>
          </a:p>
        </p:txBody>
      </p:sp>
      <p:sp>
        <p:nvSpPr>
          <p:cNvPr id="15" name="TextBox 14"/>
          <p:cNvSpPr txBox="1"/>
          <p:nvPr/>
        </p:nvSpPr>
        <p:spPr>
          <a:xfrm>
            <a:off x="6421040" y="3654031"/>
            <a:ext cx="4932759" cy="419987"/>
          </a:xfrm>
          <a:prstGeom prst="rect">
            <a:avLst/>
          </a:prstGeom>
          <a:noFill/>
        </p:spPr>
        <p:txBody>
          <a:bodyPr wrap="square" lIns="0" tIns="0" rIns="0" bIns="0" anchor="t">
            <a:spAutoFit/>
          </a:bodyPr>
          <a:lstStyle/>
          <a:p>
            <a:pPr algn="just" defTabSz="342900" eaLnBrk="1" fontAlgn="auto" hangingPunct="1">
              <a:lnSpc>
                <a:spcPts val="1603"/>
              </a:lnSpc>
              <a:spcBef>
                <a:spcPts val="0"/>
              </a:spcBef>
              <a:spcAft>
                <a:spcPts val="0"/>
              </a:spcAft>
            </a:pPr>
            <a:r>
              <a:rPr sz="1800" dirty="0" err="1">
                <a:solidFill>
                  <a:srgbClr val="0070C0"/>
                </a:solidFill>
                <a:latin typeface="Arimo"/>
              </a:rPr>
              <a:t>Không</a:t>
            </a:r>
            <a:r>
              <a:rPr sz="1800" dirty="0">
                <a:solidFill>
                  <a:srgbClr val="0070C0"/>
                </a:solidFill>
                <a:latin typeface="Arimo"/>
              </a:rPr>
              <a:t> </a:t>
            </a:r>
            <a:r>
              <a:rPr sz="1800" dirty="0" err="1">
                <a:solidFill>
                  <a:srgbClr val="0070C0"/>
                </a:solidFill>
                <a:latin typeface="Arimo"/>
              </a:rPr>
              <a:t>xem</a:t>
            </a:r>
            <a:r>
              <a:rPr sz="1800" dirty="0">
                <a:solidFill>
                  <a:srgbClr val="0070C0"/>
                </a:solidFill>
                <a:latin typeface="Arimo"/>
              </a:rPr>
              <a:t> </a:t>
            </a:r>
            <a:r>
              <a:rPr sz="1800" dirty="0" err="1">
                <a:solidFill>
                  <a:srgbClr val="0070C0"/>
                </a:solidFill>
                <a:latin typeface="Arimo"/>
              </a:rPr>
              <a:t>xét</a:t>
            </a:r>
            <a:r>
              <a:rPr sz="1800" dirty="0">
                <a:solidFill>
                  <a:srgbClr val="0070C0"/>
                </a:solidFill>
                <a:latin typeface="Arimo"/>
              </a:rPr>
              <a:t> </a:t>
            </a:r>
            <a:r>
              <a:rPr sz="1800" dirty="0" err="1">
                <a:solidFill>
                  <a:srgbClr val="0070C0"/>
                </a:solidFill>
                <a:latin typeface="Arimo"/>
              </a:rPr>
              <a:t>các</a:t>
            </a:r>
            <a:r>
              <a:rPr sz="1800" dirty="0">
                <a:solidFill>
                  <a:srgbClr val="0070C0"/>
                </a:solidFill>
                <a:latin typeface="Arimo"/>
              </a:rPr>
              <a:t> </a:t>
            </a:r>
            <a:r>
              <a:rPr sz="1800" dirty="0" err="1">
                <a:solidFill>
                  <a:srgbClr val="0070C0"/>
                </a:solidFill>
                <a:latin typeface="Arimo"/>
              </a:rPr>
              <a:t>sáng</a:t>
            </a:r>
            <a:r>
              <a:rPr sz="1800" dirty="0">
                <a:solidFill>
                  <a:srgbClr val="0070C0"/>
                </a:solidFill>
                <a:latin typeface="Arimo"/>
              </a:rPr>
              <a:t> </a:t>
            </a:r>
            <a:r>
              <a:rPr sz="1800" dirty="0" err="1">
                <a:solidFill>
                  <a:srgbClr val="0070C0"/>
                </a:solidFill>
                <a:latin typeface="Arimo"/>
              </a:rPr>
              <a:t>kiến</a:t>
            </a:r>
            <a:r>
              <a:rPr sz="1800" dirty="0">
                <a:solidFill>
                  <a:srgbClr val="0070C0"/>
                </a:solidFill>
                <a:latin typeface="Arimo"/>
              </a:rPr>
              <a:t> </a:t>
            </a:r>
            <a:r>
              <a:rPr sz="1800" dirty="0" err="1">
                <a:solidFill>
                  <a:srgbClr val="0070C0"/>
                </a:solidFill>
                <a:latin typeface="Arimo"/>
              </a:rPr>
              <a:t>sao</a:t>
            </a:r>
            <a:r>
              <a:rPr sz="1800" dirty="0">
                <a:solidFill>
                  <a:srgbClr val="0070C0"/>
                </a:solidFill>
                <a:latin typeface="Arimo"/>
              </a:rPr>
              <a:t> </a:t>
            </a:r>
            <a:r>
              <a:rPr sz="1800" dirty="0" err="1">
                <a:solidFill>
                  <a:srgbClr val="0070C0"/>
                </a:solidFill>
                <a:latin typeface="Arimo"/>
              </a:rPr>
              <a:t>chép</a:t>
            </a:r>
            <a:r>
              <a:rPr sz="1800" dirty="0">
                <a:solidFill>
                  <a:srgbClr val="0070C0"/>
                </a:solidFill>
                <a:latin typeface="Arimo"/>
              </a:rPr>
              <a:t>. </a:t>
            </a:r>
            <a:r>
              <a:rPr sz="1800" dirty="0" err="1">
                <a:solidFill>
                  <a:srgbClr val="0070C0"/>
                </a:solidFill>
                <a:latin typeface="Arimo"/>
              </a:rPr>
              <a:t>Hủy</a:t>
            </a:r>
            <a:r>
              <a:rPr sz="1800" dirty="0">
                <a:solidFill>
                  <a:srgbClr val="0070C0"/>
                </a:solidFill>
                <a:latin typeface="Arimo"/>
              </a:rPr>
              <a:t> </a:t>
            </a:r>
            <a:r>
              <a:rPr sz="1800" dirty="0" err="1">
                <a:solidFill>
                  <a:srgbClr val="0070C0"/>
                </a:solidFill>
                <a:latin typeface="Arimo"/>
              </a:rPr>
              <a:t>bỏ</a:t>
            </a:r>
            <a:r>
              <a:rPr sz="1800" dirty="0">
                <a:solidFill>
                  <a:srgbClr val="0070C0"/>
                </a:solidFill>
                <a:latin typeface="Arimo"/>
              </a:rPr>
              <a:t> </a:t>
            </a:r>
            <a:r>
              <a:rPr sz="1800" dirty="0" err="1">
                <a:solidFill>
                  <a:srgbClr val="0070C0"/>
                </a:solidFill>
                <a:latin typeface="Arimo"/>
              </a:rPr>
              <a:t>kết</a:t>
            </a:r>
            <a:r>
              <a:rPr sz="1800" dirty="0">
                <a:solidFill>
                  <a:srgbClr val="0070C0"/>
                </a:solidFill>
                <a:latin typeface="Arimo"/>
              </a:rPr>
              <a:t> </a:t>
            </a:r>
            <a:r>
              <a:rPr sz="1800" dirty="0" err="1">
                <a:solidFill>
                  <a:srgbClr val="0070C0"/>
                </a:solidFill>
                <a:latin typeface="Arimo"/>
              </a:rPr>
              <a:t>quả</a:t>
            </a:r>
            <a:r>
              <a:rPr sz="1800" dirty="0">
                <a:solidFill>
                  <a:srgbClr val="0070C0"/>
                </a:solidFill>
                <a:latin typeface="Arimo"/>
              </a:rPr>
              <a:t> </a:t>
            </a:r>
            <a:r>
              <a:rPr sz="1800" dirty="0" err="1">
                <a:solidFill>
                  <a:srgbClr val="0070C0"/>
                </a:solidFill>
                <a:latin typeface="Arimo"/>
              </a:rPr>
              <a:t>đã</a:t>
            </a:r>
            <a:r>
              <a:rPr sz="1800" dirty="0">
                <a:solidFill>
                  <a:srgbClr val="0070C0"/>
                </a:solidFill>
                <a:latin typeface="Arimo"/>
              </a:rPr>
              <a:t> </a:t>
            </a:r>
            <a:r>
              <a:rPr sz="1800" dirty="0" err="1">
                <a:solidFill>
                  <a:srgbClr val="0070C0"/>
                </a:solidFill>
                <a:latin typeface="Arimo"/>
              </a:rPr>
              <a:t>công</a:t>
            </a:r>
            <a:r>
              <a:rPr sz="1800" dirty="0">
                <a:solidFill>
                  <a:srgbClr val="0070C0"/>
                </a:solidFill>
                <a:latin typeface="Arimo"/>
              </a:rPr>
              <a:t> </a:t>
            </a:r>
            <a:r>
              <a:rPr sz="1800" dirty="0" err="1">
                <a:solidFill>
                  <a:srgbClr val="0070C0"/>
                </a:solidFill>
                <a:latin typeface="Arimo"/>
              </a:rPr>
              <a:t>nhận</a:t>
            </a:r>
            <a:r>
              <a:rPr sz="1800" dirty="0">
                <a:solidFill>
                  <a:srgbClr val="0070C0"/>
                </a:solidFill>
                <a:latin typeface="Arimo"/>
              </a:rPr>
              <a:t> </a:t>
            </a:r>
            <a:r>
              <a:rPr sz="1800" dirty="0" err="1">
                <a:solidFill>
                  <a:srgbClr val="0070C0"/>
                </a:solidFill>
                <a:latin typeface="Arimo"/>
              </a:rPr>
              <a:t>nếu</a:t>
            </a:r>
            <a:r>
              <a:rPr sz="1800" dirty="0">
                <a:solidFill>
                  <a:srgbClr val="0070C0"/>
                </a:solidFill>
                <a:latin typeface="Arimo"/>
              </a:rPr>
              <a:t> </a:t>
            </a:r>
            <a:r>
              <a:rPr sz="1800" dirty="0" err="1">
                <a:solidFill>
                  <a:srgbClr val="0070C0"/>
                </a:solidFill>
                <a:latin typeface="Arimo"/>
              </a:rPr>
              <a:t>phát</a:t>
            </a:r>
            <a:r>
              <a:rPr sz="1800" dirty="0">
                <a:solidFill>
                  <a:srgbClr val="0070C0"/>
                </a:solidFill>
                <a:latin typeface="Arimo"/>
              </a:rPr>
              <a:t> </a:t>
            </a:r>
            <a:r>
              <a:rPr sz="1800" dirty="0" err="1">
                <a:solidFill>
                  <a:srgbClr val="0070C0"/>
                </a:solidFill>
                <a:latin typeface="Arimo"/>
              </a:rPr>
              <a:t>hiện</a:t>
            </a:r>
            <a:r>
              <a:rPr sz="1800" dirty="0">
                <a:solidFill>
                  <a:srgbClr val="0070C0"/>
                </a:solidFill>
                <a:latin typeface="Arimo"/>
              </a:rPr>
              <a:t> vi </a:t>
            </a:r>
            <a:r>
              <a:rPr sz="1800" dirty="0" err="1">
                <a:solidFill>
                  <a:srgbClr val="0070C0"/>
                </a:solidFill>
                <a:latin typeface="Arimo"/>
              </a:rPr>
              <a:t>phạm</a:t>
            </a:r>
            <a:r>
              <a:rPr sz="1800" dirty="0">
                <a:solidFill>
                  <a:srgbClr val="0070C0"/>
                </a:solidFill>
                <a:latin typeface="Arimo"/>
              </a:rPr>
              <a:t> </a:t>
            </a:r>
            <a:r>
              <a:rPr sz="1800" dirty="0" err="1">
                <a:solidFill>
                  <a:srgbClr val="0070C0"/>
                </a:solidFill>
                <a:latin typeface="Arimo"/>
              </a:rPr>
              <a:t>bản</a:t>
            </a:r>
            <a:r>
              <a:rPr sz="1800" dirty="0">
                <a:solidFill>
                  <a:srgbClr val="0070C0"/>
                </a:solidFill>
                <a:latin typeface="Arimo"/>
              </a:rPr>
              <a:t> </a:t>
            </a:r>
            <a:r>
              <a:rPr sz="1800" dirty="0" err="1">
                <a:solidFill>
                  <a:srgbClr val="0070C0"/>
                </a:solidFill>
                <a:latin typeface="Arimo"/>
              </a:rPr>
              <a:t>quyền</a:t>
            </a:r>
            <a:r>
              <a:rPr sz="1800" dirty="0">
                <a:solidFill>
                  <a:srgbClr val="0070C0"/>
                </a:solidFill>
                <a:latin typeface="Arimo"/>
              </a:rPr>
              <a:t>.</a:t>
            </a:r>
          </a:p>
        </p:txBody>
      </p:sp>
      <p:sp>
        <p:nvSpPr>
          <p:cNvPr id="16" name="TextBox 15"/>
          <p:cNvSpPr txBox="1"/>
          <p:nvPr/>
        </p:nvSpPr>
        <p:spPr>
          <a:xfrm>
            <a:off x="6613922" y="4433891"/>
            <a:ext cx="3679210" cy="190501"/>
          </a:xfrm>
          <a:prstGeom prst="rect">
            <a:avLst/>
          </a:prstGeom>
          <a:noFill/>
        </p:spPr>
        <p:txBody>
          <a:bodyPr wrap="square" lIns="0" tIns="0" rIns="0" bIns="0" anchor="ctr">
            <a:spAutoFit/>
          </a:bodyPr>
          <a:lstStyle/>
          <a:p>
            <a:pPr defTabSz="342900" eaLnBrk="1" fontAlgn="auto" hangingPunct="1">
              <a:spcBef>
                <a:spcPts val="0"/>
              </a:spcBef>
              <a:spcAft>
                <a:spcPts val="0"/>
              </a:spcAft>
            </a:pPr>
            <a:r>
              <a:rPr sz="1238" b="1">
                <a:solidFill>
                  <a:srgbClr val="0F172A"/>
                </a:solidFill>
                <a:latin typeface="Montserrat"/>
              </a:rPr>
              <a:t>Giá Trị Khen Thưởng</a:t>
            </a:r>
          </a:p>
        </p:txBody>
      </p:sp>
      <p:sp>
        <p:nvSpPr>
          <p:cNvPr id="17" name="TextBox 16"/>
          <p:cNvSpPr txBox="1"/>
          <p:nvPr/>
        </p:nvSpPr>
        <p:spPr>
          <a:xfrm>
            <a:off x="6421041" y="4668444"/>
            <a:ext cx="4932758" cy="419987"/>
          </a:xfrm>
          <a:prstGeom prst="rect">
            <a:avLst/>
          </a:prstGeom>
          <a:noFill/>
        </p:spPr>
        <p:txBody>
          <a:bodyPr wrap="square" lIns="0" tIns="0" rIns="0" bIns="0" anchor="t">
            <a:spAutoFit/>
          </a:bodyPr>
          <a:lstStyle/>
          <a:p>
            <a:pPr algn="just" defTabSz="342900" eaLnBrk="1" fontAlgn="auto" hangingPunct="1">
              <a:lnSpc>
                <a:spcPts val="1603"/>
              </a:lnSpc>
              <a:spcBef>
                <a:spcPts val="0"/>
              </a:spcBef>
              <a:spcAft>
                <a:spcPts val="0"/>
              </a:spcAft>
            </a:pPr>
            <a:r>
              <a:rPr sz="1800" dirty="0" err="1">
                <a:solidFill>
                  <a:srgbClr val="0070C0"/>
                </a:solidFill>
                <a:latin typeface="Arimo"/>
              </a:rPr>
              <a:t>Là</a:t>
            </a:r>
            <a:r>
              <a:rPr sz="1800" dirty="0">
                <a:solidFill>
                  <a:srgbClr val="0070C0"/>
                </a:solidFill>
                <a:latin typeface="Arimo"/>
              </a:rPr>
              <a:t> </a:t>
            </a:r>
            <a:r>
              <a:rPr sz="1800" dirty="0" err="1">
                <a:solidFill>
                  <a:srgbClr val="0070C0"/>
                </a:solidFill>
                <a:latin typeface="Arimo"/>
              </a:rPr>
              <a:t>căn</a:t>
            </a:r>
            <a:r>
              <a:rPr sz="1800" dirty="0">
                <a:solidFill>
                  <a:srgbClr val="0070C0"/>
                </a:solidFill>
                <a:latin typeface="Arimo"/>
              </a:rPr>
              <a:t> </a:t>
            </a:r>
            <a:r>
              <a:rPr sz="1800" dirty="0" err="1">
                <a:solidFill>
                  <a:srgbClr val="0070C0"/>
                </a:solidFill>
                <a:latin typeface="Arimo"/>
              </a:rPr>
              <a:t>cứ</a:t>
            </a:r>
            <a:r>
              <a:rPr sz="1800" dirty="0">
                <a:solidFill>
                  <a:srgbClr val="0070C0"/>
                </a:solidFill>
                <a:latin typeface="Arimo"/>
              </a:rPr>
              <a:t> </a:t>
            </a:r>
            <a:r>
              <a:rPr sz="1800" dirty="0" err="1">
                <a:solidFill>
                  <a:srgbClr val="0070C0"/>
                </a:solidFill>
                <a:latin typeface="Arimo"/>
              </a:rPr>
              <a:t>quan</a:t>
            </a:r>
            <a:r>
              <a:rPr sz="1800" dirty="0">
                <a:solidFill>
                  <a:srgbClr val="0070C0"/>
                </a:solidFill>
                <a:latin typeface="Arimo"/>
              </a:rPr>
              <a:t> </a:t>
            </a:r>
            <a:r>
              <a:rPr sz="1800" dirty="0" err="1">
                <a:solidFill>
                  <a:srgbClr val="0070C0"/>
                </a:solidFill>
                <a:latin typeface="Arimo"/>
              </a:rPr>
              <a:t>trọng</a:t>
            </a:r>
            <a:r>
              <a:rPr sz="1800" dirty="0">
                <a:solidFill>
                  <a:srgbClr val="0070C0"/>
                </a:solidFill>
                <a:latin typeface="Arimo"/>
              </a:rPr>
              <a:t> </a:t>
            </a:r>
            <a:r>
              <a:rPr sz="1800" dirty="0" err="1">
                <a:solidFill>
                  <a:srgbClr val="0070C0"/>
                </a:solidFill>
                <a:latin typeface="Arimo"/>
              </a:rPr>
              <a:t>để</a:t>
            </a:r>
            <a:r>
              <a:rPr sz="1800" dirty="0">
                <a:solidFill>
                  <a:srgbClr val="0070C0"/>
                </a:solidFill>
                <a:latin typeface="Arimo"/>
              </a:rPr>
              <a:t> </a:t>
            </a:r>
            <a:r>
              <a:rPr sz="1800" dirty="0" err="1">
                <a:solidFill>
                  <a:srgbClr val="0070C0"/>
                </a:solidFill>
                <a:latin typeface="Arimo"/>
              </a:rPr>
              <a:t>xét</a:t>
            </a:r>
            <a:r>
              <a:rPr sz="1800" dirty="0">
                <a:solidFill>
                  <a:srgbClr val="0070C0"/>
                </a:solidFill>
                <a:latin typeface="Arimo"/>
              </a:rPr>
              <a:t> </a:t>
            </a:r>
            <a:r>
              <a:rPr sz="1800" dirty="0" err="1">
                <a:solidFill>
                  <a:srgbClr val="0070C0"/>
                </a:solidFill>
                <a:latin typeface="Arimo"/>
              </a:rPr>
              <a:t>tặng</a:t>
            </a:r>
            <a:r>
              <a:rPr sz="1800" dirty="0">
                <a:solidFill>
                  <a:srgbClr val="0070C0"/>
                </a:solidFill>
                <a:latin typeface="Arimo"/>
              </a:rPr>
              <a:t> </a:t>
            </a:r>
            <a:r>
              <a:rPr sz="1800" dirty="0" err="1">
                <a:solidFill>
                  <a:srgbClr val="0070C0"/>
                </a:solidFill>
                <a:latin typeface="Arimo"/>
              </a:rPr>
              <a:t>danh</a:t>
            </a:r>
            <a:r>
              <a:rPr sz="1800" dirty="0">
                <a:solidFill>
                  <a:srgbClr val="0070C0"/>
                </a:solidFill>
                <a:latin typeface="Arimo"/>
              </a:rPr>
              <a:t> </a:t>
            </a:r>
            <a:r>
              <a:rPr sz="1800" dirty="0" err="1">
                <a:solidFill>
                  <a:srgbClr val="0070C0"/>
                </a:solidFill>
                <a:latin typeface="Arimo"/>
              </a:rPr>
              <a:t>hiệu</a:t>
            </a:r>
            <a:r>
              <a:rPr sz="1800" dirty="0">
                <a:solidFill>
                  <a:srgbClr val="0070C0"/>
                </a:solidFill>
                <a:latin typeface="Arimo"/>
              </a:rPr>
              <a:t> "</a:t>
            </a:r>
            <a:r>
              <a:rPr sz="1800" dirty="0" err="1">
                <a:solidFill>
                  <a:srgbClr val="0070C0"/>
                </a:solidFill>
                <a:latin typeface="Arimo"/>
              </a:rPr>
              <a:t>Chiến</a:t>
            </a:r>
            <a:r>
              <a:rPr sz="1800" dirty="0">
                <a:solidFill>
                  <a:srgbClr val="0070C0"/>
                </a:solidFill>
                <a:latin typeface="Arimo"/>
              </a:rPr>
              <a:t> </a:t>
            </a:r>
            <a:r>
              <a:rPr sz="1800" dirty="0" err="1">
                <a:solidFill>
                  <a:srgbClr val="0070C0"/>
                </a:solidFill>
                <a:latin typeface="Arimo"/>
              </a:rPr>
              <a:t>sĩ</a:t>
            </a:r>
            <a:r>
              <a:rPr sz="1800" dirty="0">
                <a:solidFill>
                  <a:srgbClr val="0070C0"/>
                </a:solidFill>
                <a:latin typeface="Arimo"/>
              </a:rPr>
              <a:t> </a:t>
            </a:r>
            <a:r>
              <a:rPr sz="1800" dirty="0" err="1">
                <a:solidFill>
                  <a:srgbClr val="0070C0"/>
                </a:solidFill>
                <a:latin typeface="Arimo"/>
              </a:rPr>
              <a:t>thi</a:t>
            </a:r>
            <a:r>
              <a:rPr sz="1800" dirty="0">
                <a:solidFill>
                  <a:srgbClr val="0070C0"/>
                </a:solidFill>
                <a:latin typeface="Arimo"/>
              </a:rPr>
              <a:t> </a:t>
            </a:r>
            <a:r>
              <a:rPr sz="1800" dirty="0" err="1">
                <a:solidFill>
                  <a:srgbClr val="0070C0"/>
                </a:solidFill>
                <a:latin typeface="Arimo"/>
              </a:rPr>
              <a:t>đua</a:t>
            </a:r>
            <a:r>
              <a:rPr sz="1800" dirty="0">
                <a:solidFill>
                  <a:srgbClr val="0070C0"/>
                </a:solidFill>
                <a:latin typeface="Arimo"/>
              </a:rPr>
              <a:t> </a:t>
            </a:r>
            <a:r>
              <a:rPr sz="1800" dirty="0" err="1">
                <a:solidFill>
                  <a:srgbClr val="0070C0"/>
                </a:solidFill>
                <a:latin typeface="Arimo"/>
              </a:rPr>
              <a:t>cấp</a:t>
            </a:r>
            <a:r>
              <a:rPr sz="1800" dirty="0">
                <a:solidFill>
                  <a:srgbClr val="0070C0"/>
                </a:solidFill>
                <a:latin typeface="Arimo"/>
              </a:rPr>
              <a:t> </a:t>
            </a:r>
            <a:r>
              <a:rPr sz="1800" dirty="0" err="1">
                <a:solidFill>
                  <a:srgbClr val="0070C0"/>
                </a:solidFill>
                <a:latin typeface="Arimo"/>
              </a:rPr>
              <a:t>tỉnh</a:t>
            </a:r>
            <a:r>
              <a:rPr sz="1800" dirty="0">
                <a:solidFill>
                  <a:srgbClr val="0070C0"/>
                </a:solidFill>
                <a:latin typeface="Arimo"/>
              </a:rPr>
              <a:t>" </a:t>
            </a:r>
            <a:r>
              <a:rPr sz="1800" dirty="0" err="1">
                <a:solidFill>
                  <a:srgbClr val="0070C0"/>
                </a:solidFill>
                <a:latin typeface="Arimo"/>
              </a:rPr>
              <a:t>và</a:t>
            </a:r>
            <a:r>
              <a:rPr sz="1800" dirty="0">
                <a:solidFill>
                  <a:srgbClr val="0070C0"/>
                </a:solidFill>
                <a:latin typeface="Arimo"/>
              </a:rPr>
              <a:t> "</a:t>
            </a:r>
            <a:r>
              <a:rPr sz="1800" dirty="0" err="1">
                <a:solidFill>
                  <a:srgbClr val="0070C0"/>
                </a:solidFill>
                <a:latin typeface="Arimo"/>
              </a:rPr>
              <a:t>Chiến</a:t>
            </a:r>
            <a:r>
              <a:rPr sz="1800" dirty="0">
                <a:solidFill>
                  <a:srgbClr val="0070C0"/>
                </a:solidFill>
                <a:latin typeface="Arimo"/>
              </a:rPr>
              <a:t> </a:t>
            </a:r>
            <a:r>
              <a:rPr sz="1800" dirty="0" err="1">
                <a:solidFill>
                  <a:srgbClr val="0070C0"/>
                </a:solidFill>
                <a:latin typeface="Arimo"/>
              </a:rPr>
              <a:t>sĩ</a:t>
            </a:r>
            <a:r>
              <a:rPr sz="1800" dirty="0">
                <a:solidFill>
                  <a:srgbClr val="0070C0"/>
                </a:solidFill>
                <a:latin typeface="Arimo"/>
              </a:rPr>
              <a:t> </a:t>
            </a:r>
            <a:r>
              <a:rPr sz="1800" dirty="0" err="1">
                <a:solidFill>
                  <a:srgbClr val="0070C0"/>
                </a:solidFill>
                <a:latin typeface="Arimo"/>
              </a:rPr>
              <a:t>thi</a:t>
            </a:r>
            <a:r>
              <a:rPr sz="1800" dirty="0">
                <a:solidFill>
                  <a:srgbClr val="0070C0"/>
                </a:solidFill>
                <a:latin typeface="Arimo"/>
              </a:rPr>
              <a:t> </a:t>
            </a:r>
            <a:r>
              <a:rPr sz="1800" dirty="0" err="1">
                <a:solidFill>
                  <a:srgbClr val="0070C0"/>
                </a:solidFill>
                <a:latin typeface="Arimo"/>
              </a:rPr>
              <a:t>đua</a:t>
            </a:r>
            <a:r>
              <a:rPr sz="1800" dirty="0">
                <a:solidFill>
                  <a:srgbClr val="0070C0"/>
                </a:solidFill>
                <a:latin typeface="Arimo"/>
              </a:rPr>
              <a:t> </a:t>
            </a:r>
            <a:r>
              <a:rPr sz="1800" dirty="0" err="1">
                <a:solidFill>
                  <a:srgbClr val="0070C0"/>
                </a:solidFill>
                <a:latin typeface="Arimo"/>
              </a:rPr>
              <a:t>toàn</a:t>
            </a:r>
            <a:r>
              <a:rPr sz="1800" dirty="0">
                <a:solidFill>
                  <a:srgbClr val="0070C0"/>
                </a:solidFill>
                <a:latin typeface="Arimo"/>
              </a:rPr>
              <a:t> </a:t>
            </a:r>
            <a:r>
              <a:rPr sz="1800" dirty="0" err="1">
                <a:solidFill>
                  <a:srgbClr val="0070C0"/>
                </a:solidFill>
                <a:latin typeface="Arimo"/>
              </a:rPr>
              <a:t>quốc</a:t>
            </a:r>
            <a:r>
              <a:rPr sz="1800" dirty="0">
                <a:solidFill>
                  <a:srgbClr val="0070C0"/>
                </a:solidFill>
                <a:latin typeface="Arimo"/>
              </a:rPr>
              <a:t>".</a:t>
            </a:r>
          </a:p>
        </p:txBody>
      </p:sp>
      <p:pic>
        <p:nvPicPr>
          <p:cNvPr id="18" name="Picture 17" descr="image.png"/>
          <p:cNvPicPr>
            <a:picLocks noChangeAspect="1"/>
          </p:cNvPicPr>
          <p:nvPr/>
        </p:nvPicPr>
        <p:blipFill>
          <a:blip r:embed="rId6"/>
          <a:stretch>
            <a:fillRect/>
          </a:stretch>
        </p:blipFill>
        <p:spPr>
          <a:xfrm>
            <a:off x="6421043" y="2421734"/>
            <a:ext cx="157163" cy="157163"/>
          </a:xfrm>
          <a:prstGeom prst="rect">
            <a:avLst/>
          </a:prstGeom>
        </p:spPr>
      </p:pic>
      <p:pic>
        <p:nvPicPr>
          <p:cNvPr id="19" name="Picture 18" descr="image.png"/>
          <p:cNvPicPr>
            <a:picLocks noChangeAspect="1"/>
          </p:cNvPicPr>
          <p:nvPr/>
        </p:nvPicPr>
        <p:blipFill>
          <a:blip r:embed="rId7"/>
          <a:stretch>
            <a:fillRect/>
          </a:stretch>
        </p:blipFill>
        <p:spPr>
          <a:xfrm>
            <a:off x="6421043" y="3436147"/>
            <a:ext cx="157163" cy="157163"/>
          </a:xfrm>
          <a:prstGeom prst="rect">
            <a:avLst/>
          </a:prstGeom>
        </p:spPr>
      </p:pic>
      <p:pic>
        <p:nvPicPr>
          <p:cNvPr id="20" name="Picture 19" descr="image.png"/>
          <p:cNvPicPr>
            <a:picLocks noChangeAspect="1"/>
          </p:cNvPicPr>
          <p:nvPr/>
        </p:nvPicPr>
        <p:blipFill>
          <a:blip r:embed="rId8"/>
          <a:stretch>
            <a:fillRect/>
          </a:stretch>
        </p:blipFill>
        <p:spPr>
          <a:xfrm>
            <a:off x="6421041" y="4450559"/>
            <a:ext cx="121444" cy="157163"/>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1" descr="image.png"/>
          <p:cNvPicPr>
            <a:picLocks noChangeAspect="1"/>
          </p:cNvPicPr>
          <p:nvPr/>
        </p:nvPicPr>
        <p:blipFill>
          <a:blip r:embed="rId2"/>
          <a:stretch>
            <a:fillRect/>
          </a:stretch>
        </p:blipFill>
        <p:spPr>
          <a:xfrm>
            <a:off x="7605714" y="2016353"/>
            <a:ext cx="4036219" cy="3000375"/>
          </a:xfrm>
          <a:prstGeom prst="rect">
            <a:avLst/>
          </a:prstGeom>
        </p:spPr>
      </p:pic>
      <p:sp>
        <p:nvSpPr>
          <p:cNvPr id="3" name="TextBox 2"/>
          <p:cNvSpPr txBox="1"/>
          <p:nvPr/>
        </p:nvSpPr>
        <p:spPr>
          <a:xfrm>
            <a:off x="2331244" y="1192815"/>
            <a:ext cx="8336756" cy="329001"/>
          </a:xfrm>
          <a:prstGeom prst="rect">
            <a:avLst/>
          </a:prstGeom>
          <a:noFill/>
        </p:spPr>
        <p:txBody>
          <a:bodyPr wrap="square" lIns="0" tIns="0" rIns="0" bIns="0" anchor="ctr">
            <a:spAutoFit/>
          </a:bodyPr>
          <a:lstStyle/>
          <a:p>
            <a:pPr defTabSz="342900" eaLnBrk="1" fontAlgn="auto" hangingPunct="1">
              <a:spcBef>
                <a:spcPts val="0"/>
              </a:spcBef>
              <a:spcAft>
                <a:spcPts val="0"/>
              </a:spcAft>
            </a:pPr>
            <a:r>
              <a:rPr sz="2138" b="1">
                <a:solidFill>
                  <a:srgbClr val="1E3A8A"/>
                </a:solidFill>
                <a:latin typeface="Montserrat"/>
              </a:rPr>
              <a:t>Yêu Cầu Hồ Sơ &amp; Báo Cáo Sáng Kiến</a:t>
            </a:r>
          </a:p>
        </p:txBody>
      </p:sp>
      <p:sp>
        <p:nvSpPr>
          <p:cNvPr id="4" name="Rectangle 3"/>
          <p:cNvSpPr/>
          <p:nvPr/>
        </p:nvSpPr>
        <p:spPr>
          <a:xfrm>
            <a:off x="1916906" y="1600204"/>
            <a:ext cx="8358188" cy="21431"/>
          </a:xfrm>
          <a:prstGeom prst="rect">
            <a:avLst/>
          </a:prstGeom>
          <a:solidFill>
            <a:srgbClr val="E2E8F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342900" eaLnBrk="1" fontAlgn="auto" hangingPunct="1">
              <a:spcBef>
                <a:spcPts val="0"/>
              </a:spcBef>
              <a:spcAft>
                <a:spcPts val="0"/>
              </a:spcAft>
            </a:pPr>
            <a:endParaRPr sz="1350">
              <a:solidFill>
                <a:prstClr val="white"/>
              </a:solidFill>
              <a:latin typeface="Calibri"/>
            </a:endParaRPr>
          </a:p>
        </p:txBody>
      </p:sp>
      <p:pic>
        <p:nvPicPr>
          <p:cNvPr id="5" name="Picture 4" descr="image.png"/>
          <p:cNvPicPr>
            <a:picLocks noChangeAspect="1"/>
          </p:cNvPicPr>
          <p:nvPr/>
        </p:nvPicPr>
        <p:blipFill>
          <a:blip r:embed="rId3"/>
          <a:stretch>
            <a:fillRect/>
          </a:stretch>
        </p:blipFill>
        <p:spPr>
          <a:xfrm>
            <a:off x="1916910" y="1210868"/>
            <a:ext cx="307181" cy="271463"/>
          </a:xfrm>
          <a:prstGeom prst="rect">
            <a:avLst/>
          </a:prstGeom>
        </p:spPr>
      </p:pic>
      <p:pic>
        <p:nvPicPr>
          <p:cNvPr id="6" name="Picture 5" descr="image.png"/>
          <p:cNvPicPr>
            <a:picLocks noChangeAspect="1"/>
          </p:cNvPicPr>
          <p:nvPr/>
        </p:nvPicPr>
        <p:blipFill>
          <a:blip r:embed="rId4"/>
          <a:stretch>
            <a:fillRect/>
          </a:stretch>
        </p:blipFill>
        <p:spPr>
          <a:xfrm>
            <a:off x="7620002" y="2010965"/>
            <a:ext cx="4021931" cy="2986088"/>
          </a:xfrm>
          <a:prstGeom prst="rect">
            <a:avLst/>
          </a:prstGeom>
        </p:spPr>
      </p:pic>
      <p:sp>
        <p:nvSpPr>
          <p:cNvPr id="7" name="Rectangle 6"/>
          <p:cNvSpPr/>
          <p:nvPr/>
        </p:nvSpPr>
        <p:spPr>
          <a:xfrm>
            <a:off x="6246022" y="4997053"/>
            <a:ext cx="4021931" cy="235744"/>
          </a:xfrm>
          <a:prstGeom prst="rect">
            <a:avLst/>
          </a:prstGeom>
          <a:solidFill>
            <a:srgbClr val="0F172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342900" eaLnBrk="1" fontAlgn="auto" hangingPunct="1">
              <a:spcBef>
                <a:spcPts val="0"/>
              </a:spcBef>
              <a:spcAft>
                <a:spcPts val="0"/>
              </a:spcAft>
            </a:pPr>
            <a:endParaRPr sz="1350">
              <a:solidFill>
                <a:prstClr val="white"/>
              </a:solidFill>
              <a:latin typeface="Calibri"/>
            </a:endParaRPr>
          </a:p>
        </p:txBody>
      </p:sp>
      <p:sp>
        <p:nvSpPr>
          <p:cNvPr id="8" name="TextBox 7"/>
          <p:cNvSpPr txBox="1"/>
          <p:nvPr/>
        </p:nvSpPr>
        <p:spPr>
          <a:xfrm>
            <a:off x="6353178" y="5054206"/>
            <a:ext cx="3807619" cy="129907"/>
          </a:xfrm>
          <a:prstGeom prst="rect">
            <a:avLst/>
          </a:prstGeom>
          <a:noFill/>
        </p:spPr>
        <p:txBody>
          <a:bodyPr wrap="square" lIns="0" tIns="0" rIns="0" bIns="0" anchor="t">
            <a:spAutoFit/>
          </a:bodyPr>
          <a:lstStyle/>
          <a:p>
            <a:pPr algn="ctr" defTabSz="342900" eaLnBrk="1" fontAlgn="auto" hangingPunct="1">
              <a:spcBef>
                <a:spcPts val="0"/>
              </a:spcBef>
              <a:spcAft>
                <a:spcPts val="0"/>
              </a:spcAft>
            </a:pPr>
            <a:r>
              <a:rPr sz="844" dirty="0" err="1">
                <a:solidFill>
                  <a:srgbClr val="FFFFFF"/>
                </a:solidFill>
                <a:latin typeface="Arimo"/>
              </a:rPr>
              <a:t>Hồ</a:t>
            </a:r>
            <a:r>
              <a:rPr sz="844" dirty="0">
                <a:solidFill>
                  <a:srgbClr val="FFFFFF"/>
                </a:solidFill>
                <a:latin typeface="Arimo"/>
              </a:rPr>
              <a:t> </a:t>
            </a:r>
            <a:r>
              <a:rPr sz="844" dirty="0" err="1">
                <a:solidFill>
                  <a:srgbClr val="FFFFFF"/>
                </a:solidFill>
                <a:latin typeface="Arimo"/>
              </a:rPr>
              <a:t>sơ</a:t>
            </a:r>
            <a:r>
              <a:rPr sz="844" dirty="0">
                <a:solidFill>
                  <a:srgbClr val="FFFFFF"/>
                </a:solidFill>
                <a:latin typeface="Arimo"/>
              </a:rPr>
              <a:t> </a:t>
            </a:r>
            <a:r>
              <a:rPr sz="844" dirty="0" err="1">
                <a:solidFill>
                  <a:srgbClr val="FFFFFF"/>
                </a:solidFill>
                <a:latin typeface="Arimo"/>
              </a:rPr>
              <a:t>hoàn</a:t>
            </a:r>
            <a:r>
              <a:rPr sz="844" dirty="0">
                <a:solidFill>
                  <a:srgbClr val="FFFFFF"/>
                </a:solidFill>
                <a:latin typeface="Arimo"/>
              </a:rPr>
              <a:t> </a:t>
            </a:r>
            <a:r>
              <a:rPr sz="844" dirty="0" err="1">
                <a:solidFill>
                  <a:srgbClr val="FFFFFF"/>
                </a:solidFill>
                <a:latin typeface="Arimo"/>
              </a:rPr>
              <a:t>chỉnh</a:t>
            </a:r>
            <a:r>
              <a:rPr sz="844" dirty="0">
                <a:solidFill>
                  <a:srgbClr val="FFFFFF"/>
                </a:solidFill>
                <a:latin typeface="Arimo"/>
              </a:rPr>
              <a:t> </a:t>
            </a:r>
            <a:r>
              <a:rPr sz="844" dirty="0" err="1">
                <a:solidFill>
                  <a:srgbClr val="FFFFFF"/>
                </a:solidFill>
                <a:latin typeface="Arimo"/>
              </a:rPr>
              <a:t>gồm</a:t>
            </a:r>
            <a:r>
              <a:rPr sz="844" dirty="0">
                <a:solidFill>
                  <a:srgbClr val="FFFFFF"/>
                </a:solidFill>
                <a:latin typeface="Arimo"/>
              </a:rPr>
              <a:t> </a:t>
            </a:r>
            <a:r>
              <a:rPr sz="844" dirty="0" err="1">
                <a:solidFill>
                  <a:srgbClr val="FFFFFF"/>
                </a:solidFill>
                <a:latin typeface="Arimo"/>
              </a:rPr>
              <a:t>đầy</a:t>
            </a:r>
            <a:r>
              <a:rPr sz="844" dirty="0">
                <a:solidFill>
                  <a:srgbClr val="FFFFFF"/>
                </a:solidFill>
                <a:latin typeface="Arimo"/>
              </a:rPr>
              <a:t> </a:t>
            </a:r>
            <a:r>
              <a:rPr sz="844" dirty="0" err="1">
                <a:solidFill>
                  <a:srgbClr val="FFFFFF"/>
                </a:solidFill>
                <a:latin typeface="Arimo"/>
              </a:rPr>
              <a:t>đủ</a:t>
            </a:r>
            <a:r>
              <a:rPr sz="844" dirty="0">
                <a:solidFill>
                  <a:srgbClr val="FFFFFF"/>
                </a:solidFill>
                <a:latin typeface="Arimo"/>
              </a:rPr>
              <a:t> </a:t>
            </a:r>
            <a:r>
              <a:rPr sz="844" dirty="0" err="1">
                <a:solidFill>
                  <a:srgbClr val="FFFFFF"/>
                </a:solidFill>
                <a:latin typeface="Arimo"/>
              </a:rPr>
              <a:t>báo</a:t>
            </a:r>
            <a:r>
              <a:rPr sz="844" dirty="0">
                <a:solidFill>
                  <a:srgbClr val="FFFFFF"/>
                </a:solidFill>
                <a:latin typeface="Arimo"/>
              </a:rPr>
              <a:t> </a:t>
            </a:r>
            <a:r>
              <a:rPr sz="844" dirty="0" err="1">
                <a:solidFill>
                  <a:srgbClr val="FFFFFF"/>
                </a:solidFill>
                <a:latin typeface="Arimo"/>
              </a:rPr>
              <a:t>cáo</a:t>
            </a:r>
            <a:r>
              <a:rPr sz="844" dirty="0">
                <a:solidFill>
                  <a:srgbClr val="FFFFFF"/>
                </a:solidFill>
                <a:latin typeface="Arimo"/>
              </a:rPr>
              <a:t> </a:t>
            </a:r>
            <a:r>
              <a:rPr sz="844" dirty="0" err="1">
                <a:solidFill>
                  <a:srgbClr val="FFFFFF"/>
                </a:solidFill>
                <a:latin typeface="Arimo"/>
              </a:rPr>
              <a:t>mẫu</a:t>
            </a:r>
            <a:r>
              <a:rPr sz="844" dirty="0">
                <a:solidFill>
                  <a:srgbClr val="FFFFFF"/>
                </a:solidFill>
                <a:latin typeface="Arimo"/>
              </a:rPr>
              <a:t> và </a:t>
            </a:r>
            <a:r>
              <a:rPr sz="844" dirty="0" err="1">
                <a:solidFill>
                  <a:srgbClr val="FFFFFF"/>
                </a:solidFill>
                <a:latin typeface="Arimo"/>
              </a:rPr>
              <a:t>minh</a:t>
            </a:r>
            <a:r>
              <a:rPr sz="844" dirty="0">
                <a:solidFill>
                  <a:srgbClr val="FFFFFF"/>
                </a:solidFill>
                <a:latin typeface="Arimo"/>
              </a:rPr>
              <a:t> </a:t>
            </a:r>
            <a:r>
              <a:rPr sz="844" dirty="0" err="1">
                <a:solidFill>
                  <a:srgbClr val="FFFFFF"/>
                </a:solidFill>
                <a:latin typeface="Arimo"/>
              </a:rPr>
              <a:t>chứng</a:t>
            </a:r>
            <a:r>
              <a:rPr sz="844" dirty="0">
                <a:solidFill>
                  <a:srgbClr val="FFFFFF"/>
                </a:solidFill>
                <a:latin typeface="Arimo"/>
              </a:rPr>
              <a:t> </a:t>
            </a:r>
            <a:r>
              <a:rPr sz="844" dirty="0" err="1">
                <a:solidFill>
                  <a:srgbClr val="FFFFFF"/>
                </a:solidFill>
                <a:latin typeface="Arimo"/>
              </a:rPr>
              <a:t>định</a:t>
            </a:r>
            <a:r>
              <a:rPr sz="844" dirty="0">
                <a:solidFill>
                  <a:srgbClr val="FFFFFF"/>
                </a:solidFill>
                <a:latin typeface="Arimo"/>
              </a:rPr>
              <a:t> </a:t>
            </a:r>
            <a:r>
              <a:rPr sz="844" dirty="0" err="1">
                <a:solidFill>
                  <a:srgbClr val="FFFFFF"/>
                </a:solidFill>
                <a:latin typeface="Arimo"/>
              </a:rPr>
              <a:t>lượng</a:t>
            </a:r>
            <a:endParaRPr sz="844" dirty="0">
              <a:solidFill>
                <a:srgbClr val="FFFFFF"/>
              </a:solidFill>
              <a:latin typeface="Arimo"/>
            </a:endParaRPr>
          </a:p>
        </p:txBody>
      </p:sp>
      <p:sp>
        <p:nvSpPr>
          <p:cNvPr id="9" name="TextBox 8"/>
          <p:cNvSpPr txBox="1"/>
          <p:nvPr/>
        </p:nvSpPr>
        <p:spPr>
          <a:xfrm>
            <a:off x="2174082" y="1907747"/>
            <a:ext cx="4760119" cy="660437"/>
          </a:xfrm>
          <a:prstGeom prst="rect">
            <a:avLst/>
          </a:prstGeom>
          <a:noFill/>
        </p:spPr>
        <p:txBody>
          <a:bodyPr wrap="square" lIns="0" tIns="0" rIns="0" bIns="0" anchor="t">
            <a:spAutoFit/>
          </a:bodyPr>
          <a:lstStyle/>
          <a:p>
            <a:pPr algn="just" defTabSz="342900" eaLnBrk="1" fontAlgn="auto" hangingPunct="1">
              <a:lnSpc>
                <a:spcPts val="1688"/>
              </a:lnSpc>
              <a:spcBef>
                <a:spcPts val="0"/>
              </a:spcBef>
              <a:spcAft>
                <a:spcPts val="0"/>
              </a:spcAft>
            </a:pPr>
            <a:r>
              <a:rPr sz="1800" b="1" dirty="0" err="1">
                <a:solidFill>
                  <a:srgbClr val="334155"/>
                </a:solidFill>
                <a:latin typeface="Arimo"/>
              </a:rPr>
              <a:t>Tờ</a:t>
            </a:r>
            <a:r>
              <a:rPr sz="1800" b="1" dirty="0">
                <a:solidFill>
                  <a:srgbClr val="334155"/>
                </a:solidFill>
                <a:latin typeface="Arimo"/>
              </a:rPr>
              <a:t> </a:t>
            </a:r>
            <a:r>
              <a:rPr sz="1800" b="1" dirty="0" err="1">
                <a:solidFill>
                  <a:srgbClr val="334155"/>
                </a:solidFill>
                <a:latin typeface="Arimo"/>
              </a:rPr>
              <a:t>trình</a:t>
            </a:r>
            <a:r>
              <a:rPr sz="1800" b="1" dirty="0">
                <a:solidFill>
                  <a:srgbClr val="334155"/>
                </a:solidFill>
                <a:latin typeface="Arimo"/>
              </a:rPr>
              <a:t> &amp; </a:t>
            </a:r>
            <a:r>
              <a:rPr sz="1800" b="1" dirty="0" err="1">
                <a:solidFill>
                  <a:srgbClr val="334155"/>
                </a:solidFill>
                <a:latin typeface="Arimo"/>
              </a:rPr>
              <a:t>Biên</a:t>
            </a:r>
            <a:r>
              <a:rPr sz="1800" b="1" dirty="0">
                <a:solidFill>
                  <a:srgbClr val="334155"/>
                </a:solidFill>
                <a:latin typeface="Arimo"/>
              </a:rPr>
              <a:t> </a:t>
            </a:r>
            <a:r>
              <a:rPr sz="1800" b="1" dirty="0" err="1">
                <a:solidFill>
                  <a:srgbClr val="334155"/>
                </a:solidFill>
                <a:latin typeface="Arimo"/>
              </a:rPr>
              <a:t>bản</a:t>
            </a:r>
            <a:r>
              <a:rPr sz="1800" b="1" dirty="0">
                <a:solidFill>
                  <a:srgbClr val="334155"/>
                </a:solidFill>
                <a:latin typeface="Arimo"/>
              </a:rPr>
              <a:t>:</a:t>
            </a:r>
            <a:r>
              <a:rPr sz="1800" dirty="0">
                <a:solidFill>
                  <a:srgbClr val="334155"/>
                </a:solidFill>
                <a:latin typeface="Arimo"/>
              </a:rPr>
              <a:t> </a:t>
            </a:r>
            <a:r>
              <a:rPr sz="1800" dirty="0" err="1">
                <a:solidFill>
                  <a:srgbClr val="334155"/>
                </a:solidFill>
                <a:latin typeface="Arimo"/>
              </a:rPr>
              <a:t>Tờ</a:t>
            </a:r>
            <a:r>
              <a:rPr sz="1800" dirty="0">
                <a:solidFill>
                  <a:srgbClr val="334155"/>
                </a:solidFill>
                <a:latin typeface="Arimo"/>
              </a:rPr>
              <a:t> </a:t>
            </a:r>
            <a:r>
              <a:rPr sz="1800" dirty="0" err="1">
                <a:solidFill>
                  <a:srgbClr val="334155"/>
                </a:solidFill>
                <a:latin typeface="Arimo"/>
              </a:rPr>
              <a:t>trình</a:t>
            </a:r>
            <a:r>
              <a:rPr sz="1800" dirty="0">
                <a:solidFill>
                  <a:srgbClr val="334155"/>
                </a:solidFill>
                <a:latin typeface="Arimo"/>
              </a:rPr>
              <a:t> </a:t>
            </a:r>
            <a:r>
              <a:rPr sz="1800" dirty="0" err="1">
                <a:solidFill>
                  <a:srgbClr val="334155"/>
                </a:solidFill>
                <a:latin typeface="Arimo"/>
              </a:rPr>
              <a:t>đề</a:t>
            </a:r>
            <a:r>
              <a:rPr sz="1800" dirty="0">
                <a:solidFill>
                  <a:srgbClr val="334155"/>
                </a:solidFill>
                <a:latin typeface="Arimo"/>
              </a:rPr>
              <a:t> </a:t>
            </a:r>
            <a:r>
              <a:rPr sz="1800" dirty="0" err="1">
                <a:solidFill>
                  <a:srgbClr val="334155"/>
                </a:solidFill>
                <a:latin typeface="Arimo"/>
              </a:rPr>
              <a:t>nghị</a:t>
            </a:r>
            <a:r>
              <a:rPr sz="1800" dirty="0">
                <a:solidFill>
                  <a:srgbClr val="334155"/>
                </a:solidFill>
                <a:latin typeface="Arimo"/>
              </a:rPr>
              <a:t> </a:t>
            </a:r>
            <a:r>
              <a:rPr sz="1800" dirty="0" err="1">
                <a:solidFill>
                  <a:srgbClr val="334155"/>
                </a:solidFill>
                <a:latin typeface="Arimo"/>
              </a:rPr>
              <a:t>của</a:t>
            </a:r>
            <a:r>
              <a:rPr sz="1800" dirty="0">
                <a:solidFill>
                  <a:srgbClr val="334155"/>
                </a:solidFill>
                <a:latin typeface="Arimo"/>
              </a:rPr>
              <a:t> </a:t>
            </a:r>
            <a:r>
              <a:rPr sz="1800" dirty="0" err="1">
                <a:solidFill>
                  <a:srgbClr val="334155"/>
                </a:solidFill>
                <a:latin typeface="Arimo"/>
              </a:rPr>
              <a:t>thủ</a:t>
            </a:r>
            <a:r>
              <a:rPr sz="1800" dirty="0">
                <a:solidFill>
                  <a:srgbClr val="334155"/>
                </a:solidFill>
                <a:latin typeface="Arimo"/>
              </a:rPr>
              <a:t> </a:t>
            </a:r>
            <a:r>
              <a:rPr sz="1800" dirty="0" err="1">
                <a:solidFill>
                  <a:srgbClr val="334155"/>
                </a:solidFill>
                <a:latin typeface="Arimo"/>
              </a:rPr>
              <a:t>trưởng</a:t>
            </a:r>
            <a:r>
              <a:rPr sz="1800" dirty="0">
                <a:solidFill>
                  <a:srgbClr val="334155"/>
                </a:solidFill>
                <a:latin typeface="Arimo"/>
              </a:rPr>
              <a:t> </a:t>
            </a:r>
            <a:r>
              <a:rPr sz="1800" dirty="0" err="1">
                <a:solidFill>
                  <a:srgbClr val="334155"/>
                </a:solidFill>
                <a:latin typeface="Arimo"/>
              </a:rPr>
              <a:t>cơ</a:t>
            </a:r>
            <a:r>
              <a:rPr sz="1800" dirty="0">
                <a:solidFill>
                  <a:srgbClr val="334155"/>
                </a:solidFill>
                <a:latin typeface="Arimo"/>
              </a:rPr>
              <a:t> </a:t>
            </a:r>
            <a:r>
              <a:rPr sz="1800" dirty="0" err="1">
                <a:solidFill>
                  <a:srgbClr val="334155"/>
                </a:solidFill>
                <a:latin typeface="Arimo"/>
              </a:rPr>
              <a:t>quan</a:t>
            </a:r>
            <a:r>
              <a:rPr sz="1800" dirty="0">
                <a:solidFill>
                  <a:srgbClr val="334155"/>
                </a:solidFill>
                <a:latin typeface="Arimo"/>
              </a:rPr>
              <a:t> và </a:t>
            </a:r>
            <a:r>
              <a:rPr sz="1800" dirty="0" err="1">
                <a:solidFill>
                  <a:srgbClr val="334155"/>
                </a:solidFill>
                <a:latin typeface="Arimo"/>
              </a:rPr>
              <a:t>Biên</a:t>
            </a:r>
            <a:r>
              <a:rPr sz="1800" dirty="0">
                <a:solidFill>
                  <a:srgbClr val="334155"/>
                </a:solidFill>
                <a:latin typeface="Arimo"/>
              </a:rPr>
              <a:t> </a:t>
            </a:r>
            <a:r>
              <a:rPr sz="1800" dirty="0" err="1">
                <a:solidFill>
                  <a:srgbClr val="334155"/>
                </a:solidFill>
                <a:latin typeface="Arimo"/>
              </a:rPr>
              <a:t>bản</a:t>
            </a:r>
            <a:r>
              <a:rPr sz="1800" dirty="0">
                <a:solidFill>
                  <a:srgbClr val="334155"/>
                </a:solidFill>
                <a:latin typeface="Arimo"/>
              </a:rPr>
              <a:t> </a:t>
            </a:r>
            <a:r>
              <a:rPr sz="1800" dirty="0" err="1">
                <a:solidFill>
                  <a:srgbClr val="334155"/>
                </a:solidFill>
                <a:latin typeface="Arimo"/>
              </a:rPr>
              <a:t>họp</a:t>
            </a:r>
            <a:r>
              <a:rPr sz="1800" dirty="0">
                <a:solidFill>
                  <a:srgbClr val="334155"/>
                </a:solidFill>
                <a:latin typeface="Arimo"/>
              </a:rPr>
              <a:t> </a:t>
            </a:r>
            <a:r>
              <a:rPr sz="1800" dirty="0" err="1">
                <a:solidFill>
                  <a:srgbClr val="334155"/>
                </a:solidFill>
                <a:latin typeface="Arimo"/>
              </a:rPr>
              <a:t>Hội</a:t>
            </a:r>
            <a:r>
              <a:rPr sz="1800" dirty="0">
                <a:solidFill>
                  <a:srgbClr val="334155"/>
                </a:solidFill>
                <a:latin typeface="Arimo"/>
              </a:rPr>
              <a:t> </a:t>
            </a:r>
            <a:r>
              <a:rPr sz="1800" dirty="0" err="1">
                <a:solidFill>
                  <a:srgbClr val="334155"/>
                </a:solidFill>
                <a:latin typeface="Arimo"/>
              </a:rPr>
              <a:t>đồng</a:t>
            </a:r>
            <a:r>
              <a:rPr sz="1800" dirty="0">
                <a:solidFill>
                  <a:srgbClr val="334155"/>
                </a:solidFill>
                <a:latin typeface="Arimo"/>
              </a:rPr>
              <a:t> </a:t>
            </a:r>
            <a:r>
              <a:rPr sz="1800" dirty="0" err="1">
                <a:solidFill>
                  <a:srgbClr val="334155"/>
                </a:solidFill>
                <a:latin typeface="Arimo"/>
              </a:rPr>
              <a:t>sáng</a:t>
            </a:r>
            <a:r>
              <a:rPr sz="1800" dirty="0">
                <a:solidFill>
                  <a:srgbClr val="334155"/>
                </a:solidFill>
                <a:latin typeface="Arimo"/>
              </a:rPr>
              <a:t> </a:t>
            </a:r>
            <a:r>
              <a:rPr sz="1800" dirty="0" err="1">
                <a:solidFill>
                  <a:srgbClr val="334155"/>
                </a:solidFill>
                <a:latin typeface="Arimo"/>
              </a:rPr>
              <a:t>kiến</a:t>
            </a:r>
            <a:r>
              <a:rPr sz="1800" dirty="0">
                <a:solidFill>
                  <a:srgbClr val="334155"/>
                </a:solidFill>
                <a:latin typeface="Arimo"/>
              </a:rPr>
              <a:t> </a:t>
            </a:r>
            <a:r>
              <a:rPr sz="1800" dirty="0" err="1">
                <a:solidFill>
                  <a:srgbClr val="334155"/>
                </a:solidFill>
                <a:latin typeface="Arimo"/>
              </a:rPr>
              <a:t>cấp</a:t>
            </a:r>
            <a:r>
              <a:rPr sz="1800" dirty="0">
                <a:solidFill>
                  <a:srgbClr val="334155"/>
                </a:solidFill>
                <a:latin typeface="Arimo"/>
              </a:rPr>
              <a:t> </a:t>
            </a:r>
            <a:r>
              <a:rPr sz="1800" dirty="0" err="1">
                <a:solidFill>
                  <a:srgbClr val="334155"/>
                </a:solidFill>
                <a:latin typeface="Arimo"/>
              </a:rPr>
              <a:t>cơ</a:t>
            </a:r>
            <a:r>
              <a:rPr sz="1800" dirty="0">
                <a:solidFill>
                  <a:srgbClr val="334155"/>
                </a:solidFill>
                <a:latin typeface="Arimo"/>
              </a:rPr>
              <a:t> </a:t>
            </a:r>
            <a:r>
              <a:rPr sz="1800" dirty="0" err="1">
                <a:solidFill>
                  <a:srgbClr val="334155"/>
                </a:solidFill>
                <a:latin typeface="Arimo"/>
              </a:rPr>
              <a:t>sở</a:t>
            </a:r>
            <a:r>
              <a:rPr sz="1800" dirty="0">
                <a:solidFill>
                  <a:srgbClr val="334155"/>
                </a:solidFill>
                <a:latin typeface="Arimo"/>
              </a:rPr>
              <a:t>.</a:t>
            </a:r>
          </a:p>
        </p:txBody>
      </p:sp>
      <p:sp>
        <p:nvSpPr>
          <p:cNvPr id="10" name="TextBox 9"/>
          <p:cNvSpPr txBox="1"/>
          <p:nvPr/>
        </p:nvSpPr>
        <p:spPr>
          <a:xfrm>
            <a:off x="2174082" y="2722233"/>
            <a:ext cx="4760119" cy="660437"/>
          </a:xfrm>
          <a:prstGeom prst="rect">
            <a:avLst/>
          </a:prstGeom>
          <a:noFill/>
        </p:spPr>
        <p:txBody>
          <a:bodyPr wrap="square" lIns="0" tIns="0" rIns="0" bIns="0" anchor="t">
            <a:spAutoFit/>
          </a:bodyPr>
          <a:lstStyle/>
          <a:p>
            <a:pPr algn="just" defTabSz="342900" eaLnBrk="1" fontAlgn="auto" hangingPunct="1">
              <a:lnSpc>
                <a:spcPts val="1688"/>
              </a:lnSpc>
              <a:spcBef>
                <a:spcPts val="0"/>
              </a:spcBef>
              <a:spcAft>
                <a:spcPts val="0"/>
              </a:spcAft>
            </a:pPr>
            <a:r>
              <a:rPr sz="1800" b="1" dirty="0" err="1">
                <a:solidFill>
                  <a:srgbClr val="334155"/>
                </a:solidFill>
                <a:latin typeface="Arimo"/>
              </a:rPr>
              <a:t>Báo</a:t>
            </a:r>
            <a:r>
              <a:rPr sz="1800" b="1" dirty="0">
                <a:solidFill>
                  <a:srgbClr val="334155"/>
                </a:solidFill>
                <a:latin typeface="Arimo"/>
              </a:rPr>
              <a:t> </a:t>
            </a:r>
            <a:r>
              <a:rPr sz="1800" b="1" dirty="0" err="1">
                <a:solidFill>
                  <a:srgbClr val="334155"/>
                </a:solidFill>
                <a:latin typeface="Arimo"/>
              </a:rPr>
              <a:t>cáo</a:t>
            </a:r>
            <a:r>
              <a:rPr sz="1800" b="1" dirty="0">
                <a:solidFill>
                  <a:srgbClr val="334155"/>
                </a:solidFill>
                <a:latin typeface="Arimo"/>
              </a:rPr>
              <a:t> </a:t>
            </a:r>
            <a:r>
              <a:rPr sz="1800" b="1" dirty="0" err="1">
                <a:solidFill>
                  <a:srgbClr val="334155"/>
                </a:solidFill>
                <a:latin typeface="Arimo"/>
              </a:rPr>
              <a:t>hiệu</a:t>
            </a:r>
            <a:r>
              <a:rPr sz="1800" b="1" dirty="0">
                <a:solidFill>
                  <a:srgbClr val="334155"/>
                </a:solidFill>
                <a:latin typeface="Arimo"/>
              </a:rPr>
              <a:t> </a:t>
            </a:r>
            <a:r>
              <a:rPr sz="1800" b="1" dirty="0" err="1">
                <a:solidFill>
                  <a:srgbClr val="334155"/>
                </a:solidFill>
                <a:latin typeface="Arimo"/>
              </a:rPr>
              <a:t>quả</a:t>
            </a:r>
            <a:r>
              <a:rPr sz="1800" b="1" dirty="0">
                <a:solidFill>
                  <a:srgbClr val="334155"/>
                </a:solidFill>
                <a:latin typeface="Arimo"/>
              </a:rPr>
              <a:t> (</a:t>
            </a:r>
            <a:r>
              <a:rPr sz="1800" b="1" dirty="0" err="1">
                <a:solidFill>
                  <a:srgbClr val="334155"/>
                </a:solidFill>
                <a:latin typeface="Arimo"/>
              </a:rPr>
              <a:t>Mẫu</a:t>
            </a:r>
            <a:r>
              <a:rPr sz="1800" b="1" dirty="0">
                <a:solidFill>
                  <a:srgbClr val="334155"/>
                </a:solidFill>
                <a:latin typeface="Arimo"/>
              </a:rPr>
              <a:t> </a:t>
            </a:r>
            <a:r>
              <a:rPr sz="1800" b="1" dirty="0" err="1">
                <a:solidFill>
                  <a:srgbClr val="334155"/>
                </a:solidFill>
                <a:latin typeface="Arimo"/>
              </a:rPr>
              <a:t>số</a:t>
            </a:r>
            <a:r>
              <a:rPr sz="1800" b="1" dirty="0">
                <a:solidFill>
                  <a:srgbClr val="334155"/>
                </a:solidFill>
                <a:latin typeface="Arimo"/>
              </a:rPr>
              <a:t> 03):</a:t>
            </a:r>
            <a:r>
              <a:rPr sz="1800" dirty="0">
                <a:solidFill>
                  <a:srgbClr val="334155"/>
                </a:solidFill>
                <a:latin typeface="Arimo"/>
              </a:rPr>
              <a:t> </a:t>
            </a:r>
            <a:r>
              <a:rPr sz="1800" dirty="0" err="1">
                <a:solidFill>
                  <a:srgbClr val="334155"/>
                </a:solidFill>
                <a:latin typeface="Arimo"/>
              </a:rPr>
              <a:t>Mô</a:t>
            </a:r>
            <a:r>
              <a:rPr sz="1800" dirty="0">
                <a:solidFill>
                  <a:srgbClr val="334155"/>
                </a:solidFill>
                <a:latin typeface="Arimo"/>
              </a:rPr>
              <a:t> </a:t>
            </a:r>
            <a:r>
              <a:rPr sz="1800" dirty="0" err="1">
                <a:solidFill>
                  <a:srgbClr val="334155"/>
                </a:solidFill>
                <a:latin typeface="Arimo"/>
              </a:rPr>
              <a:t>tả</a:t>
            </a:r>
            <a:r>
              <a:rPr sz="1800" dirty="0">
                <a:solidFill>
                  <a:srgbClr val="334155"/>
                </a:solidFill>
                <a:latin typeface="Arimo"/>
              </a:rPr>
              <a:t> </a:t>
            </a:r>
            <a:r>
              <a:rPr sz="1800" dirty="0" err="1">
                <a:solidFill>
                  <a:srgbClr val="334155"/>
                </a:solidFill>
                <a:latin typeface="Arimo"/>
              </a:rPr>
              <a:t>ngắn</a:t>
            </a:r>
            <a:r>
              <a:rPr sz="1800" dirty="0">
                <a:solidFill>
                  <a:srgbClr val="334155"/>
                </a:solidFill>
                <a:latin typeface="Arimo"/>
              </a:rPr>
              <a:t> </a:t>
            </a:r>
            <a:r>
              <a:rPr sz="1800" dirty="0" err="1">
                <a:solidFill>
                  <a:srgbClr val="334155"/>
                </a:solidFill>
                <a:latin typeface="Arimo"/>
              </a:rPr>
              <a:t>gọn</a:t>
            </a:r>
            <a:r>
              <a:rPr sz="1800" dirty="0">
                <a:solidFill>
                  <a:srgbClr val="334155"/>
                </a:solidFill>
                <a:latin typeface="Arimo"/>
              </a:rPr>
              <a:t> </a:t>
            </a:r>
            <a:r>
              <a:rPr sz="1800" dirty="0" err="1">
                <a:solidFill>
                  <a:srgbClr val="334155"/>
                </a:solidFill>
                <a:latin typeface="Arimo"/>
              </a:rPr>
              <a:t>nội</a:t>
            </a:r>
            <a:r>
              <a:rPr sz="1800" dirty="0">
                <a:solidFill>
                  <a:srgbClr val="334155"/>
                </a:solidFill>
                <a:latin typeface="Arimo"/>
              </a:rPr>
              <a:t> dung, </a:t>
            </a:r>
            <a:r>
              <a:rPr sz="1800" dirty="0" err="1">
                <a:solidFill>
                  <a:srgbClr val="334155"/>
                </a:solidFill>
                <a:latin typeface="Arimo"/>
              </a:rPr>
              <a:t>tính</a:t>
            </a:r>
            <a:r>
              <a:rPr sz="1800" dirty="0">
                <a:solidFill>
                  <a:srgbClr val="334155"/>
                </a:solidFill>
                <a:latin typeface="Arimo"/>
              </a:rPr>
              <a:t> </a:t>
            </a:r>
            <a:r>
              <a:rPr sz="1800" dirty="0" err="1">
                <a:solidFill>
                  <a:srgbClr val="334155"/>
                </a:solidFill>
                <a:latin typeface="Arimo"/>
              </a:rPr>
              <a:t>mới</a:t>
            </a:r>
            <a:r>
              <a:rPr sz="1800" dirty="0">
                <a:solidFill>
                  <a:srgbClr val="334155"/>
                </a:solidFill>
                <a:latin typeface="Arimo"/>
              </a:rPr>
              <a:t>, </a:t>
            </a:r>
            <a:r>
              <a:rPr sz="1800" dirty="0" err="1">
                <a:solidFill>
                  <a:srgbClr val="334155"/>
                </a:solidFill>
                <a:latin typeface="Arimo"/>
              </a:rPr>
              <a:t>thời</a:t>
            </a:r>
            <a:r>
              <a:rPr sz="1800" dirty="0">
                <a:solidFill>
                  <a:srgbClr val="334155"/>
                </a:solidFill>
                <a:latin typeface="Arimo"/>
              </a:rPr>
              <a:t> </a:t>
            </a:r>
            <a:r>
              <a:rPr sz="1800" dirty="0" err="1">
                <a:solidFill>
                  <a:srgbClr val="334155"/>
                </a:solidFill>
                <a:latin typeface="Arimo"/>
              </a:rPr>
              <a:t>gian</a:t>
            </a:r>
            <a:r>
              <a:rPr sz="1800" dirty="0">
                <a:solidFill>
                  <a:srgbClr val="334155"/>
                </a:solidFill>
                <a:latin typeface="Arimo"/>
              </a:rPr>
              <a:t> </a:t>
            </a:r>
            <a:r>
              <a:rPr sz="1800" dirty="0" err="1">
                <a:solidFill>
                  <a:srgbClr val="334155"/>
                </a:solidFill>
                <a:latin typeface="Arimo"/>
              </a:rPr>
              <a:t>áp</a:t>
            </a:r>
            <a:r>
              <a:rPr sz="1800" dirty="0">
                <a:solidFill>
                  <a:srgbClr val="334155"/>
                </a:solidFill>
                <a:latin typeface="Arimo"/>
              </a:rPr>
              <a:t> </a:t>
            </a:r>
            <a:r>
              <a:rPr sz="1800" dirty="0" err="1">
                <a:solidFill>
                  <a:srgbClr val="334155"/>
                </a:solidFill>
                <a:latin typeface="Arimo"/>
              </a:rPr>
              <a:t>dụng</a:t>
            </a:r>
            <a:r>
              <a:rPr sz="1800" dirty="0">
                <a:solidFill>
                  <a:srgbClr val="334155"/>
                </a:solidFill>
                <a:latin typeface="Arimo"/>
              </a:rPr>
              <a:t> và </a:t>
            </a:r>
            <a:r>
              <a:rPr sz="1800" dirty="0" err="1">
                <a:solidFill>
                  <a:srgbClr val="334155"/>
                </a:solidFill>
                <a:latin typeface="Arimo"/>
              </a:rPr>
              <a:t>địa</a:t>
            </a:r>
            <a:r>
              <a:rPr sz="1800" dirty="0">
                <a:solidFill>
                  <a:srgbClr val="334155"/>
                </a:solidFill>
                <a:latin typeface="Arimo"/>
              </a:rPr>
              <a:t> </a:t>
            </a:r>
            <a:r>
              <a:rPr sz="1800" dirty="0" err="1">
                <a:solidFill>
                  <a:srgbClr val="334155"/>
                </a:solidFill>
                <a:latin typeface="Arimo"/>
              </a:rPr>
              <a:t>bàn</a:t>
            </a:r>
            <a:r>
              <a:rPr sz="1800" dirty="0">
                <a:solidFill>
                  <a:srgbClr val="334155"/>
                </a:solidFill>
                <a:latin typeface="Arimo"/>
              </a:rPr>
              <a:t> </a:t>
            </a:r>
            <a:r>
              <a:rPr sz="1800" dirty="0" err="1">
                <a:solidFill>
                  <a:srgbClr val="334155"/>
                </a:solidFill>
                <a:latin typeface="Arimo"/>
              </a:rPr>
              <a:t>nhân</a:t>
            </a:r>
            <a:r>
              <a:rPr sz="1800" dirty="0">
                <a:solidFill>
                  <a:srgbClr val="334155"/>
                </a:solidFill>
                <a:latin typeface="Arimo"/>
              </a:rPr>
              <a:t> </a:t>
            </a:r>
            <a:r>
              <a:rPr sz="1800" dirty="0" err="1">
                <a:solidFill>
                  <a:srgbClr val="334155"/>
                </a:solidFill>
                <a:latin typeface="Arimo"/>
              </a:rPr>
              <a:t>rộng</a:t>
            </a:r>
            <a:r>
              <a:rPr sz="1800" dirty="0">
                <a:solidFill>
                  <a:srgbClr val="334155"/>
                </a:solidFill>
                <a:latin typeface="Arimo"/>
              </a:rPr>
              <a:t>.</a:t>
            </a:r>
          </a:p>
        </p:txBody>
      </p:sp>
      <p:sp>
        <p:nvSpPr>
          <p:cNvPr id="11" name="TextBox 10"/>
          <p:cNvSpPr txBox="1"/>
          <p:nvPr/>
        </p:nvSpPr>
        <p:spPr>
          <a:xfrm>
            <a:off x="2166938" y="3516541"/>
            <a:ext cx="4760119" cy="660437"/>
          </a:xfrm>
          <a:prstGeom prst="rect">
            <a:avLst/>
          </a:prstGeom>
          <a:noFill/>
        </p:spPr>
        <p:txBody>
          <a:bodyPr wrap="square" lIns="0" tIns="0" rIns="0" bIns="0" anchor="t">
            <a:spAutoFit/>
          </a:bodyPr>
          <a:lstStyle/>
          <a:p>
            <a:pPr algn="just" defTabSz="342900" eaLnBrk="1" fontAlgn="auto" hangingPunct="1">
              <a:lnSpc>
                <a:spcPts val="1688"/>
              </a:lnSpc>
              <a:spcBef>
                <a:spcPts val="0"/>
              </a:spcBef>
              <a:spcAft>
                <a:spcPts val="0"/>
              </a:spcAft>
            </a:pPr>
            <a:r>
              <a:rPr sz="1800" b="1" dirty="0" err="1">
                <a:solidFill>
                  <a:srgbClr val="334155"/>
                </a:solidFill>
                <a:latin typeface="Arimo"/>
              </a:rPr>
              <a:t>Giấy</a:t>
            </a:r>
            <a:r>
              <a:rPr sz="1800" b="1" dirty="0">
                <a:solidFill>
                  <a:srgbClr val="334155"/>
                </a:solidFill>
                <a:latin typeface="Arimo"/>
              </a:rPr>
              <a:t> </a:t>
            </a:r>
            <a:r>
              <a:rPr sz="1800" b="1" dirty="0" err="1">
                <a:solidFill>
                  <a:srgbClr val="334155"/>
                </a:solidFill>
                <a:latin typeface="Arimo"/>
              </a:rPr>
              <a:t>xác</a:t>
            </a:r>
            <a:r>
              <a:rPr sz="1800" b="1" dirty="0">
                <a:solidFill>
                  <a:srgbClr val="334155"/>
                </a:solidFill>
                <a:latin typeface="Arimo"/>
              </a:rPr>
              <a:t> </a:t>
            </a:r>
            <a:r>
              <a:rPr sz="1800" b="1" dirty="0" err="1">
                <a:solidFill>
                  <a:srgbClr val="334155"/>
                </a:solidFill>
                <a:latin typeface="Arimo"/>
              </a:rPr>
              <a:t>nhận</a:t>
            </a:r>
            <a:r>
              <a:rPr sz="1800" b="1" dirty="0">
                <a:solidFill>
                  <a:srgbClr val="334155"/>
                </a:solidFill>
                <a:latin typeface="Arimo"/>
              </a:rPr>
              <a:t> (</a:t>
            </a:r>
            <a:r>
              <a:rPr sz="1800" b="1" dirty="0" err="1">
                <a:solidFill>
                  <a:srgbClr val="334155"/>
                </a:solidFill>
                <a:latin typeface="Arimo"/>
              </a:rPr>
              <a:t>Mẫu</a:t>
            </a:r>
            <a:r>
              <a:rPr sz="1800" b="1" dirty="0">
                <a:solidFill>
                  <a:srgbClr val="334155"/>
                </a:solidFill>
                <a:latin typeface="Arimo"/>
              </a:rPr>
              <a:t> </a:t>
            </a:r>
            <a:r>
              <a:rPr sz="1800" b="1" dirty="0" err="1">
                <a:solidFill>
                  <a:srgbClr val="334155"/>
                </a:solidFill>
                <a:latin typeface="Arimo"/>
              </a:rPr>
              <a:t>số</a:t>
            </a:r>
            <a:r>
              <a:rPr sz="1800" b="1" dirty="0">
                <a:solidFill>
                  <a:srgbClr val="334155"/>
                </a:solidFill>
                <a:latin typeface="Arimo"/>
              </a:rPr>
              <a:t> 04):</a:t>
            </a:r>
            <a:r>
              <a:rPr sz="1800" dirty="0">
                <a:solidFill>
                  <a:srgbClr val="334155"/>
                </a:solidFill>
                <a:latin typeface="Arimo"/>
              </a:rPr>
              <a:t> Văn </a:t>
            </a:r>
            <a:r>
              <a:rPr sz="1800" dirty="0" err="1">
                <a:solidFill>
                  <a:srgbClr val="334155"/>
                </a:solidFill>
                <a:latin typeface="Arimo"/>
              </a:rPr>
              <a:t>bản</a:t>
            </a:r>
            <a:r>
              <a:rPr sz="1800" dirty="0">
                <a:solidFill>
                  <a:srgbClr val="334155"/>
                </a:solidFill>
                <a:latin typeface="Arimo"/>
              </a:rPr>
              <a:t> </a:t>
            </a:r>
            <a:r>
              <a:rPr sz="1800" dirty="0" err="1">
                <a:solidFill>
                  <a:srgbClr val="334155"/>
                </a:solidFill>
                <a:latin typeface="Arimo"/>
              </a:rPr>
              <a:t>xác</a:t>
            </a:r>
            <a:r>
              <a:rPr sz="1800" dirty="0">
                <a:solidFill>
                  <a:srgbClr val="334155"/>
                </a:solidFill>
                <a:latin typeface="Arimo"/>
              </a:rPr>
              <a:t> </a:t>
            </a:r>
            <a:r>
              <a:rPr sz="1800" dirty="0" err="1">
                <a:solidFill>
                  <a:srgbClr val="334155"/>
                </a:solidFill>
                <a:latin typeface="Arimo"/>
              </a:rPr>
              <a:t>nhận</a:t>
            </a:r>
            <a:r>
              <a:rPr sz="1800" dirty="0">
                <a:solidFill>
                  <a:srgbClr val="334155"/>
                </a:solidFill>
                <a:latin typeface="Arimo"/>
              </a:rPr>
              <a:t> </a:t>
            </a:r>
            <a:r>
              <a:rPr sz="1800" dirty="0" err="1">
                <a:solidFill>
                  <a:srgbClr val="334155"/>
                </a:solidFill>
                <a:latin typeface="Arimo"/>
              </a:rPr>
              <a:t>hiệu</a:t>
            </a:r>
            <a:r>
              <a:rPr sz="1800" dirty="0">
                <a:solidFill>
                  <a:srgbClr val="334155"/>
                </a:solidFill>
                <a:latin typeface="Arimo"/>
              </a:rPr>
              <a:t> </a:t>
            </a:r>
            <a:r>
              <a:rPr sz="1800" dirty="0" err="1">
                <a:solidFill>
                  <a:srgbClr val="334155"/>
                </a:solidFill>
                <a:latin typeface="Arimo"/>
              </a:rPr>
              <a:t>quả</a:t>
            </a:r>
            <a:r>
              <a:rPr sz="1800" dirty="0">
                <a:solidFill>
                  <a:srgbClr val="334155"/>
                </a:solidFill>
                <a:latin typeface="Arimo"/>
              </a:rPr>
              <a:t> </a:t>
            </a:r>
            <a:r>
              <a:rPr sz="1800" dirty="0" err="1">
                <a:solidFill>
                  <a:srgbClr val="334155"/>
                </a:solidFill>
                <a:latin typeface="Arimo"/>
              </a:rPr>
              <a:t>thực</a:t>
            </a:r>
            <a:r>
              <a:rPr sz="1800" dirty="0">
                <a:solidFill>
                  <a:srgbClr val="334155"/>
                </a:solidFill>
                <a:latin typeface="Arimo"/>
              </a:rPr>
              <a:t> </a:t>
            </a:r>
            <a:r>
              <a:rPr sz="1800" dirty="0" err="1">
                <a:solidFill>
                  <a:srgbClr val="334155"/>
                </a:solidFill>
                <a:latin typeface="Arimo"/>
              </a:rPr>
              <a:t>tế</a:t>
            </a:r>
            <a:r>
              <a:rPr sz="1800" dirty="0">
                <a:solidFill>
                  <a:srgbClr val="334155"/>
                </a:solidFill>
                <a:latin typeface="Arimo"/>
              </a:rPr>
              <a:t> </a:t>
            </a:r>
            <a:r>
              <a:rPr sz="1800" dirty="0" err="1">
                <a:solidFill>
                  <a:srgbClr val="334155"/>
                </a:solidFill>
                <a:latin typeface="Arimo"/>
              </a:rPr>
              <a:t>từ</a:t>
            </a:r>
            <a:r>
              <a:rPr sz="1800" dirty="0">
                <a:solidFill>
                  <a:srgbClr val="334155"/>
                </a:solidFill>
                <a:latin typeface="Arimo"/>
              </a:rPr>
              <a:t> </a:t>
            </a:r>
            <a:r>
              <a:rPr sz="1800" dirty="0" err="1">
                <a:solidFill>
                  <a:srgbClr val="334155"/>
                </a:solidFill>
                <a:latin typeface="Arimo"/>
              </a:rPr>
              <a:t>cơ</a:t>
            </a:r>
            <a:r>
              <a:rPr sz="1800" dirty="0">
                <a:solidFill>
                  <a:srgbClr val="334155"/>
                </a:solidFill>
                <a:latin typeface="Arimo"/>
              </a:rPr>
              <a:t> </a:t>
            </a:r>
            <a:r>
              <a:rPr sz="1800" dirty="0" err="1">
                <a:solidFill>
                  <a:srgbClr val="334155"/>
                </a:solidFill>
                <a:latin typeface="Arimo"/>
              </a:rPr>
              <a:t>quan</a:t>
            </a:r>
            <a:r>
              <a:rPr sz="1800" dirty="0">
                <a:solidFill>
                  <a:srgbClr val="334155"/>
                </a:solidFill>
                <a:latin typeface="Arimo"/>
              </a:rPr>
              <a:t>, </a:t>
            </a:r>
            <a:r>
              <a:rPr sz="1800" dirty="0" err="1">
                <a:solidFill>
                  <a:srgbClr val="334155"/>
                </a:solidFill>
                <a:latin typeface="Arimo"/>
              </a:rPr>
              <a:t>tổ</a:t>
            </a:r>
            <a:r>
              <a:rPr sz="1800" dirty="0">
                <a:solidFill>
                  <a:srgbClr val="334155"/>
                </a:solidFill>
                <a:latin typeface="Arimo"/>
              </a:rPr>
              <a:t> </a:t>
            </a:r>
            <a:r>
              <a:rPr sz="1800" dirty="0" err="1">
                <a:solidFill>
                  <a:srgbClr val="334155"/>
                </a:solidFill>
                <a:latin typeface="Arimo"/>
              </a:rPr>
              <a:t>chức</a:t>
            </a:r>
            <a:r>
              <a:rPr sz="1800" dirty="0">
                <a:solidFill>
                  <a:srgbClr val="334155"/>
                </a:solidFill>
                <a:latin typeface="Arimo"/>
              </a:rPr>
              <a:t> </a:t>
            </a:r>
            <a:r>
              <a:rPr sz="1800" dirty="0" err="1">
                <a:solidFill>
                  <a:srgbClr val="334155"/>
                </a:solidFill>
                <a:latin typeface="Arimo"/>
              </a:rPr>
              <a:t>tiếp</a:t>
            </a:r>
            <a:r>
              <a:rPr sz="1800" dirty="0">
                <a:solidFill>
                  <a:srgbClr val="334155"/>
                </a:solidFill>
                <a:latin typeface="Arimo"/>
              </a:rPr>
              <a:t> </a:t>
            </a:r>
            <a:r>
              <a:rPr sz="1800" dirty="0" err="1">
                <a:solidFill>
                  <a:srgbClr val="334155"/>
                </a:solidFill>
                <a:latin typeface="Arimo"/>
              </a:rPr>
              <a:t>nhận</a:t>
            </a:r>
            <a:r>
              <a:rPr sz="1800" dirty="0">
                <a:solidFill>
                  <a:srgbClr val="334155"/>
                </a:solidFill>
                <a:latin typeface="Arimo"/>
              </a:rPr>
              <a:t>/</a:t>
            </a:r>
            <a:r>
              <a:rPr sz="1800" dirty="0" err="1">
                <a:solidFill>
                  <a:srgbClr val="334155"/>
                </a:solidFill>
                <a:latin typeface="Arimo"/>
              </a:rPr>
              <a:t>áp</a:t>
            </a:r>
            <a:r>
              <a:rPr sz="1800" dirty="0">
                <a:solidFill>
                  <a:srgbClr val="334155"/>
                </a:solidFill>
                <a:latin typeface="Arimo"/>
              </a:rPr>
              <a:t> </a:t>
            </a:r>
            <a:r>
              <a:rPr sz="1800" dirty="0" err="1">
                <a:solidFill>
                  <a:srgbClr val="334155"/>
                </a:solidFill>
                <a:latin typeface="Arimo"/>
              </a:rPr>
              <a:t>dụng</a:t>
            </a:r>
            <a:r>
              <a:rPr sz="1800" dirty="0">
                <a:solidFill>
                  <a:srgbClr val="334155"/>
                </a:solidFill>
                <a:latin typeface="Arimo"/>
              </a:rPr>
              <a:t> </a:t>
            </a:r>
            <a:r>
              <a:rPr sz="1800" dirty="0" err="1">
                <a:solidFill>
                  <a:srgbClr val="334155"/>
                </a:solidFill>
                <a:latin typeface="Arimo"/>
              </a:rPr>
              <a:t>giải</a:t>
            </a:r>
            <a:r>
              <a:rPr sz="1800" dirty="0">
                <a:solidFill>
                  <a:srgbClr val="334155"/>
                </a:solidFill>
                <a:latin typeface="Arimo"/>
              </a:rPr>
              <a:t> </a:t>
            </a:r>
            <a:r>
              <a:rPr sz="1800" dirty="0" err="1">
                <a:solidFill>
                  <a:srgbClr val="334155"/>
                </a:solidFill>
                <a:latin typeface="Arimo"/>
              </a:rPr>
              <a:t>pháp</a:t>
            </a:r>
            <a:r>
              <a:rPr sz="1800" dirty="0">
                <a:solidFill>
                  <a:srgbClr val="334155"/>
                </a:solidFill>
                <a:latin typeface="Arimo"/>
              </a:rPr>
              <a:t>.</a:t>
            </a:r>
          </a:p>
        </p:txBody>
      </p:sp>
      <p:sp>
        <p:nvSpPr>
          <p:cNvPr id="12" name="TextBox 11"/>
          <p:cNvSpPr txBox="1"/>
          <p:nvPr/>
        </p:nvSpPr>
        <p:spPr>
          <a:xfrm>
            <a:off x="2166938" y="4333413"/>
            <a:ext cx="4760119" cy="660437"/>
          </a:xfrm>
          <a:prstGeom prst="rect">
            <a:avLst/>
          </a:prstGeom>
          <a:noFill/>
        </p:spPr>
        <p:txBody>
          <a:bodyPr wrap="square" lIns="0" tIns="0" rIns="0" bIns="0" anchor="t">
            <a:spAutoFit/>
          </a:bodyPr>
          <a:lstStyle/>
          <a:p>
            <a:pPr algn="just" defTabSz="342900" eaLnBrk="1" fontAlgn="auto" hangingPunct="1">
              <a:lnSpc>
                <a:spcPts val="1688"/>
              </a:lnSpc>
              <a:spcBef>
                <a:spcPts val="0"/>
              </a:spcBef>
              <a:spcAft>
                <a:spcPts val="0"/>
              </a:spcAft>
            </a:pPr>
            <a:r>
              <a:rPr sz="1800" b="1" dirty="0">
                <a:solidFill>
                  <a:srgbClr val="334155"/>
                </a:solidFill>
                <a:latin typeface="Arimo"/>
              </a:rPr>
              <a:t>Minh </a:t>
            </a:r>
            <a:r>
              <a:rPr sz="1800" b="1" dirty="0" err="1">
                <a:solidFill>
                  <a:srgbClr val="334155"/>
                </a:solidFill>
                <a:latin typeface="Arimo"/>
              </a:rPr>
              <a:t>chứng</a:t>
            </a:r>
            <a:r>
              <a:rPr sz="1800" b="1" dirty="0">
                <a:solidFill>
                  <a:srgbClr val="334155"/>
                </a:solidFill>
                <a:latin typeface="Arimo"/>
              </a:rPr>
              <a:t> </a:t>
            </a:r>
            <a:r>
              <a:rPr sz="1800" b="1" dirty="0" err="1">
                <a:solidFill>
                  <a:srgbClr val="334155"/>
                </a:solidFill>
                <a:latin typeface="Arimo"/>
              </a:rPr>
              <a:t>định</a:t>
            </a:r>
            <a:r>
              <a:rPr sz="1800" b="1" dirty="0">
                <a:solidFill>
                  <a:srgbClr val="334155"/>
                </a:solidFill>
                <a:latin typeface="Arimo"/>
              </a:rPr>
              <a:t> </a:t>
            </a:r>
            <a:r>
              <a:rPr sz="1800" b="1" dirty="0" err="1">
                <a:solidFill>
                  <a:srgbClr val="334155"/>
                </a:solidFill>
                <a:latin typeface="Arimo"/>
              </a:rPr>
              <a:t>lượng</a:t>
            </a:r>
            <a:r>
              <a:rPr sz="1800" b="1" dirty="0">
                <a:solidFill>
                  <a:srgbClr val="334155"/>
                </a:solidFill>
                <a:latin typeface="Arimo"/>
              </a:rPr>
              <a:t>:</a:t>
            </a:r>
            <a:r>
              <a:rPr sz="1800" dirty="0">
                <a:solidFill>
                  <a:srgbClr val="334155"/>
                </a:solidFill>
                <a:latin typeface="Arimo"/>
              </a:rPr>
              <a:t> </a:t>
            </a:r>
            <a:r>
              <a:rPr sz="1800" dirty="0" err="1">
                <a:solidFill>
                  <a:srgbClr val="334155"/>
                </a:solidFill>
                <a:latin typeface="Arimo"/>
              </a:rPr>
              <a:t>Bắt</a:t>
            </a:r>
            <a:r>
              <a:rPr sz="1800" dirty="0">
                <a:solidFill>
                  <a:srgbClr val="334155"/>
                </a:solidFill>
                <a:latin typeface="Arimo"/>
              </a:rPr>
              <a:t> </a:t>
            </a:r>
            <a:r>
              <a:rPr sz="1800" dirty="0" err="1">
                <a:solidFill>
                  <a:srgbClr val="334155"/>
                </a:solidFill>
                <a:latin typeface="Arimo"/>
              </a:rPr>
              <a:t>buộc</a:t>
            </a:r>
            <a:r>
              <a:rPr sz="1800" dirty="0">
                <a:solidFill>
                  <a:srgbClr val="334155"/>
                </a:solidFill>
                <a:latin typeface="Arimo"/>
              </a:rPr>
              <a:t> </a:t>
            </a:r>
            <a:r>
              <a:rPr sz="1800" dirty="0" err="1">
                <a:solidFill>
                  <a:srgbClr val="334155"/>
                </a:solidFill>
                <a:latin typeface="Arimo"/>
              </a:rPr>
              <a:t>có</a:t>
            </a:r>
            <a:r>
              <a:rPr sz="1800" dirty="0">
                <a:solidFill>
                  <a:srgbClr val="334155"/>
                </a:solidFill>
                <a:latin typeface="Arimo"/>
              </a:rPr>
              <a:t> </a:t>
            </a:r>
            <a:r>
              <a:rPr sz="1800" dirty="0" err="1">
                <a:solidFill>
                  <a:srgbClr val="334155"/>
                </a:solidFill>
                <a:latin typeface="Arimo"/>
              </a:rPr>
              <a:t>số</a:t>
            </a:r>
            <a:r>
              <a:rPr sz="1800" dirty="0">
                <a:solidFill>
                  <a:srgbClr val="334155"/>
                </a:solidFill>
                <a:latin typeface="Arimo"/>
              </a:rPr>
              <a:t> </a:t>
            </a:r>
            <a:r>
              <a:rPr sz="1800" dirty="0" err="1">
                <a:solidFill>
                  <a:srgbClr val="334155"/>
                </a:solidFill>
                <a:latin typeface="Arimo"/>
              </a:rPr>
              <a:t>liệu</a:t>
            </a:r>
            <a:r>
              <a:rPr sz="1800" dirty="0">
                <a:solidFill>
                  <a:srgbClr val="334155"/>
                </a:solidFill>
                <a:latin typeface="Arimo"/>
              </a:rPr>
              <a:t> so </a:t>
            </a:r>
            <a:r>
              <a:rPr sz="1800" dirty="0" err="1">
                <a:solidFill>
                  <a:srgbClr val="334155"/>
                </a:solidFill>
                <a:latin typeface="Arimo"/>
              </a:rPr>
              <a:t>sánh</a:t>
            </a:r>
            <a:r>
              <a:rPr sz="1800" dirty="0">
                <a:solidFill>
                  <a:srgbClr val="334155"/>
                </a:solidFill>
                <a:latin typeface="Arimo"/>
              </a:rPr>
              <a:t> </a:t>
            </a:r>
            <a:r>
              <a:rPr sz="1800" dirty="0" err="1">
                <a:solidFill>
                  <a:srgbClr val="334155"/>
                </a:solidFill>
                <a:latin typeface="Arimo"/>
              </a:rPr>
              <a:t>trước</a:t>
            </a:r>
            <a:r>
              <a:rPr sz="1800" dirty="0">
                <a:solidFill>
                  <a:srgbClr val="334155"/>
                </a:solidFill>
                <a:latin typeface="Arimo"/>
              </a:rPr>
              <a:t> - </a:t>
            </a:r>
            <a:r>
              <a:rPr sz="1800" dirty="0" err="1">
                <a:solidFill>
                  <a:srgbClr val="334155"/>
                </a:solidFill>
                <a:latin typeface="Arimo"/>
              </a:rPr>
              <a:t>sau</a:t>
            </a:r>
            <a:r>
              <a:rPr sz="1800" dirty="0">
                <a:solidFill>
                  <a:srgbClr val="334155"/>
                </a:solidFill>
                <a:latin typeface="Arimo"/>
              </a:rPr>
              <a:t> </a:t>
            </a:r>
            <a:r>
              <a:rPr sz="1800" dirty="0" err="1">
                <a:solidFill>
                  <a:srgbClr val="334155"/>
                </a:solidFill>
                <a:latin typeface="Arimo"/>
              </a:rPr>
              <a:t>khi</a:t>
            </a:r>
            <a:r>
              <a:rPr sz="1800" dirty="0">
                <a:solidFill>
                  <a:srgbClr val="334155"/>
                </a:solidFill>
                <a:latin typeface="Arimo"/>
              </a:rPr>
              <a:t> </a:t>
            </a:r>
            <a:r>
              <a:rPr sz="1800" dirty="0" err="1">
                <a:solidFill>
                  <a:srgbClr val="334155"/>
                </a:solidFill>
                <a:latin typeface="Arimo"/>
              </a:rPr>
              <a:t>áp</a:t>
            </a:r>
            <a:r>
              <a:rPr sz="1800" dirty="0">
                <a:solidFill>
                  <a:srgbClr val="334155"/>
                </a:solidFill>
                <a:latin typeface="Arimo"/>
              </a:rPr>
              <a:t> </a:t>
            </a:r>
            <a:r>
              <a:rPr sz="1800" dirty="0" err="1">
                <a:solidFill>
                  <a:srgbClr val="334155"/>
                </a:solidFill>
                <a:latin typeface="Arimo"/>
              </a:rPr>
              <a:t>dụng</a:t>
            </a:r>
            <a:r>
              <a:rPr sz="1800" dirty="0">
                <a:solidFill>
                  <a:srgbClr val="334155"/>
                </a:solidFill>
                <a:latin typeface="Arimo"/>
              </a:rPr>
              <a:t> (</a:t>
            </a:r>
            <a:r>
              <a:rPr sz="1800" dirty="0" err="1">
                <a:solidFill>
                  <a:srgbClr val="334155"/>
                </a:solidFill>
                <a:latin typeface="Arimo"/>
              </a:rPr>
              <a:t>tiền</a:t>
            </a:r>
            <a:r>
              <a:rPr sz="1800" dirty="0">
                <a:solidFill>
                  <a:srgbClr val="334155"/>
                </a:solidFill>
                <a:latin typeface="Arimo"/>
              </a:rPr>
              <a:t> </a:t>
            </a:r>
            <a:r>
              <a:rPr sz="1800" dirty="0" err="1">
                <a:solidFill>
                  <a:srgbClr val="334155"/>
                </a:solidFill>
                <a:latin typeface="Arimo"/>
              </a:rPr>
              <a:t>làm</a:t>
            </a:r>
            <a:r>
              <a:rPr sz="1800" dirty="0">
                <a:solidFill>
                  <a:srgbClr val="334155"/>
                </a:solidFill>
                <a:latin typeface="Arimo"/>
              </a:rPr>
              <a:t> </a:t>
            </a:r>
            <a:r>
              <a:rPr sz="1800" dirty="0" err="1">
                <a:solidFill>
                  <a:srgbClr val="334155"/>
                </a:solidFill>
                <a:latin typeface="Arimo"/>
              </a:rPr>
              <a:t>lợi</a:t>
            </a:r>
            <a:r>
              <a:rPr sz="1800" dirty="0">
                <a:solidFill>
                  <a:srgbClr val="334155"/>
                </a:solidFill>
                <a:latin typeface="Arimo"/>
              </a:rPr>
              <a:t>, % </a:t>
            </a:r>
            <a:r>
              <a:rPr sz="1800" dirty="0" err="1">
                <a:solidFill>
                  <a:srgbClr val="334155"/>
                </a:solidFill>
                <a:latin typeface="Arimo"/>
              </a:rPr>
              <a:t>năng</a:t>
            </a:r>
            <a:r>
              <a:rPr sz="1800" dirty="0">
                <a:solidFill>
                  <a:srgbClr val="334155"/>
                </a:solidFill>
                <a:latin typeface="Arimo"/>
              </a:rPr>
              <a:t> </a:t>
            </a:r>
            <a:r>
              <a:rPr sz="1800" dirty="0" err="1">
                <a:solidFill>
                  <a:srgbClr val="334155"/>
                </a:solidFill>
                <a:latin typeface="Arimo"/>
              </a:rPr>
              <a:t>suất</a:t>
            </a:r>
            <a:r>
              <a:rPr sz="1800" dirty="0">
                <a:solidFill>
                  <a:srgbClr val="334155"/>
                </a:solidFill>
                <a:latin typeface="Arimo"/>
              </a:rPr>
              <a:t>, </a:t>
            </a:r>
            <a:r>
              <a:rPr sz="1800" dirty="0" err="1">
                <a:solidFill>
                  <a:srgbClr val="334155"/>
                </a:solidFill>
                <a:latin typeface="Arimo"/>
              </a:rPr>
              <a:t>giảm</a:t>
            </a:r>
            <a:r>
              <a:rPr sz="1800" dirty="0">
                <a:solidFill>
                  <a:srgbClr val="334155"/>
                </a:solidFill>
                <a:latin typeface="Arimo"/>
              </a:rPr>
              <a:t> chi </a:t>
            </a:r>
            <a:r>
              <a:rPr sz="1800" dirty="0" err="1">
                <a:solidFill>
                  <a:srgbClr val="334155"/>
                </a:solidFill>
                <a:latin typeface="Arimo"/>
              </a:rPr>
              <a:t>phí</a:t>
            </a:r>
            <a:r>
              <a:rPr sz="1800" dirty="0">
                <a:solidFill>
                  <a:srgbClr val="334155"/>
                </a:solidFill>
                <a:latin typeface="Arimo"/>
              </a:rPr>
              <a:t>).</a:t>
            </a:r>
          </a:p>
        </p:txBody>
      </p:sp>
      <p:pic>
        <p:nvPicPr>
          <p:cNvPr id="13" name="Picture 12" descr="image.png"/>
          <p:cNvPicPr>
            <a:picLocks noChangeAspect="1"/>
          </p:cNvPicPr>
          <p:nvPr/>
        </p:nvPicPr>
        <p:blipFill>
          <a:blip r:embed="rId5"/>
          <a:stretch>
            <a:fillRect/>
          </a:stretch>
        </p:blipFill>
        <p:spPr>
          <a:xfrm>
            <a:off x="1924053" y="1922032"/>
            <a:ext cx="157163" cy="164306"/>
          </a:xfrm>
          <a:prstGeom prst="rect">
            <a:avLst/>
          </a:prstGeom>
        </p:spPr>
      </p:pic>
      <p:pic>
        <p:nvPicPr>
          <p:cNvPr id="14" name="Picture 13" descr="image.png"/>
          <p:cNvPicPr>
            <a:picLocks noChangeAspect="1"/>
          </p:cNvPicPr>
          <p:nvPr/>
        </p:nvPicPr>
        <p:blipFill>
          <a:blip r:embed="rId5"/>
          <a:stretch>
            <a:fillRect/>
          </a:stretch>
        </p:blipFill>
        <p:spPr>
          <a:xfrm>
            <a:off x="1924053" y="2736517"/>
            <a:ext cx="157163" cy="164306"/>
          </a:xfrm>
          <a:prstGeom prst="rect">
            <a:avLst/>
          </a:prstGeom>
        </p:spPr>
      </p:pic>
      <p:pic>
        <p:nvPicPr>
          <p:cNvPr id="15" name="Picture 14" descr="image.png"/>
          <p:cNvPicPr>
            <a:picLocks noChangeAspect="1"/>
          </p:cNvPicPr>
          <p:nvPr/>
        </p:nvPicPr>
        <p:blipFill>
          <a:blip r:embed="rId5"/>
          <a:stretch>
            <a:fillRect/>
          </a:stretch>
        </p:blipFill>
        <p:spPr>
          <a:xfrm>
            <a:off x="1916909" y="3530826"/>
            <a:ext cx="157163" cy="164306"/>
          </a:xfrm>
          <a:prstGeom prst="rect">
            <a:avLst/>
          </a:prstGeom>
        </p:spPr>
      </p:pic>
      <p:pic>
        <p:nvPicPr>
          <p:cNvPr id="16" name="Picture 15" descr="image.png"/>
          <p:cNvPicPr>
            <a:picLocks noChangeAspect="1"/>
          </p:cNvPicPr>
          <p:nvPr/>
        </p:nvPicPr>
        <p:blipFill>
          <a:blip r:embed="rId5"/>
          <a:stretch>
            <a:fillRect/>
          </a:stretch>
        </p:blipFill>
        <p:spPr>
          <a:xfrm>
            <a:off x="1916909" y="4347697"/>
            <a:ext cx="157163" cy="164306"/>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1" descr="image.png"/>
          <p:cNvPicPr>
            <a:picLocks noChangeAspect="1"/>
          </p:cNvPicPr>
          <p:nvPr/>
        </p:nvPicPr>
        <p:blipFill>
          <a:blip r:embed="rId2"/>
          <a:stretch>
            <a:fillRect/>
          </a:stretch>
        </p:blipFill>
        <p:spPr>
          <a:xfrm>
            <a:off x="1916907" y="2375296"/>
            <a:ext cx="4054078" cy="1785938"/>
          </a:xfrm>
          <a:prstGeom prst="rect">
            <a:avLst/>
          </a:prstGeom>
        </p:spPr>
      </p:pic>
      <p:pic>
        <p:nvPicPr>
          <p:cNvPr id="3" name="Picture 2" descr="image.png"/>
          <p:cNvPicPr>
            <a:picLocks noChangeAspect="1"/>
          </p:cNvPicPr>
          <p:nvPr/>
        </p:nvPicPr>
        <p:blipFill>
          <a:blip r:embed="rId3"/>
          <a:stretch>
            <a:fillRect/>
          </a:stretch>
        </p:blipFill>
        <p:spPr>
          <a:xfrm>
            <a:off x="1691694" y="4268394"/>
            <a:ext cx="4279293" cy="882251"/>
          </a:xfrm>
          <a:prstGeom prst="rect">
            <a:avLst/>
          </a:prstGeom>
        </p:spPr>
      </p:pic>
      <p:sp>
        <p:nvSpPr>
          <p:cNvPr id="4" name="TextBox 3"/>
          <p:cNvSpPr txBox="1"/>
          <p:nvPr/>
        </p:nvSpPr>
        <p:spPr>
          <a:xfrm>
            <a:off x="2231235" y="1192815"/>
            <a:ext cx="8436769" cy="329001"/>
          </a:xfrm>
          <a:prstGeom prst="rect">
            <a:avLst/>
          </a:prstGeom>
          <a:noFill/>
        </p:spPr>
        <p:txBody>
          <a:bodyPr wrap="square" lIns="0" tIns="0" rIns="0" bIns="0" anchor="ctr">
            <a:spAutoFit/>
          </a:bodyPr>
          <a:lstStyle/>
          <a:p>
            <a:pPr defTabSz="342900" eaLnBrk="1" fontAlgn="auto" hangingPunct="1">
              <a:spcBef>
                <a:spcPts val="0"/>
              </a:spcBef>
              <a:spcAft>
                <a:spcPts val="0"/>
              </a:spcAft>
            </a:pPr>
            <a:r>
              <a:rPr sz="2138" b="1">
                <a:solidFill>
                  <a:srgbClr val="1E3A8A"/>
                </a:solidFill>
                <a:latin typeface="Montserrat"/>
              </a:rPr>
              <a:t>Tiêu Chí I: Tính Mới (Tối Đa 20 Điểm)</a:t>
            </a:r>
          </a:p>
        </p:txBody>
      </p:sp>
      <p:sp>
        <p:nvSpPr>
          <p:cNvPr id="5" name="Rectangle 4"/>
          <p:cNvSpPr/>
          <p:nvPr/>
        </p:nvSpPr>
        <p:spPr>
          <a:xfrm>
            <a:off x="1916906" y="1600204"/>
            <a:ext cx="8358188" cy="21431"/>
          </a:xfrm>
          <a:prstGeom prst="rect">
            <a:avLst/>
          </a:prstGeom>
          <a:solidFill>
            <a:srgbClr val="E2E8F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342900" eaLnBrk="1" fontAlgn="auto" hangingPunct="1">
              <a:spcBef>
                <a:spcPts val="0"/>
              </a:spcBef>
              <a:spcAft>
                <a:spcPts val="0"/>
              </a:spcAft>
            </a:pPr>
            <a:endParaRPr sz="1350">
              <a:solidFill>
                <a:prstClr val="white"/>
              </a:solidFill>
              <a:latin typeface="Calibri"/>
            </a:endParaRPr>
          </a:p>
        </p:txBody>
      </p:sp>
      <p:pic>
        <p:nvPicPr>
          <p:cNvPr id="6" name="Picture 5" descr="image.png"/>
          <p:cNvPicPr>
            <a:picLocks noChangeAspect="1"/>
          </p:cNvPicPr>
          <p:nvPr/>
        </p:nvPicPr>
        <p:blipFill>
          <a:blip r:embed="rId4"/>
          <a:stretch>
            <a:fillRect/>
          </a:stretch>
        </p:blipFill>
        <p:spPr>
          <a:xfrm>
            <a:off x="1916910" y="1210868"/>
            <a:ext cx="207169" cy="271463"/>
          </a:xfrm>
          <a:prstGeom prst="rect">
            <a:avLst/>
          </a:prstGeom>
        </p:spPr>
      </p:pic>
      <p:sp>
        <p:nvSpPr>
          <p:cNvPr id="7" name="Rounded Rectangle 6"/>
          <p:cNvSpPr/>
          <p:nvPr/>
        </p:nvSpPr>
        <p:spPr>
          <a:xfrm>
            <a:off x="6221016" y="2375300"/>
            <a:ext cx="4054078" cy="2714625"/>
          </a:xfrm>
          <a:prstGeom prst="roundRect">
            <a:avLst>
              <a:gd name="adj" fmla="val 0"/>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342900" eaLnBrk="1" fontAlgn="auto" hangingPunct="1">
              <a:spcBef>
                <a:spcPts val="0"/>
              </a:spcBef>
              <a:spcAft>
                <a:spcPts val="0"/>
              </a:spcAft>
            </a:pPr>
            <a:endParaRPr sz="1350">
              <a:solidFill>
                <a:prstClr val="white"/>
              </a:solidFill>
              <a:latin typeface="Calibri"/>
            </a:endParaRPr>
          </a:p>
        </p:txBody>
      </p:sp>
      <p:graphicFrame>
        <p:nvGraphicFramePr>
          <p:cNvPr id="8" name="Table 7"/>
          <p:cNvGraphicFramePr>
            <a:graphicFrameLocks noGrp="1"/>
          </p:cNvGraphicFramePr>
          <p:nvPr>
            <p:extLst>
              <p:ext uri="{D42A27DB-BD31-4B8C-83A1-F6EECF244321}">
                <p14:modId xmlns:p14="http://schemas.microsoft.com/office/powerpoint/2010/main" val="3159993566"/>
              </p:ext>
            </p:extLst>
          </p:nvPr>
        </p:nvGraphicFramePr>
        <p:xfrm>
          <a:off x="6221016" y="1981199"/>
          <a:ext cx="5056584" cy="3662556"/>
        </p:xfrm>
        <a:graphic>
          <a:graphicData uri="http://schemas.openxmlformats.org/drawingml/2006/table">
            <a:tbl>
              <a:tblPr firstRow="1" bandRow="1">
                <a:tableStyleId>{5C22544A-7EE6-4342-B048-85BDC9FD1C3A}</a:tableStyleId>
              </a:tblPr>
              <a:tblGrid>
                <a:gridCol w="3539609">
                  <a:extLst>
                    <a:ext uri="{9D8B030D-6E8A-4147-A177-3AD203B41FA5}">
                      <a16:colId xmlns:a16="http://schemas.microsoft.com/office/drawing/2014/main" val="20000"/>
                    </a:ext>
                  </a:extLst>
                </a:gridCol>
                <a:gridCol w="1516975">
                  <a:extLst>
                    <a:ext uri="{9D8B030D-6E8A-4147-A177-3AD203B41FA5}">
                      <a16:colId xmlns:a16="http://schemas.microsoft.com/office/drawing/2014/main" val="20001"/>
                    </a:ext>
                  </a:extLst>
                </a:gridCol>
              </a:tblGrid>
              <a:tr h="679267">
                <a:tc>
                  <a:txBody>
                    <a:bodyPr/>
                    <a:lstStyle/>
                    <a:p>
                      <a:pPr algn="ctr"/>
                      <a:r>
                        <a:rPr sz="1400" b="1" i="0" u="none" dirty="0" err="1">
                          <a:solidFill>
                            <a:srgbClr val="FFFFFF"/>
                          </a:solidFill>
                          <a:latin typeface="Montserrat"/>
                        </a:rPr>
                        <a:t>Mức</a:t>
                      </a:r>
                      <a:r>
                        <a:rPr sz="1400" b="1" i="0" u="none" dirty="0">
                          <a:solidFill>
                            <a:srgbClr val="FFFFFF"/>
                          </a:solidFill>
                          <a:latin typeface="Montserrat"/>
                        </a:rPr>
                        <a:t> </a:t>
                      </a:r>
                      <a:r>
                        <a:rPr sz="1400" b="1" i="0" u="none" dirty="0" err="1">
                          <a:solidFill>
                            <a:srgbClr val="FFFFFF"/>
                          </a:solidFill>
                          <a:latin typeface="Montserrat"/>
                        </a:rPr>
                        <a:t>Độ</a:t>
                      </a:r>
                      <a:r>
                        <a:rPr sz="1400" b="1" i="0" u="none" dirty="0">
                          <a:solidFill>
                            <a:srgbClr val="FFFFFF"/>
                          </a:solidFill>
                          <a:latin typeface="Montserrat"/>
                        </a:rPr>
                        <a:t> </a:t>
                      </a:r>
                      <a:r>
                        <a:rPr sz="1400" b="1" i="0" u="none" dirty="0" err="1">
                          <a:solidFill>
                            <a:srgbClr val="FFFFFF"/>
                          </a:solidFill>
                          <a:latin typeface="Montserrat"/>
                        </a:rPr>
                        <a:t>Đạt</a:t>
                      </a:r>
                      <a:r>
                        <a:rPr sz="1400" b="1" i="0" u="none" dirty="0">
                          <a:solidFill>
                            <a:srgbClr val="FFFFFF"/>
                          </a:solidFill>
                          <a:latin typeface="Montserrat"/>
                        </a:rPr>
                        <a:t> </a:t>
                      </a:r>
                      <a:r>
                        <a:rPr sz="1400" b="1" i="0" u="none" dirty="0" err="1">
                          <a:solidFill>
                            <a:srgbClr val="FFFFFF"/>
                          </a:solidFill>
                          <a:latin typeface="Montserrat"/>
                        </a:rPr>
                        <a:t>Được</a:t>
                      </a:r>
                      <a:endParaRPr sz="1400" b="1" i="0" u="none" dirty="0">
                        <a:solidFill>
                          <a:srgbClr val="FFFFFF"/>
                        </a:solidFill>
                        <a:latin typeface="Montserrat"/>
                      </a:endParaRPr>
                    </a:p>
                  </a:txBody>
                  <a:tcPr marL="47625" marR="47625" marT="19050" marB="19050" anchor="ctr">
                    <a:lnL>
                      <a:noFill/>
                    </a:lnL>
                    <a:lnR>
                      <a:noFill/>
                    </a:lnR>
                    <a:lnT>
                      <a:noFill/>
                    </a:lnT>
                    <a:lnB>
                      <a:noFill/>
                    </a:lnB>
                    <a:solidFill>
                      <a:srgbClr val="1E3A8A"/>
                    </a:solidFill>
                  </a:tcPr>
                </a:tc>
                <a:tc>
                  <a:txBody>
                    <a:bodyPr/>
                    <a:lstStyle/>
                    <a:p>
                      <a:pPr algn="r"/>
                      <a:r>
                        <a:rPr sz="1400" b="1" i="0" u="none" dirty="0" err="1">
                          <a:solidFill>
                            <a:srgbClr val="FFFFFF"/>
                          </a:solidFill>
                          <a:latin typeface="Montserrat"/>
                        </a:rPr>
                        <a:t>Điểm</a:t>
                      </a:r>
                      <a:endParaRPr sz="1400" b="1" i="0" u="none" dirty="0">
                        <a:solidFill>
                          <a:srgbClr val="FFFFFF"/>
                        </a:solidFill>
                        <a:latin typeface="Montserrat"/>
                      </a:endParaRPr>
                    </a:p>
                  </a:txBody>
                  <a:tcPr marL="47625" marR="47625" marT="19050" marB="19050" anchor="ctr">
                    <a:lnL>
                      <a:noFill/>
                    </a:lnL>
                    <a:lnR>
                      <a:noFill/>
                    </a:lnR>
                    <a:lnT>
                      <a:noFill/>
                    </a:lnT>
                    <a:lnB>
                      <a:noFill/>
                    </a:lnB>
                    <a:solidFill>
                      <a:srgbClr val="1E3A8A"/>
                    </a:solidFill>
                  </a:tcPr>
                </a:tc>
                <a:extLst>
                  <a:ext uri="{0D108BD9-81ED-4DB2-BD59-A6C34878D82A}">
                    <a16:rowId xmlns:a16="http://schemas.microsoft.com/office/drawing/2014/main" val="10000"/>
                  </a:ext>
                </a:extLst>
              </a:tr>
              <a:tr h="945488">
                <a:tc>
                  <a:txBody>
                    <a:bodyPr/>
                    <a:lstStyle/>
                    <a:p>
                      <a:pPr algn="just"/>
                      <a:r>
                        <a:rPr sz="1800" b="1" i="0" u="none" dirty="0" err="1">
                          <a:solidFill>
                            <a:srgbClr val="334155"/>
                          </a:solidFill>
                          <a:latin typeface="Arimo"/>
                        </a:rPr>
                        <a:t>Mới</a:t>
                      </a:r>
                      <a:r>
                        <a:rPr sz="1800" b="1" i="0" u="none" dirty="0">
                          <a:solidFill>
                            <a:srgbClr val="334155"/>
                          </a:solidFill>
                          <a:latin typeface="Arimo"/>
                        </a:rPr>
                        <a:t> </a:t>
                      </a:r>
                      <a:r>
                        <a:rPr sz="1800" b="1" i="0" u="none" dirty="0" err="1">
                          <a:solidFill>
                            <a:srgbClr val="334155"/>
                          </a:solidFill>
                          <a:latin typeface="Arimo"/>
                        </a:rPr>
                        <a:t>hoàn</a:t>
                      </a:r>
                      <a:r>
                        <a:rPr sz="1800" b="1" i="0" u="none" dirty="0">
                          <a:solidFill>
                            <a:srgbClr val="334155"/>
                          </a:solidFill>
                          <a:latin typeface="Arimo"/>
                        </a:rPr>
                        <a:t> </a:t>
                      </a:r>
                      <a:r>
                        <a:rPr sz="1800" b="1" i="0" u="none" dirty="0" err="1">
                          <a:solidFill>
                            <a:srgbClr val="334155"/>
                          </a:solidFill>
                          <a:latin typeface="Arimo"/>
                        </a:rPr>
                        <a:t>toàn</a:t>
                      </a:r>
                      <a:r>
                        <a:rPr sz="1800" b="1" i="0" u="none" dirty="0">
                          <a:solidFill>
                            <a:srgbClr val="334155"/>
                          </a:solidFill>
                          <a:latin typeface="Arimo"/>
                        </a:rPr>
                        <a:t>:</a:t>
                      </a:r>
                      <a:r>
                        <a:rPr sz="1800" b="0" i="0" u="none" dirty="0">
                          <a:solidFill>
                            <a:srgbClr val="334155"/>
                          </a:solidFill>
                          <a:latin typeface="Arimo"/>
                        </a:rPr>
                        <a:t> </a:t>
                      </a:r>
                      <a:r>
                        <a:rPr sz="1800" b="0" i="0" u="none" dirty="0" err="1">
                          <a:solidFill>
                            <a:srgbClr val="334155"/>
                          </a:solidFill>
                          <a:latin typeface="Arimo"/>
                        </a:rPr>
                        <a:t>Chưa</a:t>
                      </a:r>
                      <a:r>
                        <a:rPr sz="1800" b="0" i="0" u="none" dirty="0">
                          <a:solidFill>
                            <a:srgbClr val="334155"/>
                          </a:solidFill>
                          <a:latin typeface="Arimo"/>
                        </a:rPr>
                        <a:t> </a:t>
                      </a:r>
                      <a:r>
                        <a:rPr sz="1800" b="0" i="0" u="none" dirty="0" err="1">
                          <a:solidFill>
                            <a:srgbClr val="334155"/>
                          </a:solidFill>
                          <a:latin typeface="Arimo"/>
                        </a:rPr>
                        <a:t>có</a:t>
                      </a:r>
                      <a:r>
                        <a:rPr sz="1800" b="0" i="0" u="none" dirty="0">
                          <a:solidFill>
                            <a:srgbClr val="334155"/>
                          </a:solidFill>
                          <a:latin typeface="Arimo"/>
                        </a:rPr>
                        <a:t> </a:t>
                      </a:r>
                      <a:r>
                        <a:rPr sz="1800" b="0" i="0" u="none" dirty="0" err="1">
                          <a:solidFill>
                            <a:srgbClr val="334155"/>
                          </a:solidFill>
                          <a:latin typeface="Arimo"/>
                        </a:rPr>
                        <a:t>giải</a:t>
                      </a:r>
                      <a:r>
                        <a:rPr sz="1800" b="0" i="0" u="none" dirty="0">
                          <a:solidFill>
                            <a:srgbClr val="334155"/>
                          </a:solidFill>
                          <a:latin typeface="Arimo"/>
                        </a:rPr>
                        <a:t> </a:t>
                      </a:r>
                      <a:r>
                        <a:rPr sz="1800" b="0" i="0" u="none" dirty="0" err="1">
                          <a:solidFill>
                            <a:srgbClr val="334155"/>
                          </a:solidFill>
                          <a:latin typeface="Arimo"/>
                        </a:rPr>
                        <a:t>pháp</a:t>
                      </a:r>
                      <a:r>
                        <a:rPr sz="1800" b="0" i="0" u="none" dirty="0">
                          <a:solidFill>
                            <a:srgbClr val="334155"/>
                          </a:solidFill>
                          <a:latin typeface="Arimo"/>
                        </a:rPr>
                        <a:t> </a:t>
                      </a:r>
                      <a:r>
                        <a:rPr sz="1800" b="0" i="0" u="none" dirty="0" err="1">
                          <a:solidFill>
                            <a:srgbClr val="334155"/>
                          </a:solidFill>
                          <a:latin typeface="Arimo"/>
                        </a:rPr>
                        <a:t>tương</a:t>
                      </a:r>
                      <a:r>
                        <a:rPr sz="1800" b="0" i="0" u="none" dirty="0">
                          <a:solidFill>
                            <a:srgbClr val="334155"/>
                          </a:solidFill>
                          <a:latin typeface="Arimo"/>
                        </a:rPr>
                        <a:t> </a:t>
                      </a:r>
                      <a:r>
                        <a:rPr sz="1800" b="0" i="0" u="none" dirty="0" err="1">
                          <a:solidFill>
                            <a:srgbClr val="334155"/>
                          </a:solidFill>
                          <a:latin typeface="Arimo"/>
                        </a:rPr>
                        <a:t>tự</a:t>
                      </a:r>
                      <a:r>
                        <a:rPr sz="1800" b="0" i="0" u="none" dirty="0">
                          <a:solidFill>
                            <a:srgbClr val="334155"/>
                          </a:solidFill>
                          <a:latin typeface="Arimo"/>
                        </a:rPr>
                        <a:t> </a:t>
                      </a:r>
                      <a:r>
                        <a:rPr sz="1800" b="0" i="0" u="none" dirty="0" err="1">
                          <a:solidFill>
                            <a:srgbClr val="334155"/>
                          </a:solidFill>
                          <a:latin typeface="Arimo"/>
                        </a:rPr>
                        <a:t>áp</a:t>
                      </a:r>
                      <a:r>
                        <a:rPr sz="1800" b="0" i="0" u="none" dirty="0">
                          <a:solidFill>
                            <a:srgbClr val="334155"/>
                          </a:solidFill>
                          <a:latin typeface="Arimo"/>
                        </a:rPr>
                        <a:t> </a:t>
                      </a:r>
                      <a:r>
                        <a:rPr sz="1800" b="0" i="0" u="none" dirty="0" err="1">
                          <a:solidFill>
                            <a:srgbClr val="334155"/>
                          </a:solidFill>
                          <a:latin typeface="Arimo"/>
                        </a:rPr>
                        <a:t>dụng</a:t>
                      </a:r>
                      <a:r>
                        <a:rPr sz="1800" b="0" i="0" u="none" dirty="0">
                          <a:solidFill>
                            <a:srgbClr val="334155"/>
                          </a:solidFill>
                          <a:latin typeface="Arimo"/>
                        </a:rPr>
                        <a:t> </a:t>
                      </a:r>
                      <a:r>
                        <a:rPr sz="1800" b="0" i="0" u="none" dirty="0" err="1">
                          <a:solidFill>
                            <a:srgbClr val="334155"/>
                          </a:solidFill>
                          <a:latin typeface="Arimo"/>
                        </a:rPr>
                        <a:t>tại</a:t>
                      </a:r>
                      <a:r>
                        <a:rPr sz="1800" b="0" i="0" u="none" dirty="0">
                          <a:solidFill>
                            <a:srgbClr val="334155"/>
                          </a:solidFill>
                          <a:latin typeface="Arimo"/>
                        </a:rPr>
                        <a:t> </a:t>
                      </a:r>
                      <a:r>
                        <a:rPr sz="1800" b="0" i="0" u="none" dirty="0" err="1">
                          <a:solidFill>
                            <a:srgbClr val="334155"/>
                          </a:solidFill>
                          <a:latin typeface="Arimo"/>
                        </a:rPr>
                        <a:t>ngành</a:t>
                      </a:r>
                      <a:r>
                        <a:rPr sz="1800" b="0" i="0" u="none" dirty="0">
                          <a:solidFill>
                            <a:srgbClr val="334155"/>
                          </a:solidFill>
                          <a:latin typeface="Arimo"/>
                        </a:rPr>
                        <a:t>/</a:t>
                      </a:r>
                      <a:r>
                        <a:rPr sz="1800" b="0" i="0" u="none" dirty="0" err="1">
                          <a:solidFill>
                            <a:srgbClr val="334155"/>
                          </a:solidFill>
                          <a:latin typeface="Arimo"/>
                        </a:rPr>
                        <a:t>địa</a:t>
                      </a:r>
                      <a:r>
                        <a:rPr sz="1800" b="0" i="0" u="none" dirty="0">
                          <a:solidFill>
                            <a:srgbClr val="334155"/>
                          </a:solidFill>
                          <a:latin typeface="Arimo"/>
                        </a:rPr>
                        <a:t> </a:t>
                      </a:r>
                      <a:r>
                        <a:rPr sz="1800" b="0" i="0" u="none" dirty="0" err="1">
                          <a:solidFill>
                            <a:srgbClr val="334155"/>
                          </a:solidFill>
                          <a:latin typeface="Arimo"/>
                        </a:rPr>
                        <a:t>phương</a:t>
                      </a:r>
                      <a:r>
                        <a:rPr sz="1800" b="0" i="0" u="none" dirty="0">
                          <a:solidFill>
                            <a:srgbClr val="334155"/>
                          </a:solidFill>
                          <a:latin typeface="Arimo"/>
                        </a:rPr>
                        <a:t>.</a:t>
                      </a:r>
                    </a:p>
                  </a:txBody>
                  <a:tcPr marL="47625" marR="47625" marT="19050" marB="19050" anchor="ctr">
                    <a:lnL>
                      <a:noFill/>
                    </a:lnL>
                    <a:lnR>
                      <a:noFill/>
                    </a:lnR>
                    <a:lnT>
                      <a:noFill/>
                    </a:lnT>
                    <a:lnB>
                      <a:noFill/>
                    </a:lnB>
                    <a:noFill/>
                  </a:tcPr>
                </a:tc>
                <a:tc>
                  <a:txBody>
                    <a:bodyPr/>
                    <a:lstStyle/>
                    <a:p>
                      <a:pPr algn="r"/>
                      <a:r>
                        <a:rPr sz="1600" b="1" i="0" u="none" dirty="0">
                          <a:solidFill>
                            <a:srgbClr val="C00000"/>
                          </a:solidFill>
                          <a:latin typeface="Arimo"/>
                        </a:rPr>
                        <a:t>11 - 20 đ</a:t>
                      </a:r>
                    </a:p>
                  </a:txBody>
                  <a:tcPr marL="47625" marR="47625" marT="19050" marB="19050" anchor="ctr">
                    <a:lnL>
                      <a:noFill/>
                    </a:lnL>
                    <a:lnR>
                      <a:noFill/>
                    </a:lnR>
                    <a:lnT>
                      <a:noFill/>
                    </a:lnT>
                    <a:lnB>
                      <a:noFill/>
                    </a:lnB>
                    <a:noFill/>
                  </a:tcPr>
                </a:tc>
                <a:extLst>
                  <a:ext uri="{0D108BD9-81ED-4DB2-BD59-A6C34878D82A}">
                    <a16:rowId xmlns:a16="http://schemas.microsoft.com/office/drawing/2014/main" val="10001"/>
                  </a:ext>
                </a:extLst>
              </a:tr>
              <a:tr h="679267">
                <a:tc>
                  <a:txBody>
                    <a:bodyPr/>
                    <a:lstStyle/>
                    <a:p>
                      <a:pPr algn="just"/>
                      <a:r>
                        <a:rPr sz="1800" b="1" i="0" u="none" dirty="0" err="1">
                          <a:solidFill>
                            <a:srgbClr val="334155"/>
                          </a:solidFill>
                          <a:latin typeface="Arimo"/>
                        </a:rPr>
                        <a:t>Cải</a:t>
                      </a:r>
                      <a:r>
                        <a:rPr sz="1800" b="1" i="0" u="none" dirty="0">
                          <a:solidFill>
                            <a:srgbClr val="334155"/>
                          </a:solidFill>
                          <a:latin typeface="Arimo"/>
                        </a:rPr>
                        <a:t> </a:t>
                      </a:r>
                      <a:r>
                        <a:rPr sz="1800" b="1" i="0" u="none" dirty="0" err="1">
                          <a:solidFill>
                            <a:srgbClr val="334155"/>
                          </a:solidFill>
                          <a:latin typeface="Arimo"/>
                        </a:rPr>
                        <a:t>tiến</a:t>
                      </a:r>
                      <a:r>
                        <a:rPr sz="1800" b="1" i="0" u="none" dirty="0">
                          <a:solidFill>
                            <a:srgbClr val="334155"/>
                          </a:solidFill>
                          <a:latin typeface="Arimo"/>
                        </a:rPr>
                        <a:t> </a:t>
                      </a:r>
                      <a:r>
                        <a:rPr sz="1800" b="1" i="0" u="none" dirty="0" err="1">
                          <a:solidFill>
                            <a:srgbClr val="334155"/>
                          </a:solidFill>
                          <a:latin typeface="Arimo"/>
                        </a:rPr>
                        <a:t>lớn</a:t>
                      </a:r>
                      <a:r>
                        <a:rPr sz="1800" b="1" i="0" u="none" dirty="0">
                          <a:solidFill>
                            <a:srgbClr val="334155"/>
                          </a:solidFill>
                          <a:latin typeface="Arimo"/>
                        </a:rPr>
                        <a:t>:</a:t>
                      </a:r>
                      <a:r>
                        <a:rPr sz="1800" b="0" i="0" u="none" dirty="0">
                          <a:solidFill>
                            <a:srgbClr val="334155"/>
                          </a:solidFill>
                          <a:latin typeface="Arimo"/>
                        </a:rPr>
                        <a:t> </a:t>
                      </a:r>
                      <a:r>
                        <a:rPr sz="1800" b="0" i="0" u="none" dirty="0" err="1">
                          <a:solidFill>
                            <a:srgbClr val="334155"/>
                          </a:solidFill>
                          <a:latin typeface="Arimo"/>
                        </a:rPr>
                        <a:t>Bổ</a:t>
                      </a:r>
                      <a:r>
                        <a:rPr sz="1800" b="0" i="0" u="none" dirty="0">
                          <a:solidFill>
                            <a:srgbClr val="334155"/>
                          </a:solidFill>
                          <a:latin typeface="Arimo"/>
                        </a:rPr>
                        <a:t> sung, </a:t>
                      </a:r>
                      <a:r>
                        <a:rPr sz="1800" b="0" i="0" u="none" dirty="0" err="1">
                          <a:solidFill>
                            <a:srgbClr val="334155"/>
                          </a:solidFill>
                          <a:latin typeface="Arimo"/>
                        </a:rPr>
                        <a:t>phát</a:t>
                      </a:r>
                      <a:r>
                        <a:rPr sz="1800" b="0" i="0" u="none" dirty="0">
                          <a:solidFill>
                            <a:srgbClr val="334155"/>
                          </a:solidFill>
                          <a:latin typeface="Arimo"/>
                        </a:rPr>
                        <a:t> </a:t>
                      </a:r>
                      <a:r>
                        <a:rPr sz="1800" b="0" i="0" u="none" dirty="0" err="1">
                          <a:solidFill>
                            <a:srgbClr val="334155"/>
                          </a:solidFill>
                          <a:latin typeface="Arimo"/>
                        </a:rPr>
                        <a:t>triển</a:t>
                      </a:r>
                      <a:r>
                        <a:rPr sz="1800" b="0" i="0" u="none" dirty="0">
                          <a:solidFill>
                            <a:srgbClr val="334155"/>
                          </a:solidFill>
                          <a:latin typeface="Arimo"/>
                        </a:rPr>
                        <a:t> </a:t>
                      </a:r>
                      <a:r>
                        <a:rPr sz="1800" b="1" i="0" u="none" dirty="0">
                          <a:solidFill>
                            <a:srgbClr val="334155"/>
                          </a:solidFill>
                          <a:latin typeface="Arimo"/>
                        </a:rPr>
                        <a:t>&gt; 50%</a:t>
                      </a:r>
                      <a:r>
                        <a:rPr sz="1800" b="0" i="0" u="none" dirty="0">
                          <a:solidFill>
                            <a:srgbClr val="334155"/>
                          </a:solidFill>
                          <a:latin typeface="Arimo"/>
                        </a:rPr>
                        <a:t> so </a:t>
                      </a:r>
                      <a:r>
                        <a:rPr sz="1800" b="0" i="0" u="none" dirty="0" err="1">
                          <a:solidFill>
                            <a:srgbClr val="334155"/>
                          </a:solidFill>
                          <a:latin typeface="Arimo"/>
                        </a:rPr>
                        <a:t>với</a:t>
                      </a:r>
                      <a:r>
                        <a:rPr sz="1800" b="0" i="0" u="none" dirty="0">
                          <a:solidFill>
                            <a:srgbClr val="334155"/>
                          </a:solidFill>
                          <a:latin typeface="Arimo"/>
                        </a:rPr>
                        <a:t> </a:t>
                      </a:r>
                      <a:r>
                        <a:rPr sz="1800" b="0" i="0" u="none" dirty="0" err="1">
                          <a:solidFill>
                            <a:srgbClr val="334155"/>
                          </a:solidFill>
                          <a:latin typeface="Arimo"/>
                        </a:rPr>
                        <a:t>giải</a:t>
                      </a:r>
                      <a:r>
                        <a:rPr sz="1800" b="0" i="0" u="none" dirty="0">
                          <a:solidFill>
                            <a:srgbClr val="334155"/>
                          </a:solidFill>
                          <a:latin typeface="Arimo"/>
                        </a:rPr>
                        <a:t> </a:t>
                      </a:r>
                      <a:r>
                        <a:rPr sz="1800" b="0" i="0" u="none" dirty="0" err="1">
                          <a:solidFill>
                            <a:srgbClr val="334155"/>
                          </a:solidFill>
                          <a:latin typeface="Arimo"/>
                        </a:rPr>
                        <a:t>pháp</a:t>
                      </a:r>
                      <a:r>
                        <a:rPr sz="1800" b="0" i="0" u="none" dirty="0">
                          <a:solidFill>
                            <a:srgbClr val="334155"/>
                          </a:solidFill>
                          <a:latin typeface="Arimo"/>
                        </a:rPr>
                        <a:t> </a:t>
                      </a:r>
                      <a:r>
                        <a:rPr sz="1800" b="0" i="0" u="none" dirty="0" err="1">
                          <a:solidFill>
                            <a:srgbClr val="334155"/>
                          </a:solidFill>
                          <a:latin typeface="Arimo"/>
                        </a:rPr>
                        <a:t>hiện</a:t>
                      </a:r>
                      <a:r>
                        <a:rPr sz="1800" b="0" i="0" u="none" dirty="0">
                          <a:solidFill>
                            <a:srgbClr val="334155"/>
                          </a:solidFill>
                          <a:latin typeface="Arimo"/>
                        </a:rPr>
                        <a:t> </a:t>
                      </a:r>
                      <a:r>
                        <a:rPr sz="1800" b="0" i="0" u="none" dirty="0" err="1">
                          <a:solidFill>
                            <a:srgbClr val="334155"/>
                          </a:solidFill>
                          <a:latin typeface="Arimo"/>
                        </a:rPr>
                        <a:t>có</a:t>
                      </a:r>
                      <a:r>
                        <a:rPr sz="1800" b="0" i="0" u="none" dirty="0">
                          <a:solidFill>
                            <a:srgbClr val="334155"/>
                          </a:solidFill>
                          <a:latin typeface="Arimo"/>
                        </a:rPr>
                        <a:t>.</a:t>
                      </a:r>
                    </a:p>
                  </a:txBody>
                  <a:tcPr marL="47625" marR="47625" marT="19050" marB="19050" anchor="ctr">
                    <a:lnL>
                      <a:noFill/>
                    </a:lnL>
                    <a:lnR>
                      <a:noFill/>
                    </a:lnR>
                    <a:lnT>
                      <a:noFill/>
                    </a:lnT>
                    <a:lnB>
                      <a:noFill/>
                    </a:lnB>
                    <a:solidFill>
                      <a:srgbClr val="F8FAFC"/>
                    </a:solidFill>
                  </a:tcPr>
                </a:tc>
                <a:tc>
                  <a:txBody>
                    <a:bodyPr/>
                    <a:lstStyle/>
                    <a:p>
                      <a:pPr algn="r"/>
                      <a:r>
                        <a:rPr sz="1600" b="1" i="0" u="none" dirty="0">
                          <a:solidFill>
                            <a:srgbClr val="C00000"/>
                          </a:solidFill>
                          <a:latin typeface="Arimo"/>
                        </a:rPr>
                        <a:t>06 - 10 đ</a:t>
                      </a:r>
                    </a:p>
                  </a:txBody>
                  <a:tcPr marL="47625" marR="47625" marT="19050" marB="19050" anchor="ctr">
                    <a:lnL>
                      <a:noFill/>
                    </a:lnL>
                    <a:lnR>
                      <a:noFill/>
                    </a:lnR>
                    <a:lnT>
                      <a:noFill/>
                    </a:lnT>
                    <a:lnB>
                      <a:noFill/>
                    </a:lnB>
                    <a:solidFill>
                      <a:srgbClr val="F8FAFC"/>
                    </a:solidFill>
                  </a:tcPr>
                </a:tc>
                <a:extLst>
                  <a:ext uri="{0D108BD9-81ED-4DB2-BD59-A6C34878D82A}">
                    <a16:rowId xmlns:a16="http://schemas.microsoft.com/office/drawing/2014/main" val="10002"/>
                  </a:ext>
                </a:extLst>
              </a:tr>
              <a:tr h="679267">
                <a:tc>
                  <a:txBody>
                    <a:bodyPr/>
                    <a:lstStyle/>
                    <a:p>
                      <a:pPr algn="just"/>
                      <a:r>
                        <a:rPr sz="1800" b="1" i="0" u="none" dirty="0" err="1">
                          <a:solidFill>
                            <a:srgbClr val="334155"/>
                          </a:solidFill>
                          <a:latin typeface="Arimo"/>
                        </a:rPr>
                        <a:t>Cải</a:t>
                      </a:r>
                      <a:r>
                        <a:rPr sz="1800" b="1" i="0" u="none" dirty="0">
                          <a:solidFill>
                            <a:srgbClr val="334155"/>
                          </a:solidFill>
                          <a:latin typeface="Arimo"/>
                        </a:rPr>
                        <a:t> </a:t>
                      </a:r>
                      <a:r>
                        <a:rPr sz="1800" b="1" i="0" u="none" dirty="0" err="1">
                          <a:solidFill>
                            <a:srgbClr val="334155"/>
                          </a:solidFill>
                          <a:latin typeface="Arimo"/>
                        </a:rPr>
                        <a:t>tiến</a:t>
                      </a:r>
                      <a:r>
                        <a:rPr sz="1800" b="1" i="0" u="none" dirty="0">
                          <a:solidFill>
                            <a:srgbClr val="334155"/>
                          </a:solidFill>
                          <a:latin typeface="Arimo"/>
                        </a:rPr>
                        <a:t> </a:t>
                      </a:r>
                      <a:r>
                        <a:rPr sz="1800" b="1" i="0" u="none" dirty="0" err="1">
                          <a:solidFill>
                            <a:srgbClr val="334155"/>
                          </a:solidFill>
                          <a:latin typeface="Arimo"/>
                        </a:rPr>
                        <a:t>vừa</a:t>
                      </a:r>
                      <a:r>
                        <a:rPr sz="1800" b="1" i="0" u="none" dirty="0">
                          <a:solidFill>
                            <a:srgbClr val="334155"/>
                          </a:solidFill>
                          <a:latin typeface="Arimo"/>
                        </a:rPr>
                        <a:t>:</a:t>
                      </a:r>
                      <a:r>
                        <a:rPr sz="1800" b="0" i="0" u="none" dirty="0">
                          <a:solidFill>
                            <a:srgbClr val="334155"/>
                          </a:solidFill>
                          <a:latin typeface="Arimo"/>
                        </a:rPr>
                        <a:t> </a:t>
                      </a:r>
                      <a:r>
                        <a:rPr sz="1800" b="0" i="0" u="none" dirty="0" err="1">
                          <a:solidFill>
                            <a:srgbClr val="334155"/>
                          </a:solidFill>
                          <a:latin typeface="Arimo"/>
                        </a:rPr>
                        <a:t>Bổ</a:t>
                      </a:r>
                      <a:r>
                        <a:rPr sz="1800" b="0" i="0" u="none" dirty="0">
                          <a:solidFill>
                            <a:srgbClr val="334155"/>
                          </a:solidFill>
                          <a:latin typeface="Arimo"/>
                        </a:rPr>
                        <a:t> sung, </a:t>
                      </a:r>
                      <a:r>
                        <a:rPr sz="1800" b="0" i="0" u="none" dirty="0" err="1">
                          <a:solidFill>
                            <a:srgbClr val="334155"/>
                          </a:solidFill>
                          <a:latin typeface="Arimo"/>
                        </a:rPr>
                        <a:t>phát</a:t>
                      </a:r>
                      <a:r>
                        <a:rPr sz="1800" b="0" i="0" u="none" dirty="0">
                          <a:solidFill>
                            <a:srgbClr val="334155"/>
                          </a:solidFill>
                          <a:latin typeface="Arimo"/>
                        </a:rPr>
                        <a:t> </a:t>
                      </a:r>
                      <a:r>
                        <a:rPr sz="1800" b="0" i="0" u="none" dirty="0" err="1">
                          <a:solidFill>
                            <a:srgbClr val="334155"/>
                          </a:solidFill>
                          <a:latin typeface="Arimo"/>
                        </a:rPr>
                        <a:t>triển</a:t>
                      </a:r>
                      <a:r>
                        <a:rPr sz="1800" b="0" i="0" u="none" dirty="0">
                          <a:solidFill>
                            <a:srgbClr val="334155"/>
                          </a:solidFill>
                          <a:latin typeface="Arimo"/>
                        </a:rPr>
                        <a:t> </a:t>
                      </a:r>
                      <a:r>
                        <a:rPr sz="1800" b="0" i="0" u="none" dirty="0" err="1">
                          <a:solidFill>
                            <a:srgbClr val="334155"/>
                          </a:solidFill>
                          <a:latin typeface="Arimo"/>
                        </a:rPr>
                        <a:t>từ</a:t>
                      </a:r>
                      <a:r>
                        <a:rPr sz="1800" b="0" i="0" u="none" dirty="0">
                          <a:solidFill>
                            <a:srgbClr val="334155"/>
                          </a:solidFill>
                          <a:latin typeface="Arimo"/>
                        </a:rPr>
                        <a:t> </a:t>
                      </a:r>
                      <a:r>
                        <a:rPr sz="1800" b="1" i="0" u="none" dirty="0">
                          <a:solidFill>
                            <a:srgbClr val="334155"/>
                          </a:solidFill>
                          <a:latin typeface="Arimo"/>
                        </a:rPr>
                        <a:t>20% </a:t>
                      </a:r>
                      <a:r>
                        <a:rPr sz="1800" b="1" i="0" u="none" dirty="0" err="1">
                          <a:solidFill>
                            <a:srgbClr val="334155"/>
                          </a:solidFill>
                          <a:latin typeface="Arimo"/>
                        </a:rPr>
                        <a:t>đến</a:t>
                      </a:r>
                      <a:r>
                        <a:rPr sz="1800" b="1" i="0" u="none" dirty="0">
                          <a:solidFill>
                            <a:srgbClr val="334155"/>
                          </a:solidFill>
                          <a:latin typeface="Arimo"/>
                        </a:rPr>
                        <a:t> &lt; 50%</a:t>
                      </a:r>
                      <a:r>
                        <a:rPr sz="1800" b="0" i="0" u="none" dirty="0">
                          <a:solidFill>
                            <a:srgbClr val="334155"/>
                          </a:solidFill>
                          <a:latin typeface="Arimo"/>
                        </a:rPr>
                        <a:t>.</a:t>
                      </a:r>
                    </a:p>
                  </a:txBody>
                  <a:tcPr marL="47625" marR="47625" marT="19050" marB="19050" anchor="ctr">
                    <a:lnL>
                      <a:noFill/>
                    </a:lnL>
                    <a:lnR>
                      <a:noFill/>
                    </a:lnR>
                    <a:lnT>
                      <a:noFill/>
                    </a:lnT>
                    <a:lnB>
                      <a:noFill/>
                    </a:lnB>
                    <a:noFill/>
                  </a:tcPr>
                </a:tc>
                <a:tc>
                  <a:txBody>
                    <a:bodyPr/>
                    <a:lstStyle/>
                    <a:p>
                      <a:pPr algn="r"/>
                      <a:r>
                        <a:rPr sz="1600" b="1" i="0" u="none" dirty="0">
                          <a:solidFill>
                            <a:srgbClr val="C00000"/>
                          </a:solidFill>
                          <a:latin typeface="Arimo"/>
                        </a:rPr>
                        <a:t>01 - 05 đ</a:t>
                      </a:r>
                    </a:p>
                  </a:txBody>
                  <a:tcPr marL="47625" marR="47625" marT="19050" marB="19050" anchor="ctr">
                    <a:lnL>
                      <a:noFill/>
                    </a:lnL>
                    <a:lnR>
                      <a:noFill/>
                    </a:lnR>
                    <a:lnT>
                      <a:noFill/>
                    </a:lnT>
                    <a:lnB>
                      <a:noFill/>
                    </a:lnB>
                    <a:noFill/>
                  </a:tcPr>
                </a:tc>
                <a:extLst>
                  <a:ext uri="{0D108BD9-81ED-4DB2-BD59-A6C34878D82A}">
                    <a16:rowId xmlns:a16="http://schemas.microsoft.com/office/drawing/2014/main" val="10003"/>
                  </a:ext>
                </a:extLst>
              </a:tr>
              <a:tr h="679267">
                <a:tc>
                  <a:txBody>
                    <a:bodyPr/>
                    <a:lstStyle/>
                    <a:p>
                      <a:pPr algn="just"/>
                      <a:r>
                        <a:rPr sz="1800" b="0" i="0" u="none" dirty="0" err="1">
                          <a:solidFill>
                            <a:srgbClr val="334155"/>
                          </a:solidFill>
                          <a:latin typeface="Arimo"/>
                        </a:rPr>
                        <a:t>Không</a:t>
                      </a:r>
                      <a:r>
                        <a:rPr sz="1800" b="0" i="0" u="none" dirty="0">
                          <a:solidFill>
                            <a:srgbClr val="334155"/>
                          </a:solidFill>
                          <a:latin typeface="Arimo"/>
                        </a:rPr>
                        <a:t> </a:t>
                      </a:r>
                      <a:r>
                        <a:rPr sz="1800" b="0" i="0" u="none" dirty="0" err="1">
                          <a:solidFill>
                            <a:srgbClr val="334155"/>
                          </a:solidFill>
                          <a:latin typeface="Arimo"/>
                        </a:rPr>
                        <a:t>có</a:t>
                      </a:r>
                      <a:r>
                        <a:rPr sz="1800" b="0" i="0" u="none" dirty="0">
                          <a:solidFill>
                            <a:srgbClr val="334155"/>
                          </a:solidFill>
                          <a:latin typeface="Arimo"/>
                        </a:rPr>
                        <a:t> </a:t>
                      </a:r>
                      <a:r>
                        <a:rPr sz="1800" b="0" i="0" u="none" dirty="0" err="1">
                          <a:solidFill>
                            <a:srgbClr val="334155"/>
                          </a:solidFill>
                          <a:latin typeface="Arimo"/>
                        </a:rPr>
                        <a:t>tính</a:t>
                      </a:r>
                      <a:r>
                        <a:rPr sz="1800" b="0" i="0" u="none" dirty="0">
                          <a:solidFill>
                            <a:srgbClr val="334155"/>
                          </a:solidFill>
                          <a:latin typeface="Arimo"/>
                        </a:rPr>
                        <a:t> </a:t>
                      </a:r>
                      <a:r>
                        <a:rPr sz="1800" b="0" i="0" u="none" dirty="0" err="1">
                          <a:solidFill>
                            <a:srgbClr val="334155"/>
                          </a:solidFill>
                          <a:latin typeface="Arimo"/>
                        </a:rPr>
                        <a:t>mới</a:t>
                      </a:r>
                      <a:r>
                        <a:rPr sz="1800" b="0" i="0" u="none" dirty="0">
                          <a:solidFill>
                            <a:srgbClr val="334155"/>
                          </a:solidFill>
                          <a:latin typeface="Arimo"/>
                        </a:rPr>
                        <a:t> </a:t>
                      </a:r>
                      <a:r>
                        <a:rPr sz="1800" b="0" i="0" u="none" dirty="0" err="1">
                          <a:solidFill>
                            <a:srgbClr val="334155"/>
                          </a:solidFill>
                          <a:latin typeface="Arimo"/>
                        </a:rPr>
                        <a:t>hoặc</a:t>
                      </a:r>
                      <a:r>
                        <a:rPr sz="1800" b="0" i="0" u="none" dirty="0">
                          <a:solidFill>
                            <a:srgbClr val="334155"/>
                          </a:solidFill>
                          <a:latin typeface="Arimo"/>
                        </a:rPr>
                        <a:t> </a:t>
                      </a:r>
                      <a:r>
                        <a:rPr sz="1800" b="0" i="0" u="none" dirty="0" err="1">
                          <a:solidFill>
                            <a:srgbClr val="334155"/>
                          </a:solidFill>
                          <a:latin typeface="Arimo"/>
                        </a:rPr>
                        <a:t>cải</a:t>
                      </a:r>
                      <a:r>
                        <a:rPr sz="1800" b="0" i="0" u="none" dirty="0">
                          <a:solidFill>
                            <a:srgbClr val="334155"/>
                          </a:solidFill>
                          <a:latin typeface="Arimo"/>
                        </a:rPr>
                        <a:t> </a:t>
                      </a:r>
                      <a:r>
                        <a:rPr sz="1800" b="0" i="0" u="none" dirty="0" err="1">
                          <a:solidFill>
                            <a:srgbClr val="334155"/>
                          </a:solidFill>
                          <a:latin typeface="Arimo"/>
                        </a:rPr>
                        <a:t>tiến</a:t>
                      </a:r>
                      <a:r>
                        <a:rPr sz="1800" b="0" i="0" u="none" dirty="0">
                          <a:solidFill>
                            <a:srgbClr val="334155"/>
                          </a:solidFill>
                          <a:latin typeface="Arimo"/>
                        </a:rPr>
                        <a:t> </a:t>
                      </a:r>
                      <a:r>
                        <a:rPr sz="1800" b="1" i="0" u="none" dirty="0">
                          <a:solidFill>
                            <a:srgbClr val="334155"/>
                          </a:solidFill>
                          <a:latin typeface="Arimo"/>
                        </a:rPr>
                        <a:t>&lt; 20%</a:t>
                      </a:r>
                      <a:r>
                        <a:rPr sz="1800" b="0" i="0" u="none" dirty="0">
                          <a:solidFill>
                            <a:srgbClr val="334155"/>
                          </a:solidFill>
                          <a:latin typeface="Arimo"/>
                        </a:rPr>
                        <a:t>.</a:t>
                      </a:r>
                    </a:p>
                  </a:txBody>
                  <a:tcPr marL="47625" marR="47625" marT="19050" marB="19050" anchor="ctr">
                    <a:lnL>
                      <a:noFill/>
                    </a:lnL>
                    <a:lnR>
                      <a:noFill/>
                    </a:lnR>
                    <a:lnT>
                      <a:noFill/>
                    </a:lnT>
                    <a:lnB>
                      <a:noFill/>
                    </a:lnB>
                    <a:solidFill>
                      <a:srgbClr val="F8FAFC"/>
                    </a:solidFill>
                  </a:tcPr>
                </a:tc>
                <a:tc>
                  <a:txBody>
                    <a:bodyPr/>
                    <a:lstStyle/>
                    <a:p>
                      <a:pPr algn="r"/>
                      <a:r>
                        <a:rPr sz="1600" b="1" i="0" u="none" dirty="0">
                          <a:solidFill>
                            <a:srgbClr val="C00000"/>
                          </a:solidFill>
                          <a:latin typeface="Arimo"/>
                        </a:rPr>
                        <a:t>00 đ</a:t>
                      </a:r>
                    </a:p>
                  </a:txBody>
                  <a:tcPr marL="47625" marR="47625" marT="19050" marB="19050" anchor="ctr">
                    <a:lnL>
                      <a:noFill/>
                    </a:lnL>
                    <a:lnR>
                      <a:noFill/>
                    </a:lnR>
                    <a:lnT>
                      <a:noFill/>
                    </a:lnT>
                    <a:lnB>
                      <a:noFill/>
                    </a:lnB>
                    <a:solidFill>
                      <a:srgbClr val="F8FAFC"/>
                    </a:solidFill>
                  </a:tcPr>
                </a:tc>
                <a:extLst>
                  <a:ext uri="{0D108BD9-81ED-4DB2-BD59-A6C34878D82A}">
                    <a16:rowId xmlns:a16="http://schemas.microsoft.com/office/drawing/2014/main" val="10004"/>
                  </a:ext>
                </a:extLst>
              </a:tr>
            </a:tbl>
          </a:graphicData>
        </a:graphic>
      </p:graphicFrame>
      <p:pic>
        <p:nvPicPr>
          <p:cNvPr id="9" name="Picture 8" descr="image.png"/>
          <p:cNvPicPr>
            <a:picLocks noChangeAspect="1"/>
          </p:cNvPicPr>
          <p:nvPr/>
        </p:nvPicPr>
        <p:blipFill>
          <a:blip r:embed="rId5"/>
          <a:stretch>
            <a:fillRect/>
          </a:stretch>
        </p:blipFill>
        <p:spPr>
          <a:xfrm>
            <a:off x="1945849" y="2354415"/>
            <a:ext cx="4039790" cy="1771650"/>
          </a:xfrm>
          <a:prstGeom prst="rect">
            <a:avLst/>
          </a:prstGeom>
        </p:spPr>
      </p:pic>
      <p:sp>
        <p:nvSpPr>
          <p:cNvPr id="10" name="TextBox 9"/>
          <p:cNvSpPr txBox="1"/>
          <p:nvPr/>
        </p:nvSpPr>
        <p:spPr>
          <a:xfrm>
            <a:off x="2106903" y="4308902"/>
            <a:ext cx="3656707" cy="215444"/>
          </a:xfrm>
          <a:prstGeom prst="rect">
            <a:avLst/>
          </a:prstGeom>
          <a:noFill/>
        </p:spPr>
        <p:txBody>
          <a:bodyPr wrap="square" lIns="0" tIns="0" rIns="0" bIns="0" anchor="ctr">
            <a:spAutoFit/>
          </a:bodyPr>
          <a:lstStyle/>
          <a:p>
            <a:pPr algn="just" defTabSz="342900" eaLnBrk="1" fontAlgn="auto" hangingPunct="1">
              <a:spcBef>
                <a:spcPts val="0"/>
              </a:spcBef>
              <a:spcAft>
                <a:spcPts val="0"/>
              </a:spcAft>
            </a:pPr>
            <a:r>
              <a:rPr sz="1400" b="1" dirty="0" err="1">
                <a:solidFill>
                  <a:srgbClr val="C00000"/>
                </a:solidFill>
                <a:latin typeface="Montserrat"/>
              </a:rPr>
              <a:t>Yêu</a:t>
            </a:r>
            <a:r>
              <a:rPr sz="1400" b="1" dirty="0">
                <a:solidFill>
                  <a:srgbClr val="C00000"/>
                </a:solidFill>
                <a:latin typeface="Montserrat"/>
              </a:rPr>
              <a:t> </a:t>
            </a:r>
            <a:r>
              <a:rPr sz="1400" b="1" dirty="0" err="1">
                <a:solidFill>
                  <a:srgbClr val="C00000"/>
                </a:solidFill>
                <a:latin typeface="Montserrat"/>
              </a:rPr>
              <a:t>cầu</a:t>
            </a:r>
            <a:r>
              <a:rPr sz="1400" b="1" dirty="0">
                <a:solidFill>
                  <a:srgbClr val="C00000"/>
                </a:solidFill>
                <a:latin typeface="Montserrat"/>
              </a:rPr>
              <a:t> </a:t>
            </a:r>
            <a:r>
              <a:rPr sz="1400" b="1" dirty="0" err="1">
                <a:solidFill>
                  <a:srgbClr val="C00000"/>
                </a:solidFill>
                <a:latin typeface="Montserrat"/>
              </a:rPr>
              <a:t>cốt</a:t>
            </a:r>
            <a:r>
              <a:rPr sz="1400" b="1" dirty="0">
                <a:solidFill>
                  <a:srgbClr val="C00000"/>
                </a:solidFill>
                <a:latin typeface="Montserrat"/>
              </a:rPr>
              <a:t> </a:t>
            </a:r>
            <a:r>
              <a:rPr sz="1400" b="1" dirty="0" err="1">
                <a:solidFill>
                  <a:srgbClr val="C00000"/>
                </a:solidFill>
                <a:latin typeface="Montserrat"/>
              </a:rPr>
              <a:t>lõi</a:t>
            </a:r>
            <a:endParaRPr sz="1400" b="1" dirty="0">
              <a:solidFill>
                <a:srgbClr val="C00000"/>
              </a:solidFill>
              <a:latin typeface="Montserrat"/>
            </a:endParaRPr>
          </a:p>
        </p:txBody>
      </p:sp>
      <p:sp>
        <p:nvSpPr>
          <p:cNvPr id="11" name="TextBox 10"/>
          <p:cNvSpPr txBox="1"/>
          <p:nvPr/>
        </p:nvSpPr>
        <p:spPr>
          <a:xfrm>
            <a:off x="1904313" y="4737979"/>
            <a:ext cx="3963089" cy="547842"/>
          </a:xfrm>
          <a:prstGeom prst="rect">
            <a:avLst/>
          </a:prstGeom>
          <a:noFill/>
        </p:spPr>
        <p:txBody>
          <a:bodyPr wrap="square" lIns="0" tIns="0" rIns="0" bIns="0" anchor="t">
            <a:spAutoFit/>
          </a:bodyPr>
          <a:lstStyle/>
          <a:p>
            <a:pPr algn="just" defTabSz="342900" eaLnBrk="1" fontAlgn="auto" hangingPunct="1">
              <a:lnSpc>
                <a:spcPts val="1434"/>
              </a:lnSpc>
              <a:spcBef>
                <a:spcPts val="0"/>
              </a:spcBef>
              <a:spcAft>
                <a:spcPts val="0"/>
              </a:spcAft>
            </a:pPr>
            <a:r>
              <a:rPr sz="1600" dirty="0" err="1">
                <a:solidFill>
                  <a:srgbClr val="0070C0"/>
                </a:solidFill>
                <a:latin typeface="Arimo"/>
              </a:rPr>
              <a:t>Tính</a:t>
            </a:r>
            <a:r>
              <a:rPr sz="1600" dirty="0">
                <a:solidFill>
                  <a:srgbClr val="0070C0"/>
                </a:solidFill>
                <a:latin typeface="Arimo"/>
              </a:rPr>
              <a:t> </a:t>
            </a:r>
            <a:r>
              <a:rPr sz="1600" dirty="0" err="1">
                <a:solidFill>
                  <a:srgbClr val="0070C0"/>
                </a:solidFill>
                <a:latin typeface="Arimo"/>
              </a:rPr>
              <a:t>mới</a:t>
            </a:r>
            <a:r>
              <a:rPr sz="1600" dirty="0">
                <a:solidFill>
                  <a:srgbClr val="0070C0"/>
                </a:solidFill>
                <a:latin typeface="Arimo"/>
              </a:rPr>
              <a:t> </a:t>
            </a:r>
            <a:r>
              <a:rPr sz="1600" dirty="0" err="1">
                <a:solidFill>
                  <a:srgbClr val="0070C0"/>
                </a:solidFill>
                <a:latin typeface="Arimo"/>
              </a:rPr>
              <a:t>được</a:t>
            </a:r>
            <a:r>
              <a:rPr sz="1600" dirty="0">
                <a:solidFill>
                  <a:srgbClr val="0070C0"/>
                </a:solidFill>
                <a:latin typeface="Arimo"/>
              </a:rPr>
              <a:t> </a:t>
            </a:r>
            <a:r>
              <a:rPr sz="1600" dirty="0" err="1">
                <a:solidFill>
                  <a:srgbClr val="0070C0"/>
                </a:solidFill>
                <a:latin typeface="Arimo"/>
              </a:rPr>
              <a:t>căn</a:t>
            </a:r>
            <a:r>
              <a:rPr sz="1600" dirty="0">
                <a:solidFill>
                  <a:srgbClr val="0070C0"/>
                </a:solidFill>
                <a:latin typeface="Arimo"/>
              </a:rPr>
              <a:t> </a:t>
            </a:r>
            <a:r>
              <a:rPr sz="1600" dirty="0" err="1">
                <a:solidFill>
                  <a:srgbClr val="0070C0"/>
                </a:solidFill>
                <a:latin typeface="Arimo"/>
              </a:rPr>
              <a:t>cứ</a:t>
            </a:r>
            <a:r>
              <a:rPr sz="1600" dirty="0">
                <a:solidFill>
                  <a:srgbClr val="0070C0"/>
                </a:solidFill>
                <a:latin typeface="Arimo"/>
              </a:rPr>
              <a:t> </a:t>
            </a:r>
            <a:r>
              <a:rPr sz="1600" dirty="0" err="1">
                <a:solidFill>
                  <a:srgbClr val="0070C0"/>
                </a:solidFill>
                <a:latin typeface="Arimo"/>
              </a:rPr>
              <a:t>vào</a:t>
            </a:r>
            <a:r>
              <a:rPr sz="1600" dirty="0">
                <a:solidFill>
                  <a:srgbClr val="0070C0"/>
                </a:solidFill>
                <a:latin typeface="Arimo"/>
              </a:rPr>
              <a:t> </a:t>
            </a:r>
            <a:r>
              <a:rPr sz="1600" dirty="0" err="1">
                <a:solidFill>
                  <a:srgbClr val="0070C0"/>
                </a:solidFill>
                <a:latin typeface="Arimo"/>
              </a:rPr>
              <a:t>phạm</a:t>
            </a:r>
            <a:r>
              <a:rPr sz="1600" dirty="0">
                <a:solidFill>
                  <a:srgbClr val="0070C0"/>
                </a:solidFill>
                <a:latin typeface="Arimo"/>
              </a:rPr>
              <a:t> vi </a:t>
            </a:r>
            <a:r>
              <a:rPr sz="1600" dirty="0" err="1">
                <a:solidFill>
                  <a:srgbClr val="0070C0"/>
                </a:solidFill>
                <a:latin typeface="Arimo"/>
              </a:rPr>
              <a:t>cải</a:t>
            </a:r>
            <a:r>
              <a:rPr sz="1600" dirty="0">
                <a:solidFill>
                  <a:srgbClr val="0070C0"/>
                </a:solidFill>
                <a:latin typeface="Arimo"/>
              </a:rPr>
              <a:t> </a:t>
            </a:r>
            <a:r>
              <a:rPr sz="1600" dirty="0" err="1">
                <a:solidFill>
                  <a:srgbClr val="0070C0"/>
                </a:solidFill>
                <a:latin typeface="Arimo"/>
              </a:rPr>
              <a:t>tiến</a:t>
            </a:r>
            <a:r>
              <a:rPr sz="1600" dirty="0">
                <a:solidFill>
                  <a:srgbClr val="0070C0"/>
                </a:solidFill>
                <a:latin typeface="Arimo"/>
              </a:rPr>
              <a:t> và </a:t>
            </a:r>
            <a:r>
              <a:rPr sz="1600" dirty="0" err="1">
                <a:solidFill>
                  <a:srgbClr val="0070C0"/>
                </a:solidFill>
                <a:latin typeface="Arimo"/>
              </a:rPr>
              <a:t>giải</a:t>
            </a:r>
            <a:r>
              <a:rPr sz="1600" dirty="0">
                <a:solidFill>
                  <a:srgbClr val="0070C0"/>
                </a:solidFill>
                <a:latin typeface="Arimo"/>
              </a:rPr>
              <a:t> </a:t>
            </a:r>
            <a:r>
              <a:rPr sz="1600" dirty="0" err="1">
                <a:solidFill>
                  <a:srgbClr val="0070C0"/>
                </a:solidFill>
                <a:latin typeface="Arimo"/>
              </a:rPr>
              <a:t>pháp</a:t>
            </a:r>
            <a:r>
              <a:rPr sz="1600" dirty="0">
                <a:solidFill>
                  <a:srgbClr val="0070C0"/>
                </a:solidFill>
                <a:latin typeface="Arimo"/>
              </a:rPr>
              <a:t> </a:t>
            </a:r>
            <a:r>
              <a:rPr sz="1600" dirty="0" err="1">
                <a:solidFill>
                  <a:srgbClr val="0070C0"/>
                </a:solidFill>
                <a:latin typeface="Arimo"/>
              </a:rPr>
              <a:t>chưa</a:t>
            </a:r>
            <a:r>
              <a:rPr sz="1600" dirty="0">
                <a:solidFill>
                  <a:srgbClr val="0070C0"/>
                </a:solidFill>
                <a:latin typeface="Arimo"/>
              </a:rPr>
              <a:t> </a:t>
            </a:r>
            <a:r>
              <a:rPr sz="1600" dirty="0" err="1">
                <a:solidFill>
                  <a:srgbClr val="0070C0"/>
                </a:solidFill>
                <a:latin typeface="Arimo"/>
              </a:rPr>
              <a:t>từng</a:t>
            </a:r>
            <a:r>
              <a:rPr sz="1600" dirty="0">
                <a:solidFill>
                  <a:srgbClr val="0070C0"/>
                </a:solidFill>
                <a:latin typeface="Arimo"/>
              </a:rPr>
              <a:t> </a:t>
            </a:r>
            <a:r>
              <a:rPr sz="1600" dirty="0" err="1">
                <a:solidFill>
                  <a:srgbClr val="0070C0"/>
                </a:solidFill>
                <a:latin typeface="Arimo"/>
              </a:rPr>
              <a:t>được</a:t>
            </a:r>
            <a:r>
              <a:rPr sz="1600" dirty="0">
                <a:solidFill>
                  <a:srgbClr val="0070C0"/>
                </a:solidFill>
                <a:latin typeface="Arimo"/>
              </a:rPr>
              <a:t> </a:t>
            </a:r>
            <a:r>
              <a:rPr sz="1600" dirty="0" err="1">
                <a:solidFill>
                  <a:srgbClr val="0070C0"/>
                </a:solidFill>
                <a:latin typeface="Arimo"/>
              </a:rPr>
              <a:t>công</a:t>
            </a:r>
            <a:r>
              <a:rPr sz="1600" dirty="0">
                <a:solidFill>
                  <a:srgbClr val="0070C0"/>
                </a:solidFill>
                <a:latin typeface="Arimo"/>
              </a:rPr>
              <a:t> </a:t>
            </a:r>
            <a:r>
              <a:rPr sz="1600" dirty="0" err="1">
                <a:solidFill>
                  <a:srgbClr val="0070C0"/>
                </a:solidFill>
                <a:latin typeface="Arimo"/>
              </a:rPr>
              <a:t>bố</a:t>
            </a:r>
            <a:r>
              <a:rPr sz="1600" dirty="0">
                <a:solidFill>
                  <a:srgbClr val="0070C0"/>
                </a:solidFill>
                <a:latin typeface="Arimo"/>
              </a:rPr>
              <a:t> hay </a:t>
            </a:r>
            <a:r>
              <a:rPr sz="1600" dirty="0" err="1">
                <a:solidFill>
                  <a:srgbClr val="0070C0"/>
                </a:solidFill>
                <a:latin typeface="Arimo"/>
              </a:rPr>
              <a:t>áp</a:t>
            </a:r>
            <a:r>
              <a:rPr sz="1600" dirty="0">
                <a:solidFill>
                  <a:srgbClr val="0070C0"/>
                </a:solidFill>
                <a:latin typeface="Arimo"/>
              </a:rPr>
              <a:t> </a:t>
            </a:r>
            <a:r>
              <a:rPr sz="1600" dirty="0" err="1">
                <a:solidFill>
                  <a:srgbClr val="0070C0"/>
                </a:solidFill>
                <a:latin typeface="Arimo"/>
              </a:rPr>
              <a:t>dụng</a:t>
            </a:r>
            <a:r>
              <a:rPr sz="1600" dirty="0">
                <a:solidFill>
                  <a:srgbClr val="0070C0"/>
                </a:solidFill>
                <a:latin typeface="Arimo"/>
              </a:rPr>
              <a:t> </a:t>
            </a:r>
            <a:r>
              <a:rPr sz="1600" dirty="0" err="1">
                <a:solidFill>
                  <a:srgbClr val="0070C0"/>
                </a:solidFill>
                <a:latin typeface="Arimo"/>
              </a:rPr>
              <a:t>đại</a:t>
            </a:r>
            <a:r>
              <a:rPr sz="1600" dirty="0">
                <a:solidFill>
                  <a:srgbClr val="0070C0"/>
                </a:solidFill>
                <a:latin typeface="Arimo"/>
              </a:rPr>
              <a:t> </a:t>
            </a:r>
            <a:r>
              <a:rPr sz="1600" dirty="0" err="1">
                <a:solidFill>
                  <a:srgbClr val="0070C0"/>
                </a:solidFill>
                <a:latin typeface="Arimo"/>
              </a:rPr>
              <a:t>trà</a:t>
            </a:r>
            <a:r>
              <a:rPr sz="1600" dirty="0">
                <a:solidFill>
                  <a:srgbClr val="0070C0"/>
                </a:solidFill>
                <a:latin typeface="Arimo"/>
              </a:rPr>
              <a:t> </a:t>
            </a:r>
            <a:r>
              <a:rPr sz="1600" dirty="0" err="1">
                <a:solidFill>
                  <a:srgbClr val="0070C0"/>
                </a:solidFill>
                <a:latin typeface="Arimo"/>
              </a:rPr>
              <a:t>trước</a:t>
            </a:r>
            <a:r>
              <a:rPr sz="1600" dirty="0">
                <a:solidFill>
                  <a:srgbClr val="0070C0"/>
                </a:solidFill>
                <a:latin typeface="Arimo"/>
              </a:rPr>
              <a:t> </a:t>
            </a:r>
            <a:r>
              <a:rPr sz="1600" dirty="0" err="1">
                <a:solidFill>
                  <a:srgbClr val="0070C0"/>
                </a:solidFill>
                <a:latin typeface="Arimo"/>
              </a:rPr>
              <a:t>đó</a:t>
            </a:r>
            <a:r>
              <a:rPr sz="1600" dirty="0">
                <a:solidFill>
                  <a:srgbClr val="0070C0"/>
                </a:solidFill>
                <a:latin typeface="Arimo"/>
              </a:rPr>
              <a:t>.</a:t>
            </a:r>
          </a:p>
        </p:txBody>
      </p:sp>
      <p:pic>
        <p:nvPicPr>
          <p:cNvPr id="12" name="Picture 11" descr="image.png"/>
          <p:cNvPicPr>
            <a:picLocks noChangeAspect="1"/>
          </p:cNvPicPr>
          <p:nvPr/>
        </p:nvPicPr>
        <p:blipFill>
          <a:blip r:embed="rId6"/>
          <a:stretch>
            <a:fillRect/>
          </a:stretch>
        </p:blipFill>
        <p:spPr>
          <a:xfrm>
            <a:off x="1892590" y="4345189"/>
            <a:ext cx="142875" cy="142875"/>
          </a:xfrm>
          <a:prstGeom prst="rect">
            <a:avLst/>
          </a:prstGeom>
        </p:spPr>
      </p:pic>
      <p:sp>
        <p:nvSpPr>
          <p:cNvPr id="13" name="Rectangle 12"/>
          <p:cNvSpPr/>
          <p:nvPr/>
        </p:nvSpPr>
        <p:spPr>
          <a:xfrm>
            <a:off x="6221018" y="3393282"/>
            <a:ext cx="2837855" cy="7144"/>
          </a:xfrm>
          <a:prstGeom prst="rect">
            <a:avLst/>
          </a:prstGeom>
          <a:solidFill>
            <a:srgbClr val="E2E8F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342900" eaLnBrk="1" fontAlgn="auto" hangingPunct="1">
              <a:spcBef>
                <a:spcPts val="0"/>
              </a:spcBef>
              <a:spcAft>
                <a:spcPts val="0"/>
              </a:spcAft>
            </a:pPr>
            <a:endParaRPr sz="1350">
              <a:solidFill>
                <a:prstClr val="white"/>
              </a:solidFill>
              <a:latin typeface="Calibri"/>
            </a:endParaRPr>
          </a:p>
        </p:txBody>
      </p:sp>
      <p:sp>
        <p:nvSpPr>
          <p:cNvPr id="14" name="Rectangle 13"/>
          <p:cNvSpPr/>
          <p:nvPr/>
        </p:nvSpPr>
        <p:spPr>
          <a:xfrm>
            <a:off x="9058873" y="3393282"/>
            <a:ext cx="1216223" cy="7144"/>
          </a:xfrm>
          <a:prstGeom prst="rect">
            <a:avLst/>
          </a:prstGeom>
          <a:solidFill>
            <a:srgbClr val="E2E8F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342900" eaLnBrk="1" fontAlgn="auto" hangingPunct="1">
              <a:spcBef>
                <a:spcPts val="0"/>
              </a:spcBef>
              <a:spcAft>
                <a:spcPts val="0"/>
              </a:spcAft>
            </a:pPr>
            <a:endParaRPr sz="1350">
              <a:solidFill>
                <a:prstClr val="white"/>
              </a:solidFill>
              <a:latin typeface="Calibri"/>
            </a:endParaRPr>
          </a:p>
        </p:txBody>
      </p:sp>
      <p:sp>
        <p:nvSpPr>
          <p:cNvPr id="15" name="Rectangle 14"/>
          <p:cNvSpPr/>
          <p:nvPr/>
        </p:nvSpPr>
        <p:spPr>
          <a:xfrm>
            <a:off x="6221018" y="4007644"/>
            <a:ext cx="2837855" cy="7144"/>
          </a:xfrm>
          <a:prstGeom prst="rect">
            <a:avLst/>
          </a:prstGeom>
          <a:solidFill>
            <a:srgbClr val="E2E8F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342900" eaLnBrk="1" fontAlgn="auto" hangingPunct="1">
              <a:spcBef>
                <a:spcPts val="0"/>
              </a:spcBef>
              <a:spcAft>
                <a:spcPts val="0"/>
              </a:spcAft>
            </a:pPr>
            <a:endParaRPr sz="1350">
              <a:solidFill>
                <a:prstClr val="white"/>
              </a:solidFill>
              <a:latin typeface="Calibri"/>
            </a:endParaRPr>
          </a:p>
        </p:txBody>
      </p:sp>
      <p:sp>
        <p:nvSpPr>
          <p:cNvPr id="16" name="Rectangle 15"/>
          <p:cNvSpPr/>
          <p:nvPr/>
        </p:nvSpPr>
        <p:spPr>
          <a:xfrm>
            <a:off x="9058873" y="4007644"/>
            <a:ext cx="1216223" cy="7144"/>
          </a:xfrm>
          <a:prstGeom prst="rect">
            <a:avLst/>
          </a:prstGeom>
          <a:solidFill>
            <a:srgbClr val="E2E8F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342900" eaLnBrk="1" fontAlgn="auto" hangingPunct="1">
              <a:spcBef>
                <a:spcPts val="0"/>
              </a:spcBef>
              <a:spcAft>
                <a:spcPts val="0"/>
              </a:spcAft>
            </a:pPr>
            <a:endParaRPr sz="1350">
              <a:solidFill>
                <a:prstClr val="white"/>
              </a:solidFill>
              <a:latin typeface="Calibri"/>
            </a:endParaRPr>
          </a:p>
        </p:txBody>
      </p:sp>
      <p:sp>
        <p:nvSpPr>
          <p:cNvPr id="17" name="Rectangle 16"/>
          <p:cNvSpPr/>
          <p:nvPr/>
        </p:nvSpPr>
        <p:spPr>
          <a:xfrm>
            <a:off x="6221018" y="4622007"/>
            <a:ext cx="2837855" cy="7144"/>
          </a:xfrm>
          <a:prstGeom prst="rect">
            <a:avLst/>
          </a:prstGeom>
          <a:solidFill>
            <a:srgbClr val="E2E8F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342900" eaLnBrk="1" fontAlgn="auto" hangingPunct="1">
              <a:spcBef>
                <a:spcPts val="0"/>
              </a:spcBef>
              <a:spcAft>
                <a:spcPts val="0"/>
              </a:spcAft>
            </a:pPr>
            <a:endParaRPr sz="1350">
              <a:solidFill>
                <a:prstClr val="white"/>
              </a:solidFill>
              <a:latin typeface="Calibri"/>
            </a:endParaRPr>
          </a:p>
        </p:txBody>
      </p:sp>
      <p:sp>
        <p:nvSpPr>
          <p:cNvPr id="18" name="Rectangle 17"/>
          <p:cNvSpPr/>
          <p:nvPr/>
        </p:nvSpPr>
        <p:spPr>
          <a:xfrm>
            <a:off x="9058873" y="4622007"/>
            <a:ext cx="1216223" cy="7144"/>
          </a:xfrm>
          <a:prstGeom prst="rect">
            <a:avLst/>
          </a:prstGeom>
          <a:solidFill>
            <a:srgbClr val="E2E8F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342900" eaLnBrk="1" fontAlgn="auto" hangingPunct="1">
              <a:spcBef>
                <a:spcPts val="0"/>
              </a:spcBef>
              <a:spcAft>
                <a:spcPts val="0"/>
              </a:spcAft>
            </a:pPr>
            <a:endParaRPr sz="1350">
              <a:solidFill>
                <a:prstClr val="white"/>
              </a:solidFill>
              <a:latin typeface="Calibri"/>
            </a:endParaRPr>
          </a:p>
        </p:txBody>
      </p:sp>
      <p:sp>
        <p:nvSpPr>
          <p:cNvPr id="19" name="Rectangle 18"/>
          <p:cNvSpPr/>
          <p:nvPr/>
        </p:nvSpPr>
        <p:spPr>
          <a:xfrm>
            <a:off x="6221018" y="5079207"/>
            <a:ext cx="2837855" cy="7144"/>
          </a:xfrm>
          <a:prstGeom prst="rect">
            <a:avLst/>
          </a:prstGeom>
          <a:solidFill>
            <a:srgbClr val="E2E8F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342900" eaLnBrk="1" fontAlgn="auto" hangingPunct="1">
              <a:spcBef>
                <a:spcPts val="0"/>
              </a:spcBef>
              <a:spcAft>
                <a:spcPts val="0"/>
              </a:spcAft>
            </a:pPr>
            <a:endParaRPr sz="1350">
              <a:solidFill>
                <a:prstClr val="white"/>
              </a:solidFill>
              <a:latin typeface="Calibri"/>
            </a:endParaRPr>
          </a:p>
        </p:txBody>
      </p:sp>
      <p:sp>
        <p:nvSpPr>
          <p:cNvPr id="20" name="Rectangle 19"/>
          <p:cNvSpPr/>
          <p:nvPr/>
        </p:nvSpPr>
        <p:spPr>
          <a:xfrm>
            <a:off x="9058873" y="5079207"/>
            <a:ext cx="1216223" cy="7144"/>
          </a:xfrm>
          <a:prstGeom prst="rect">
            <a:avLst/>
          </a:prstGeom>
          <a:solidFill>
            <a:srgbClr val="E2E8F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342900" eaLnBrk="1" fontAlgn="auto" hangingPunct="1">
              <a:spcBef>
                <a:spcPts val="0"/>
              </a:spcBef>
              <a:spcAft>
                <a:spcPts val="0"/>
              </a:spcAft>
            </a:pPr>
            <a:endParaRPr sz="1350">
              <a:solidFill>
                <a:prstClr val="white"/>
              </a:solidFill>
              <a:latin typeface="Calibri"/>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1" descr="image.png"/>
          <p:cNvPicPr>
            <a:picLocks noChangeAspect="1"/>
          </p:cNvPicPr>
          <p:nvPr/>
        </p:nvPicPr>
        <p:blipFill>
          <a:blip r:embed="rId2"/>
          <a:stretch>
            <a:fillRect/>
          </a:stretch>
        </p:blipFill>
        <p:spPr>
          <a:xfrm>
            <a:off x="6221016" y="1896668"/>
            <a:ext cx="4054078" cy="2714625"/>
          </a:xfrm>
          <a:prstGeom prst="rect">
            <a:avLst/>
          </a:prstGeom>
        </p:spPr>
      </p:pic>
      <p:sp>
        <p:nvSpPr>
          <p:cNvPr id="3" name="TextBox 2"/>
          <p:cNvSpPr txBox="1"/>
          <p:nvPr/>
        </p:nvSpPr>
        <p:spPr>
          <a:xfrm>
            <a:off x="2295528" y="1192815"/>
            <a:ext cx="8372475" cy="329001"/>
          </a:xfrm>
          <a:prstGeom prst="rect">
            <a:avLst/>
          </a:prstGeom>
          <a:noFill/>
        </p:spPr>
        <p:txBody>
          <a:bodyPr wrap="square" lIns="0" tIns="0" rIns="0" bIns="0" anchor="ctr">
            <a:spAutoFit/>
          </a:bodyPr>
          <a:lstStyle/>
          <a:p>
            <a:pPr defTabSz="342900" eaLnBrk="1" fontAlgn="auto" hangingPunct="1">
              <a:spcBef>
                <a:spcPts val="0"/>
              </a:spcBef>
              <a:spcAft>
                <a:spcPts val="0"/>
              </a:spcAft>
            </a:pPr>
            <a:r>
              <a:rPr sz="2138" b="1">
                <a:solidFill>
                  <a:srgbClr val="1E3A8A"/>
                </a:solidFill>
                <a:latin typeface="Montserrat"/>
              </a:rPr>
              <a:t>Tiêu Chí II: Hiệu Quả Áp Dụng (Tối Đa 40 Điểm)</a:t>
            </a:r>
          </a:p>
        </p:txBody>
      </p:sp>
      <p:sp>
        <p:nvSpPr>
          <p:cNvPr id="4" name="Rectangle 3"/>
          <p:cNvSpPr/>
          <p:nvPr/>
        </p:nvSpPr>
        <p:spPr>
          <a:xfrm>
            <a:off x="1916906" y="1600204"/>
            <a:ext cx="8358188" cy="21431"/>
          </a:xfrm>
          <a:prstGeom prst="rect">
            <a:avLst/>
          </a:prstGeom>
          <a:solidFill>
            <a:srgbClr val="E2E8F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342900" eaLnBrk="1" fontAlgn="auto" hangingPunct="1">
              <a:spcBef>
                <a:spcPts val="0"/>
              </a:spcBef>
              <a:spcAft>
                <a:spcPts val="0"/>
              </a:spcAft>
            </a:pPr>
            <a:endParaRPr sz="1350">
              <a:solidFill>
                <a:prstClr val="white"/>
              </a:solidFill>
              <a:latin typeface="Calibri"/>
            </a:endParaRPr>
          </a:p>
        </p:txBody>
      </p:sp>
      <p:pic>
        <p:nvPicPr>
          <p:cNvPr id="5" name="Picture 4" descr="image.png"/>
          <p:cNvPicPr>
            <a:picLocks noChangeAspect="1"/>
          </p:cNvPicPr>
          <p:nvPr/>
        </p:nvPicPr>
        <p:blipFill>
          <a:blip r:embed="rId3"/>
          <a:stretch>
            <a:fillRect/>
          </a:stretch>
        </p:blipFill>
        <p:spPr>
          <a:xfrm>
            <a:off x="1916909" y="1210868"/>
            <a:ext cx="271463" cy="271463"/>
          </a:xfrm>
          <a:prstGeom prst="rect">
            <a:avLst/>
          </a:prstGeom>
        </p:spPr>
      </p:pic>
      <p:sp>
        <p:nvSpPr>
          <p:cNvPr id="6" name="Rounded Rectangle 5"/>
          <p:cNvSpPr/>
          <p:nvPr/>
        </p:nvSpPr>
        <p:spPr>
          <a:xfrm>
            <a:off x="1338265" y="1889125"/>
            <a:ext cx="4658120" cy="3758010"/>
          </a:xfrm>
          <a:prstGeom prst="roundRect">
            <a:avLst>
              <a:gd name="adj" fmla="val 0"/>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342900" eaLnBrk="1" fontAlgn="auto" hangingPunct="1">
              <a:spcBef>
                <a:spcPts val="0"/>
              </a:spcBef>
              <a:spcAft>
                <a:spcPts val="0"/>
              </a:spcAft>
            </a:pPr>
            <a:endParaRPr sz="1350">
              <a:solidFill>
                <a:prstClr val="white"/>
              </a:solidFill>
              <a:latin typeface="Calibri"/>
            </a:endParaRPr>
          </a:p>
        </p:txBody>
      </p:sp>
      <p:graphicFrame>
        <p:nvGraphicFramePr>
          <p:cNvPr id="7" name="Table 6"/>
          <p:cNvGraphicFramePr>
            <a:graphicFrameLocks noGrp="1"/>
          </p:cNvGraphicFramePr>
          <p:nvPr>
            <p:extLst>
              <p:ext uri="{D42A27DB-BD31-4B8C-83A1-F6EECF244321}">
                <p14:modId xmlns:p14="http://schemas.microsoft.com/office/powerpoint/2010/main" val="275624881"/>
              </p:ext>
            </p:extLst>
          </p:nvPr>
        </p:nvGraphicFramePr>
        <p:xfrm>
          <a:off x="1447801" y="1705573"/>
          <a:ext cx="4530329" cy="3706333"/>
        </p:xfrm>
        <a:graphic>
          <a:graphicData uri="http://schemas.openxmlformats.org/drawingml/2006/table">
            <a:tbl>
              <a:tblPr firstRow="1" bandRow="1">
                <a:tableStyleId>{5C22544A-7EE6-4342-B048-85BDC9FD1C3A}</a:tableStyleId>
              </a:tblPr>
              <a:tblGrid>
                <a:gridCol w="1132582">
                  <a:extLst>
                    <a:ext uri="{9D8B030D-6E8A-4147-A177-3AD203B41FA5}">
                      <a16:colId xmlns:a16="http://schemas.microsoft.com/office/drawing/2014/main" val="20000"/>
                    </a:ext>
                  </a:extLst>
                </a:gridCol>
                <a:gridCol w="996622">
                  <a:extLst>
                    <a:ext uri="{9D8B030D-6E8A-4147-A177-3AD203B41FA5}">
                      <a16:colId xmlns:a16="http://schemas.microsoft.com/office/drawing/2014/main" val="20001"/>
                    </a:ext>
                  </a:extLst>
                </a:gridCol>
                <a:gridCol w="2401125">
                  <a:extLst>
                    <a:ext uri="{9D8B030D-6E8A-4147-A177-3AD203B41FA5}">
                      <a16:colId xmlns:a16="http://schemas.microsoft.com/office/drawing/2014/main" val="20002"/>
                    </a:ext>
                  </a:extLst>
                </a:gridCol>
              </a:tblGrid>
              <a:tr h="737235">
                <a:tc>
                  <a:txBody>
                    <a:bodyPr/>
                    <a:lstStyle/>
                    <a:p>
                      <a:pPr algn="l"/>
                      <a:r>
                        <a:rPr sz="1100" b="1" i="0" u="none" dirty="0" err="1">
                          <a:solidFill>
                            <a:srgbClr val="FFFFFF"/>
                          </a:solidFill>
                          <a:latin typeface="Montserrat"/>
                        </a:rPr>
                        <a:t>Đánh</a:t>
                      </a:r>
                      <a:r>
                        <a:rPr sz="1100" b="1" i="0" u="none" dirty="0">
                          <a:solidFill>
                            <a:srgbClr val="FFFFFF"/>
                          </a:solidFill>
                          <a:latin typeface="Montserrat"/>
                        </a:rPr>
                        <a:t> </a:t>
                      </a:r>
                      <a:r>
                        <a:rPr sz="1100" b="1" i="0" u="none" dirty="0" err="1">
                          <a:solidFill>
                            <a:srgbClr val="FFFFFF"/>
                          </a:solidFill>
                          <a:latin typeface="Montserrat"/>
                        </a:rPr>
                        <a:t>Giá</a:t>
                      </a:r>
                      <a:endParaRPr sz="1100" b="1" i="0" u="none" dirty="0">
                        <a:solidFill>
                          <a:srgbClr val="FFFFFF"/>
                        </a:solidFill>
                        <a:latin typeface="Montserrat"/>
                      </a:endParaRPr>
                    </a:p>
                  </a:txBody>
                  <a:tcPr marL="47625" marR="47625" marT="19050" marB="19050" anchor="ctr">
                    <a:lnL>
                      <a:noFill/>
                    </a:lnL>
                    <a:lnR>
                      <a:noFill/>
                    </a:lnR>
                    <a:lnT>
                      <a:noFill/>
                    </a:lnT>
                    <a:lnB>
                      <a:noFill/>
                    </a:lnB>
                    <a:solidFill>
                      <a:srgbClr val="1E3A8A"/>
                    </a:solidFill>
                  </a:tcPr>
                </a:tc>
                <a:tc>
                  <a:txBody>
                    <a:bodyPr/>
                    <a:lstStyle/>
                    <a:p>
                      <a:pPr algn="l"/>
                      <a:r>
                        <a:rPr sz="1100" b="1" i="0" u="none">
                          <a:solidFill>
                            <a:srgbClr val="FFFFFF"/>
                          </a:solidFill>
                          <a:latin typeface="Montserrat"/>
                        </a:rPr>
                        <a:t>Điểm</a:t>
                      </a:r>
                    </a:p>
                  </a:txBody>
                  <a:tcPr marL="47625" marR="47625" marT="19050" marB="19050" anchor="ctr">
                    <a:lnL>
                      <a:noFill/>
                    </a:lnL>
                    <a:lnR>
                      <a:noFill/>
                    </a:lnR>
                    <a:lnT>
                      <a:noFill/>
                    </a:lnT>
                    <a:lnB>
                      <a:noFill/>
                    </a:lnB>
                    <a:solidFill>
                      <a:srgbClr val="1E3A8A"/>
                    </a:solidFill>
                  </a:tcPr>
                </a:tc>
                <a:tc>
                  <a:txBody>
                    <a:bodyPr/>
                    <a:lstStyle/>
                    <a:p>
                      <a:pPr algn="l"/>
                      <a:r>
                        <a:rPr sz="1100" b="1" i="0" u="none" dirty="0">
                          <a:solidFill>
                            <a:srgbClr val="FFFFFF"/>
                          </a:solidFill>
                          <a:latin typeface="Montserrat"/>
                        </a:rPr>
                        <a:t>Minh </a:t>
                      </a:r>
                      <a:r>
                        <a:rPr sz="1100" b="1" i="0" u="none" dirty="0" err="1">
                          <a:solidFill>
                            <a:srgbClr val="FFFFFF"/>
                          </a:solidFill>
                          <a:latin typeface="Montserrat"/>
                        </a:rPr>
                        <a:t>Chứng</a:t>
                      </a:r>
                      <a:r>
                        <a:rPr sz="1100" b="1" i="0" u="none" dirty="0">
                          <a:solidFill>
                            <a:srgbClr val="FFFFFF"/>
                          </a:solidFill>
                          <a:latin typeface="Montserrat"/>
                        </a:rPr>
                        <a:t> </a:t>
                      </a:r>
                      <a:r>
                        <a:rPr sz="1100" b="1" i="0" u="none" dirty="0" err="1">
                          <a:solidFill>
                            <a:srgbClr val="FFFFFF"/>
                          </a:solidFill>
                          <a:latin typeface="Montserrat"/>
                        </a:rPr>
                        <a:t>Hiệu</a:t>
                      </a:r>
                      <a:r>
                        <a:rPr sz="1100" b="1" i="0" u="none" dirty="0">
                          <a:solidFill>
                            <a:srgbClr val="FFFFFF"/>
                          </a:solidFill>
                          <a:latin typeface="Montserrat"/>
                        </a:rPr>
                        <a:t> </a:t>
                      </a:r>
                      <a:r>
                        <a:rPr sz="1100" b="1" i="0" u="none" dirty="0" err="1">
                          <a:solidFill>
                            <a:srgbClr val="FFFFFF"/>
                          </a:solidFill>
                          <a:latin typeface="Montserrat"/>
                        </a:rPr>
                        <a:t>Quả</a:t>
                      </a:r>
                      <a:endParaRPr sz="1100" b="1" i="0" u="none" dirty="0">
                        <a:solidFill>
                          <a:srgbClr val="FFFFFF"/>
                        </a:solidFill>
                        <a:latin typeface="Montserrat"/>
                      </a:endParaRPr>
                    </a:p>
                  </a:txBody>
                  <a:tcPr marL="47625" marR="47625" marT="19050" marB="19050" anchor="ctr">
                    <a:lnL>
                      <a:noFill/>
                    </a:lnL>
                    <a:lnR>
                      <a:noFill/>
                    </a:lnR>
                    <a:lnT>
                      <a:noFill/>
                    </a:lnT>
                    <a:lnB>
                      <a:noFill/>
                    </a:lnB>
                    <a:solidFill>
                      <a:srgbClr val="1E3A8A"/>
                    </a:solidFill>
                  </a:tcPr>
                </a:tc>
                <a:extLst>
                  <a:ext uri="{0D108BD9-81ED-4DB2-BD59-A6C34878D82A}">
                    <a16:rowId xmlns:a16="http://schemas.microsoft.com/office/drawing/2014/main" val="10000"/>
                  </a:ext>
                </a:extLst>
              </a:tr>
              <a:tr h="737235">
                <a:tc>
                  <a:txBody>
                    <a:bodyPr/>
                    <a:lstStyle/>
                    <a:p>
                      <a:pPr algn="just"/>
                      <a:r>
                        <a:rPr sz="1400" b="1" i="0" u="none" dirty="0" err="1">
                          <a:solidFill>
                            <a:srgbClr val="334155"/>
                          </a:solidFill>
                          <a:latin typeface="Arimo"/>
                        </a:rPr>
                        <a:t>Rất</a:t>
                      </a:r>
                      <a:r>
                        <a:rPr sz="1400" b="1" i="0" u="none" dirty="0">
                          <a:solidFill>
                            <a:srgbClr val="334155"/>
                          </a:solidFill>
                          <a:latin typeface="Arimo"/>
                        </a:rPr>
                        <a:t> </a:t>
                      </a:r>
                      <a:r>
                        <a:rPr sz="1400" b="1" i="0" u="none" dirty="0" err="1">
                          <a:solidFill>
                            <a:srgbClr val="334155"/>
                          </a:solidFill>
                          <a:latin typeface="Arimo"/>
                        </a:rPr>
                        <a:t>Tốt</a:t>
                      </a:r>
                      <a:endParaRPr sz="1400" b="1" i="0" u="none" dirty="0">
                        <a:solidFill>
                          <a:srgbClr val="334155"/>
                        </a:solidFill>
                        <a:latin typeface="Arimo"/>
                      </a:endParaRPr>
                    </a:p>
                  </a:txBody>
                  <a:tcPr marL="47625" marR="47625" marT="19050" marB="19050" anchor="ctr">
                    <a:lnL>
                      <a:noFill/>
                    </a:lnL>
                    <a:lnR>
                      <a:noFill/>
                    </a:lnR>
                    <a:lnT>
                      <a:noFill/>
                    </a:lnT>
                    <a:lnB>
                      <a:noFill/>
                    </a:lnB>
                    <a:noFill/>
                  </a:tcPr>
                </a:tc>
                <a:tc>
                  <a:txBody>
                    <a:bodyPr/>
                    <a:lstStyle/>
                    <a:p>
                      <a:pPr algn="just"/>
                      <a:r>
                        <a:rPr sz="1400" b="0" i="0" u="none" dirty="0">
                          <a:solidFill>
                            <a:srgbClr val="334155"/>
                          </a:solidFill>
                          <a:latin typeface="Arimo"/>
                        </a:rPr>
                        <a:t>31 - 40 đ</a:t>
                      </a:r>
                    </a:p>
                  </a:txBody>
                  <a:tcPr marL="47625" marR="47625" marT="19050" marB="19050" anchor="ctr">
                    <a:lnL>
                      <a:noFill/>
                    </a:lnL>
                    <a:lnR>
                      <a:noFill/>
                    </a:lnR>
                    <a:lnT>
                      <a:noFill/>
                    </a:lnT>
                    <a:lnB>
                      <a:noFill/>
                    </a:lnB>
                    <a:noFill/>
                  </a:tcPr>
                </a:tc>
                <a:tc>
                  <a:txBody>
                    <a:bodyPr/>
                    <a:lstStyle/>
                    <a:p>
                      <a:pPr algn="l"/>
                      <a:r>
                        <a:rPr sz="1400" b="0" i="0" u="none" dirty="0" err="1">
                          <a:solidFill>
                            <a:srgbClr val="334155"/>
                          </a:solidFill>
                          <a:latin typeface="Arimo"/>
                        </a:rPr>
                        <a:t>Làm</a:t>
                      </a:r>
                      <a:r>
                        <a:rPr sz="1400" b="0" i="0" u="none" dirty="0">
                          <a:solidFill>
                            <a:srgbClr val="334155"/>
                          </a:solidFill>
                          <a:latin typeface="Arimo"/>
                        </a:rPr>
                        <a:t> </a:t>
                      </a:r>
                      <a:r>
                        <a:rPr sz="1400" b="0" i="0" u="none" dirty="0" err="1">
                          <a:solidFill>
                            <a:srgbClr val="334155"/>
                          </a:solidFill>
                          <a:latin typeface="Arimo"/>
                        </a:rPr>
                        <a:t>lợi</a:t>
                      </a:r>
                      <a:r>
                        <a:rPr sz="1400" b="0" i="0" u="none" dirty="0">
                          <a:solidFill>
                            <a:srgbClr val="334155"/>
                          </a:solidFill>
                          <a:latin typeface="Arimo"/>
                        </a:rPr>
                        <a:t> &gt;100 </a:t>
                      </a:r>
                      <a:r>
                        <a:rPr sz="1400" b="0" i="0" u="none" dirty="0" err="1">
                          <a:solidFill>
                            <a:srgbClr val="334155"/>
                          </a:solidFill>
                          <a:latin typeface="Arimo"/>
                        </a:rPr>
                        <a:t>triệu</a:t>
                      </a:r>
                      <a:r>
                        <a:rPr sz="1400" b="0" i="0" u="none" dirty="0">
                          <a:solidFill>
                            <a:srgbClr val="334155"/>
                          </a:solidFill>
                          <a:latin typeface="Arimo"/>
                        </a:rPr>
                        <a:t>/</a:t>
                      </a:r>
                      <a:r>
                        <a:rPr sz="1400" b="0" i="0" u="none" dirty="0" err="1">
                          <a:solidFill>
                            <a:srgbClr val="334155"/>
                          </a:solidFill>
                          <a:latin typeface="Arimo"/>
                        </a:rPr>
                        <a:t>năm</a:t>
                      </a:r>
                      <a:r>
                        <a:rPr sz="1400" b="0" i="0" u="none" dirty="0">
                          <a:solidFill>
                            <a:srgbClr val="334155"/>
                          </a:solidFill>
                          <a:latin typeface="Arimo"/>
                        </a:rPr>
                        <a:t> </a:t>
                      </a:r>
                      <a:r>
                        <a:rPr sz="1400" b="0" i="0" u="none" dirty="0" err="1">
                          <a:solidFill>
                            <a:srgbClr val="334155"/>
                          </a:solidFill>
                          <a:latin typeface="Arimo"/>
                        </a:rPr>
                        <a:t>hoặc</a:t>
                      </a:r>
                      <a:r>
                        <a:rPr sz="1400" b="0" i="0" u="none" dirty="0">
                          <a:solidFill>
                            <a:srgbClr val="334155"/>
                          </a:solidFill>
                          <a:latin typeface="Arimo"/>
                        </a:rPr>
                        <a:t> </a:t>
                      </a:r>
                      <a:r>
                        <a:rPr sz="1400" b="0" i="0" u="none" dirty="0" err="1">
                          <a:solidFill>
                            <a:srgbClr val="334155"/>
                          </a:solidFill>
                          <a:latin typeface="Arimo"/>
                        </a:rPr>
                        <a:t>doanh</a:t>
                      </a:r>
                      <a:r>
                        <a:rPr sz="1400" b="0" i="0" u="none" dirty="0">
                          <a:solidFill>
                            <a:srgbClr val="334155"/>
                          </a:solidFill>
                          <a:latin typeface="Arimo"/>
                        </a:rPr>
                        <a:t> </a:t>
                      </a:r>
                      <a:r>
                        <a:rPr sz="1400" b="0" i="0" u="none" dirty="0" err="1">
                          <a:solidFill>
                            <a:srgbClr val="334155"/>
                          </a:solidFill>
                          <a:latin typeface="Arimo"/>
                        </a:rPr>
                        <a:t>thu</a:t>
                      </a:r>
                      <a:r>
                        <a:rPr sz="1400" b="0" i="0" u="none" dirty="0">
                          <a:solidFill>
                            <a:srgbClr val="334155"/>
                          </a:solidFill>
                          <a:latin typeface="Arimo"/>
                        </a:rPr>
                        <a:t> </a:t>
                      </a:r>
                      <a:r>
                        <a:rPr sz="1400" b="0" i="0" u="none" dirty="0" err="1">
                          <a:solidFill>
                            <a:srgbClr val="334155"/>
                          </a:solidFill>
                          <a:latin typeface="Arimo"/>
                        </a:rPr>
                        <a:t>tăng</a:t>
                      </a:r>
                      <a:r>
                        <a:rPr sz="1400" b="0" i="0" u="none" dirty="0">
                          <a:solidFill>
                            <a:srgbClr val="334155"/>
                          </a:solidFill>
                          <a:latin typeface="Arimo"/>
                        </a:rPr>
                        <a:t> &gt;10%. </a:t>
                      </a:r>
                      <a:r>
                        <a:rPr sz="1400" b="0" i="0" u="none" dirty="0" err="1">
                          <a:solidFill>
                            <a:srgbClr val="334155"/>
                          </a:solidFill>
                          <a:latin typeface="Arimo"/>
                        </a:rPr>
                        <a:t>Tác</a:t>
                      </a:r>
                      <a:r>
                        <a:rPr sz="1400" b="0" i="0" u="none" dirty="0">
                          <a:solidFill>
                            <a:srgbClr val="334155"/>
                          </a:solidFill>
                          <a:latin typeface="Arimo"/>
                        </a:rPr>
                        <a:t> </a:t>
                      </a:r>
                      <a:r>
                        <a:rPr sz="1400" b="0" i="0" u="none" dirty="0" err="1">
                          <a:solidFill>
                            <a:srgbClr val="334155"/>
                          </a:solidFill>
                          <a:latin typeface="Arimo"/>
                        </a:rPr>
                        <a:t>động</a:t>
                      </a:r>
                      <a:r>
                        <a:rPr sz="1400" b="0" i="0" u="none" dirty="0">
                          <a:solidFill>
                            <a:srgbClr val="334155"/>
                          </a:solidFill>
                          <a:latin typeface="Arimo"/>
                        </a:rPr>
                        <a:t> </a:t>
                      </a:r>
                      <a:r>
                        <a:rPr sz="1400" b="0" i="0" u="none" dirty="0" err="1">
                          <a:solidFill>
                            <a:srgbClr val="334155"/>
                          </a:solidFill>
                          <a:latin typeface="Arimo"/>
                        </a:rPr>
                        <a:t>toàn</a:t>
                      </a:r>
                      <a:r>
                        <a:rPr sz="1400" b="0" i="0" u="none" dirty="0">
                          <a:solidFill>
                            <a:srgbClr val="334155"/>
                          </a:solidFill>
                          <a:latin typeface="Arimo"/>
                        </a:rPr>
                        <a:t> </a:t>
                      </a:r>
                      <a:r>
                        <a:rPr sz="1400" b="0" i="0" u="none" dirty="0" err="1">
                          <a:solidFill>
                            <a:srgbClr val="334155"/>
                          </a:solidFill>
                          <a:latin typeface="Arimo"/>
                        </a:rPr>
                        <a:t>tỉnh</a:t>
                      </a:r>
                      <a:r>
                        <a:rPr sz="1400" b="0" i="0" u="none" dirty="0">
                          <a:solidFill>
                            <a:srgbClr val="334155"/>
                          </a:solidFill>
                          <a:latin typeface="Arimo"/>
                        </a:rPr>
                        <a:t>.</a:t>
                      </a:r>
                    </a:p>
                  </a:txBody>
                  <a:tcPr marL="47625" marR="47625" marT="19050" marB="19050" anchor="ctr">
                    <a:lnL>
                      <a:noFill/>
                    </a:lnL>
                    <a:lnR>
                      <a:noFill/>
                    </a:lnR>
                    <a:lnT>
                      <a:noFill/>
                    </a:lnT>
                    <a:lnB>
                      <a:noFill/>
                    </a:lnB>
                    <a:noFill/>
                  </a:tcPr>
                </a:tc>
                <a:extLst>
                  <a:ext uri="{0D108BD9-81ED-4DB2-BD59-A6C34878D82A}">
                    <a16:rowId xmlns:a16="http://schemas.microsoft.com/office/drawing/2014/main" val="10001"/>
                  </a:ext>
                </a:extLst>
              </a:tr>
              <a:tr h="737235">
                <a:tc>
                  <a:txBody>
                    <a:bodyPr/>
                    <a:lstStyle/>
                    <a:p>
                      <a:pPr algn="just"/>
                      <a:r>
                        <a:rPr sz="1400" b="1" i="0" u="none" dirty="0" err="1">
                          <a:solidFill>
                            <a:srgbClr val="334155"/>
                          </a:solidFill>
                          <a:latin typeface="Arimo"/>
                        </a:rPr>
                        <a:t>Tốt</a:t>
                      </a:r>
                      <a:endParaRPr sz="1400" b="1" i="0" u="none" dirty="0">
                        <a:solidFill>
                          <a:srgbClr val="334155"/>
                        </a:solidFill>
                        <a:latin typeface="Arimo"/>
                      </a:endParaRPr>
                    </a:p>
                  </a:txBody>
                  <a:tcPr marL="47625" marR="47625" marT="19050" marB="19050" anchor="ctr">
                    <a:lnL>
                      <a:noFill/>
                    </a:lnL>
                    <a:lnR>
                      <a:noFill/>
                    </a:lnR>
                    <a:lnT>
                      <a:noFill/>
                    </a:lnT>
                    <a:lnB>
                      <a:noFill/>
                    </a:lnB>
                    <a:solidFill>
                      <a:srgbClr val="F8FAFC"/>
                    </a:solidFill>
                  </a:tcPr>
                </a:tc>
                <a:tc>
                  <a:txBody>
                    <a:bodyPr/>
                    <a:lstStyle/>
                    <a:p>
                      <a:pPr algn="just"/>
                      <a:r>
                        <a:rPr sz="1400" b="0" i="0" u="none">
                          <a:solidFill>
                            <a:srgbClr val="334155"/>
                          </a:solidFill>
                          <a:latin typeface="Arimo"/>
                        </a:rPr>
                        <a:t>21 - 30 đ</a:t>
                      </a:r>
                    </a:p>
                  </a:txBody>
                  <a:tcPr marL="47625" marR="47625" marT="19050" marB="19050" anchor="ctr">
                    <a:lnL>
                      <a:noFill/>
                    </a:lnL>
                    <a:lnR>
                      <a:noFill/>
                    </a:lnR>
                    <a:lnT>
                      <a:noFill/>
                    </a:lnT>
                    <a:lnB>
                      <a:noFill/>
                    </a:lnB>
                    <a:solidFill>
                      <a:srgbClr val="F8FAFC"/>
                    </a:solidFill>
                  </a:tcPr>
                </a:tc>
                <a:tc>
                  <a:txBody>
                    <a:bodyPr/>
                    <a:lstStyle/>
                    <a:p>
                      <a:pPr algn="l"/>
                      <a:r>
                        <a:rPr sz="1400" b="0" i="0" u="none" dirty="0" err="1">
                          <a:solidFill>
                            <a:srgbClr val="334155"/>
                          </a:solidFill>
                          <a:latin typeface="Arimo"/>
                        </a:rPr>
                        <a:t>Làm</a:t>
                      </a:r>
                      <a:r>
                        <a:rPr sz="1400" b="0" i="0" u="none" dirty="0">
                          <a:solidFill>
                            <a:srgbClr val="334155"/>
                          </a:solidFill>
                          <a:latin typeface="Arimo"/>
                        </a:rPr>
                        <a:t> </a:t>
                      </a:r>
                      <a:r>
                        <a:rPr sz="1400" b="0" i="0" u="none" dirty="0" err="1">
                          <a:solidFill>
                            <a:srgbClr val="334155"/>
                          </a:solidFill>
                          <a:latin typeface="Arimo"/>
                        </a:rPr>
                        <a:t>lợi</a:t>
                      </a:r>
                      <a:r>
                        <a:rPr sz="1400" b="0" i="0" u="none" dirty="0">
                          <a:solidFill>
                            <a:srgbClr val="334155"/>
                          </a:solidFill>
                          <a:latin typeface="Arimo"/>
                        </a:rPr>
                        <a:t> </a:t>
                      </a:r>
                      <a:r>
                        <a:rPr sz="1400" b="0" i="0" u="none" dirty="0" err="1">
                          <a:solidFill>
                            <a:srgbClr val="334155"/>
                          </a:solidFill>
                          <a:latin typeface="Arimo"/>
                        </a:rPr>
                        <a:t>từ</a:t>
                      </a:r>
                      <a:r>
                        <a:rPr sz="1400" b="0" i="0" u="none" dirty="0">
                          <a:solidFill>
                            <a:srgbClr val="334155"/>
                          </a:solidFill>
                          <a:latin typeface="Arimo"/>
                        </a:rPr>
                        <a:t> 80 - </a:t>
                      </a:r>
                      <a:r>
                        <a:rPr sz="1400" b="0" i="0" u="none" dirty="0" err="1">
                          <a:solidFill>
                            <a:srgbClr val="334155"/>
                          </a:solidFill>
                          <a:latin typeface="Arimo"/>
                        </a:rPr>
                        <a:t>dưới</a:t>
                      </a:r>
                      <a:r>
                        <a:rPr sz="1400" b="0" i="0" u="none" dirty="0">
                          <a:solidFill>
                            <a:srgbClr val="334155"/>
                          </a:solidFill>
                          <a:latin typeface="Arimo"/>
                        </a:rPr>
                        <a:t> 100 </a:t>
                      </a:r>
                      <a:r>
                        <a:rPr sz="1400" b="0" i="0" u="none" dirty="0" err="1">
                          <a:solidFill>
                            <a:srgbClr val="334155"/>
                          </a:solidFill>
                          <a:latin typeface="Arimo"/>
                        </a:rPr>
                        <a:t>triệu</a:t>
                      </a:r>
                      <a:r>
                        <a:rPr sz="1400" b="0" i="0" u="none" dirty="0">
                          <a:solidFill>
                            <a:srgbClr val="334155"/>
                          </a:solidFill>
                          <a:latin typeface="Arimo"/>
                        </a:rPr>
                        <a:t>/</a:t>
                      </a:r>
                      <a:r>
                        <a:rPr sz="1400" b="0" i="0" u="none" dirty="0" err="1">
                          <a:solidFill>
                            <a:srgbClr val="334155"/>
                          </a:solidFill>
                          <a:latin typeface="Arimo"/>
                        </a:rPr>
                        <a:t>năm</a:t>
                      </a:r>
                      <a:r>
                        <a:rPr sz="1400" b="0" i="0" u="none" dirty="0">
                          <a:solidFill>
                            <a:srgbClr val="334155"/>
                          </a:solidFill>
                          <a:latin typeface="Arimo"/>
                        </a:rPr>
                        <a:t>. </a:t>
                      </a:r>
                      <a:r>
                        <a:rPr sz="1400" b="0" i="0" u="none" dirty="0" err="1">
                          <a:solidFill>
                            <a:srgbClr val="334155"/>
                          </a:solidFill>
                          <a:latin typeface="Arimo"/>
                        </a:rPr>
                        <a:t>Giảm</a:t>
                      </a:r>
                      <a:r>
                        <a:rPr sz="1400" b="0" i="0" u="none" dirty="0">
                          <a:solidFill>
                            <a:srgbClr val="334155"/>
                          </a:solidFill>
                          <a:latin typeface="Arimo"/>
                        </a:rPr>
                        <a:t> ô </a:t>
                      </a:r>
                      <a:r>
                        <a:rPr sz="1400" b="0" i="0" u="none" dirty="0" err="1">
                          <a:solidFill>
                            <a:srgbClr val="334155"/>
                          </a:solidFill>
                          <a:latin typeface="Arimo"/>
                        </a:rPr>
                        <a:t>nhiễm</a:t>
                      </a:r>
                      <a:r>
                        <a:rPr sz="1400" b="0" i="0" u="none" dirty="0">
                          <a:solidFill>
                            <a:srgbClr val="334155"/>
                          </a:solidFill>
                          <a:latin typeface="Arimo"/>
                        </a:rPr>
                        <a:t>/</a:t>
                      </a:r>
                      <a:r>
                        <a:rPr sz="1400" b="0" i="0" u="none" dirty="0" err="1">
                          <a:solidFill>
                            <a:srgbClr val="334155"/>
                          </a:solidFill>
                          <a:latin typeface="Arimo"/>
                        </a:rPr>
                        <a:t>thải</a:t>
                      </a:r>
                      <a:r>
                        <a:rPr sz="1400" b="0" i="0" u="none" dirty="0">
                          <a:solidFill>
                            <a:srgbClr val="334155"/>
                          </a:solidFill>
                          <a:latin typeface="Arimo"/>
                        </a:rPr>
                        <a:t> </a:t>
                      </a:r>
                      <a:r>
                        <a:rPr lang="en-US" sz="1400" b="0" i="0" u="none" dirty="0">
                          <a:solidFill>
                            <a:srgbClr val="334155"/>
                          </a:solidFill>
                          <a:latin typeface="Arimo"/>
                        </a:rPr>
                        <a:t>1</a:t>
                      </a:r>
                      <a:r>
                        <a:rPr sz="1400" b="0" i="0" u="none" dirty="0">
                          <a:solidFill>
                            <a:srgbClr val="334155"/>
                          </a:solidFill>
                          <a:latin typeface="Arimo"/>
                        </a:rPr>
                        <a:t>5-30%.</a:t>
                      </a:r>
                    </a:p>
                  </a:txBody>
                  <a:tcPr marL="47625" marR="47625" marT="19050" marB="19050" anchor="ctr">
                    <a:lnL>
                      <a:noFill/>
                    </a:lnL>
                    <a:lnR>
                      <a:noFill/>
                    </a:lnR>
                    <a:lnT>
                      <a:noFill/>
                    </a:lnT>
                    <a:lnB>
                      <a:noFill/>
                    </a:lnB>
                    <a:solidFill>
                      <a:srgbClr val="F8FAFC"/>
                    </a:solidFill>
                  </a:tcPr>
                </a:tc>
                <a:extLst>
                  <a:ext uri="{0D108BD9-81ED-4DB2-BD59-A6C34878D82A}">
                    <a16:rowId xmlns:a16="http://schemas.microsoft.com/office/drawing/2014/main" val="10002"/>
                  </a:ext>
                </a:extLst>
              </a:tr>
              <a:tr h="757393">
                <a:tc>
                  <a:txBody>
                    <a:bodyPr/>
                    <a:lstStyle/>
                    <a:p>
                      <a:pPr algn="just"/>
                      <a:r>
                        <a:rPr sz="1400" b="1" i="0" u="none" dirty="0" err="1">
                          <a:solidFill>
                            <a:srgbClr val="334155"/>
                          </a:solidFill>
                          <a:latin typeface="Arimo"/>
                        </a:rPr>
                        <a:t>Khá</a:t>
                      </a:r>
                      <a:endParaRPr sz="1400" b="1" i="0" u="none" dirty="0">
                        <a:solidFill>
                          <a:srgbClr val="334155"/>
                        </a:solidFill>
                        <a:latin typeface="Arimo"/>
                      </a:endParaRPr>
                    </a:p>
                  </a:txBody>
                  <a:tcPr marL="47625" marR="47625" marT="19050" marB="19050" anchor="ctr">
                    <a:lnL>
                      <a:noFill/>
                    </a:lnL>
                    <a:lnR>
                      <a:noFill/>
                    </a:lnR>
                    <a:lnT>
                      <a:noFill/>
                    </a:lnT>
                    <a:lnB>
                      <a:noFill/>
                    </a:lnB>
                    <a:noFill/>
                  </a:tcPr>
                </a:tc>
                <a:tc>
                  <a:txBody>
                    <a:bodyPr/>
                    <a:lstStyle/>
                    <a:p>
                      <a:pPr algn="just"/>
                      <a:r>
                        <a:rPr sz="1400" b="0" i="0" u="none">
                          <a:solidFill>
                            <a:srgbClr val="334155"/>
                          </a:solidFill>
                          <a:latin typeface="Arimo"/>
                        </a:rPr>
                        <a:t>11 - 20 đ</a:t>
                      </a:r>
                    </a:p>
                  </a:txBody>
                  <a:tcPr marL="47625" marR="47625" marT="19050" marB="19050" anchor="ctr">
                    <a:lnL>
                      <a:noFill/>
                    </a:lnL>
                    <a:lnR>
                      <a:noFill/>
                    </a:lnR>
                    <a:lnT>
                      <a:noFill/>
                    </a:lnT>
                    <a:lnB>
                      <a:noFill/>
                    </a:lnB>
                    <a:noFill/>
                  </a:tcPr>
                </a:tc>
                <a:tc>
                  <a:txBody>
                    <a:bodyPr/>
                    <a:lstStyle/>
                    <a:p>
                      <a:pPr algn="l"/>
                      <a:r>
                        <a:rPr sz="1400" b="0" i="0" u="none" dirty="0" err="1">
                          <a:solidFill>
                            <a:srgbClr val="334155"/>
                          </a:solidFill>
                          <a:latin typeface="Arimo"/>
                        </a:rPr>
                        <a:t>Làm</a:t>
                      </a:r>
                      <a:r>
                        <a:rPr sz="1400" b="0" i="0" u="none" dirty="0">
                          <a:solidFill>
                            <a:srgbClr val="334155"/>
                          </a:solidFill>
                          <a:latin typeface="Arimo"/>
                        </a:rPr>
                        <a:t> </a:t>
                      </a:r>
                      <a:r>
                        <a:rPr sz="1400" b="0" i="0" u="none" dirty="0" err="1">
                          <a:solidFill>
                            <a:srgbClr val="334155"/>
                          </a:solidFill>
                          <a:latin typeface="Arimo"/>
                        </a:rPr>
                        <a:t>lợi</a:t>
                      </a:r>
                      <a:r>
                        <a:rPr sz="1400" b="0" i="0" u="none" dirty="0">
                          <a:solidFill>
                            <a:srgbClr val="334155"/>
                          </a:solidFill>
                          <a:latin typeface="Arimo"/>
                        </a:rPr>
                        <a:t> </a:t>
                      </a:r>
                      <a:r>
                        <a:rPr sz="1400" b="0" i="0" u="none" dirty="0" err="1">
                          <a:solidFill>
                            <a:srgbClr val="334155"/>
                          </a:solidFill>
                          <a:latin typeface="Arimo"/>
                        </a:rPr>
                        <a:t>từ</a:t>
                      </a:r>
                      <a:r>
                        <a:rPr sz="1400" b="0" i="0" u="none" dirty="0">
                          <a:solidFill>
                            <a:srgbClr val="334155"/>
                          </a:solidFill>
                          <a:latin typeface="Arimo"/>
                        </a:rPr>
                        <a:t> 50 - </a:t>
                      </a:r>
                      <a:r>
                        <a:rPr sz="1400" b="0" i="0" u="none" dirty="0" err="1">
                          <a:solidFill>
                            <a:srgbClr val="334155"/>
                          </a:solidFill>
                          <a:latin typeface="Arimo"/>
                        </a:rPr>
                        <a:t>dưới</a:t>
                      </a:r>
                      <a:r>
                        <a:rPr sz="1400" b="0" i="0" u="none" dirty="0">
                          <a:solidFill>
                            <a:srgbClr val="334155"/>
                          </a:solidFill>
                          <a:latin typeface="Arimo"/>
                        </a:rPr>
                        <a:t> 80 </a:t>
                      </a:r>
                      <a:r>
                        <a:rPr sz="1400" b="0" i="0" u="none" dirty="0" err="1">
                          <a:solidFill>
                            <a:srgbClr val="334155"/>
                          </a:solidFill>
                          <a:latin typeface="Arimo"/>
                        </a:rPr>
                        <a:t>triệu</a:t>
                      </a:r>
                      <a:r>
                        <a:rPr sz="1400" b="0" i="0" u="none" dirty="0">
                          <a:solidFill>
                            <a:srgbClr val="334155"/>
                          </a:solidFill>
                          <a:latin typeface="Arimo"/>
                        </a:rPr>
                        <a:t>/</a:t>
                      </a:r>
                      <a:r>
                        <a:rPr sz="1400" b="0" i="0" u="none" dirty="0" err="1">
                          <a:solidFill>
                            <a:srgbClr val="334155"/>
                          </a:solidFill>
                          <a:latin typeface="Arimo"/>
                        </a:rPr>
                        <a:t>năm</a:t>
                      </a:r>
                      <a:r>
                        <a:rPr sz="1400" b="0" i="0" u="none" dirty="0">
                          <a:solidFill>
                            <a:srgbClr val="334155"/>
                          </a:solidFill>
                          <a:latin typeface="Arimo"/>
                        </a:rPr>
                        <a:t> (</a:t>
                      </a:r>
                      <a:r>
                        <a:rPr sz="1400" b="0" i="0" u="none" dirty="0" err="1">
                          <a:solidFill>
                            <a:srgbClr val="334155"/>
                          </a:solidFill>
                          <a:latin typeface="Arimo"/>
                        </a:rPr>
                        <a:t>lợi</a:t>
                      </a:r>
                      <a:r>
                        <a:rPr sz="1400" b="0" i="0" u="none" dirty="0">
                          <a:solidFill>
                            <a:srgbClr val="334155"/>
                          </a:solidFill>
                          <a:latin typeface="Arimo"/>
                        </a:rPr>
                        <a:t> </a:t>
                      </a:r>
                      <a:r>
                        <a:rPr sz="1400" b="0" i="0" u="none" dirty="0" err="1">
                          <a:solidFill>
                            <a:srgbClr val="334155"/>
                          </a:solidFill>
                          <a:latin typeface="Arimo"/>
                        </a:rPr>
                        <a:t>nhuận</a:t>
                      </a:r>
                      <a:r>
                        <a:rPr sz="1400" b="0" i="0" u="none" dirty="0">
                          <a:solidFill>
                            <a:srgbClr val="334155"/>
                          </a:solidFill>
                          <a:latin typeface="Arimo"/>
                        </a:rPr>
                        <a:t> </a:t>
                      </a:r>
                      <a:r>
                        <a:rPr sz="1400" b="0" i="0" u="none" dirty="0" err="1">
                          <a:solidFill>
                            <a:srgbClr val="334155"/>
                          </a:solidFill>
                          <a:latin typeface="Arimo"/>
                        </a:rPr>
                        <a:t>tăng</a:t>
                      </a:r>
                      <a:r>
                        <a:rPr sz="1400" b="0" i="0" u="none" dirty="0">
                          <a:solidFill>
                            <a:srgbClr val="334155"/>
                          </a:solidFill>
                          <a:latin typeface="Arimo"/>
                        </a:rPr>
                        <a:t> 5-8%).</a:t>
                      </a:r>
                    </a:p>
                  </a:txBody>
                  <a:tcPr marL="47625" marR="47625" marT="19050" marB="19050" anchor="ctr">
                    <a:lnL>
                      <a:noFill/>
                    </a:lnL>
                    <a:lnR>
                      <a:noFill/>
                    </a:lnR>
                    <a:lnT>
                      <a:noFill/>
                    </a:lnT>
                    <a:lnB>
                      <a:noFill/>
                    </a:lnB>
                    <a:noFill/>
                  </a:tcPr>
                </a:tc>
                <a:extLst>
                  <a:ext uri="{0D108BD9-81ED-4DB2-BD59-A6C34878D82A}">
                    <a16:rowId xmlns:a16="http://schemas.microsoft.com/office/drawing/2014/main" val="10003"/>
                  </a:ext>
                </a:extLst>
              </a:tr>
              <a:tr h="737235">
                <a:tc>
                  <a:txBody>
                    <a:bodyPr/>
                    <a:lstStyle/>
                    <a:p>
                      <a:pPr algn="just"/>
                      <a:r>
                        <a:rPr sz="1400" b="1" i="0" u="none" dirty="0">
                          <a:solidFill>
                            <a:srgbClr val="334155"/>
                          </a:solidFill>
                          <a:latin typeface="Arimo"/>
                        </a:rPr>
                        <a:t>Trung Bình</a:t>
                      </a:r>
                    </a:p>
                  </a:txBody>
                  <a:tcPr marL="47625" marR="47625" marT="19050" marB="19050" anchor="ctr">
                    <a:lnL>
                      <a:noFill/>
                    </a:lnL>
                    <a:lnR>
                      <a:noFill/>
                    </a:lnR>
                    <a:lnT>
                      <a:noFill/>
                    </a:lnT>
                    <a:lnB>
                      <a:noFill/>
                    </a:lnB>
                    <a:solidFill>
                      <a:srgbClr val="F8FAFC"/>
                    </a:solidFill>
                  </a:tcPr>
                </a:tc>
                <a:tc>
                  <a:txBody>
                    <a:bodyPr/>
                    <a:lstStyle/>
                    <a:p>
                      <a:pPr algn="just"/>
                      <a:r>
                        <a:rPr sz="1400" b="0" i="0" u="none" dirty="0">
                          <a:solidFill>
                            <a:srgbClr val="334155"/>
                          </a:solidFill>
                          <a:latin typeface="Arimo"/>
                        </a:rPr>
                        <a:t>01 - 10 đ</a:t>
                      </a:r>
                    </a:p>
                  </a:txBody>
                  <a:tcPr marL="47625" marR="47625" marT="19050" marB="19050" anchor="ctr">
                    <a:lnL>
                      <a:noFill/>
                    </a:lnL>
                    <a:lnR>
                      <a:noFill/>
                    </a:lnR>
                    <a:lnT>
                      <a:noFill/>
                    </a:lnT>
                    <a:lnB>
                      <a:noFill/>
                    </a:lnB>
                    <a:solidFill>
                      <a:srgbClr val="F8FAFC"/>
                    </a:solidFill>
                  </a:tcPr>
                </a:tc>
                <a:tc>
                  <a:txBody>
                    <a:bodyPr/>
                    <a:lstStyle/>
                    <a:p>
                      <a:pPr algn="l"/>
                      <a:r>
                        <a:rPr sz="1400" b="0" i="0" u="none" dirty="0" err="1">
                          <a:solidFill>
                            <a:srgbClr val="334155"/>
                          </a:solidFill>
                          <a:latin typeface="Arimo"/>
                        </a:rPr>
                        <a:t>Làm</a:t>
                      </a:r>
                      <a:r>
                        <a:rPr sz="1400" b="0" i="0" u="none" dirty="0">
                          <a:solidFill>
                            <a:srgbClr val="334155"/>
                          </a:solidFill>
                          <a:latin typeface="Arimo"/>
                        </a:rPr>
                        <a:t> </a:t>
                      </a:r>
                      <a:r>
                        <a:rPr sz="1400" b="0" i="0" u="none" dirty="0" err="1">
                          <a:solidFill>
                            <a:srgbClr val="334155"/>
                          </a:solidFill>
                          <a:latin typeface="Arimo"/>
                        </a:rPr>
                        <a:t>lợi</a:t>
                      </a:r>
                      <a:r>
                        <a:rPr sz="1400" b="0" i="0" u="none" dirty="0">
                          <a:solidFill>
                            <a:srgbClr val="334155"/>
                          </a:solidFill>
                          <a:latin typeface="Arimo"/>
                        </a:rPr>
                        <a:t> 20 - </a:t>
                      </a:r>
                      <a:r>
                        <a:rPr sz="1400" b="0" i="0" u="none" dirty="0" err="1">
                          <a:solidFill>
                            <a:srgbClr val="334155"/>
                          </a:solidFill>
                          <a:latin typeface="Arimo"/>
                        </a:rPr>
                        <a:t>dưới</a:t>
                      </a:r>
                      <a:r>
                        <a:rPr sz="1400" b="0" i="0" u="none" dirty="0">
                          <a:solidFill>
                            <a:srgbClr val="334155"/>
                          </a:solidFill>
                          <a:latin typeface="Arimo"/>
                        </a:rPr>
                        <a:t> 50 </a:t>
                      </a:r>
                      <a:r>
                        <a:rPr sz="1400" b="0" i="0" u="none" dirty="0" err="1">
                          <a:solidFill>
                            <a:srgbClr val="334155"/>
                          </a:solidFill>
                          <a:latin typeface="Arimo"/>
                        </a:rPr>
                        <a:t>triệu</a:t>
                      </a:r>
                      <a:r>
                        <a:rPr sz="1400" b="0" i="0" u="none" dirty="0">
                          <a:solidFill>
                            <a:srgbClr val="334155"/>
                          </a:solidFill>
                          <a:latin typeface="Arimo"/>
                        </a:rPr>
                        <a:t>/</a:t>
                      </a:r>
                      <a:r>
                        <a:rPr sz="1400" b="0" i="0" u="none" dirty="0" err="1">
                          <a:solidFill>
                            <a:srgbClr val="334155"/>
                          </a:solidFill>
                          <a:latin typeface="Arimo"/>
                        </a:rPr>
                        <a:t>năm</a:t>
                      </a:r>
                      <a:r>
                        <a:rPr sz="1400" b="0" i="0" u="none" dirty="0">
                          <a:solidFill>
                            <a:srgbClr val="334155"/>
                          </a:solidFill>
                          <a:latin typeface="Arimo"/>
                        </a:rPr>
                        <a:t>. </a:t>
                      </a:r>
                      <a:r>
                        <a:rPr sz="1400" b="0" i="0" u="none" dirty="0" err="1">
                          <a:solidFill>
                            <a:srgbClr val="334155"/>
                          </a:solidFill>
                          <a:latin typeface="Arimo"/>
                        </a:rPr>
                        <a:t>Chủ</a:t>
                      </a:r>
                      <a:r>
                        <a:rPr sz="1400" b="0" i="0" u="none" dirty="0">
                          <a:solidFill>
                            <a:srgbClr val="334155"/>
                          </a:solidFill>
                          <a:latin typeface="Arimo"/>
                        </a:rPr>
                        <a:t> </a:t>
                      </a:r>
                      <a:r>
                        <a:rPr sz="1400" b="0" i="0" u="none" dirty="0" err="1">
                          <a:solidFill>
                            <a:srgbClr val="334155"/>
                          </a:solidFill>
                          <a:latin typeface="Arimo"/>
                        </a:rPr>
                        <a:t>yếu</a:t>
                      </a:r>
                      <a:r>
                        <a:rPr sz="1400" b="0" i="0" u="none" dirty="0">
                          <a:solidFill>
                            <a:srgbClr val="334155"/>
                          </a:solidFill>
                          <a:latin typeface="Arimo"/>
                        </a:rPr>
                        <a:t> </a:t>
                      </a:r>
                      <a:r>
                        <a:rPr sz="1400" b="0" i="0" u="none" dirty="0" err="1">
                          <a:solidFill>
                            <a:srgbClr val="334155"/>
                          </a:solidFill>
                          <a:latin typeface="Arimo"/>
                        </a:rPr>
                        <a:t>mô</a:t>
                      </a:r>
                      <a:r>
                        <a:rPr sz="1400" b="0" i="0" u="none" dirty="0">
                          <a:solidFill>
                            <a:srgbClr val="334155"/>
                          </a:solidFill>
                          <a:latin typeface="Arimo"/>
                        </a:rPr>
                        <a:t> </a:t>
                      </a:r>
                      <a:r>
                        <a:rPr sz="1400" b="0" i="0" u="none" dirty="0" err="1">
                          <a:solidFill>
                            <a:srgbClr val="334155"/>
                          </a:solidFill>
                          <a:latin typeface="Arimo"/>
                        </a:rPr>
                        <a:t>tả</a:t>
                      </a:r>
                      <a:r>
                        <a:rPr sz="1400" b="0" i="0" u="none" dirty="0">
                          <a:solidFill>
                            <a:srgbClr val="334155"/>
                          </a:solidFill>
                          <a:latin typeface="Arimo"/>
                        </a:rPr>
                        <a:t> </a:t>
                      </a:r>
                      <a:r>
                        <a:rPr sz="1400" b="0" i="0" u="none" dirty="0" err="1">
                          <a:solidFill>
                            <a:srgbClr val="334155"/>
                          </a:solidFill>
                          <a:latin typeface="Arimo"/>
                        </a:rPr>
                        <a:t>định</a:t>
                      </a:r>
                      <a:r>
                        <a:rPr sz="1400" b="0" i="0" u="none" dirty="0">
                          <a:solidFill>
                            <a:srgbClr val="334155"/>
                          </a:solidFill>
                          <a:latin typeface="Arimo"/>
                        </a:rPr>
                        <a:t> </a:t>
                      </a:r>
                      <a:r>
                        <a:rPr sz="1400" b="0" i="0" u="none" dirty="0" err="1">
                          <a:solidFill>
                            <a:srgbClr val="334155"/>
                          </a:solidFill>
                          <a:latin typeface="Arimo"/>
                        </a:rPr>
                        <a:t>tính</a:t>
                      </a:r>
                      <a:r>
                        <a:rPr sz="1400" b="0" i="0" u="none" dirty="0">
                          <a:solidFill>
                            <a:srgbClr val="334155"/>
                          </a:solidFill>
                          <a:latin typeface="Arimo"/>
                        </a:rPr>
                        <a:t>.</a:t>
                      </a:r>
                    </a:p>
                  </a:txBody>
                  <a:tcPr marL="47625" marR="47625" marT="19050" marB="19050" anchor="ctr">
                    <a:lnL>
                      <a:noFill/>
                    </a:lnL>
                    <a:lnR>
                      <a:noFill/>
                    </a:lnR>
                    <a:lnT>
                      <a:noFill/>
                    </a:lnT>
                    <a:lnB>
                      <a:noFill/>
                    </a:lnB>
                    <a:solidFill>
                      <a:srgbClr val="F8FAFC"/>
                    </a:solidFill>
                  </a:tcPr>
                </a:tc>
                <a:extLst>
                  <a:ext uri="{0D108BD9-81ED-4DB2-BD59-A6C34878D82A}">
                    <a16:rowId xmlns:a16="http://schemas.microsoft.com/office/drawing/2014/main" val="10004"/>
                  </a:ext>
                </a:extLst>
              </a:tr>
            </a:tbl>
          </a:graphicData>
        </a:graphic>
      </p:graphicFrame>
      <p:pic>
        <p:nvPicPr>
          <p:cNvPr id="8" name="Picture 7" descr="image.png"/>
          <p:cNvPicPr>
            <a:picLocks noChangeAspect="1"/>
          </p:cNvPicPr>
          <p:nvPr/>
        </p:nvPicPr>
        <p:blipFill>
          <a:blip r:embed="rId4"/>
          <a:stretch>
            <a:fillRect/>
          </a:stretch>
        </p:blipFill>
        <p:spPr>
          <a:xfrm>
            <a:off x="6228161" y="1903809"/>
            <a:ext cx="5498603" cy="3675460"/>
          </a:xfrm>
          <a:prstGeom prst="rect">
            <a:avLst/>
          </a:prstGeom>
        </p:spPr>
      </p:pic>
      <p:sp>
        <p:nvSpPr>
          <p:cNvPr id="9" name="Rectangle 8"/>
          <p:cNvSpPr/>
          <p:nvPr/>
        </p:nvSpPr>
        <p:spPr>
          <a:xfrm>
            <a:off x="6228160" y="4368403"/>
            <a:ext cx="4039790" cy="235744"/>
          </a:xfrm>
          <a:prstGeom prst="rect">
            <a:avLst/>
          </a:prstGeom>
          <a:solidFill>
            <a:srgbClr val="0F172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342900" eaLnBrk="1" fontAlgn="auto" hangingPunct="1">
              <a:spcBef>
                <a:spcPts val="0"/>
              </a:spcBef>
              <a:spcAft>
                <a:spcPts val="0"/>
              </a:spcAft>
            </a:pPr>
            <a:endParaRPr sz="1350">
              <a:solidFill>
                <a:prstClr val="white"/>
              </a:solidFill>
              <a:latin typeface="Calibri"/>
            </a:endParaRPr>
          </a:p>
        </p:txBody>
      </p:sp>
      <p:sp>
        <p:nvSpPr>
          <p:cNvPr id="10" name="TextBox 9"/>
          <p:cNvSpPr txBox="1"/>
          <p:nvPr/>
        </p:nvSpPr>
        <p:spPr>
          <a:xfrm>
            <a:off x="6335316" y="4425556"/>
            <a:ext cx="3825478" cy="129907"/>
          </a:xfrm>
          <a:prstGeom prst="rect">
            <a:avLst/>
          </a:prstGeom>
          <a:noFill/>
        </p:spPr>
        <p:txBody>
          <a:bodyPr wrap="square" lIns="0" tIns="0" rIns="0" bIns="0" anchor="t">
            <a:spAutoFit/>
          </a:bodyPr>
          <a:lstStyle/>
          <a:p>
            <a:pPr algn="ctr" defTabSz="342900" eaLnBrk="1" fontAlgn="auto" hangingPunct="1">
              <a:spcBef>
                <a:spcPts val="0"/>
              </a:spcBef>
              <a:spcAft>
                <a:spcPts val="0"/>
              </a:spcAft>
            </a:pPr>
            <a:r>
              <a:rPr sz="844">
                <a:solidFill>
                  <a:srgbClr val="FFFFFF"/>
                </a:solidFill>
                <a:latin typeface="Arimo"/>
              </a:rPr>
              <a:t>Ưu tiên các sáng kiến có số liệu chứng minh kinh tế rõ ràng</a:t>
            </a:r>
          </a:p>
        </p:txBody>
      </p:sp>
      <p:sp>
        <p:nvSpPr>
          <p:cNvPr id="11" name="Rectangle 10"/>
          <p:cNvSpPr/>
          <p:nvPr/>
        </p:nvSpPr>
        <p:spPr>
          <a:xfrm>
            <a:off x="1916910" y="3118247"/>
            <a:ext cx="1013519" cy="7144"/>
          </a:xfrm>
          <a:prstGeom prst="rect">
            <a:avLst/>
          </a:prstGeom>
          <a:solidFill>
            <a:srgbClr val="E2E8F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342900" eaLnBrk="1" fontAlgn="auto" hangingPunct="1">
              <a:spcBef>
                <a:spcPts val="0"/>
              </a:spcBef>
              <a:spcAft>
                <a:spcPts val="0"/>
              </a:spcAft>
            </a:pPr>
            <a:endParaRPr sz="1350">
              <a:solidFill>
                <a:prstClr val="white"/>
              </a:solidFill>
              <a:latin typeface="Calibri"/>
            </a:endParaRPr>
          </a:p>
        </p:txBody>
      </p:sp>
      <p:sp>
        <p:nvSpPr>
          <p:cNvPr id="12" name="Rectangle 11"/>
          <p:cNvSpPr/>
          <p:nvPr/>
        </p:nvSpPr>
        <p:spPr>
          <a:xfrm>
            <a:off x="2930426" y="3118247"/>
            <a:ext cx="891852" cy="7144"/>
          </a:xfrm>
          <a:prstGeom prst="rect">
            <a:avLst/>
          </a:prstGeom>
          <a:solidFill>
            <a:srgbClr val="E2E8F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342900" eaLnBrk="1" fontAlgn="auto" hangingPunct="1">
              <a:spcBef>
                <a:spcPts val="0"/>
              </a:spcBef>
              <a:spcAft>
                <a:spcPts val="0"/>
              </a:spcAft>
            </a:pPr>
            <a:endParaRPr sz="1350">
              <a:solidFill>
                <a:prstClr val="white"/>
              </a:solidFill>
              <a:latin typeface="Calibri"/>
            </a:endParaRPr>
          </a:p>
        </p:txBody>
      </p:sp>
      <p:sp>
        <p:nvSpPr>
          <p:cNvPr id="13" name="Rectangle 12"/>
          <p:cNvSpPr/>
          <p:nvPr/>
        </p:nvSpPr>
        <p:spPr>
          <a:xfrm>
            <a:off x="3822279" y="3118247"/>
            <a:ext cx="2148706" cy="7144"/>
          </a:xfrm>
          <a:prstGeom prst="rect">
            <a:avLst/>
          </a:prstGeom>
          <a:solidFill>
            <a:srgbClr val="E2E8F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342900" eaLnBrk="1" fontAlgn="auto" hangingPunct="1">
              <a:spcBef>
                <a:spcPts val="0"/>
              </a:spcBef>
              <a:spcAft>
                <a:spcPts val="0"/>
              </a:spcAft>
            </a:pPr>
            <a:endParaRPr sz="1350">
              <a:solidFill>
                <a:prstClr val="white"/>
              </a:solidFill>
              <a:latin typeface="Calibri"/>
            </a:endParaRPr>
          </a:p>
        </p:txBody>
      </p:sp>
      <p:sp>
        <p:nvSpPr>
          <p:cNvPr id="14" name="Rectangle 13"/>
          <p:cNvSpPr/>
          <p:nvPr/>
        </p:nvSpPr>
        <p:spPr>
          <a:xfrm>
            <a:off x="1916910" y="3936207"/>
            <a:ext cx="1013519" cy="7144"/>
          </a:xfrm>
          <a:prstGeom prst="rect">
            <a:avLst/>
          </a:prstGeom>
          <a:solidFill>
            <a:srgbClr val="E2E8F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342900" eaLnBrk="1" fontAlgn="auto" hangingPunct="1">
              <a:spcBef>
                <a:spcPts val="0"/>
              </a:spcBef>
              <a:spcAft>
                <a:spcPts val="0"/>
              </a:spcAft>
            </a:pPr>
            <a:endParaRPr sz="1350">
              <a:solidFill>
                <a:prstClr val="white"/>
              </a:solidFill>
              <a:latin typeface="Calibri"/>
            </a:endParaRPr>
          </a:p>
        </p:txBody>
      </p:sp>
      <p:sp>
        <p:nvSpPr>
          <p:cNvPr id="15" name="Rectangle 14"/>
          <p:cNvSpPr/>
          <p:nvPr/>
        </p:nvSpPr>
        <p:spPr>
          <a:xfrm>
            <a:off x="2930426" y="3936207"/>
            <a:ext cx="891852" cy="7144"/>
          </a:xfrm>
          <a:prstGeom prst="rect">
            <a:avLst/>
          </a:prstGeom>
          <a:solidFill>
            <a:srgbClr val="E2E8F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342900" eaLnBrk="1" fontAlgn="auto" hangingPunct="1">
              <a:spcBef>
                <a:spcPts val="0"/>
              </a:spcBef>
              <a:spcAft>
                <a:spcPts val="0"/>
              </a:spcAft>
            </a:pPr>
            <a:endParaRPr sz="1350">
              <a:solidFill>
                <a:prstClr val="white"/>
              </a:solidFill>
              <a:latin typeface="Calibri"/>
            </a:endParaRPr>
          </a:p>
        </p:txBody>
      </p:sp>
      <p:sp>
        <p:nvSpPr>
          <p:cNvPr id="16" name="Rectangle 15"/>
          <p:cNvSpPr/>
          <p:nvPr/>
        </p:nvSpPr>
        <p:spPr>
          <a:xfrm>
            <a:off x="3822279" y="3936207"/>
            <a:ext cx="2148706" cy="7144"/>
          </a:xfrm>
          <a:prstGeom prst="rect">
            <a:avLst/>
          </a:prstGeom>
          <a:solidFill>
            <a:srgbClr val="E2E8F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342900" eaLnBrk="1" fontAlgn="auto" hangingPunct="1">
              <a:spcBef>
                <a:spcPts val="0"/>
              </a:spcBef>
              <a:spcAft>
                <a:spcPts val="0"/>
              </a:spcAft>
            </a:pPr>
            <a:endParaRPr sz="1350">
              <a:solidFill>
                <a:prstClr val="white"/>
              </a:solidFill>
              <a:latin typeface="Calibri"/>
            </a:endParaRPr>
          </a:p>
        </p:txBody>
      </p:sp>
      <p:sp>
        <p:nvSpPr>
          <p:cNvPr id="17" name="Rectangle 16"/>
          <p:cNvSpPr/>
          <p:nvPr/>
        </p:nvSpPr>
        <p:spPr>
          <a:xfrm>
            <a:off x="1916910" y="4754166"/>
            <a:ext cx="1013519" cy="7144"/>
          </a:xfrm>
          <a:prstGeom prst="rect">
            <a:avLst/>
          </a:prstGeom>
          <a:solidFill>
            <a:srgbClr val="E2E8F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342900" eaLnBrk="1" fontAlgn="auto" hangingPunct="1">
              <a:spcBef>
                <a:spcPts val="0"/>
              </a:spcBef>
              <a:spcAft>
                <a:spcPts val="0"/>
              </a:spcAft>
            </a:pPr>
            <a:endParaRPr sz="1350">
              <a:solidFill>
                <a:prstClr val="white"/>
              </a:solidFill>
              <a:latin typeface="Calibri"/>
            </a:endParaRPr>
          </a:p>
        </p:txBody>
      </p:sp>
      <p:sp>
        <p:nvSpPr>
          <p:cNvPr id="18" name="Rectangle 17"/>
          <p:cNvSpPr/>
          <p:nvPr/>
        </p:nvSpPr>
        <p:spPr>
          <a:xfrm>
            <a:off x="2930426" y="4754166"/>
            <a:ext cx="891852" cy="7144"/>
          </a:xfrm>
          <a:prstGeom prst="rect">
            <a:avLst/>
          </a:prstGeom>
          <a:solidFill>
            <a:srgbClr val="E2E8F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342900" eaLnBrk="1" fontAlgn="auto" hangingPunct="1">
              <a:spcBef>
                <a:spcPts val="0"/>
              </a:spcBef>
              <a:spcAft>
                <a:spcPts val="0"/>
              </a:spcAft>
            </a:pPr>
            <a:endParaRPr sz="1350">
              <a:solidFill>
                <a:prstClr val="white"/>
              </a:solidFill>
              <a:latin typeface="Calibri"/>
            </a:endParaRPr>
          </a:p>
        </p:txBody>
      </p:sp>
      <p:sp>
        <p:nvSpPr>
          <p:cNvPr id="19" name="Rectangle 18"/>
          <p:cNvSpPr/>
          <p:nvPr/>
        </p:nvSpPr>
        <p:spPr>
          <a:xfrm>
            <a:off x="3822279" y="4754166"/>
            <a:ext cx="2148706" cy="7144"/>
          </a:xfrm>
          <a:prstGeom prst="rect">
            <a:avLst/>
          </a:prstGeom>
          <a:solidFill>
            <a:srgbClr val="E2E8F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342900" eaLnBrk="1" fontAlgn="auto" hangingPunct="1">
              <a:spcBef>
                <a:spcPts val="0"/>
              </a:spcBef>
              <a:spcAft>
                <a:spcPts val="0"/>
              </a:spcAft>
            </a:pPr>
            <a:endParaRPr sz="1350">
              <a:solidFill>
                <a:prstClr val="white"/>
              </a:solidFill>
              <a:latin typeface="Calibri"/>
            </a:endParaRPr>
          </a:p>
        </p:txBody>
      </p:sp>
      <p:sp>
        <p:nvSpPr>
          <p:cNvPr id="20" name="Rectangle 19"/>
          <p:cNvSpPr/>
          <p:nvPr/>
        </p:nvSpPr>
        <p:spPr>
          <a:xfrm>
            <a:off x="1916910" y="5572125"/>
            <a:ext cx="1013519" cy="7144"/>
          </a:xfrm>
          <a:prstGeom prst="rect">
            <a:avLst/>
          </a:prstGeom>
          <a:solidFill>
            <a:srgbClr val="E2E8F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342900" eaLnBrk="1" fontAlgn="auto" hangingPunct="1">
              <a:spcBef>
                <a:spcPts val="0"/>
              </a:spcBef>
              <a:spcAft>
                <a:spcPts val="0"/>
              </a:spcAft>
            </a:pPr>
            <a:endParaRPr sz="1350">
              <a:solidFill>
                <a:prstClr val="white"/>
              </a:solidFill>
              <a:latin typeface="Calibri"/>
            </a:endParaRPr>
          </a:p>
        </p:txBody>
      </p:sp>
      <p:sp>
        <p:nvSpPr>
          <p:cNvPr id="21" name="Rectangle 20"/>
          <p:cNvSpPr/>
          <p:nvPr/>
        </p:nvSpPr>
        <p:spPr>
          <a:xfrm>
            <a:off x="2930426" y="5572125"/>
            <a:ext cx="891852" cy="7144"/>
          </a:xfrm>
          <a:prstGeom prst="rect">
            <a:avLst/>
          </a:prstGeom>
          <a:solidFill>
            <a:srgbClr val="E2E8F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342900" eaLnBrk="1" fontAlgn="auto" hangingPunct="1">
              <a:spcBef>
                <a:spcPts val="0"/>
              </a:spcBef>
              <a:spcAft>
                <a:spcPts val="0"/>
              </a:spcAft>
            </a:pPr>
            <a:endParaRPr sz="1350">
              <a:solidFill>
                <a:prstClr val="white"/>
              </a:solidFill>
              <a:latin typeface="Calibri"/>
            </a:endParaRPr>
          </a:p>
        </p:txBody>
      </p:sp>
      <p:sp>
        <p:nvSpPr>
          <p:cNvPr id="22" name="Rectangle 21"/>
          <p:cNvSpPr/>
          <p:nvPr/>
        </p:nvSpPr>
        <p:spPr>
          <a:xfrm>
            <a:off x="3822279" y="5572125"/>
            <a:ext cx="2148706" cy="7144"/>
          </a:xfrm>
          <a:prstGeom prst="rect">
            <a:avLst/>
          </a:prstGeom>
          <a:solidFill>
            <a:srgbClr val="E2E8F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342900" eaLnBrk="1" fontAlgn="auto" hangingPunct="1">
              <a:spcBef>
                <a:spcPts val="0"/>
              </a:spcBef>
              <a:spcAft>
                <a:spcPts val="0"/>
              </a:spcAft>
            </a:pPr>
            <a:endParaRPr sz="1350">
              <a:solidFill>
                <a:prstClr val="white"/>
              </a:solidFill>
              <a:latin typeface="Calibri"/>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1" descr="image.png"/>
          <p:cNvPicPr>
            <a:picLocks noChangeAspect="1"/>
          </p:cNvPicPr>
          <p:nvPr/>
        </p:nvPicPr>
        <p:blipFill>
          <a:blip r:embed="rId2"/>
          <a:stretch>
            <a:fillRect/>
          </a:stretch>
        </p:blipFill>
        <p:spPr>
          <a:xfrm>
            <a:off x="1916909" y="2368156"/>
            <a:ext cx="4089797" cy="1282303"/>
          </a:xfrm>
          <a:prstGeom prst="rect">
            <a:avLst/>
          </a:prstGeom>
        </p:spPr>
      </p:pic>
      <p:pic>
        <p:nvPicPr>
          <p:cNvPr id="3" name="Picture 2" descr="image.png"/>
          <p:cNvPicPr>
            <a:picLocks noChangeAspect="1"/>
          </p:cNvPicPr>
          <p:nvPr/>
        </p:nvPicPr>
        <p:blipFill>
          <a:blip r:embed="rId3"/>
          <a:stretch>
            <a:fillRect/>
          </a:stretch>
        </p:blipFill>
        <p:spPr>
          <a:xfrm>
            <a:off x="6185299" y="2368156"/>
            <a:ext cx="4089797" cy="1282303"/>
          </a:xfrm>
          <a:prstGeom prst="rect">
            <a:avLst/>
          </a:prstGeom>
        </p:spPr>
      </p:pic>
      <p:pic>
        <p:nvPicPr>
          <p:cNvPr id="4" name="Picture 3" descr="image.png"/>
          <p:cNvPicPr>
            <a:picLocks noChangeAspect="1"/>
          </p:cNvPicPr>
          <p:nvPr/>
        </p:nvPicPr>
        <p:blipFill>
          <a:blip r:embed="rId4"/>
          <a:stretch>
            <a:fillRect/>
          </a:stretch>
        </p:blipFill>
        <p:spPr>
          <a:xfrm>
            <a:off x="1916909" y="3829053"/>
            <a:ext cx="4089797" cy="1282303"/>
          </a:xfrm>
          <a:prstGeom prst="rect">
            <a:avLst/>
          </a:prstGeom>
        </p:spPr>
      </p:pic>
      <p:pic>
        <p:nvPicPr>
          <p:cNvPr id="5" name="Picture 4" descr="image.png"/>
          <p:cNvPicPr>
            <a:picLocks noChangeAspect="1"/>
          </p:cNvPicPr>
          <p:nvPr/>
        </p:nvPicPr>
        <p:blipFill>
          <a:blip r:embed="rId5"/>
          <a:stretch>
            <a:fillRect/>
          </a:stretch>
        </p:blipFill>
        <p:spPr>
          <a:xfrm>
            <a:off x="6185299" y="3829053"/>
            <a:ext cx="4089797" cy="1282303"/>
          </a:xfrm>
          <a:prstGeom prst="rect">
            <a:avLst/>
          </a:prstGeom>
        </p:spPr>
      </p:pic>
      <p:sp>
        <p:nvSpPr>
          <p:cNvPr id="6" name="TextBox 5"/>
          <p:cNvSpPr txBox="1"/>
          <p:nvPr/>
        </p:nvSpPr>
        <p:spPr>
          <a:xfrm>
            <a:off x="1916906" y="1141872"/>
            <a:ext cx="9513094" cy="430887"/>
          </a:xfrm>
          <a:prstGeom prst="rect">
            <a:avLst/>
          </a:prstGeom>
          <a:noFill/>
        </p:spPr>
        <p:txBody>
          <a:bodyPr wrap="square" lIns="0" tIns="0" rIns="0" bIns="0" anchor="ctr">
            <a:spAutoFit/>
          </a:bodyPr>
          <a:lstStyle/>
          <a:p>
            <a:pPr defTabSz="342900" eaLnBrk="1" fontAlgn="auto" hangingPunct="1">
              <a:spcBef>
                <a:spcPts val="0"/>
              </a:spcBef>
              <a:spcAft>
                <a:spcPts val="0"/>
              </a:spcAft>
            </a:pPr>
            <a:r>
              <a:rPr sz="2800" b="1" dirty="0" err="1">
                <a:solidFill>
                  <a:srgbClr val="1E3A8A"/>
                </a:solidFill>
                <a:latin typeface="Montserrat"/>
              </a:rPr>
              <a:t>Tiêu</a:t>
            </a:r>
            <a:r>
              <a:rPr sz="2800" b="1" dirty="0">
                <a:solidFill>
                  <a:srgbClr val="1E3A8A"/>
                </a:solidFill>
                <a:latin typeface="Montserrat"/>
              </a:rPr>
              <a:t> Chí III: </a:t>
            </a:r>
            <a:r>
              <a:rPr sz="2800" b="1" dirty="0" err="1">
                <a:solidFill>
                  <a:srgbClr val="1E3A8A"/>
                </a:solidFill>
                <a:latin typeface="Montserrat"/>
              </a:rPr>
              <a:t>Khả</a:t>
            </a:r>
            <a:r>
              <a:rPr sz="2800" b="1" dirty="0">
                <a:solidFill>
                  <a:srgbClr val="1E3A8A"/>
                </a:solidFill>
                <a:latin typeface="Montserrat"/>
              </a:rPr>
              <a:t> </a:t>
            </a:r>
            <a:r>
              <a:rPr sz="2800" b="1" dirty="0" err="1">
                <a:solidFill>
                  <a:srgbClr val="1E3A8A"/>
                </a:solidFill>
                <a:latin typeface="Montserrat"/>
              </a:rPr>
              <a:t>Năng</a:t>
            </a:r>
            <a:r>
              <a:rPr sz="2800" b="1" dirty="0">
                <a:solidFill>
                  <a:srgbClr val="1E3A8A"/>
                </a:solidFill>
                <a:latin typeface="Montserrat"/>
              </a:rPr>
              <a:t> </a:t>
            </a:r>
            <a:r>
              <a:rPr sz="2800" b="1" dirty="0" err="1">
                <a:solidFill>
                  <a:srgbClr val="1E3A8A"/>
                </a:solidFill>
                <a:latin typeface="Montserrat"/>
              </a:rPr>
              <a:t>Nhân</a:t>
            </a:r>
            <a:r>
              <a:rPr sz="2800" b="1" dirty="0">
                <a:solidFill>
                  <a:srgbClr val="1E3A8A"/>
                </a:solidFill>
                <a:latin typeface="Montserrat"/>
              </a:rPr>
              <a:t> </a:t>
            </a:r>
            <a:r>
              <a:rPr sz="2800" b="1" dirty="0" err="1">
                <a:solidFill>
                  <a:srgbClr val="1E3A8A"/>
                </a:solidFill>
                <a:latin typeface="Montserrat"/>
              </a:rPr>
              <a:t>Rộng</a:t>
            </a:r>
            <a:r>
              <a:rPr sz="2800" b="1" dirty="0">
                <a:solidFill>
                  <a:srgbClr val="1E3A8A"/>
                </a:solidFill>
                <a:latin typeface="Montserrat"/>
              </a:rPr>
              <a:t> (</a:t>
            </a:r>
            <a:r>
              <a:rPr sz="2800" b="1" dirty="0" err="1">
                <a:solidFill>
                  <a:srgbClr val="1E3A8A"/>
                </a:solidFill>
                <a:latin typeface="Montserrat"/>
              </a:rPr>
              <a:t>Tối</a:t>
            </a:r>
            <a:r>
              <a:rPr sz="2800" b="1" dirty="0">
                <a:solidFill>
                  <a:srgbClr val="1E3A8A"/>
                </a:solidFill>
                <a:latin typeface="Montserrat"/>
              </a:rPr>
              <a:t> </a:t>
            </a:r>
            <a:r>
              <a:rPr sz="2800" b="1" dirty="0" err="1">
                <a:solidFill>
                  <a:srgbClr val="1E3A8A"/>
                </a:solidFill>
                <a:latin typeface="Montserrat"/>
              </a:rPr>
              <a:t>Đa</a:t>
            </a:r>
            <a:r>
              <a:rPr sz="2800" b="1" dirty="0">
                <a:solidFill>
                  <a:srgbClr val="1E3A8A"/>
                </a:solidFill>
                <a:latin typeface="Montserrat"/>
              </a:rPr>
              <a:t> 40 </a:t>
            </a:r>
            <a:r>
              <a:rPr sz="2800" b="1" dirty="0" err="1">
                <a:solidFill>
                  <a:srgbClr val="1E3A8A"/>
                </a:solidFill>
                <a:latin typeface="Montserrat"/>
              </a:rPr>
              <a:t>Điểm</a:t>
            </a:r>
            <a:r>
              <a:rPr sz="2800" b="1" dirty="0">
                <a:solidFill>
                  <a:srgbClr val="1E3A8A"/>
                </a:solidFill>
                <a:latin typeface="Montserrat"/>
              </a:rPr>
              <a:t>)</a:t>
            </a:r>
          </a:p>
        </p:txBody>
      </p:sp>
      <p:sp>
        <p:nvSpPr>
          <p:cNvPr id="7" name="Rectangle 6"/>
          <p:cNvSpPr/>
          <p:nvPr/>
        </p:nvSpPr>
        <p:spPr>
          <a:xfrm>
            <a:off x="1916906" y="1600204"/>
            <a:ext cx="8358188" cy="21431"/>
          </a:xfrm>
          <a:prstGeom prst="rect">
            <a:avLst/>
          </a:prstGeom>
          <a:solidFill>
            <a:srgbClr val="E2E8F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342900" eaLnBrk="1" fontAlgn="auto" hangingPunct="1">
              <a:spcBef>
                <a:spcPts val="0"/>
              </a:spcBef>
              <a:spcAft>
                <a:spcPts val="0"/>
              </a:spcAft>
            </a:pPr>
            <a:endParaRPr sz="1600">
              <a:solidFill>
                <a:prstClr val="white"/>
              </a:solidFill>
              <a:latin typeface="Calibri"/>
            </a:endParaRPr>
          </a:p>
        </p:txBody>
      </p:sp>
      <p:pic>
        <p:nvPicPr>
          <p:cNvPr id="8" name="Picture 7" descr="image.png"/>
          <p:cNvPicPr>
            <a:picLocks noChangeAspect="1"/>
          </p:cNvPicPr>
          <p:nvPr/>
        </p:nvPicPr>
        <p:blipFill>
          <a:blip r:embed="rId6"/>
          <a:stretch>
            <a:fillRect/>
          </a:stretch>
        </p:blipFill>
        <p:spPr>
          <a:xfrm>
            <a:off x="1219200" y="990600"/>
            <a:ext cx="428062" cy="492920"/>
          </a:xfrm>
          <a:prstGeom prst="rect">
            <a:avLst/>
          </a:prstGeom>
        </p:spPr>
      </p:pic>
      <p:sp>
        <p:nvSpPr>
          <p:cNvPr id="9" name="TextBox 8"/>
          <p:cNvSpPr txBox="1"/>
          <p:nvPr/>
        </p:nvSpPr>
        <p:spPr>
          <a:xfrm>
            <a:off x="2102644" y="2553894"/>
            <a:ext cx="3904238" cy="246221"/>
          </a:xfrm>
          <a:prstGeom prst="rect">
            <a:avLst/>
          </a:prstGeom>
          <a:noFill/>
        </p:spPr>
        <p:txBody>
          <a:bodyPr wrap="square" lIns="0" tIns="0" rIns="0" bIns="0" anchor="t">
            <a:spAutoFit/>
          </a:bodyPr>
          <a:lstStyle/>
          <a:p>
            <a:pPr defTabSz="342900" eaLnBrk="1" fontAlgn="auto" hangingPunct="1">
              <a:spcBef>
                <a:spcPts val="0"/>
              </a:spcBef>
              <a:spcAft>
                <a:spcPts val="0"/>
              </a:spcAft>
            </a:pPr>
            <a:r>
              <a:rPr sz="1600" b="1">
                <a:solidFill>
                  <a:srgbClr val="1E3A8A"/>
                </a:solidFill>
                <a:latin typeface="Montserrat"/>
              </a:rPr>
              <a:t>Mức Rất Tốt</a:t>
            </a:r>
          </a:p>
        </p:txBody>
      </p:sp>
      <p:sp>
        <p:nvSpPr>
          <p:cNvPr id="10" name="TextBox 9"/>
          <p:cNvSpPr txBox="1"/>
          <p:nvPr/>
        </p:nvSpPr>
        <p:spPr>
          <a:xfrm>
            <a:off x="2102644" y="2853931"/>
            <a:ext cx="3718322" cy="823559"/>
          </a:xfrm>
          <a:prstGeom prst="rect">
            <a:avLst/>
          </a:prstGeom>
          <a:noFill/>
        </p:spPr>
        <p:txBody>
          <a:bodyPr wrap="square" lIns="0" tIns="0" rIns="0" bIns="0" anchor="t">
            <a:spAutoFit/>
          </a:bodyPr>
          <a:lstStyle/>
          <a:p>
            <a:pPr algn="just" defTabSz="342900" eaLnBrk="1" fontAlgn="auto" hangingPunct="1">
              <a:lnSpc>
                <a:spcPts val="1603"/>
              </a:lnSpc>
              <a:spcBef>
                <a:spcPts val="0"/>
              </a:spcBef>
              <a:spcAft>
                <a:spcPts val="0"/>
              </a:spcAft>
            </a:pPr>
            <a:r>
              <a:rPr sz="1600" dirty="0" err="1">
                <a:solidFill>
                  <a:srgbClr val="334155"/>
                </a:solidFill>
                <a:latin typeface="Arimo"/>
              </a:rPr>
              <a:t>Nhân</a:t>
            </a:r>
            <a:r>
              <a:rPr sz="1600" dirty="0">
                <a:solidFill>
                  <a:srgbClr val="334155"/>
                </a:solidFill>
                <a:latin typeface="Arimo"/>
              </a:rPr>
              <a:t> </a:t>
            </a:r>
            <a:r>
              <a:rPr sz="1600" dirty="0" err="1">
                <a:solidFill>
                  <a:srgbClr val="334155"/>
                </a:solidFill>
                <a:latin typeface="Arimo"/>
              </a:rPr>
              <a:t>rộng</a:t>
            </a:r>
            <a:r>
              <a:rPr sz="1600" dirty="0">
                <a:solidFill>
                  <a:srgbClr val="334155"/>
                </a:solidFill>
                <a:latin typeface="Arimo"/>
              </a:rPr>
              <a:t> </a:t>
            </a:r>
            <a:r>
              <a:rPr sz="1600" dirty="0" err="1">
                <a:solidFill>
                  <a:srgbClr val="334155"/>
                </a:solidFill>
                <a:latin typeface="Arimo"/>
              </a:rPr>
              <a:t>toàn</a:t>
            </a:r>
            <a:r>
              <a:rPr sz="1600" dirty="0">
                <a:solidFill>
                  <a:srgbClr val="334155"/>
                </a:solidFill>
                <a:latin typeface="Arimo"/>
              </a:rPr>
              <a:t> </a:t>
            </a:r>
            <a:r>
              <a:rPr sz="1600" dirty="0" err="1">
                <a:solidFill>
                  <a:srgbClr val="334155"/>
                </a:solidFill>
                <a:latin typeface="Arimo"/>
              </a:rPr>
              <a:t>tỉnh</a:t>
            </a:r>
            <a:r>
              <a:rPr sz="1600" dirty="0">
                <a:solidFill>
                  <a:srgbClr val="334155"/>
                </a:solidFill>
                <a:latin typeface="Arimo"/>
              </a:rPr>
              <a:t>, </a:t>
            </a:r>
            <a:r>
              <a:rPr sz="1600" dirty="0" err="1">
                <a:solidFill>
                  <a:srgbClr val="334155"/>
                </a:solidFill>
                <a:latin typeface="Arimo"/>
              </a:rPr>
              <a:t>liên</a:t>
            </a:r>
            <a:r>
              <a:rPr sz="1600" dirty="0">
                <a:solidFill>
                  <a:srgbClr val="334155"/>
                </a:solidFill>
                <a:latin typeface="Arimo"/>
              </a:rPr>
              <a:t> </a:t>
            </a:r>
            <a:r>
              <a:rPr sz="1600" dirty="0" err="1">
                <a:solidFill>
                  <a:srgbClr val="334155"/>
                </a:solidFill>
                <a:latin typeface="Arimo"/>
              </a:rPr>
              <a:t>ngành</a:t>
            </a:r>
            <a:r>
              <a:rPr sz="1600" dirty="0">
                <a:solidFill>
                  <a:srgbClr val="334155"/>
                </a:solidFill>
                <a:latin typeface="Arimo"/>
              </a:rPr>
              <a:t> </a:t>
            </a:r>
            <a:r>
              <a:rPr sz="1600" dirty="0" err="1">
                <a:solidFill>
                  <a:srgbClr val="334155"/>
                </a:solidFill>
                <a:latin typeface="Arimo"/>
              </a:rPr>
              <a:t>hoặc</a:t>
            </a:r>
            <a:r>
              <a:rPr sz="1600" dirty="0">
                <a:solidFill>
                  <a:srgbClr val="334155"/>
                </a:solidFill>
                <a:latin typeface="Arimo"/>
              </a:rPr>
              <a:t> </a:t>
            </a:r>
            <a:r>
              <a:rPr sz="1600" dirty="0" err="1">
                <a:solidFill>
                  <a:srgbClr val="334155"/>
                </a:solidFill>
                <a:latin typeface="Arimo"/>
              </a:rPr>
              <a:t>toàn</a:t>
            </a:r>
            <a:r>
              <a:rPr sz="1600" dirty="0">
                <a:solidFill>
                  <a:srgbClr val="334155"/>
                </a:solidFill>
                <a:latin typeface="Arimo"/>
              </a:rPr>
              <a:t> </a:t>
            </a:r>
            <a:r>
              <a:rPr sz="1600" dirty="0" err="1">
                <a:solidFill>
                  <a:srgbClr val="334155"/>
                </a:solidFill>
                <a:latin typeface="Arimo"/>
              </a:rPr>
              <a:t>quốc</a:t>
            </a:r>
            <a:r>
              <a:rPr sz="1600" dirty="0">
                <a:solidFill>
                  <a:srgbClr val="334155"/>
                </a:solidFill>
                <a:latin typeface="Arimo"/>
              </a:rPr>
              <a:t>. Phổ </a:t>
            </a:r>
            <a:r>
              <a:rPr sz="1600" dirty="0" err="1">
                <a:solidFill>
                  <a:srgbClr val="334155"/>
                </a:solidFill>
                <a:latin typeface="Arimo"/>
              </a:rPr>
              <a:t>biến</a:t>
            </a:r>
            <a:r>
              <a:rPr sz="1600" dirty="0">
                <a:solidFill>
                  <a:srgbClr val="334155"/>
                </a:solidFill>
                <a:latin typeface="Arimo"/>
              </a:rPr>
              <a:t> </a:t>
            </a:r>
            <a:r>
              <a:rPr sz="1600" dirty="0" err="1">
                <a:solidFill>
                  <a:srgbClr val="334155"/>
                </a:solidFill>
                <a:latin typeface="Arimo"/>
              </a:rPr>
              <a:t>thành</a:t>
            </a:r>
            <a:r>
              <a:rPr sz="1600" dirty="0">
                <a:solidFill>
                  <a:srgbClr val="334155"/>
                </a:solidFill>
                <a:latin typeface="Arimo"/>
              </a:rPr>
              <a:t> </a:t>
            </a:r>
            <a:r>
              <a:rPr sz="1600" dirty="0" err="1">
                <a:solidFill>
                  <a:srgbClr val="334155"/>
                </a:solidFill>
                <a:latin typeface="Arimo"/>
              </a:rPr>
              <a:t>cẩm</a:t>
            </a:r>
            <a:r>
              <a:rPr sz="1600" dirty="0">
                <a:solidFill>
                  <a:srgbClr val="334155"/>
                </a:solidFill>
                <a:latin typeface="Arimo"/>
              </a:rPr>
              <a:t> </a:t>
            </a:r>
            <a:r>
              <a:rPr sz="1600" dirty="0" err="1">
                <a:solidFill>
                  <a:srgbClr val="334155"/>
                </a:solidFill>
                <a:latin typeface="Arimo"/>
              </a:rPr>
              <a:t>nang</a:t>
            </a:r>
            <a:r>
              <a:rPr sz="1600" dirty="0">
                <a:solidFill>
                  <a:srgbClr val="334155"/>
                </a:solidFill>
                <a:latin typeface="Arimo"/>
              </a:rPr>
              <a:t>, </a:t>
            </a:r>
            <a:r>
              <a:rPr sz="1600" dirty="0" err="1">
                <a:solidFill>
                  <a:srgbClr val="334155"/>
                </a:solidFill>
                <a:latin typeface="Arimo"/>
              </a:rPr>
              <a:t>quy</a:t>
            </a:r>
            <a:r>
              <a:rPr sz="1600" dirty="0">
                <a:solidFill>
                  <a:srgbClr val="334155"/>
                </a:solidFill>
                <a:latin typeface="Arimo"/>
              </a:rPr>
              <a:t> </a:t>
            </a:r>
            <a:r>
              <a:rPr sz="1600" dirty="0" err="1">
                <a:solidFill>
                  <a:srgbClr val="334155"/>
                </a:solidFill>
                <a:latin typeface="Arimo"/>
              </a:rPr>
              <a:t>trình</a:t>
            </a:r>
            <a:r>
              <a:rPr sz="1600" dirty="0">
                <a:solidFill>
                  <a:srgbClr val="334155"/>
                </a:solidFill>
                <a:latin typeface="Arimo"/>
              </a:rPr>
              <a:t> </a:t>
            </a:r>
            <a:r>
              <a:rPr sz="1600" dirty="0" err="1">
                <a:solidFill>
                  <a:srgbClr val="334155"/>
                </a:solidFill>
                <a:latin typeface="Arimo"/>
              </a:rPr>
              <a:t>mẫu</a:t>
            </a:r>
            <a:r>
              <a:rPr sz="1600" dirty="0">
                <a:solidFill>
                  <a:srgbClr val="334155"/>
                </a:solidFill>
                <a:latin typeface="Arimo"/>
              </a:rPr>
              <a:t> </a:t>
            </a:r>
            <a:r>
              <a:rPr sz="1600" dirty="0" err="1">
                <a:solidFill>
                  <a:srgbClr val="334155"/>
                </a:solidFill>
                <a:latin typeface="Arimo"/>
              </a:rPr>
              <a:t>hoặc</a:t>
            </a:r>
            <a:r>
              <a:rPr sz="1600" dirty="0">
                <a:solidFill>
                  <a:srgbClr val="334155"/>
                </a:solidFill>
                <a:latin typeface="Arimo"/>
              </a:rPr>
              <a:t> </a:t>
            </a:r>
            <a:r>
              <a:rPr sz="1600" dirty="0" err="1">
                <a:solidFill>
                  <a:srgbClr val="334155"/>
                </a:solidFill>
                <a:latin typeface="Arimo"/>
              </a:rPr>
              <a:t>áp</a:t>
            </a:r>
            <a:r>
              <a:rPr sz="1600" dirty="0">
                <a:solidFill>
                  <a:srgbClr val="334155"/>
                </a:solidFill>
                <a:latin typeface="Arimo"/>
              </a:rPr>
              <a:t> </a:t>
            </a:r>
            <a:r>
              <a:rPr sz="1600" dirty="0" err="1">
                <a:solidFill>
                  <a:srgbClr val="334155"/>
                </a:solidFill>
                <a:latin typeface="Arimo"/>
              </a:rPr>
              <a:t>dụng</a:t>
            </a:r>
            <a:r>
              <a:rPr sz="1600" dirty="0">
                <a:solidFill>
                  <a:srgbClr val="334155"/>
                </a:solidFill>
                <a:latin typeface="Arimo"/>
              </a:rPr>
              <a:t> </a:t>
            </a:r>
            <a:r>
              <a:rPr sz="1600" dirty="0" err="1">
                <a:solidFill>
                  <a:srgbClr val="334155"/>
                </a:solidFill>
                <a:latin typeface="Arimo"/>
              </a:rPr>
              <a:t>tại</a:t>
            </a:r>
            <a:r>
              <a:rPr sz="1600" dirty="0">
                <a:solidFill>
                  <a:srgbClr val="334155"/>
                </a:solidFill>
                <a:latin typeface="Arimo"/>
              </a:rPr>
              <a:t> </a:t>
            </a:r>
            <a:r>
              <a:rPr lang="en-US" sz="1600" dirty="0">
                <a:solidFill>
                  <a:srgbClr val="334155"/>
                </a:solidFill>
                <a:latin typeface="Arimo"/>
              </a:rPr>
              <a:t>&gt;=</a:t>
            </a:r>
            <a:r>
              <a:rPr sz="1600" dirty="0">
                <a:solidFill>
                  <a:srgbClr val="334155"/>
                </a:solidFill>
                <a:latin typeface="Arimo"/>
              </a:rPr>
              <a:t>50 </a:t>
            </a:r>
            <a:r>
              <a:rPr sz="1600" dirty="0" err="1">
                <a:solidFill>
                  <a:srgbClr val="334155"/>
                </a:solidFill>
                <a:latin typeface="Arimo"/>
              </a:rPr>
              <a:t>đơn</a:t>
            </a:r>
            <a:r>
              <a:rPr sz="1600" dirty="0">
                <a:solidFill>
                  <a:srgbClr val="334155"/>
                </a:solidFill>
                <a:latin typeface="Arimo"/>
              </a:rPr>
              <a:t> </a:t>
            </a:r>
            <a:r>
              <a:rPr sz="1600" dirty="0" err="1">
                <a:solidFill>
                  <a:srgbClr val="334155"/>
                </a:solidFill>
                <a:latin typeface="Arimo"/>
              </a:rPr>
              <a:t>vị</a:t>
            </a:r>
            <a:r>
              <a:rPr sz="1600" dirty="0">
                <a:solidFill>
                  <a:srgbClr val="334155"/>
                </a:solidFill>
                <a:latin typeface="Arimo"/>
              </a:rPr>
              <a:t>/</a:t>
            </a:r>
            <a:r>
              <a:rPr sz="1600" dirty="0" err="1">
                <a:solidFill>
                  <a:srgbClr val="334155"/>
                </a:solidFill>
                <a:latin typeface="Arimo"/>
              </a:rPr>
              <a:t>địa</a:t>
            </a:r>
            <a:r>
              <a:rPr sz="1600" dirty="0">
                <a:solidFill>
                  <a:srgbClr val="334155"/>
                </a:solidFill>
                <a:latin typeface="Arimo"/>
              </a:rPr>
              <a:t> </a:t>
            </a:r>
            <a:r>
              <a:rPr sz="1600" dirty="0" err="1">
                <a:solidFill>
                  <a:srgbClr val="334155"/>
                </a:solidFill>
                <a:latin typeface="Arimo"/>
              </a:rPr>
              <a:t>phương</a:t>
            </a:r>
            <a:r>
              <a:rPr sz="1600" dirty="0">
                <a:solidFill>
                  <a:srgbClr val="334155"/>
                </a:solidFill>
                <a:latin typeface="Arimo"/>
              </a:rPr>
              <a:t>.</a:t>
            </a:r>
          </a:p>
        </p:txBody>
      </p:sp>
      <p:sp>
        <p:nvSpPr>
          <p:cNvPr id="11" name="TextBox 10"/>
          <p:cNvSpPr txBox="1"/>
          <p:nvPr/>
        </p:nvSpPr>
        <p:spPr>
          <a:xfrm>
            <a:off x="6370855" y="2568465"/>
            <a:ext cx="3904238" cy="246221"/>
          </a:xfrm>
          <a:prstGeom prst="rect">
            <a:avLst/>
          </a:prstGeom>
          <a:noFill/>
        </p:spPr>
        <p:txBody>
          <a:bodyPr wrap="square" lIns="0" tIns="0" rIns="0" bIns="0" anchor="t">
            <a:spAutoFit/>
          </a:bodyPr>
          <a:lstStyle/>
          <a:p>
            <a:pPr defTabSz="342900" eaLnBrk="1" fontAlgn="auto" hangingPunct="1">
              <a:spcBef>
                <a:spcPts val="0"/>
              </a:spcBef>
              <a:spcAft>
                <a:spcPts val="0"/>
              </a:spcAft>
            </a:pPr>
            <a:r>
              <a:rPr sz="1600" b="1">
                <a:solidFill>
                  <a:srgbClr val="1E3A8A"/>
                </a:solidFill>
                <a:latin typeface="Montserrat"/>
              </a:rPr>
              <a:t>Mức Tốt</a:t>
            </a:r>
          </a:p>
        </p:txBody>
      </p:sp>
      <p:sp>
        <p:nvSpPr>
          <p:cNvPr id="12" name="TextBox 11"/>
          <p:cNvSpPr txBox="1"/>
          <p:nvPr/>
        </p:nvSpPr>
        <p:spPr>
          <a:xfrm>
            <a:off x="6371034" y="2853931"/>
            <a:ext cx="3718322" cy="615553"/>
          </a:xfrm>
          <a:prstGeom prst="rect">
            <a:avLst/>
          </a:prstGeom>
          <a:noFill/>
        </p:spPr>
        <p:txBody>
          <a:bodyPr wrap="square" lIns="0" tIns="0" rIns="0" bIns="0" anchor="t">
            <a:spAutoFit/>
          </a:bodyPr>
          <a:lstStyle/>
          <a:p>
            <a:pPr algn="just" defTabSz="342900" eaLnBrk="1" fontAlgn="auto" hangingPunct="1">
              <a:lnSpc>
                <a:spcPts val="1603"/>
              </a:lnSpc>
              <a:spcBef>
                <a:spcPts val="0"/>
              </a:spcBef>
              <a:spcAft>
                <a:spcPts val="0"/>
              </a:spcAft>
            </a:pPr>
            <a:r>
              <a:rPr sz="1600" dirty="0" err="1">
                <a:solidFill>
                  <a:srgbClr val="334155"/>
                </a:solidFill>
                <a:latin typeface="Arimo"/>
              </a:rPr>
              <a:t>Được</a:t>
            </a:r>
            <a:r>
              <a:rPr sz="1600" dirty="0">
                <a:solidFill>
                  <a:srgbClr val="334155"/>
                </a:solidFill>
                <a:latin typeface="Arimo"/>
              </a:rPr>
              <a:t> phổ </a:t>
            </a:r>
            <a:r>
              <a:rPr sz="1600" dirty="0" err="1">
                <a:solidFill>
                  <a:srgbClr val="334155"/>
                </a:solidFill>
                <a:latin typeface="Arimo"/>
              </a:rPr>
              <a:t>biến</a:t>
            </a:r>
            <a:r>
              <a:rPr sz="1600" dirty="0">
                <a:solidFill>
                  <a:srgbClr val="334155"/>
                </a:solidFill>
                <a:latin typeface="Arimo"/>
              </a:rPr>
              <a:t> </a:t>
            </a:r>
            <a:r>
              <a:rPr sz="1600" dirty="0" err="1">
                <a:solidFill>
                  <a:srgbClr val="334155"/>
                </a:solidFill>
                <a:latin typeface="Arimo"/>
              </a:rPr>
              <a:t>thành</a:t>
            </a:r>
            <a:r>
              <a:rPr sz="1600" dirty="0">
                <a:solidFill>
                  <a:srgbClr val="334155"/>
                </a:solidFill>
                <a:latin typeface="Arimo"/>
              </a:rPr>
              <a:t> </a:t>
            </a:r>
            <a:r>
              <a:rPr sz="1600" dirty="0" err="1">
                <a:solidFill>
                  <a:srgbClr val="334155"/>
                </a:solidFill>
                <a:latin typeface="Arimo"/>
              </a:rPr>
              <a:t>cẩm</a:t>
            </a:r>
            <a:r>
              <a:rPr sz="1600" dirty="0">
                <a:solidFill>
                  <a:srgbClr val="334155"/>
                </a:solidFill>
                <a:latin typeface="Arimo"/>
              </a:rPr>
              <a:t> </a:t>
            </a:r>
            <a:r>
              <a:rPr sz="1600" dirty="0" err="1">
                <a:solidFill>
                  <a:srgbClr val="334155"/>
                </a:solidFill>
                <a:latin typeface="Arimo"/>
              </a:rPr>
              <a:t>nang</a:t>
            </a:r>
            <a:r>
              <a:rPr sz="1600" dirty="0">
                <a:solidFill>
                  <a:srgbClr val="334155"/>
                </a:solidFill>
                <a:latin typeface="Arimo"/>
              </a:rPr>
              <a:t>, </a:t>
            </a:r>
            <a:r>
              <a:rPr sz="1600" dirty="0" err="1">
                <a:solidFill>
                  <a:srgbClr val="334155"/>
                </a:solidFill>
                <a:latin typeface="Arimo"/>
              </a:rPr>
              <a:t>tài</a:t>
            </a:r>
            <a:r>
              <a:rPr sz="1600" dirty="0">
                <a:solidFill>
                  <a:srgbClr val="334155"/>
                </a:solidFill>
                <a:latin typeface="Arimo"/>
              </a:rPr>
              <a:t> </a:t>
            </a:r>
            <a:r>
              <a:rPr sz="1600" dirty="0" err="1">
                <a:solidFill>
                  <a:srgbClr val="334155"/>
                </a:solidFill>
                <a:latin typeface="Arimo"/>
              </a:rPr>
              <a:t>liệu</a:t>
            </a:r>
            <a:r>
              <a:rPr sz="1600" dirty="0">
                <a:solidFill>
                  <a:srgbClr val="334155"/>
                </a:solidFill>
                <a:latin typeface="Arimo"/>
              </a:rPr>
              <a:t> </a:t>
            </a:r>
            <a:r>
              <a:rPr sz="1600" dirty="0" err="1">
                <a:solidFill>
                  <a:srgbClr val="334155"/>
                </a:solidFill>
                <a:latin typeface="Arimo"/>
              </a:rPr>
              <a:t>hướng</a:t>
            </a:r>
            <a:r>
              <a:rPr sz="1600" dirty="0">
                <a:solidFill>
                  <a:srgbClr val="334155"/>
                </a:solidFill>
                <a:latin typeface="Arimo"/>
              </a:rPr>
              <a:t> </a:t>
            </a:r>
            <a:r>
              <a:rPr sz="1600" dirty="0" err="1">
                <a:solidFill>
                  <a:srgbClr val="334155"/>
                </a:solidFill>
                <a:latin typeface="Arimo"/>
              </a:rPr>
              <a:t>dẫn</a:t>
            </a:r>
            <a:r>
              <a:rPr sz="1600" dirty="0">
                <a:solidFill>
                  <a:srgbClr val="334155"/>
                </a:solidFill>
                <a:latin typeface="Arimo"/>
              </a:rPr>
              <a:t> và </a:t>
            </a:r>
            <a:r>
              <a:rPr sz="1600" dirty="0" err="1">
                <a:solidFill>
                  <a:srgbClr val="334155"/>
                </a:solidFill>
                <a:latin typeface="Arimo"/>
              </a:rPr>
              <a:t>triển</a:t>
            </a:r>
            <a:r>
              <a:rPr sz="1600" dirty="0">
                <a:solidFill>
                  <a:srgbClr val="334155"/>
                </a:solidFill>
                <a:latin typeface="Arimo"/>
              </a:rPr>
              <a:t> </a:t>
            </a:r>
            <a:r>
              <a:rPr sz="1600" dirty="0" err="1">
                <a:solidFill>
                  <a:srgbClr val="334155"/>
                </a:solidFill>
                <a:latin typeface="Arimo"/>
              </a:rPr>
              <a:t>khai</a:t>
            </a:r>
            <a:r>
              <a:rPr sz="1600" dirty="0">
                <a:solidFill>
                  <a:srgbClr val="334155"/>
                </a:solidFill>
                <a:latin typeface="Arimo"/>
              </a:rPr>
              <a:t> </a:t>
            </a:r>
            <a:r>
              <a:rPr sz="1600" dirty="0" err="1">
                <a:solidFill>
                  <a:srgbClr val="334155"/>
                </a:solidFill>
                <a:latin typeface="Arimo"/>
              </a:rPr>
              <a:t>áp</a:t>
            </a:r>
            <a:r>
              <a:rPr sz="1600" dirty="0">
                <a:solidFill>
                  <a:srgbClr val="334155"/>
                </a:solidFill>
                <a:latin typeface="Arimo"/>
              </a:rPr>
              <a:t> </a:t>
            </a:r>
            <a:r>
              <a:rPr sz="1600" dirty="0" err="1">
                <a:solidFill>
                  <a:srgbClr val="334155"/>
                </a:solidFill>
                <a:latin typeface="Arimo"/>
              </a:rPr>
              <a:t>dụng</a:t>
            </a:r>
            <a:r>
              <a:rPr sz="1600" dirty="0">
                <a:solidFill>
                  <a:srgbClr val="334155"/>
                </a:solidFill>
                <a:latin typeface="Arimo"/>
              </a:rPr>
              <a:t> </a:t>
            </a:r>
            <a:r>
              <a:rPr sz="1600" dirty="0" err="1">
                <a:solidFill>
                  <a:srgbClr val="334155"/>
                </a:solidFill>
                <a:latin typeface="Arimo"/>
              </a:rPr>
              <a:t>tại</a:t>
            </a:r>
            <a:r>
              <a:rPr sz="1600" dirty="0">
                <a:solidFill>
                  <a:srgbClr val="334155"/>
                </a:solidFill>
                <a:latin typeface="Arimo"/>
              </a:rPr>
              <a:t> </a:t>
            </a:r>
            <a:r>
              <a:rPr sz="1600" dirty="0" err="1">
                <a:solidFill>
                  <a:srgbClr val="334155"/>
                </a:solidFill>
                <a:latin typeface="Arimo"/>
              </a:rPr>
              <a:t>từ</a:t>
            </a:r>
            <a:r>
              <a:rPr sz="1600" dirty="0">
                <a:solidFill>
                  <a:srgbClr val="334155"/>
                </a:solidFill>
                <a:latin typeface="Arimo"/>
              </a:rPr>
              <a:t> 40 </a:t>
            </a:r>
            <a:r>
              <a:rPr sz="1600" dirty="0" err="1">
                <a:solidFill>
                  <a:srgbClr val="334155"/>
                </a:solidFill>
                <a:latin typeface="Arimo"/>
              </a:rPr>
              <a:t>đến</a:t>
            </a:r>
            <a:r>
              <a:rPr sz="1600" dirty="0">
                <a:solidFill>
                  <a:srgbClr val="334155"/>
                </a:solidFill>
                <a:latin typeface="Arimo"/>
              </a:rPr>
              <a:t> 50 </a:t>
            </a:r>
            <a:r>
              <a:rPr sz="1600" dirty="0" err="1">
                <a:solidFill>
                  <a:srgbClr val="334155"/>
                </a:solidFill>
                <a:latin typeface="Arimo"/>
              </a:rPr>
              <a:t>đơn</a:t>
            </a:r>
            <a:r>
              <a:rPr sz="1600" dirty="0">
                <a:solidFill>
                  <a:srgbClr val="334155"/>
                </a:solidFill>
                <a:latin typeface="Arimo"/>
              </a:rPr>
              <a:t> </a:t>
            </a:r>
            <a:r>
              <a:rPr sz="1600" dirty="0" err="1">
                <a:solidFill>
                  <a:srgbClr val="334155"/>
                </a:solidFill>
                <a:latin typeface="Arimo"/>
              </a:rPr>
              <a:t>vị</a:t>
            </a:r>
            <a:r>
              <a:rPr sz="1600" dirty="0">
                <a:solidFill>
                  <a:srgbClr val="334155"/>
                </a:solidFill>
                <a:latin typeface="Arimo"/>
              </a:rPr>
              <a:t>, </a:t>
            </a:r>
            <a:r>
              <a:rPr sz="1600" dirty="0" err="1">
                <a:solidFill>
                  <a:srgbClr val="334155"/>
                </a:solidFill>
                <a:latin typeface="Arimo"/>
              </a:rPr>
              <a:t>địa</a:t>
            </a:r>
            <a:r>
              <a:rPr sz="1600" dirty="0">
                <a:solidFill>
                  <a:srgbClr val="334155"/>
                </a:solidFill>
                <a:latin typeface="Arimo"/>
              </a:rPr>
              <a:t> </a:t>
            </a:r>
            <a:r>
              <a:rPr sz="1600" dirty="0" err="1">
                <a:solidFill>
                  <a:srgbClr val="334155"/>
                </a:solidFill>
                <a:latin typeface="Arimo"/>
              </a:rPr>
              <a:t>phương</a:t>
            </a:r>
            <a:r>
              <a:rPr sz="1600" dirty="0">
                <a:solidFill>
                  <a:srgbClr val="334155"/>
                </a:solidFill>
                <a:latin typeface="Arimo"/>
              </a:rPr>
              <a:t>.</a:t>
            </a:r>
          </a:p>
        </p:txBody>
      </p:sp>
      <p:sp>
        <p:nvSpPr>
          <p:cNvPr id="13" name="TextBox 12"/>
          <p:cNvSpPr txBox="1"/>
          <p:nvPr/>
        </p:nvSpPr>
        <p:spPr>
          <a:xfrm>
            <a:off x="2102644" y="4014791"/>
            <a:ext cx="3904238" cy="246221"/>
          </a:xfrm>
          <a:prstGeom prst="rect">
            <a:avLst/>
          </a:prstGeom>
          <a:noFill/>
        </p:spPr>
        <p:txBody>
          <a:bodyPr wrap="square" lIns="0" tIns="0" rIns="0" bIns="0" anchor="t">
            <a:spAutoFit/>
          </a:bodyPr>
          <a:lstStyle/>
          <a:p>
            <a:pPr defTabSz="342900" eaLnBrk="1" fontAlgn="auto" hangingPunct="1">
              <a:spcBef>
                <a:spcPts val="0"/>
              </a:spcBef>
              <a:spcAft>
                <a:spcPts val="0"/>
              </a:spcAft>
            </a:pPr>
            <a:r>
              <a:rPr sz="1600" b="1">
                <a:solidFill>
                  <a:srgbClr val="1E3A8A"/>
                </a:solidFill>
                <a:latin typeface="Montserrat"/>
              </a:rPr>
              <a:t>Mức Khá</a:t>
            </a:r>
          </a:p>
        </p:txBody>
      </p:sp>
      <p:sp>
        <p:nvSpPr>
          <p:cNvPr id="14" name="TextBox 13"/>
          <p:cNvSpPr txBox="1"/>
          <p:nvPr/>
        </p:nvSpPr>
        <p:spPr>
          <a:xfrm>
            <a:off x="2102644" y="4314828"/>
            <a:ext cx="3718322" cy="615553"/>
          </a:xfrm>
          <a:prstGeom prst="rect">
            <a:avLst/>
          </a:prstGeom>
          <a:noFill/>
        </p:spPr>
        <p:txBody>
          <a:bodyPr wrap="square" lIns="0" tIns="0" rIns="0" bIns="0" anchor="t">
            <a:spAutoFit/>
          </a:bodyPr>
          <a:lstStyle/>
          <a:p>
            <a:pPr algn="just" defTabSz="342900" eaLnBrk="1" fontAlgn="auto" hangingPunct="1">
              <a:lnSpc>
                <a:spcPts val="1603"/>
              </a:lnSpc>
              <a:spcBef>
                <a:spcPts val="0"/>
              </a:spcBef>
              <a:spcAft>
                <a:spcPts val="0"/>
              </a:spcAft>
            </a:pPr>
            <a:r>
              <a:rPr sz="1600" dirty="0" err="1">
                <a:solidFill>
                  <a:srgbClr val="334155"/>
                </a:solidFill>
                <a:latin typeface="Arimo"/>
              </a:rPr>
              <a:t>Có</a:t>
            </a:r>
            <a:r>
              <a:rPr sz="1600" dirty="0">
                <a:solidFill>
                  <a:srgbClr val="334155"/>
                </a:solidFill>
                <a:latin typeface="Arimo"/>
              </a:rPr>
              <a:t> </a:t>
            </a:r>
            <a:r>
              <a:rPr sz="1600" dirty="0" err="1">
                <a:solidFill>
                  <a:srgbClr val="334155"/>
                </a:solidFill>
                <a:latin typeface="Arimo"/>
              </a:rPr>
              <a:t>khả</a:t>
            </a:r>
            <a:r>
              <a:rPr sz="1600" dirty="0">
                <a:solidFill>
                  <a:srgbClr val="334155"/>
                </a:solidFill>
                <a:latin typeface="Arimo"/>
              </a:rPr>
              <a:t> </a:t>
            </a:r>
            <a:r>
              <a:rPr sz="1600" dirty="0" err="1">
                <a:solidFill>
                  <a:srgbClr val="334155"/>
                </a:solidFill>
                <a:latin typeface="Arimo"/>
              </a:rPr>
              <a:t>năng</a:t>
            </a:r>
            <a:r>
              <a:rPr sz="1600" dirty="0">
                <a:solidFill>
                  <a:srgbClr val="334155"/>
                </a:solidFill>
                <a:latin typeface="Arimo"/>
              </a:rPr>
              <a:t> </a:t>
            </a:r>
            <a:r>
              <a:rPr sz="1600" dirty="0" err="1">
                <a:solidFill>
                  <a:srgbClr val="334155"/>
                </a:solidFill>
                <a:latin typeface="Arimo"/>
              </a:rPr>
              <a:t>nhân</a:t>
            </a:r>
            <a:r>
              <a:rPr sz="1600" dirty="0">
                <a:solidFill>
                  <a:srgbClr val="334155"/>
                </a:solidFill>
                <a:latin typeface="Arimo"/>
              </a:rPr>
              <a:t> </a:t>
            </a:r>
            <a:r>
              <a:rPr sz="1600" dirty="0" err="1">
                <a:solidFill>
                  <a:srgbClr val="334155"/>
                </a:solidFill>
                <a:latin typeface="Arimo"/>
              </a:rPr>
              <a:t>rộng</a:t>
            </a:r>
            <a:r>
              <a:rPr sz="1600" dirty="0">
                <a:solidFill>
                  <a:srgbClr val="334155"/>
                </a:solidFill>
                <a:latin typeface="Arimo"/>
              </a:rPr>
              <a:t> </a:t>
            </a:r>
            <a:r>
              <a:rPr sz="1600" dirty="0" err="1">
                <a:solidFill>
                  <a:srgbClr val="334155"/>
                </a:solidFill>
                <a:latin typeface="Arimo"/>
              </a:rPr>
              <a:t>khá</a:t>
            </a:r>
            <a:r>
              <a:rPr sz="1600" dirty="0">
                <a:solidFill>
                  <a:srgbClr val="334155"/>
                </a:solidFill>
                <a:latin typeface="Arimo"/>
              </a:rPr>
              <a:t>, </a:t>
            </a:r>
            <a:r>
              <a:rPr sz="1600" dirty="0" err="1">
                <a:solidFill>
                  <a:srgbClr val="334155"/>
                </a:solidFill>
                <a:latin typeface="Arimo"/>
              </a:rPr>
              <a:t>hiện</a:t>
            </a:r>
            <a:r>
              <a:rPr sz="1600" dirty="0">
                <a:solidFill>
                  <a:srgbClr val="334155"/>
                </a:solidFill>
                <a:latin typeface="Arimo"/>
              </a:rPr>
              <a:t> </a:t>
            </a:r>
            <a:r>
              <a:rPr sz="1600" dirty="0" err="1">
                <a:solidFill>
                  <a:srgbClr val="334155"/>
                </a:solidFill>
                <a:latin typeface="Arimo"/>
              </a:rPr>
              <a:t>đã</a:t>
            </a:r>
            <a:r>
              <a:rPr sz="1600" dirty="0">
                <a:solidFill>
                  <a:srgbClr val="334155"/>
                </a:solidFill>
                <a:latin typeface="Arimo"/>
              </a:rPr>
              <a:t> và </a:t>
            </a:r>
            <a:r>
              <a:rPr sz="1600" dirty="0" err="1">
                <a:solidFill>
                  <a:srgbClr val="334155"/>
                </a:solidFill>
                <a:latin typeface="Arimo"/>
              </a:rPr>
              <a:t>đang</a:t>
            </a:r>
            <a:r>
              <a:rPr sz="1600" dirty="0">
                <a:solidFill>
                  <a:srgbClr val="334155"/>
                </a:solidFill>
                <a:latin typeface="Arimo"/>
              </a:rPr>
              <a:t> </a:t>
            </a:r>
            <a:r>
              <a:rPr sz="1600" dirty="0" err="1">
                <a:solidFill>
                  <a:srgbClr val="334155"/>
                </a:solidFill>
                <a:latin typeface="Arimo"/>
              </a:rPr>
              <a:t>được</a:t>
            </a:r>
            <a:r>
              <a:rPr sz="1600" dirty="0">
                <a:solidFill>
                  <a:srgbClr val="334155"/>
                </a:solidFill>
                <a:latin typeface="Arimo"/>
              </a:rPr>
              <a:t> </a:t>
            </a:r>
            <a:r>
              <a:rPr sz="1600" dirty="0" err="1">
                <a:solidFill>
                  <a:srgbClr val="334155"/>
                </a:solidFill>
                <a:latin typeface="Arimo"/>
              </a:rPr>
              <a:t>triển</a:t>
            </a:r>
            <a:r>
              <a:rPr sz="1600" dirty="0">
                <a:solidFill>
                  <a:srgbClr val="334155"/>
                </a:solidFill>
                <a:latin typeface="Arimo"/>
              </a:rPr>
              <a:t> </a:t>
            </a:r>
            <a:r>
              <a:rPr sz="1600" dirty="0" err="1">
                <a:solidFill>
                  <a:srgbClr val="334155"/>
                </a:solidFill>
                <a:latin typeface="Arimo"/>
              </a:rPr>
              <a:t>khai</a:t>
            </a:r>
            <a:r>
              <a:rPr sz="1600" dirty="0">
                <a:solidFill>
                  <a:srgbClr val="334155"/>
                </a:solidFill>
                <a:latin typeface="Arimo"/>
              </a:rPr>
              <a:t> </a:t>
            </a:r>
            <a:r>
              <a:rPr sz="1600" dirty="0" err="1">
                <a:solidFill>
                  <a:srgbClr val="334155"/>
                </a:solidFill>
                <a:latin typeface="Arimo"/>
              </a:rPr>
              <a:t>áp</a:t>
            </a:r>
            <a:r>
              <a:rPr sz="1600" dirty="0">
                <a:solidFill>
                  <a:srgbClr val="334155"/>
                </a:solidFill>
                <a:latin typeface="Arimo"/>
              </a:rPr>
              <a:t> </a:t>
            </a:r>
            <a:r>
              <a:rPr sz="1600" dirty="0" err="1">
                <a:solidFill>
                  <a:srgbClr val="334155"/>
                </a:solidFill>
                <a:latin typeface="Arimo"/>
              </a:rPr>
              <a:t>dụng</a:t>
            </a:r>
            <a:r>
              <a:rPr sz="1600" dirty="0">
                <a:solidFill>
                  <a:srgbClr val="334155"/>
                </a:solidFill>
                <a:latin typeface="Arimo"/>
              </a:rPr>
              <a:t> </a:t>
            </a:r>
            <a:r>
              <a:rPr sz="1600" dirty="0" err="1">
                <a:solidFill>
                  <a:srgbClr val="334155"/>
                </a:solidFill>
                <a:latin typeface="Arimo"/>
              </a:rPr>
              <a:t>thực</a:t>
            </a:r>
            <a:r>
              <a:rPr sz="1600" dirty="0">
                <a:solidFill>
                  <a:srgbClr val="334155"/>
                </a:solidFill>
                <a:latin typeface="Arimo"/>
              </a:rPr>
              <a:t> </a:t>
            </a:r>
            <a:r>
              <a:rPr sz="1600" dirty="0" err="1">
                <a:solidFill>
                  <a:srgbClr val="334155"/>
                </a:solidFill>
                <a:latin typeface="Arimo"/>
              </a:rPr>
              <a:t>tế</a:t>
            </a:r>
            <a:r>
              <a:rPr sz="1600" dirty="0">
                <a:solidFill>
                  <a:srgbClr val="334155"/>
                </a:solidFill>
                <a:latin typeface="Arimo"/>
              </a:rPr>
              <a:t> </a:t>
            </a:r>
            <a:r>
              <a:rPr sz="1600" dirty="0" err="1">
                <a:solidFill>
                  <a:srgbClr val="334155"/>
                </a:solidFill>
                <a:latin typeface="Arimo"/>
              </a:rPr>
              <a:t>tại</a:t>
            </a:r>
            <a:r>
              <a:rPr sz="1600" dirty="0">
                <a:solidFill>
                  <a:srgbClr val="334155"/>
                </a:solidFill>
                <a:latin typeface="Arimo"/>
              </a:rPr>
              <a:t> </a:t>
            </a:r>
            <a:r>
              <a:rPr sz="1600" dirty="0" err="1">
                <a:solidFill>
                  <a:srgbClr val="334155"/>
                </a:solidFill>
                <a:latin typeface="Arimo"/>
              </a:rPr>
              <a:t>từ</a:t>
            </a:r>
            <a:r>
              <a:rPr sz="1600" dirty="0">
                <a:solidFill>
                  <a:srgbClr val="334155"/>
                </a:solidFill>
                <a:latin typeface="Arimo"/>
              </a:rPr>
              <a:t> 20 </a:t>
            </a:r>
            <a:r>
              <a:rPr sz="1600" dirty="0" err="1">
                <a:solidFill>
                  <a:srgbClr val="334155"/>
                </a:solidFill>
                <a:latin typeface="Arimo"/>
              </a:rPr>
              <a:t>đến</a:t>
            </a:r>
            <a:r>
              <a:rPr sz="1600" dirty="0">
                <a:solidFill>
                  <a:srgbClr val="334155"/>
                </a:solidFill>
                <a:latin typeface="Arimo"/>
              </a:rPr>
              <a:t> </a:t>
            </a:r>
            <a:r>
              <a:rPr sz="1600" dirty="0" err="1">
                <a:solidFill>
                  <a:srgbClr val="334155"/>
                </a:solidFill>
                <a:latin typeface="Arimo"/>
              </a:rPr>
              <a:t>dưới</a:t>
            </a:r>
            <a:r>
              <a:rPr sz="1600" dirty="0">
                <a:solidFill>
                  <a:srgbClr val="334155"/>
                </a:solidFill>
                <a:latin typeface="Arimo"/>
              </a:rPr>
              <a:t> 40 </a:t>
            </a:r>
            <a:r>
              <a:rPr sz="1600" dirty="0" err="1">
                <a:solidFill>
                  <a:srgbClr val="334155"/>
                </a:solidFill>
                <a:latin typeface="Arimo"/>
              </a:rPr>
              <a:t>đơn</a:t>
            </a:r>
            <a:r>
              <a:rPr sz="1600" dirty="0">
                <a:solidFill>
                  <a:srgbClr val="334155"/>
                </a:solidFill>
                <a:latin typeface="Arimo"/>
              </a:rPr>
              <a:t> </a:t>
            </a:r>
            <a:r>
              <a:rPr sz="1600" dirty="0" err="1">
                <a:solidFill>
                  <a:srgbClr val="334155"/>
                </a:solidFill>
                <a:latin typeface="Arimo"/>
              </a:rPr>
              <a:t>vị</a:t>
            </a:r>
            <a:r>
              <a:rPr sz="1600" dirty="0">
                <a:solidFill>
                  <a:srgbClr val="334155"/>
                </a:solidFill>
                <a:latin typeface="Arimo"/>
              </a:rPr>
              <a:t> </a:t>
            </a:r>
            <a:r>
              <a:rPr sz="1600" dirty="0" err="1">
                <a:solidFill>
                  <a:srgbClr val="334155"/>
                </a:solidFill>
                <a:latin typeface="Arimo"/>
              </a:rPr>
              <a:t>trong</a:t>
            </a:r>
            <a:r>
              <a:rPr sz="1600" dirty="0">
                <a:solidFill>
                  <a:srgbClr val="334155"/>
                </a:solidFill>
                <a:latin typeface="Arimo"/>
              </a:rPr>
              <a:t> </a:t>
            </a:r>
            <a:r>
              <a:rPr sz="1600" dirty="0" err="1">
                <a:solidFill>
                  <a:srgbClr val="334155"/>
                </a:solidFill>
                <a:latin typeface="Arimo"/>
              </a:rPr>
              <a:t>tỉnh</a:t>
            </a:r>
            <a:r>
              <a:rPr sz="1600" dirty="0">
                <a:solidFill>
                  <a:srgbClr val="334155"/>
                </a:solidFill>
                <a:latin typeface="Arimo"/>
              </a:rPr>
              <a:t>.</a:t>
            </a:r>
          </a:p>
        </p:txBody>
      </p:sp>
      <p:sp>
        <p:nvSpPr>
          <p:cNvPr id="15" name="TextBox 14"/>
          <p:cNvSpPr txBox="1"/>
          <p:nvPr/>
        </p:nvSpPr>
        <p:spPr>
          <a:xfrm>
            <a:off x="6371034" y="4014791"/>
            <a:ext cx="3904238" cy="246221"/>
          </a:xfrm>
          <a:prstGeom prst="rect">
            <a:avLst/>
          </a:prstGeom>
          <a:noFill/>
        </p:spPr>
        <p:txBody>
          <a:bodyPr wrap="square" lIns="0" tIns="0" rIns="0" bIns="0" anchor="t">
            <a:spAutoFit/>
          </a:bodyPr>
          <a:lstStyle/>
          <a:p>
            <a:pPr defTabSz="342900" eaLnBrk="1" fontAlgn="auto" hangingPunct="1">
              <a:spcBef>
                <a:spcPts val="0"/>
              </a:spcBef>
              <a:spcAft>
                <a:spcPts val="0"/>
              </a:spcAft>
            </a:pPr>
            <a:r>
              <a:rPr sz="1600" b="1">
                <a:solidFill>
                  <a:srgbClr val="1E3A8A"/>
                </a:solidFill>
                <a:latin typeface="Montserrat"/>
              </a:rPr>
              <a:t>Trung Bình</a:t>
            </a:r>
          </a:p>
        </p:txBody>
      </p:sp>
      <p:sp>
        <p:nvSpPr>
          <p:cNvPr id="16" name="TextBox 15"/>
          <p:cNvSpPr txBox="1"/>
          <p:nvPr/>
        </p:nvSpPr>
        <p:spPr>
          <a:xfrm>
            <a:off x="6371034" y="4314826"/>
            <a:ext cx="3718322" cy="618374"/>
          </a:xfrm>
          <a:prstGeom prst="rect">
            <a:avLst/>
          </a:prstGeom>
          <a:noFill/>
        </p:spPr>
        <p:txBody>
          <a:bodyPr wrap="square" lIns="0" tIns="0" rIns="0" bIns="0" anchor="t">
            <a:spAutoFit/>
          </a:bodyPr>
          <a:lstStyle/>
          <a:p>
            <a:pPr algn="just" defTabSz="342900" eaLnBrk="1" fontAlgn="auto" hangingPunct="1">
              <a:lnSpc>
                <a:spcPts val="1603"/>
              </a:lnSpc>
              <a:spcBef>
                <a:spcPts val="0"/>
              </a:spcBef>
              <a:spcAft>
                <a:spcPts val="0"/>
              </a:spcAft>
            </a:pPr>
            <a:r>
              <a:rPr sz="1600" dirty="0" err="1">
                <a:solidFill>
                  <a:srgbClr val="334155"/>
                </a:solidFill>
                <a:latin typeface="Arimo"/>
              </a:rPr>
              <a:t>Được</a:t>
            </a:r>
            <a:r>
              <a:rPr sz="1600" dirty="0">
                <a:solidFill>
                  <a:srgbClr val="334155"/>
                </a:solidFill>
                <a:latin typeface="Arimo"/>
              </a:rPr>
              <a:t> </a:t>
            </a:r>
            <a:r>
              <a:rPr sz="1600" dirty="0" err="1">
                <a:solidFill>
                  <a:srgbClr val="334155"/>
                </a:solidFill>
                <a:latin typeface="Arimo"/>
              </a:rPr>
              <a:t>triển</a:t>
            </a:r>
            <a:r>
              <a:rPr sz="1600" dirty="0">
                <a:solidFill>
                  <a:srgbClr val="334155"/>
                </a:solidFill>
                <a:latin typeface="Arimo"/>
              </a:rPr>
              <a:t> </a:t>
            </a:r>
            <a:r>
              <a:rPr sz="1600" dirty="0" err="1">
                <a:solidFill>
                  <a:srgbClr val="334155"/>
                </a:solidFill>
                <a:latin typeface="Arimo"/>
              </a:rPr>
              <a:t>khai</a:t>
            </a:r>
            <a:r>
              <a:rPr sz="1600" dirty="0">
                <a:solidFill>
                  <a:srgbClr val="334155"/>
                </a:solidFill>
                <a:latin typeface="Arimo"/>
              </a:rPr>
              <a:t> </a:t>
            </a:r>
            <a:r>
              <a:rPr sz="1600" dirty="0" err="1">
                <a:solidFill>
                  <a:srgbClr val="334155"/>
                </a:solidFill>
                <a:latin typeface="Arimo"/>
              </a:rPr>
              <a:t>áp</a:t>
            </a:r>
            <a:r>
              <a:rPr sz="1600" dirty="0">
                <a:solidFill>
                  <a:srgbClr val="334155"/>
                </a:solidFill>
                <a:latin typeface="Arimo"/>
              </a:rPr>
              <a:t> </a:t>
            </a:r>
            <a:r>
              <a:rPr sz="1600" dirty="0" err="1">
                <a:solidFill>
                  <a:srgbClr val="334155"/>
                </a:solidFill>
                <a:latin typeface="Arimo"/>
              </a:rPr>
              <a:t>dụng</a:t>
            </a:r>
            <a:r>
              <a:rPr sz="1600" dirty="0">
                <a:solidFill>
                  <a:srgbClr val="334155"/>
                </a:solidFill>
                <a:latin typeface="Arimo"/>
              </a:rPr>
              <a:t> </a:t>
            </a:r>
            <a:r>
              <a:rPr sz="1600" dirty="0" err="1">
                <a:solidFill>
                  <a:srgbClr val="334155"/>
                </a:solidFill>
                <a:latin typeface="Arimo"/>
              </a:rPr>
              <a:t>phạm</a:t>
            </a:r>
            <a:r>
              <a:rPr sz="1600" dirty="0">
                <a:solidFill>
                  <a:srgbClr val="334155"/>
                </a:solidFill>
                <a:latin typeface="Arimo"/>
              </a:rPr>
              <a:t> vi </a:t>
            </a:r>
            <a:r>
              <a:rPr sz="1600" dirty="0" err="1">
                <a:solidFill>
                  <a:srgbClr val="334155"/>
                </a:solidFill>
                <a:latin typeface="Arimo"/>
              </a:rPr>
              <a:t>hẹp</a:t>
            </a:r>
            <a:r>
              <a:rPr sz="1600" dirty="0">
                <a:solidFill>
                  <a:srgbClr val="334155"/>
                </a:solidFill>
                <a:latin typeface="Arimo"/>
              </a:rPr>
              <a:t>, </a:t>
            </a:r>
            <a:r>
              <a:rPr sz="1600" dirty="0" err="1">
                <a:solidFill>
                  <a:srgbClr val="334155"/>
                </a:solidFill>
                <a:latin typeface="Arimo"/>
              </a:rPr>
              <a:t>tại</a:t>
            </a:r>
            <a:r>
              <a:rPr sz="1600" dirty="0">
                <a:solidFill>
                  <a:srgbClr val="334155"/>
                </a:solidFill>
                <a:latin typeface="Arimo"/>
              </a:rPr>
              <a:t> </a:t>
            </a:r>
            <a:r>
              <a:rPr sz="1600" dirty="0" err="1">
                <a:solidFill>
                  <a:srgbClr val="334155"/>
                </a:solidFill>
                <a:latin typeface="Arimo"/>
              </a:rPr>
              <a:t>từ</a:t>
            </a:r>
            <a:r>
              <a:rPr sz="1600" dirty="0">
                <a:solidFill>
                  <a:srgbClr val="334155"/>
                </a:solidFill>
                <a:latin typeface="Arimo"/>
              </a:rPr>
              <a:t> 10 </a:t>
            </a:r>
            <a:r>
              <a:rPr sz="1600" dirty="0" err="1">
                <a:solidFill>
                  <a:srgbClr val="334155"/>
                </a:solidFill>
                <a:latin typeface="Arimo"/>
              </a:rPr>
              <a:t>đến</a:t>
            </a:r>
            <a:r>
              <a:rPr sz="1600" dirty="0">
                <a:solidFill>
                  <a:srgbClr val="334155"/>
                </a:solidFill>
                <a:latin typeface="Arimo"/>
              </a:rPr>
              <a:t> </a:t>
            </a:r>
            <a:r>
              <a:rPr sz="1600" dirty="0" err="1">
                <a:solidFill>
                  <a:srgbClr val="334155"/>
                </a:solidFill>
                <a:latin typeface="Arimo"/>
              </a:rPr>
              <a:t>dưới</a:t>
            </a:r>
            <a:r>
              <a:rPr sz="1600" dirty="0">
                <a:solidFill>
                  <a:srgbClr val="334155"/>
                </a:solidFill>
                <a:latin typeface="Arimo"/>
              </a:rPr>
              <a:t> 20 </a:t>
            </a:r>
            <a:r>
              <a:rPr sz="1600" dirty="0" err="1">
                <a:solidFill>
                  <a:srgbClr val="334155"/>
                </a:solidFill>
                <a:latin typeface="Arimo"/>
              </a:rPr>
              <a:t>đơn</a:t>
            </a:r>
            <a:r>
              <a:rPr sz="1600" dirty="0">
                <a:solidFill>
                  <a:srgbClr val="334155"/>
                </a:solidFill>
                <a:latin typeface="Arimo"/>
              </a:rPr>
              <a:t> </a:t>
            </a:r>
            <a:r>
              <a:rPr sz="1600" dirty="0" err="1">
                <a:solidFill>
                  <a:srgbClr val="334155"/>
                </a:solidFill>
                <a:latin typeface="Arimo"/>
              </a:rPr>
              <a:t>vị</a:t>
            </a:r>
            <a:r>
              <a:rPr sz="1600" dirty="0">
                <a:solidFill>
                  <a:srgbClr val="334155"/>
                </a:solidFill>
                <a:latin typeface="Arimo"/>
              </a:rPr>
              <a:t>, </a:t>
            </a:r>
            <a:r>
              <a:rPr sz="1600" dirty="0" err="1">
                <a:solidFill>
                  <a:srgbClr val="334155"/>
                </a:solidFill>
                <a:latin typeface="Arimo"/>
              </a:rPr>
              <a:t>địa</a:t>
            </a:r>
            <a:r>
              <a:rPr sz="1600" dirty="0">
                <a:solidFill>
                  <a:srgbClr val="334155"/>
                </a:solidFill>
                <a:latin typeface="Arimo"/>
              </a:rPr>
              <a:t> </a:t>
            </a:r>
            <a:r>
              <a:rPr sz="1600" dirty="0" err="1">
                <a:solidFill>
                  <a:srgbClr val="334155"/>
                </a:solidFill>
                <a:latin typeface="Arimo"/>
              </a:rPr>
              <a:t>phương</a:t>
            </a:r>
            <a:r>
              <a:rPr sz="1600" dirty="0">
                <a:solidFill>
                  <a:srgbClr val="334155"/>
                </a:solidFill>
                <a:latin typeface="Arimo"/>
              </a:rPr>
              <a:t> </a:t>
            </a:r>
            <a:r>
              <a:rPr sz="1600" dirty="0" err="1">
                <a:solidFill>
                  <a:srgbClr val="334155"/>
                </a:solidFill>
                <a:latin typeface="Arimo"/>
              </a:rPr>
              <a:t>trên</a:t>
            </a:r>
            <a:r>
              <a:rPr sz="1600" dirty="0">
                <a:solidFill>
                  <a:srgbClr val="334155"/>
                </a:solidFill>
                <a:latin typeface="Arimo"/>
              </a:rPr>
              <a:t> </a:t>
            </a:r>
            <a:r>
              <a:rPr sz="1600" dirty="0" err="1">
                <a:solidFill>
                  <a:srgbClr val="334155"/>
                </a:solidFill>
                <a:latin typeface="Arimo"/>
              </a:rPr>
              <a:t>địa</a:t>
            </a:r>
            <a:r>
              <a:rPr sz="1600" dirty="0">
                <a:solidFill>
                  <a:srgbClr val="334155"/>
                </a:solidFill>
                <a:latin typeface="Arimo"/>
              </a:rPr>
              <a:t> </a:t>
            </a:r>
            <a:r>
              <a:rPr sz="1600" dirty="0" err="1">
                <a:solidFill>
                  <a:srgbClr val="334155"/>
                </a:solidFill>
                <a:latin typeface="Arimo"/>
              </a:rPr>
              <a:t>bàn</a:t>
            </a:r>
            <a:r>
              <a:rPr sz="1600" dirty="0">
                <a:solidFill>
                  <a:srgbClr val="334155"/>
                </a:solidFill>
                <a:latin typeface="Arimo"/>
              </a:rPr>
              <a:t> </a:t>
            </a:r>
            <a:r>
              <a:rPr sz="1600" dirty="0" err="1">
                <a:solidFill>
                  <a:srgbClr val="334155"/>
                </a:solidFill>
                <a:latin typeface="Arimo"/>
              </a:rPr>
              <a:t>tỉnh</a:t>
            </a:r>
            <a:r>
              <a:rPr sz="1600" dirty="0">
                <a:solidFill>
                  <a:srgbClr val="334155"/>
                </a:solidFill>
                <a:latin typeface="Arimo"/>
              </a:rPr>
              <a:t>.</a:t>
            </a:r>
          </a:p>
        </p:txBody>
      </p:sp>
      <p:pic>
        <p:nvPicPr>
          <p:cNvPr id="17" name="Picture 16" descr="image.png"/>
          <p:cNvPicPr>
            <a:picLocks noChangeAspect="1"/>
          </p:cNvPicPr>
          <p:nvPr/>
        </p:nvPicPr>
        <p:blipFill>
          <a:blip r:embed="rId7"/>
          <a:stretch>
            <a:fillRect/>
          </a:stretch>
        </p:blipFill>
        <p:spPr>
          <a:xfrm>
            <a:off x="3576133" y="2546749"/>
            <a:ext cx="957263" cy="214313"/>
          </a:xfrm>
          <a:prstGeom prst="rect">
            <a:avLst/>
          </a:prstGeom>
        </p:spPr>
      </p:pic>
      <p:pic>
        <p:nvPicPr>
          <p:cNvPr id="18" name="Picture 17" descr="image.png"/>
          <p:cNvPicPr>
            <a:picLocks noChangeAspect="1"/>
          </p:cNvPicPr>
          <p:nvPr/>
        </p:nvPicPr>
        <p:blipFill>
          <a:blip r:embed="rId8"/>
          <a:stretch>
            <a:fillRect/>
          </a:stretch>
        </p:blipFill>
        <p:spPr>
          <a:xfrm>
            <a:off x="7622845" y="2523976"/>
            <a:ext cx="942975" cy="214313"/>
          </a:xfrm>
          <a:prstGeom prst="rect">
            <a:avLst/>
          </a:prstGeom>
        </p:spPr>
      </p:pic>
      <p:pic>
        <p:nvPicPr>
          <p:cNvPr id="19" name="Picture 18" descr="image.png"/>
          <p:cNvPicPr>
            <a:picLocks noChangeAspect="1"/>
          </p:cNvPicPr>
          <p:nvPr/>
        </p:nvPicPr>
        <p:blipFill>
          <a:blip r:embed="rId9"/>
          <a:stretch>
            <a:fillRect/>
          </a:stretch>
        </p:blipFill>
        <p:spPr>
          <a:xfrm>
            <a:off x="3409950" y="4021934"/>
            <a:ext cx="921544" cy="214313"/>
          </a:xfrm>
          <a:prstGeom prst="rect">
            <a:avLst/>
          </a:prstGeom>
        </p:spPr>
      </p:pic>
      <p:pic>
        <p:nvPicPr>
          <p:cNvPr id="20" name="Picture 19" descr="image.png"/>
          <p:cNvPicPr>
            <a:picLocks noChangeAspect="1"/>
          </p:cNvPicPr>
          <p:nvPr/>
        </p:nvPicPr>
        <p:blipFill>
          <a:blip r:embed="rId10"/>
          <a:stretch>
            <a:fillRect/>
          </a:stretch>
        </p:blipFill>
        <p:spPr>
          <a:xfrm>
            <a:off x="7762281" y="4011218"/>
            <a:ext cx="935831" cy="214313"/>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1" descr="image.png"/>
          <p:cNvPicPr>
            <a:picLocks noChangeAspect="1"/>
          </p:cNvPicPr>
          <p:nvPr/>
        </p:nvPicPr>
        <p:blipFill>
          <a:blip r:embed="rId2"/>
          <a:stretch>
            <a:fillRect/>
          </a:stretch>
        </p:blipFill>
        <p:spPr>
          <a:xfrm>
            <a:off x="1916906" y="2891432"/>
            <a:ext cx="9436894" cy="814388"/>
          </a:xfrm>
          <a:prstGeom prst="rect">
            <a:avLst/>
          </a:prstGeom>
        </p:spPr>
      </p:pic>
      <p:pic>
        <p:nvPicPr>
          <p:cNvPr id="3" name="Picture 2" descr="image.png"/>
          <p:cNvPicPr>
            <a:picLocks noChangeAspect="1"/>
          </p:cNvPicPr>
          <p:nvPr/>
        </p:nvPicPr>
        <p:blipFill>
          <a:blip r:embed="rId3"/>
          <a:stretch>
            <a:fillRect/>
          </a:stretch>
        </p:blipFill>
        <p:spPr>
          <a:xfrm>
            <a:off x="1916909" y="3891561"/>
            <a:ext cx="4089797" cy="696515"/>
          </a:xfrm>
          <a:prstGeom prst="rect">
            <a:avLst/>
          </a:prstGeom>
        </p:spPr>
      </p:pic>
      <p:pic>
        <p:nvPicPr>
          <p:cNvPr id="4" name="Picture 3" descr="image.png"/>
          <p:cNvPicPr>
            <a:picLocks noChangeAspect="1"/>
          </p:cNvPicPr>
          <p:nvPr/>
        </p:nvPicPr>
        <p:blipFill>
          <a:blip r:embed="rId4"/>
          <a:stretch>
            <a:fillRect/>
          </a:stretch>
        </p:blipFill>
        <p:spPr>
          <a:xfrm>
            <a:off x="6185299" y="3891561"/>
            <a:ext cx="5168501" cy="696515"/>
          </a:xfrm>
          <a:prstGeom prst="rect">
            <a:avLst/>
          </a:prstGeom>
        </p:spPr>
      </p:pic>
      <p:sp>
        <p:nvSpPr>
          <p:cNvPr id="5" name="TextBox 4"/>
          <p:cNvSpPr txBox="1"/>
          <p:nvPr/>
        </p:nvSpPr>
        <p:spPr>
          <a:xfrm>
            <a:off x="2295528" y="1192815"/>
            <a:ext cx="8372475" cy="329001"/>
          </a:xfrm>
          <a:prstGeom prst="rect">
            <a:avLst/>
          </a:prstGeom>
          <a:noFill/>
        </p:spPr>
        <p:txBody>
          <a:bodyPr wrap="square" lIns="0" tIns="0" rIns="0" bIns="0" anchor="ctr">
            <a:spAutoFit/>
          </a:bodyPr>
          <a:lstStyle/>
          <a:p>
            <a:pPr defTabSz="342900" eaLnBrk="1" fontAlgn="auto" hangingPunct="1">
              <a:spcBef>
                <a:spcPts val="0"/>
              </a:spcBef>
              <a:spcAft>
                <a:spcPts val="0"/>
              </a:spcAft>
            </a:pPr>
            <a:r>
              <a:rPr sz="2138" b="1">
                <a:solidFill>
                  <a:srgbClr val="1E3A8A"/>
                </a:solidFill>
                <a:latin typeface="Montserrat"/>
              </a:rPr>
              <a:t>Điều Kiện Đạt Điểm Công Nhận Cấp Tỉnh</a:t>
            </a:r>
          </a:p>
        </p:txBody>
      </p:sp>
      <p:sp>
        <p:nvSpPr>
          <p:cNvPr id="6" name="Rectangle 5"/>
          <p:cNvSpPr/>
          <p:nvPr/>
        </p:nvSpPr>
        <p:spPr>
          <a:xfrm>
            <a:off x="1916906" y="1600204"/>
            <a:ext cx="8358188" cy="21431"/>
          </a:xfrm>
          <a:prstGeom prst="rect">
            <a:avLst/>
          </a:prstGeom>
          <a:solidFill>
            <a:srgbClr val="E2E8F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342900" eaLnBrk="1" fontAlgn="auto" hangingPunct="1">
              <a:spcBef>
                <a:spcPts val="0"/>
              </a:spcBef>
              <a:spcAft>
                <a:spcPts val="0"/>
              </a:spcAft>
            </a:pPr>
            <a:endParaRPr sz="1350">
              <a:solidFill>
                <a:prstClr val="white"/>
              </a:solidFill>
              <a:latin typeface="Calibri"/>
            </a:endParaRPr>
          </a:p>
        </p:txBody>
      </p:sp>
      <p:pic>
        <p:nvPicPr>
          <p:cNvPr id="7" name="Picture 6" descr="image.png"/>
          <p:cNvPicPr>
            <a:picLocks noChangeAspect="1"/>
          </p:cNvPicPr>
          <p:nvPr/>
        </p:nvPicPr>
        <p:blipFill>
          <a:blip r:embed="rId5"/>
          <a:stretch>
            <a:fillRect/>
          </a:stretch>
        </p:blipFill>
        <p:spPr>
          <a:xfrm>
            <a:off x="1916909" y="1210868"/>
            <a:ext cx="271463" cy="271463"/>
          </a:xfrm>
          <a:prstGeom prst="rect">
            <a:avLst/>
          </a:prstGeom>
        </p:spPr>
      </p:pic>
      <p:sp>
        <p:nvSpPr>
          <p:cNvPr id="8" name="TextBox 7"/>
          <p:cNvSpPr txBox="1"/>
          <p:nvPr/>
        </p:nvSpPr>
        <p:spPr>
          <a:xfrm>
            <a:off x="2449103" y="3103312"/>
            <a:ext cx="8131016" cy="225126"/>
          </a:xfrm>
          <a:prstGeom prst="rect">
            <a:avLst/>
          </a:prstGeom>
          <a:noFill/>
        </p:spPr>
        <p:txBody>
          <a:bodyPr wrap="square" lIns="0" tIns="0" rIns="0" bIns="0" anchor="ctr">
            <a:spAutoFit/>
          </a:bodyPr>
          <a:lstStyle/>
          <a:p>
            <a:pPr defTabSz="342900" eaLnBrk="1" fontAlgn="auto" hangingPunct="1">
              <a:spcBef>
                <a:spcPts val="0"/>
              </a:spcBef>
              <a:spcAft>
                <a:spcPts val="0"/>
              </a:spcAft>
            </a:pPr>
            <a:r>
              <a:rPr sz="1463" b="1">
                <a:solidFill>
                  <a:srgbClr val="10B981"/>
                </a:solidFill>
                <a:latin typeface="Montserrat"/>
              </a:rPr>
              <a:t>Tổng Điểm Đạt Chuẩn: Từ 70 / 100 Điểm Trở Lên</a:t>
            </a:r>
          </a:p>
        </p:txBody>
      </p:sp>
      <p:sp>
        <p:nvSpPr>
          <p:cNvPr id="9" name="TextBox 8"/>
          <p:cNvSpPr txBox="1"/>
          <p:nvPr/>
        </p:nvSpPr>
        <p:spPr>
          <a:xfrm>
            <a:off x="2116931" y="3334348"/>
            <a:ext cx="8001000" cy="442429"/>
          </a:xfrm>
          <a:prstGeom prst="rect">
            <a:avLst/>
          </a:prstGeom>
          <a:noFill/>
        </p:spPr>
        <p:txBody>
          <a:bodyPr wrap="square" lIns="0" tIns="0" rIns="0" bIns="0" anchor="t">
            <a:spAutoFit/>
          </a:bodyPr>
          <a:lstStyle/>
          <a:p>
            <a:pPr defTabSz="342900" eaLnBrk="1" fontAlgn="auto" hangingPunct="1">
              <a:lnSpc>
                <a:spcPts val="1688"/>
              </a:lnSpc>
              <a:spcBef>
                <a:spcPts val="0"/>
              </a:spcBef>
              <a:spcAft>
                <a:spcPts val="0"/>
              </a:spcAft>
            </a:pPr>
            <a:r>
              <a:rPr sz="1600" dirty="0" err="1">
                <a:solidFill>
                  <a:srgbClr val="C00000"/>
                </a:solidFill>
                <a:latin typeface="Arimo"/>
              </a:rPr>
              <a:t>Mỗi</a:t>
            </a:r>
            <a:r>
              <a:rPr sz="1600" dirty="0">
                <a:solidFill>
                  <a:srgbClr val="C00000"/>
                </a:solidFill>
                <a:latin typeface="Arimo"/>
              </a:rPr>
              <a:t> </a:t>
            </a:r>
            <a:r>
              <a:rPr sz="1600" dirty="0" err="1">
                <a:solidFill>
                  <a:srgbClr val="C00000"/>
                </a:solidFill>
                <a:latin typeface="Arimo"/>
              </a:rPr>
              <a:t>sáng</a:t>
            </a:r>
            <a:r>
              <a:rPr sz="1600" dirty="0">
                <a:solidFill>
                  <a:srgbClr val="C00000"/>
                </a:solidFill>
                <a:latin typeface="Arimo"/>
              </a:rPr>
              <a:t> </a:t>
            </a:r>
            <a:r>
              <a:rPr sz="1600" dirty="0" err="1">
                <a:solidFill>
                  <a:srgbClr val="C00000"/>
                </a:solidFill>
                <a:latin typeface="Arimo"/>
              </a:rPr>
              <a:t>kiến</a:t>
            </a:r>
            <a:r>
              <a:rPr sz="1600" dirty="0">
                <a:solidFill>
                  <a:srgbClr val="C00000"/>
                </a:solidFill>
                <a:latin typeface="Arimo"/>
              </a:rPr>
              <a:t> </a:t>
            </a:r>
            <a:r>
              <a:rPr sz="1600" dirty="0" err="1">
                <a:solidFill>
                  <a:srgbClr val="C00000"/>
                </a:solidFill>
                <a:latin typeface="Arimo"/>
              </a:rPr>
              <a:t>được</a:t>
            </a:r>
            <a:r>
              <a:rPr sz="1600" dirty="0">
                <a:solidFill>
                  <a:srgbClr val="C00000"/>
                </a:solidFill>
                <a:latin typeface="Arimo"/>
              </a:rPr>
              <a:t> </a:t>
            </a:r>
            <a:r>
              <a:rPr sz="1600" dirty="0" err="1">
                <a:solidFill>
                  <a:srgbClr val="C00000"/>
                </a:solidFill>
                <a:latin typeface="Arimo"/>
              </a:rPr>
              <a:t>công</a:t>
            </a:r>
            <a:r>
              <a:rPr sz="1600" dirty="0">
                <a:solidFill>
                  <a:srgbClr val="C00000"/>
                </a:solidFill>
                <a:latin typeface="Arimo"/>
              </a:rPr>
              <a:t> </a:t>
            </a:r>
            <a:r>
              <a:rPr sz="1600" dirty="0" err="1">
                <a:solidFill>
                  <a:srgbClr val="C00000"/>
                </a:solidFill>
                <a:latin typeface="Arimo"/>
              </a:rPr>
              <a:t>nhận</a:t>
            </a:r>
            <a:r>
              <a:rPr sz="1600" dirty="0">
                <a:solidFill>
                  <a:srgbClr val="C00000"/>
                </a:solidFill>
                <a:latin typeface="Arimo"/>
              </a:rPr>
              <a:t> </a:t>
            </a:r>
            <a:r>
              <a:rPr sz="1600" dirty="0" err="1">
                <a:solidFill>
                  <a:srgbClr val="C00000"/>
                </a:solidFill>
                <a:latin typeface="Arimo"/>
              </a:rPr>
              <a:t>hiệu</a:t>
            </a:r>
            <a:r>
              <a:rPr sz="1600" dirty="0">
                <a:solidFill>
                  <a:srgbClr val="C00000"/>
                </a:solidFill>
                <a:latin typeface="Arimo"/>
              </a:rPr>
              <a:t> </a:t>
            </a:r>
            <a:r>
              <a:rPr sz="1600" dirty="0" err="1">
                <a:solidFill>
                  <a:srgbClr val="C00000"/>
                </a:solidFill>
                <a:latin typeface="Arimo"/>
              </a:rPr>
              <a:t>quả</a:t>
            </a:r>
            <a:r>
              <a:rPr sz="1600" dirty="0">
                <a:solidFill>
                  <a:srgbClr val="C00000"/>
                </a:solidFill>
                <a:latin typeface="Arimo"/>
              </a:rPr>
              <a:t> và </a:t>
            </a:r>
            <a:r>
              <a:rPr sz="1600" dirty="0" err="1">
                <a:solidFill>
                  <a:srgbClr val="C00000"/>
                </a:solidFill>
                <a:latin typeface="Arimo"/>
              </a:rPr>
              <a:t>khả</a:t>
            </a:r>
            <a:r>
              <a:rPr sz="1600" dirty="0">
                <a:solidFill>
                  <a:srgbClr val="C00000"/>
                </a:solidFill>
                <a:latin typeface="Arimo"/>
              </a:rPr>
              <a:t> </a:t>
            </a:r>
            <a:r>
              <a:rPr sz="1600" dirty="0" err="1">
                <a:solidFill>
                  <a:srgbClr val="C00000"/>
                </a:solidFill>
                <a:latin typeface="Arimo"/>
              </a:rPr>
              <a:t>năng</a:t>
            </a:r>
            <a:r>
              <a:rPr sz="1600" dirty="0">
                <a:solidFill>
                  <a:srgbClr val="C00000"/>
                </a:solidFill>
                <a:latin typeface="Arimo"/>
              </a:rPr>
              <a:t> </a:t>
            </a:r>
            <a:r>
              <a:rPr sz="1600" dirty="0" err="1">
                <a:solidFill>
                  <a:srgbClr val="C00000"/>
                </a:solidFill>
                <a:latin typeface="Arimo"/>
              </a:rPr>
              <a:t>nhân</a:t>
            </a:r>
            <a:r>
              <a:rPr sz="1600" dirty="0">
                <a:solidFill>
                  <a:srgbClr val="C00000"/>
                </a:solidFill>
                <a:latin typeface="Arimo"/>
              </a:rPr>
              <a:t> </a:t>
            </a:r>
            <a:r>
              <a:rPr sz="1600" dirty="0" err="1">
                <a:solidFill>
                  <a:srgbClr val="C00000"/>
                </a:solidFill>
                <a:latin typeface="Arimo"/>
              </a:rPr>
              <a:t>rộng</a:t>
            </a:r>
            <a:r>
              <a:rPr sz="1600" dirty="0">
                <a:solidFill>
                  <a:srgbClr val="C00000"/>
                </a:solidFill>
                <a:latin typeface="Arimo"/>
              </a:rPr>
              <a:t> </a:t>
            </a:r>
            <a:r>
              <a:rPr sz="1600" dirty="0" err="1">
                <a:solidFill>
                  <a:srgbClr val="C00000"/>
                </a:solidFill>
                <a:latin typeface="Arimo"/>
              </a:rPr>
              <a:t>cấp</a:t>
            </a:r>
            <a:r>
              <a:rPr sz="1600" dirty="0">
                <a:solidFill>
                  <a:srgbClr val="C00000"/>
                </a:solidFill>
                <a:latin typeface="Arimo"/>
              </a:rPr>
              <a:t> </a:t>
            </a:r>
            <a:r>
              <a:rPr sz="1600" dirty="0" err="1">
                <a:solidFill>
                  <a:srgbClr val="C00000"/>
                </a:solidFill>
                <a:latin typeface="Arimo"/>
              </a:rPr>
              <a:t>tỉnh</a:t>
            </a:r>
            <a:r>
              <a:rPr sz="1600" dirty="0">
                <a:solidFill>
                  <a:srgbClr val="C00000"/>
                </a:solidFill>
                <a:latin typeface="Arimo"/>
              </a:rPr>
              <a:t> </a:t>
            </a:r>
            <a:r>
              <a:rPr sz="1600" dirty="0" err="1">
                <a:solidFill>
                  <a:srgbClr val="C00000"/>
                </a:solidFill>
                <a:latin typeface="Arimo"/>
              </a:rPr>
              <a:t>bắt</a:t>
            </a:r>
            <a:r>
              <a:rPr sz="1600" dirty="0">
                <a:solidFill>
                  <a:srgbClr val="C00000"/>
                </a:solidFill>
                <a:latin typeface="Arimo"/>
              </a:rPr>
              <a:t> </a:t>
            </a:r>
            <a:r>
              <a:rPr sz="1600" dirty="0" err="1">
                <a:solidFill>
                  <a:srgbClr val="C00000"/>
                </a:solidFill>
                <a:latin typeface="Arimo"/>
              </a:rPr>
              <a:t>buộc</a:t>
            </a:r>
            <a:r>
              <a:rPr sz="1600" dirty="0">
                <a:solidFill>
                  <a:srgbClr val="C00000"/>
                </a:solidFill>
                <a:latin typeface="Arimo"/>
              </a:rPr>
              <a:t> </a:t>
            </a:r>
            <a:r>
              <a:rPr sz="1600" dirty="0" err="1">
                <a:solidFill>
                  <a:srgbClr val="C00000"/>
                </a:solidFill>
                <a:latin typeface="Arimo"/>
              </a:rPr>
              <a:t>phải</a:t>
            </a:r>
            <a:r>
              <a:rPr sz="1600" dirty="0">
                <a:solidFill>
                  <a:srgbClr val="C00000"/>
                </a:solidFill>
                <a:latin typeface="Arimo"/>
              </a:rPr>
              <a:t> </a:t>
            </a:r>
            <a:r>
              <a:rPr sz="1600" dirty="0" err="1">
                <a:solidFill>
                  <a:srgbClr val="C00000"/>
                </a:solidFill>
                <a:latin typeface="Arimo"/>
              </a:rPr>
              <a:t>đạt</a:t>
            </a:r>
            <a:r>
              <a:rPr sz="1600" dirty="0">
                <a:solidFill>
                  <a:srgbClr val="C00000"/>
                </a:solidFill>
                <a:latin typeface="Arimo"/>
              </a:rPr>
              <a:t> </a:t>
            </a:r>
            <a:r>
              <a:rPr sz="1600" dirty="0" err="1">
                <a:solidFill>
                  <a:srgbClr val="C00000"/>
                </a:solidFill>
                <a:latin typeface="Arimo"/>
              </a:rPr>
              <a:t>tổng</a:t>
            </a:r>
            <a:r>
              <a:rPr sz="1600" dirty="0">
                <a:solidFill>
                  <a:srgbClr val="C00000"/>
                </a:solidFill>
                <a:latin typeface="Arimo"/>
              </a:rPr>
              <a:t> </a:t>
            </a:r>
            <a:r>
              <a:rPr sz="1600" dirty="0" err="1">
                <a:solidFill>
                  <a:srgbClr val="C00000"/>
                </a:solidFill>
                <a:latin typeface="Arimo"/>
              </a:rPr>
              <a:t>điểm</a:t>
            </a:r>
            <a:r>
              <a:rPr sz="1600" dirty="0">
                <a:solidFill>
                  <a:srgbClr val="C00000"/>
                </a:solidFill>
                <a:latin typeface="Arimo"/>
              </a:rPr>
              <a:t> </a:t>
            </a:r>
            <a:r>
              <a:rPr sz="1600" dirty="0" err="1">
                <a:solidFill>
                  <a:srgbClr val="C00000"/>
                </a:solidFill>
                <a:latin typeface="Arimo"/>
              </a:rPr>
              <a:t>tối</a:t>
            </a:r>
            <a:r>
              <a:rPr sz="1600" dirty="0">
                <a:solidFill>
                  <a:srgbClr val="C00000"/>
                </a:solidFill>
                <a:latin typeface="Arimo"/>
              </a:rPr>
              <a:t> </a:t>
            </a:r>
            <a:r>
              <a:rPr sz="1600" dirty="0" err="1">
                <a:solidFill>
                  <a:srgbClr val="C00000"/>
                </a:solidFill>
                <a:latin typeface="Arimo"/>
              </a:rPr>
              <a:t>thiểu</a:t>
            </a:r>
            <a:r>
              <a:rPr sz="1600" dirty="0">
                <a:solidFill>
                  <a:srgbClr val="C00000"/>
                </a:solidFill>
                <a:latin typeface="Arimo"/>
              </a:rPr>
              <a:t> </a:t>
            </a:r>
            <a:r>
              <a:rPr sz="1600" dirty="0" err="1">
                <a:solidFill>
                  <a:srgbClr val="C00000"/>
                </a:solidFill>
                <a:latin typeface="Arimo"/>
              </a:rPr>
              <a:t>từ</a:t>
            </a:r>
            <a:r>
              <a:rPr sz="1600" dirty="0">
                <a:solidFill>
                  <a:srgbClr val="C00000"/>
                </a:solidFill>
                <a:latin typeface="Arimo"/>
              </a:rPr>
              <a:t> 70 </a:t>
            </a:r>
            <a:r>
              <a:rPr sz="1600" dirty="0" err="1">
                <a:solidFill>
                  <a:srgbClr val="C00000"/>
                </a:solidFill>
                <a:latin typeface="Arimo"/>
              </a:rPr>
              <a:t>điểm</a:t>
            </a:r>
            <a:r>
              <a:rPr sz="1600" dirty="0">
                <a:solidFill>
                  <a:srgbClr val="C00000"/>
                </a:solidFill>
                <a:latin typeface="Arimo"/>
              </a:rPr>
              <a:t>.</a:t>
            </a:r>
          </a:p>
        </p:txBody>
      </p:sp>
      <p:pic>
        <p:nvPicPr>
          <p:cNvPr id="10" name="Picture 9" descr="image.png"/>
          <p:cNvPicPr>
            <a:picLocks noChangeAspect="1"/>
          </p:cNvPicPr>
          <p:nvPr/>
        </p:nvPicPr>
        <p:blipFill>
          <a:blip r:embed="rId6"/>
          <a:stretch>
            <a:fillRect/>
          </a:stretch>
        </p:blipFill>
        <p:spPr>
          <a:xfrm>
            <a:off x="2116931" y="3070026"/>
            <a:ext cx="185738" cy="185738"/>
          </a:xfrm>
          <a:prstGeom prst="rect">
            <a:avLst/>
          </a:prstGeom>
        </p:spPr>
      </p:pic>
      <p:sp>
        <p:nvSpPr>
          <p:cNvPr id="11" name="TextBox 10"/>
          <p:cNvSpPr txBox="1"/>
          <p:nvPr/>
        </p:nvSpPr>
        <p:spPr>
          <a:xfrm>
            <a:off x="2266950" y="4021339"/>
            <a:ext cx="3761720" cy="190501"/>
          </a:xfrm>
          <a:prstGeom prst="rect">
            <a:avLst/>
          </a:prstGeom>
          <a:noFill/>
        </p:spPr>
        <p:txBody>
          <a:bodyPr wrap="square" lIns="0" tIns="0" rIns="0" bIns="0" anchor="ctr">
            <a:spAutoFit/>
          </a:bodyPr>
          <a:lstStyle/>
          <a:p>
            <a:pPr defTabSz="342900" eaLnBrk="1" fontAlgn="auto" hangingPunct="1">
              <a:spcBef>
                <a:spcPts val="0"/>
              </a:spcBef>
              <a:spcAft>
                <a:spcPts val="0"/>
              </a:spcAft>
            </a:pPr>
            <a:r>
              <a:rPr sz="1238" b="1">
                <a:solidFill>
                  <a:srgbClr val="0F172A"/>
                </a:solidFill>
                <a:latin typeface="Montserrat"/>
              </a:rPr>
              <a:t>Tiêu Chí I (Tính Mới)</a:t>
            </a:r>
          </a:p>
        </p:txBody>
      </p:sp>
      <p:sp>
        <p:nvSpPr>
          <p:cNvPr id="12" name="TextBox 11"/>
          <p:cNvSpPr txBox="1"/>
          <p:nvPr/>
        </p:nvSpPr>
        <p:spPr>
          <a:xfrm>
            <a:off x="2116934" y="4255889"/>
            <a:ext cx="3732609" cy="205184"/>
          </a:xfrm>
          <a:prstGeom prst="rect">
            <a:avLst/>
          </a:prstGeom>
          <a:noFill/>
        </p:spPr>
        <p:txBody>
          <a:bodyPr wrap="square" lIns="0" tIns="0" rIns="0" bIns="0" anchor="t">
            <a:spAutoFit/>
          </a:bodyPr>
          <a:lstStyle/>
          <a:p>
            <a:pPr defTabSz="342900" eaLnBrk="1" fontAlgn="auto" hangingPunct="1">
              <a:lnSpc>
                <a:spcPts val="1603"/>
              </a:lnSpc>
              <a:spcBef>
                <a:spcPts val="0"/>
              </a:spcBef>
              <a:spcAft>
                <a:spcPts val="0"/>
              </a:spcAft>
            </a:pPr>
            <a:r>
              <a:rPr sz="1350" dirty="0" err="1">
                <a:solidFill>
                  <a:srgbClr val="475569"/>
                </a:solidFill>
                <a:latin typeface="Arimo"/>
              </a:rPr>
              <a:t>Bắt</a:t>
            </a:r>
            <a:r>
              <a:rPr sz="1350" dirty="0">
                <a:solidFill>
                  <a:srgbClr val="475569"/>
                </a:solidFill>
                <a:latin typeface="Arimo"/>
              </a:rPr>
              <a:t> </a:t>
            </a:r>
            <a:r>
              <a:rPr sz="1350" dirty="0" err="1">
                <a:solidFill>
                  <a:srgbClr val="475569"/>
                </a:solidFill>
                <a:latin typeface="Arimo"/>
              </a:rPr>
              <a:t>buộc</a:t>
            </a:r>
            <a:r>
              <a:rPr sz="1350" dirty="0">
                <a:solidFill>
                  <a:srgbClr val="475569"/>
                </a:solidFill>
                <a:latin typeface="Arimo"/>
              </a:rPr>
              <a:t> </a:t>
            </a:r>
            <a:r>
              <a:rPr sz="1350" dirty="0" err="1">
                <a:solidFill>
                  <a:srgbClr val="475569"/>
                </a:solidFill>
                <a:latin typeface="Arimo"/>
              </a:rPr>
              <a:t>đạt</a:t>
            </a:r>
            <a:r>
              <a:rPr sz="1350" dirty="0">
                <a:solidFill>
                  <a:srgbClr val="475569"/>
                </a:solidFill>
                <a:latin typeface="Arimo"/>
              </a:rPr>
              <a:t> </a:t>
            </a:r>
            <a:r>
              <a:rPr sz="1350" dirty="0" err="1">
                <a:solidFill>
                  <a:srgbClr val="475569"/>
                </a:solidFill>
                <a:latin typeface="Arimo"/>
              </a:rPr>
              <a:t>từ</a:t>
            </a:r>
            <a:r>
              <a:rPr sz="1350" dirty="0">
                <a:solidFill>
                  <a:srgbClr val="475569"/>
                </a:solidFill>
                <a:latin typeface="Arimo"/>
              </a:rPr>
              <a:t> </a:t>
            </a:r>
            <a:r>
              <a:rPr sz="1350" b="1" dirty="0">
                <a:solidFill>
                  <a:srgbClr val="475569"/>
                </a:solidFill>
                <a:latin typeface="Arimo"/>
              </a:rPr>
              <a:t>10 </a:t>
            </a:r>
            <a:r>
              <a:rPr sz="1350" b="1" dirty="0" err="1">
                <a:solidFill>
                  <a:srgbClr val="475569"/>
                </a:solidFill>
                <a:latin typeface="Arimo"/>
              </a:rPr>
              <a:t>điểm</a:t>
            </a:r>
            <a:r>
              <a:rPr sz="1350" dirty="0">
                <a:solidFill>
                  <a:srgbClr val="475569"/>
                </a:solidFill>
                <a:latin typeface="Arimo"/>
              </a:rPr>
              <a:t> </a:t>
            </a:r>
            <a:r>
              <a:rPr sz="1350" dirty="0" err="1">
                <a:solidFill>
                  <a:srgbClr val="475569"/>
                </a:solidFill>
                <a:latin typeface="Arimo"/>
              </a:rPr>
              <a:t>trở</a:t>
            </a:r>
            <a:r>
              <a:rPr sz="1350" dirty="0">
                <a:solidFill>
                  <a:srgbClr val="475569"/>
                </a:solidFill>
                <a:latin typeface="Arimo"/>
              </a:rPr>
              <a:t> </a:t>
            </a:r>
            <a:r>
              <a:rPr sz="1350" dirty="0" err="1">
                <a:solidFill>
                  <a:srgbClr val="475569"/>
                </a:solidFill>
                <a:latin typeface="Arimo"/>
              </a:rPr>
              <a:t>lên</a:t>
            </a:r>
            <a:r>
              <a:rPr sz="1350" dirty="0">
                <a:solidFill>
                  <a:srgbClr val="475569"/>
                </a:solidFill>
                <a:latin typeface="Arimo"/>
              </a:rPr>
              <a:t>.</a:t>
            </a:r>
          </a:p>
        </p:txBody>
      </p:sp>
      <p:sp>
        <p:nvSpPr>
          <p:cNvPr id="13" name="TextBox 12"/>
          <p:cNvSpPr txBox="1"/>
          <p:nvPr/>
        </p:nvSpPr>
        <p:spPr>
          <a:xfrm>
            <a:off x="6556775" y="4021339"/>
            <a:ext cx="3739217" cy="190501"/>
          </a:xfrm>
          <a:prstGeom prst="rect">
            <a:avLst/>
          </a:prstGeom>
          <a:noFill/>
        </p:spPr>
        <p:txBody>
          <a:bodyPr wrap="square" lIns="0" tIns="0" rIns="0" bIns="0" anchor="ctr">
            <a:spAutoFit/>
          </a:bodyPr>
          <a:lstStyle/>
          <a:p>
            <a:pPr defTabSz="342900" eaLnBrk="1" fontAlgn="auto" hangingPunct="1">
              <a:spcBef>
                <a:spcPts val="0"/>
              </a:spcBef>
              <a:spcAft>
                <a:spcPts val="0"/>
              </a:spcAft>
            </a:pPr>
            <a:r>
              <a:rPr sz="1238" b="1">
                <a:solidFill>
                  <a:srgbClr val="0F172A"/>
                </a:solidFill>
                <a:latin typeface="Montserrat"/>
              </a:rPr>
              <a:t>Tiêu Chí II &amp; III</a:t>
            </a:r>
          </a:p>
        </p:txBody>
      </p:sp>
      <p:sp>
        <p:nvSpPr>
          <p:cNvPr id="14" name="TextBox 13"/>
          <p:cNvSpPr txBox="1"/>
          <p:nvPr/>
        </p:nvSpPr>
        <p:spPr>
          <a:xfrm>
            <a:off x="6385325" y="4255889"/>
            <a:ext cx="3732609" cy="205184"/>
          </a:xfrm>
          <a:prstGeom prst="rect">
            <a:avLst/>
          </a:prstGeom>
          <a:noFill/>
        </p:spPr>
        <p:txBody>
          <a:bodyPr wrap="square" lIns="0" tIns="0" rIns="0" bIns="0" anchor="t">
            <a:spAutoFit/>
          </a:bodyPr>
          <a:lstStyle/>
          <a:p>
            <a:pPr defTabSz="342900" eaLnBrk="1" fontAlgn="auto" hangingPunct="1">
              <a:lnSpc>
                <a:spcPts val="1603"/>
              </a:lnSpc>
              <a:spcBef>
                <a:spcPts val="0"/>
              </a:spcBef>
              <a:spcAft>
                <a:spcPts val="0"/>
              </a:spcAft>
            </a:pPr>
            <a:r>
              <a:rPr sz="1500" dirty="0" err="1">
                <a:solidFill>
                  <a:srgbClr val="475569"/>
                </a:solidFill>
                <a:latin typeface="Arimo"/>
              </a:rPr>
              <a:t>Mỗi</a:t>
            </a:r>
            <a:r>
              <a:rPr sz="1500" dirty="0">
                <a:solidFill>
                  <a:srgbClr val="475569"/>
                </a:solidFill>
                <a:latin typeface="Arimo"/>
              </a:rPr>
              <a:t> </a:t>
            </a:r>
            <a:r>
              <a:rPr sz="1500" dirty="0" err="1">
                <a:solidFill>
                  <a:srgbClr val="475569"/>
                </a:solidFill>
                <a:latin typeface="Arimo"/>
              </a:rPr>
              <a:t>tiêu</a:t>
            </a:r>
            <a:r>
              <a:rPr sz="1500" dirty="0">
                <a:solidFill>
                  <a:srgbClr val="475569"/>
                </a:solidFill>
                <a:latin typeface="Arimo"/>
              </a:rPr>
              <a:t> </a:t>
            </a:r>
            <a:r>
              <a:rPr sz="1500" dirty="0" err="1">
                <a:solidFill>
                  <a:srgbClr val="475569"/>
                </a:solidFill>
                <a:latin typeface="Arimo"/>
              </a:rPr>
              <a:t>chí</a:t>
            </a:r>
            <a:r>
              <a:rPr sz="1500" dirty="0">
                <a:solidFill>
                  <a:srgbClr val="475569"/>
                </a:solidFill>
                <a:latin typeface="Arimo"/>
              </a:rPr>
              <a:t> </a:t>
            </a:r>
            <a:r>
              <a:rPr sz="1500" dirty="0" err="1">
                <a:solidFill>
                  <a:srgbClr val="475569"/>
                </a:solidFill>
                <a:latin typeface="Arimo"/>
              </a:rPr>
              <a:t>phải</a:t>
            </a:r>
            <a:r>
              <a:rPr sz="1500" dirty="0">
                <a:solidFill>
                  <a:srgbClr val="475569"/>
                </a:solidFill>
                <a:latin typeface="Arimo"/>
              </a:rPr>
              <a:t> </a:t>
            </a:r>
            <a:r>
              <a:rPr sz="1500" dirty="0" err="1">
                <a:solidFill>
                  <a:srgbClr val="475569"/>
                </a:solidFill>
                <a:latin typeface="Arimo"/>
              </a:rPr>
              <a:t>đạt</a:t>
            </a:r>
            <a:r>
              <a:rPr sz="1500" dirty="0">
                <a:solidFill>
                  <a:srgbClr val="475569"/>
                </a:solidFill>
                <a:latin typeface="Arimo"/>
              </a:rPr>
              <a:t> </a:t>
            </a:r>
            <a:r>
              <a:rPr sz="1500" dirty="0" err="1">
                <a:solidFill>
                  <a:srgbClr val="475569"/>
                </a:solidFill>
                <a:latin typeface="Arimo"/>
              </a:rPr>
              <a:t>từ</a:t>
            </a:r>
            <a:r>
              <a:rPr sz="1500" dirty="0">
                <a:solidFill>
                  <a:srgbClr val="475569"/>
                </a:solidFill>
                <a:latin typeface="Arimo"/>
              </a:rPr>
              <a:t> </a:t>
            </a:r>
            <a:r>
              <a:rPr sz="1500" b="1" dirty="0">
                <a:solidFill>
                  <a:srgbClr val="475569"/>
                </a:solidFill>
                <a:latin typeface="Arimo"/>
              </a:rPr>
              <a:t>25 </a:t>
            </a:r>
            <a:r>
              <a:rPr sz="1500" b="1" dirty="0" err="1">
                <a:solidFill>
                  <a:srgbClr val="475569"/>
                </a:solidFill>
                <a:latin typeface="Arimo"/>
              </a:rPr>
              <a:t>điểm</a:t>
            </a:r>
            <a:r>
              <a:rPr sz="1500" dirty="0">
                <a:solidFill>
                  <a:srgbClr val="475569"/>
                </a:solidFill>
                <a:latin typeface="Arimo"/>
              </a:rPr>
              <a:t> </a:t>
            </a:r>
            <a:r>
              <a:rPr sz="1500" dirty="0" err="1">
                <a:solidFill>
                  <a:srgbClr val="475569"/>
                </a:solidFill>
                <a:latin typeface="Arimo"/>
              </a:rPr>
              <a:t>trở</a:t>
            </a:r>
            <a:r>
              <a:rPr sz="1500" dirty="0">
                <a:solidFill>
                  <a:srgbClr val="475569"/>
                </a:solidFill>
                <a:latin typeface="Arimo"/>
              </a:rPr>
              <a:t> </a:t>
            </a:r>
            <a:r>
              <a:rPr sz="1500" dirty="0" err="1">
                <a:solidFill>
                  <a:srgbClr val="475569"/>
                </a:solidFill>
                <a:latin typeface="Arimo"/>
              </a:rPr>
              <a:t>lên</a:t>
            </a:r>
            <a:r>
              <a:rPr sz="1500" dirty="0">
                <a:solidFill>
                  <a:srgbClr val="475569"/>
                </a:solidFill>
                <a:latin typeface="Arimo"/>
              </a:rPr>
              <a:t>.</a:t>
            </a:r>
          </a:p>
        </p:txBody>
      </p:sp>
      <p:pic>
        <p:nvPicPr>
          <p:cNvPr id="15" name="Picture 14" descr="image.png"/>
          <p:cNvPicPr>
            <a:picLocks noChangeAspect="1"/>
          </p:cNvPicPr>
          <p:nvPr/>
        </p:nvPicPr>
        <p:blipFill>
          <a:blip r:embed="rId7"/>
          <a:stretch>
            <a:fillRect/>
          </a:stretch>
        </p:blipFill>
        <p:spPr>
          <a:xfrm>
            <a:off x="2116935" y="4038007"/>
            <a:ext cx="78581" cy="157163"/>
          </a:xfrm>
          <a:prstGeom prst="rect">
            <a:avLst/>
          </a:prstGeom>
        </p:spPr>
      </p:pic>
      <p:pic>
        <p:nvPicPr>
          <p:cNvPr id="16" name="Picture 15" descr="image.png"/>
          <p:cNvPicPr>
            <a:picLocks noChangeAspect="1"/>
          </p:cNvPicPr>
          <p:nvPr/>
        </p:nvPicPr>
        <p:blipFill>
          <a:blip r:embed="rId8"/>
          <a:stretch>
            <a:fillRect/>
          </a:stretch>
        </p:blipFill>
        <p:spPr>
          <a:xfrm>
            <a:off x="6385324" y="4038007"/>
            <a:ext cx="100013" cy="157163"/>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1" descr="image.png"/>
          <p:cNvPicPr>
            <a:picLocks noChangeAspect="1"/>
          </p:cNvPicPr>
          <p:nvPr/>
        </p:nvPicPr>
        <p:blipFill>
          <a:blip r:embed="rId2"/>
          <a:stretch>
            <a:fillRect/>
          </a:stretch>
        </p:blipFill>
        <p:spPr>
          <a:xfrm>
            <a:off x="6238878" y="2239568"/>
            <a:ext cx="4036219" cy="3000375"/>
          </a:xfrm>
          <a:prstGeom prst="rect">
            <a:avLst/>
          </a:prstGeom>
        </p:spPr>
      </p:pic>
      <p:sp>
        <p:nvSpPr>
          <p:cNvPr id="3" name="TextBox 2"/>
          <p:cNvSpPr txBox="1"/>
          <p:nvPr/>
        </p:nvSpPr>
        <p:spPr>
          <a:xfrm>
            <a:off x="2366962" y="1111096"/>
            <a:ext cx="8301038" cy="492443"/>
          </a:xfrm>
          <a:prstGeom prst="rect">
            <a:avLst/>
          </a:prstGeom>
          <a:noFill/>
        </p:spPr>
        <p:txBody>
          <a:bodyPr wrap="square" lIns="0" tIns="0" rIns="0" bIns="0" anchor="ctr">
            <a:spAutoFit/>
          </a:bodyPr>
          <a:lstStyle/>
          <a:p>
            <a:pPr defTabSz="342900" eaLnBrk="1" fontAlgn="auto" hangingPunct="1">
              <a:spcBef>
                <a:spcPts val="0"/>
              </a:spcBef>
              <a:spcAft>
                <a:spcPts val="0"/>
              </a:spcAft>
            </a:pPr>
            <a:r>
              <a:rPr sz="3200" b="1" dirty="0" err="1">
                <a:solidFill>
                  <a:srgbClr val="1E3A8A"/>
                </a:solidFill>
                <a:latin typeface="Montserrat"/>
              </a:rPr>
              <a:t>Số</a:t>
            </a:r>
            <a:r>
              <a:rPr sz="3200" b="1" dirty="0">
                <a:solidFill>
                  <a:srgbClr val="1E3A8A"/>
                </a:solidFill>
                <a:latin typeface="Montserrat"/>
              </a:rPr>
              <a:t> </a:t>
            </a:r>
            <a:r>
              <a:rPr sz="3200" b="1" dirty="0" err="1">
                <a:solidFill>
                  <a:srgbClr val="1E3A8A"/>
                </a:solidFill>
                <a:latin typeface="Montserrat"/>
              </a:rPr>
              <a:t>Lượng</a:t>
            </a:r>
            <a:r>
              <a:rPr sz="3200" b="1" dirty="0">
                <a:solidFill>
                  <a:srgbClr val="1E3A8A"/>
                </a:solidFill>
                <a:latin typeface="Montserrat"/>
              </a:rPr>
              <a:t> </a:t>
            </a:r>
            <a:r>
              <a:rPr sz="3200" b="1" dirty="0" err="1">
                <a:solidFill>
                  <a:srgbClr val="1E3A8A"/>
                </a:solidFill>
                <a:latin typeface="Montserrat"/>
              </a:rPr>
              <a:t>Tác</a:t>
            </a:r>
            <a:r>
              <a:rPr sz="3200" b="1" dirty="0">
                <a:solidFill>
                  <a:srgbClr val="1E3A8A"/>
                </a:solidFill>
                <a:latin typeface="Montserrat"/>
              </a:rPr>
              <a:t> </a:t>
            </a:r>
            <a:r>
              <a:rPr sz="3200" b="1" dirty="0" err="1">
                <a:solidFill>
                  <a:srgbClr val="1E3A8A"/>
                </a:solidFill>
                <a:latin typeface="Montserrat"/>
              </a:rPr>
              <a:t>Giả</a:t>
            </a:r>
            <a:r>
              <a:rPr sz="3200" b="1" dirty="0">
                <a:solidFill>
                  <a:srgbClr val="1E3A8A"/>
                </a:solidFill>
                <a:latin typeface="Montserrat"/>
              </a:rPr>
              <a:t> &amp; </a:t>
            </a:r>
            <a:r>
              <a:rPr sz="3200" b="1" dirty="0" err="1">
                <a:solidFill>
                  <a:srgbClr val="1E3A8A"/>
                </a:solidFill>
                <a:latin typeface="Montserrat"/>
              </a:rPr>
              <a:t>Tỉ</a:t>
            </a:r>
            <a:r>
              <a:rPr sz="3200" b="1" dirty="0">
                <a:solidFill>
                  <a:srgbClr val="1E3A8A"/>
                </a:solidFill>
                <a:latin typeface="Montserrat"/>
              </a:rPr>
              <a:t> </a:t>
            </a:r>
            <a:r>
              <a:rPr sz="3200" b="1" dirty="0" err="1">
                <a:solidFill>
                  <a:srgbClr val="1E3A8A"/>
                </a:solidFill>
                <a:latin typeface="Montserrat"/>
              </a:rPr>
              <a:t>Lệ</a:t>
            </a:r>
            <a:r>
              <a:rPr sz="3200" b="1" dirty="0">
                <a:solidFill>
                  <a:srgbClr val="1E3A8A"/>
                </a:solidFill>
                <a:latin typeface="Montserrat"/>
              </a:rPr>
              <a:t> </a:t>
            </a:r>
            <a:r>
              <a:rPr sz="3200" b="1" dirty="0" err="1">
                <a:solidFill>
                  <a:srgbClr val="1E3A8A"/>
                </a:solidFill>
                <a:latin typeface="Montserrat"/>
              </a:rPr>
              <a:t>Đóng</a:t>
            </a:r>
            <a:r>
              <a:rPr sz="3200" b="1" dirty="0">
                <a:solidFill>
                  <a:srgbClr val="1E3A8A"/>
                </a:solidFill>
                <a:latin typeface="Montserrat"/>
              </a:rPr>
              <a:t> </a:t>
            </a:r>
            <a:r>
              <a:rPr sz="3200" b="1" dirty="0" err="1">
                <a:solidFill>
                  <a:srgbClr val="1E3A8A"/>
                </a:solidFill>
                <a:latin typeface="Montserrat"/>
              </a:rPr>
              <a:t>Góp</a:t>
            </a:r>
            <a:endParaRPr sz="3200" b="1" dirty="0">
              <a:solidFill>
                <a:srgbClr val="1E3A8A"/>
              </a:solidFill>
              <a:latin typeface="Montserrat"/>
            </a:endParaRPr>
          </a:p>
        </p:txBody>
      </p:sp>
      <p:sp>
        <p:nvSpPr>
          <p:cNvPr id="4" name="Rectangle 3"/>
          <p:cNvSpPr/>
          <p:nvPr/>
        </p:nvSpPr>
        <p:spPr>
          <a:xfrm>
            <a:off x="1916906" y="1600204"/>
            <a:ext cx="8358188" cy="21431"/>
          </a:xfrm>
          <a:prstGeom prst="rect">
            <a:avLst/>
          </a:prstGeom>
          <a:solidFill>
            <a:srgbClr val="E2E8F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342900" eaLnBrk="1" fontAlgn="auto" hangingPunct="1">
              <a:spcBef>
                <a:spcPts val="0"/>
              </a:spcBef>
              <a:spcAft>
                <a:spcPts val="0"/>
              </a:spcAft>
            </a:pPr>
            <a:endParaRPr>
              <a:solidFill>
                <a:prstClr val="white"/>
              </a:solidFill>
              <a:latin typeface="Calibri"/>
            </a:endParaRPr>
          </a:p>
        </p:txBody>
      </p:sp>
      <p:pic>
        <p:nvPicPr>
          <p:cNvPr id="5" name="Picture 4" descr="image.png"/>
          <p:cNvPicPr>
            <a:picLocks noChangeAspect="1"/>
          </p:cNvPicPr>
          <p:nvPr/>
        </p:nvPicPr>
        <p:blipFill>
          <a:blip r:embed="rId3"/>
          <a:stretch>
            <a:fillRect/>
          </a:stretch>
        </p:blipFill>
        <p:spPr>
          <a:xfrm>
            <a:off x="1916906" y="1210868"/>
            <a:ext cx="342900" cy="271463"/>
          </a:xfrm>
          <a:prstGeom prst="rect">
            <a:avLst/>
          </a:prstGeom>
        </p:spPr>
      </p:pic>
      <p:pic>
        <p:nvPicPr>
          <p:cNvPr id="6" name="Picture 5" descr="image.png"/>
          <p:cNvPicPr>
            <a:picLocks noChangeAspect="1"/>
          </p:cNvPicPr>
          <p:nvPr/>
        </p:nvPicPr>
        <p:blipFill>
          <a:blip r:embed="rId4"/>
          <a:stretch>
            <a:fillRect/>
          </a:stretch>
        </p:blipFill>
        <p:spPr>
          <a:xfrm>
            <a:off x="6246022" y="2246709"/>
            <a:ext cx="4021931" cy="2986088"/>
          </a:xfrm>
          <a:prstGeom prst="rect">
            <a:avLst/>
          </a:prstGeom>
        </p:spPr>
      </p:pic>
      <p:sp>
        <p:nvSpPr>
          <p:cNvPr id="7" name="Rectangle 6"/>
          <p:cNvSpPr/>
          <p:nvPr/>
        </p:nvSpPr>
        <p:spPr>
          <a:xfrm>
            <a:off x="6246022" y="4997053"/>
            <a:ext cx="4021931" cy="235744"/>
          </a:xfrm>
          <a:prstGeom prst="rect">
            <a:avLst/>
          </a:prstGeom>
          <a:solidFill>
            <a:srgbClr val="0F172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342900" eaLnBrk="1" fontAlgn="auto" hangingPunct="1">
              <a:spcBef>
                <a:spcPts val="0"/>
              </a:spcBef>
              <a:spcAft>
                <a:spcPts val="0"/>
              </a:spcAft>
            </a:pPr>
            <a:endParaRPr>
              <a:solidFill>
                <a:prstClr val="white"/>
              </a:solidFill>
              <a:latin typeface="Calibri"/>
            </a:endParaRPr>
          </a:p>
        </p:txBody>
      </p:sp>
      <p:sp>
        <p:nvSpPr>
          <p:cNvPr id="8" name="TextBox 7"/>
          <p:cNvSpPr txBox="1"/>
          <p:nvPr/>
        </p:nvSpPr>
        <p:spPr>
          <a:xfrm>
            <a:off x="6353178" y="5054204"/>
            <a:ext cx="3807619" cy="369332"/>
          </a:xfrm>
          <a:prstGeom prst="rect">
            <a:avLst/>
          </a:prstGeom>
          <a:noFill/>
        </p:spPr>
        <p:txBody>
          <a:bodyPr wrap="square" lIns="0" tIns="0" rIns="0" bIns="0" anchor="t">
            <a:spAutoFit/>
          </a:bodyPr>
          <a:lstStyle/>
          <a:p>
            <a:pPr algn="ctr" defTabSz="342900" eaLnBrk="1" fontAlgn="auto" hangingPunct="1">
              <a:spcBef>
                <a:spcPts val="0"/>
              </a:spcBef>
              <a:spcAft>
                <a:spcPts val="0"/>
              </a:spcAft>
            </a:pPr>
            <a:r>
              <a:rPr sz="1200">
                <a:solidFill>
                  <a:srgbClr val="FFFFFF"/>
                </a:solidFill>
                <a:latin typeface="Arimo"/>
              </a:rPr>
              <a:t>Sự phối hợp nhóm cần có phân công rõ ràng và minh chứng đóng góp</a:t>
            </a:r>
          </a:p>
        </p:txBody>
      </p:sp>
      <p:sp>
        <p:nvSpPr>
          <p:cNvPr id="9" name="TextBox 8"/>
          <p:cNvSpPr txBox="1"/>
          <p:nvPr/>
        </p:nvSpPr>
        <p:spPr>
          <a:xfrm>
            <a:off x="1697831" y="2150267"/>
            <a:ext cx="4255295" cy="449226"/>
          </a:xfrm>
          <a:prstGeom prst="rect">
            <a:avLst/>
          </a:prstGeom>
          <a:noFill/>
        </p:spPr>
        <p:txBody>
          <a:bodyPr wrap="square" lIns="0" tIns="0" rIns="0" bIns="0" anchor="t">
            <a:spAutoFit/>
          </a:bodyPr>
          <a:lstStyle/>
          <a:p>
            <a:pPr defTabSz="342900" eaLnBrk="1" fontAlgn="auto" hangingPunct="1">
              <a:lnSpc>
                <a:spcPts val="1688"/>
              </a:lnSpc>
              <a:spcBef>
                <a:spcPts val="0"/>
              </a:spcBef>
              <a:spcAft>
                <a:spcPts val="0"/>
              </a:spcAft>
            </a:pPr>
            <a:r>
              <a:rPr sz="2000" b="1" dirty="0" err="1">
                <a:solidFill>
                  <a:srgbClr val="334155"/>
                </a:solidFill>
                <a:latin typeface="Arimo"/>
              </a:rPr>
              <a:t>Sáng</a:t>
            </a:r>
            <a:r>
              <a:rPr sz="2000" b="1" dirty="0">
                <a:solidFill>
                  <a:srgbClr val="334155"/>
                </a:solidFill>
                <a:latin typeface="Arimo"/>
              </a:rPr>
              <a:t> </a:t>
            </a:r>
            <a:r>
              <a:rPr sz="2000" b="1" dirty="0" err="1">
                <a:solidFill>
                  <a:srgbClr val="334155"/>
                </a:solidFill>
                <a:latin typeface="Arimo"/>
              </a:rPr>
              <a:t>kiến</a:t>
            </a:r>
            <a:r>
              <a:rPr sz="2000" b="1" dirty="0">
                <a:solidFill>
                  <a:srgbClr val="334155"/>
                </a:solidFill>
                <a:latin typeface="Arimo"/>
              </a:rPr>
              <a:t> thông </a:t>
            </a:r>
            <a:r>
              <a:rPr sz="2000" b="1" dirty="0" err="1">
                <a:solidFill>
                  <a:srgbClr val="334155"/>
                </a:solidFill>
                <a:latin typeface="Arimo"/>
              </a:rPr>
              <a:t>thường</a:t>
            </a:r>
            <a:r>
              <a:rPr sz="2000" b="1" dirty="0">
                <a:solidFill>
                  <a:srgbClr val="334155"/>
                </a:solidFill>
                <a:latin typeface="Arimo"/>
              </a:rPr>
              <a:t>:</a:t>
            </a:r>
            <a:r>
              <a:rPr sz="2000" dirty="0">
                <a:solidFill>
                  <a:srgbClr val="334155"/>
                </a:solidFill>
                <a:latin typeface="Arimo"/>
              </a:rPr>
              <a:t> </a:t>
            </a:r>
            <a:r>
              <a:rPr sz="2000" dirty="0" err="1">
                <a:solidFill>
                  <a:srgbClr val="334155"/>
                </a:solidFill>
                <a:latin typeface="Arimo"/>
              </a:rPr>
              <a:t>Tối</a:t>
            </a:r>
            <a:r>
              <a:rPr sz="2000" dirty="0">
                <a:solidFill>
                  <a:srgbClr val="334155"/>
                </a:solidFill>
                <a:latin typeface="Arimo"/>
              </a:rPr>
              <a:t> </a:t>
            </a:r>
            <a:r>
              <a:rPr sz="2000" dirty="0" err="1">
                <a:solidFill>
                  <a:srgbClr val="334155"/>
                </a:solidFill>
                <a:latin typeface="Arimo"/>
              </a:rPr>
              <a:t>đa</a:t>
            </a:r>
            <a:r>
              <a:rPr sz="2000" dirty="0">
                <a:solidFill>
                  <a:srgbClr val="334155"/>
                </a:solidFill>
                <a:latin typeface="Arimo"/>
              </a:rPr>
              <a:t> </a:t>
            </a:r>
            <a:r>
              <a:rPr sz="2000" dirty="0" err="1">
                <a:solidFill>
                  <a:srgbClr val="334155"/>
                </a:solidFill>
                <a:latin typeface="Arimo"/>
              </a:rPr>
              <a:t>không</a:t>
            </a:r>
            <a:r>
              <a:rPr sz="2000" dirty="0">
                <a:solidFill>
                  <a:srgbClr val="334155"/>
                </a:solidFill>
                <a:latin typeface="Arimo"/>
              </a:rPr>
              <a:t> </a:t>
            </a:r>
            <a:r>
              <a:rPr sz="2000" dirty="0" err="1">
                <a:solidFill>
                  <a:srgbClr val="334155"/>
                </a:solidFill>
                <a:latin typeface="Arimo"/>
              </a:rPr>
              <a:t>quá</a:t>
            </a:r>
            <a:r>
              <a:rPr sz="2000" dirty="0">
                <a:solidFill>
                  <a:srgbClr val="334155"/>
                </a:solidFill>
                <a:latin typeface="Arimo"/>
              </a:rPr>
              <a:t> </a:t>
            </a:r>
            <a:r>
              <a:rPr sz="2000" b="1" dirty="0">
                <a:solidFill>
                  <a:srgbClr val="334155"/>
                </a:solidFill>
                <a:latin typeface="Arimo"/>
              </a:rPr>
              <a:t>02 </a:t>
            </a:r>
            <a:r>
              <a:rPr sz="2000" b="1" dirty="0" err="1">
                <a:solidFill>
                  <a:srgbClr val="334155"/>
                </a:solidFill>
                <a:latin typeface="Arimo"/>
              </a:rPr>
              <a:t>người</a:t>
            </a:r>
            <a:r>
              <a:rPr sz="2000" dirty="0">
                <a:solidFill>
                  <a:srgbClr val="334155"/>
                </a:solidFill>
                <a:latin typeface="Arimo"/>
              </a:rPr>
              <a:t> </a:t>
            </a:r>
            <a:r>
              <a:rPr sz="2000" dirty="0" err="1">
                <a:solidFill>
                  <a:srgbClr val="334155"/>
                </a:solidFill>
                <a:latin typeface="Arimo"/>
              </a:rPr>
              <a:t>cùng</a:t>
            </a:r>
            <a:r>
              <a:rPr sz="2000" dirty="0">
                <a:solidFill>
                  <a:srgbClr val="334155"/>
                </a:solidFill>
                <a:latin typeface="Arimo"/>
              </a:rPr>
              <a:t> </a:t>
            </a:r>
            <a:r>
              <a:rPr sz="2000" dirty="0" err="1">
                <a:solidFill>
                  <a:srgbClr val="334155"/>
                </a:solidFill>
                <a:latin typeface="Arimo"/>
              </a:rPr>
              <a:t>đứng</a:t>
            </a:r>
            <a:r>
              <a:rPr sz="2000" dirty="0">
                <a:solidFill>
                  <a:srgbClr val="334155"/>
                </a:solidFill>
                <a:latin typeface="Arimo"/>
              </a:rPr>
              <a:t> </a:t>
            </a:r>
            <a:r>
              <a:rPr sz="2000" dirty="0" err="1">
                <a:solidFill>
                  <a:srgbClr val="334155"/>
                </a:solidFill>
                <a:latin typeface="Arimo"/>
              </a:rPr>
              <a:t>tên</a:t>
            </a:r>
            <a:r>
              <a:rPr sz="2000" dirty="0">
                <a:solidFill>
                  <a:srgbClr val="334155"/>
                </a:solidFill>
                <a:latin typeface="Arimo"/>
              </a:rPr>
              <a:t> </a:t>
            </a:r>
            <a:r>
              <a:rPr sz="2000" dirty="0" err="1">
                <a:solidFill>
                  <a:srgbClr val="334155"/>
                </a:solidFill>
                <a:latin typeface="Arimo"/>
              </a:rPr>
              <a:t>tác</a:t>
            </a:r>
            <a:r>
              <a:rPr sz="2000" dirty="0">
                <a:solidFill>
                  <a:srgbClr val="334155"/>
                </a:solidFill>
                <a:latin typeface="Arimo"/>
              </a:rPr>
              <a:t> </a:t>
            </a:r>
            <a:r>
              <a:rPr sz="2000" dirty="0" err="1">
                <a:solidFill>
                  <a:srgbClr val="334155"/>
                </a:solidFill>
                <a:latin typeface="Arimo"/>
              </a:rPr>
              <a:t>giả</a:t>
            </a:r>
            <a:r>
              <a:rPr sz="2000" dirty="0">
                <a:solidFill>
                  <a:srgbClr val="334155"/>
                </a:solidFill>
                <a:latin typeface="Arimo"/>
              </a:rPr>
              <a:t>.</a:t>
            </a:r>
          </a:p>
        </p:txBody>
      </p:sp>
      <p:sp>
        <p:nvSpPr>
          <p:cNvPr id="10" name="TextBox 9"/>
          <p:cNvSpPr txBox="1"/>
          <p:nvPr/>
        </p:nvSpPr>
        <p:spPr>
          <a:xfrm>
            <a:off x="1697829" y="2906716"/>
            <a:ext cx="4036218" cy="667234"/>
          </a:xfrm>
          <a:prstGeom prst="rect">
            <a:avLst/>
          </a:prstGeom>
          <a:noFill/>
        </p:spPr>
        <p:txBody>
          <a:bodyPr wrap="square" lIns="0" tIns="0" rIns="0" bIns="0" anchor="t">
            <a:spAutoFit/>
          </a:bodyPr>
          <a:lstStyle/>
          <a:p>
            <a:pPr defTabSz="342900" eaLnBrk="1" fontAlgn="auto" hangingPunct="1">
              <a:lnSpc>
                <a:spcPts val="1688"/>
              </a:lnSpc>
              <a:spcBef>
                <a:spcPts val="0"/>
              </a:spcBef>
              <a:spcAft>
                <a:spcPts val="0"/>
              </a:spcAft>
            </a:pPr>
            <a:r>
              <a:rPr sz="2000" b="1" dirty="0" err="1">
                <a:solidFill>
                  <a:srgbClr val="334155"/>
                </a:solidFill>
                <a:latin typeface="Arimo"/>
              </a:rPr>
              <a:t>Sáng</a:t>
            </a:r>
            <a:r>
              <a:rPr sz="2000" b="1" dirty="0">
                <a:solidFill>
                  <a:srgbClr val="334155"/>
                </a:solidFill>
                <a:latin typeface="Arimo"/>
              </a:rPr>
              <a:t> </a:t>
            </a:r>
            <a:r>
              <a:rPr sz="2000" b="1" dirty="0" err="1">
                <a:solidFill>
                  <a:srgbClr val="334155"/>
                </a:solidFill>
                <a:latin typeface="Arimo"/>
              </a:rPr>
              <a:t>kiến</a:t>
            </a:r>
            <a:r>
              <a:rPr sz="2000" b="1" dirty="0">
                <a:solidFill>
                  <a:srgbClr val="334155"/>
                </a:solidFill>
                <a:latin typeface="Arimo"/>
              </a:rPr>
              <a:t> </a:t>
            </a:r>
            <a:r>
              <a:rPr sz="2000" b="1" dirty="0" err="1">
                <a:solidFill>
                  <a:srgbClr val="334155"/>
                </a:solidFill>
                <a:latin typeface="Arimo"/>
              </a:rPr>
              <a:t>quy</a:t>
            </a:r>
            <a:r>
              <a:rPr sz="2000" b="1" dirty="0">
                <a:solidFill>
                  <a:srgbClr val="334155"/>
                </a:solidFill>
                <a:latin typeface="Arimo"/>
              </a:rPr>
              <a:t> </a:t>
            </a:r>
            <a:r>
              <a:rPr sz="2000" b="1" dirty="0" err="1">
                <a:solidFill>
                  <a:srgbClr val="334155"/>
                </a:solidFill>
                <a:latin typeface="Arimo"/>
              </a:rPr>
              <a:t>mô</a:t>
            </a:r>
            <a:r>
              <a:rPr sz="2000" b="1" dirty="0">
                <a:solidFill>
                  <a:srgbClr val="334155"/>
                </a:solidFill>
                <a:latin typeface="Arimo"/>
              </a:rPr>
              <a:t> </a:t>
            </a:r>
            <a:r>
              <a:rPr sz="2000" b="1" dirty="0" err="1">
                <a:solidFill>
                  <a:srgbClr val="334155"/>
                </a:solidFill>
                <a:latin typeface="Arimo"/>
              </a:rPr>
              <a:t>lớn</a:t>
            </a:r>
            <a:r>
              <a:rPr sz="2000" b="1" dirty="0">
                <a:solidFill>
                  <a:srgbClr val="334155"/>
                </a:solidFill>
                <a:latin typeface="Arimo"/>
              </a:rPr>
              <a:t>:</a:t>
            </a:r>
            <a:r>
              <a:rPr sz="2000" dirty="0">
                <a:solidFill>
                  <a:srgbClr val="334155"/>
                </a:solidFill>
                <a:latin typeface="Arimo"/>
              </a:rPr>
              <a:t> Trường </a:t>
            </a:r>
            <a:r>
              <a:rPr sz="2000" dirty="0" err="1">
                <a:solidFill>
                  <a:srgbClr val="334155"/>
                </a:solidFill>
                <a:latin typeface="Arimo"/>
              </a:rPr>
              <a:t>hợp</a:t>
            </a:r>
            <a:r>
              <a:rPr sz="2000" dirty="0">
                <a:solidFill>
                  <a:srgbClr val="334155"/>
                </a:solidFill>
                <a:latin typeface="Arimo"/>
              </a:rPr>
              <a:t> </a:t>
            </a:r>
            <a:r>
              <a:rPr sz="2000" dirty="0" err="1">
                <a:solidFill>
                  <a:srgbClr val="334155"/>
                </a:solidFill>
                <a:latin typeface="Arimo"/>
              </a:rPr>
              <a:t>ảnh</a:t>
            </a:r>
            <a:r>
              <a:rPr sz="2000" dirty="0">
                <a:solidFill>
                  <a:srgbClr val="334155"/>
                </a:solidFill>
                <a:latin typeface="Arimo"/>
              </a:rPr>
              <a:t> </a:t>
            </a:r>
            <a:r>
              <a:rPr sz="2000" dirty="0" err="1">
                <a:solidFill>
                  <a:srgbClr val="334155"/>
                </a:solidFill>
                <a:latin typeface="Arimo"/>
              </a:rPr>
              <a:t>hưởng</a:t>
            </a:r>
            <a:r>
              <a:rPr sz="2000" dirty="0">
                <a:solidFill>
                  <a:srgbClr val="334155"/>
                </a:solidFill>
                <a:latin typeface="Arimo"/>
              </a:rPr>
              <a:t> </a:t>
            </a:r>
            <a:r>
              <a:rPr sz="2000" dirty="0" err="1">
                <a:solidFill>
                  <a:srgbClr val="334155"/>
                </a:solidFill>
                <a:latin typeface="Arimo"/>
              </a:rPr>
              <a:t>toàn</a:t>
            </a:r>
            <a:r>
              <a:rPr sz="2000" dirty="0">
                <a:solidFill>
                  <a:srgbClr val="334155"/>
                </a:solidFill>
                <a:latin typeface="Arimo"/>
              </a:rPr>
              <a:t> </a:t>
            </a:r>
            <a:r>
              <a:rPr sz="2000" dirty="0" err="1">
                <a:solidFill>
                  <a:srgbClr val="334155"/>
                </a:solidFill>
                <a:latin typeface="Arimo"/>
              </a:rPr>
              <a:t>tỉnh</a:t>
            </a:r>
            <a:r>
              <a:rPr sz="2000" dirty="0">
                <a:solidFill>
                  <a:srgbClr val="334155"/>
                </a:solidFill>
                <a:latin typeface="Arimo"/>
              </a:rPr>
              <a:t> </a:t>
            </a:r>
            <a:r>
              <a:rPr sz="2000" dirty="0" err="1">
                <a:solidFill>
                  <a:srgbClr val="334155"/>
                </a:solidFill>
                <a:latin typeface="Arimo"/>
              </a:rPr>
              <a:t>hoặc</a:t>
            </a:r>
            <a:r>
              <a:rPr sz="2000" dirty="0">
                <a:solidFill>
                  <a:srgbClr val="334155"/>
                </a:solidFill>
                <a:latin typeface="Arimo"/>
              </a:rPr>
              <a:t> </a:t>
            </a:r>
            <a:r>
              <a:rPr sz="2000" dirty="0" err="1">
                <a:solidFill>
                  <a:srgbClr val="334155"/>
                </a:solidFill>
                <a:latin typeface="Arimo"/>
              </a:rPr>
              <a:t>ngành</a:t>
            </a:r>
            <a:r>
              <a:rPr sz="2000" dirty="0">
                <a:solidFill>
                  <a:srgbClr val="334155"/>
                </a:solidFill>
                <a:latin typeface="Arimo"/>
              </a:rPr>
              <a:t> </a:t>
            </a:r>
            <a:r>
              <a:rPr sz="2000" dirty="0" err="1">
                <a:solidFill>
                  <a:srgbClr val="334155"/>
                </a:solidFill>
                <a:latin typeface="Arimo"/>
              </a:rPr>
              <a:t>lớn</a:t>
            </a:r>
            <a:r>
              <a:rPr sz="2000" dirty="0">
                <a:solidFill>
                  <a:srgbClr val="334155"/>
                </a:solidFill>
                <a:latin typeface="Arimo"/>
              </a:rPr>
              <a:t>, </a:t>
            </a:r>
            <a:r>
              <a:rPr sz="2000" dirty="0" err="1">
                <a:solidFill>
                  <a:srgbClr val="334155"/>
                </a:solidFill>
                <a:latin typeface="Arimo"/>
              </a:rPr>
              <a:t>công</a:t>
            </a:r>
            <a:r>
              <a:rPr sz="2000" dirty="0">
                <a:solidFill>
                  <a:srgbClr val="334155"/>
                </a:solidFill>
                <a:latin typeface="Arimo"/>
              </a:rPr>
              <a:t> </a:t>
            </a:r>
            <a:r>
              <a:rPr sz="2000" dirty="0" err="1">
                <a:solidFill>
                  <a:srgbClr val="334155"/>
                </a:solidFill>
                <a:latin typeface="Arimo"/>
              </a:rPr>
              <a:t>nhận</a:t>
            </a:r>
            <a:r>
              <a:rPr sz="2000" dirty="0">
                <a:solidFill>
                  <a:srgbClr val="334155"/>
                </a:solidFill>
                <a:latin typeface="Arimo"/>
              </a:rPr>
              <a:t> </a:t>
            </a:r>
            <a:r>
              <a:rPr sz="2000" dirty="0" err="1">
                <a:solidFill>
                  <a:srgbClr val="334155"/>
                </a:solidFill>
                <a:latin typeface="Arimo"/>
              </a:rPr>
              <a:t>tối</a:t>
            </a:r>
            <a:r>
              <a:rPr sz="2000" dirty="0">
                <a:solidFill>
                  <a:srgbClr val="334155"/>
                </a:solidFill>
                <a:latin typeface="Arimo"/>
              </a:rPr>
              <a:t> </a:t>
            </a:r>
            <a:r>
              <a:rPr sz="2000" dirty="0" err="1">
                <a:solidFill>
                  <a:srgbClr val="334155"/>
                </a:solidFill>
                <a:latin typeface="Arimo"/>
              </a:rPr>
              <a:t>đa</a:t>
            </a:r>
            <a:r>
              <a:rPr sz="2000" dirty="0">
                <a:solidFill>
                  <a:srgbClr val="334155"/>
                </a:solidFill>
                <a:latin typeface="Arimo"/>
              </a:rPr>
              <a:t> </a:t>
            </a:r>
            <a:r>
              <a:rPr sz="2000" dirty="0" err="1">
                <a:solidFill>
                  <a:srgbClr val="334155"/>
                </a:solidFill>
                <a:latin typeface="Arimo"/>
              </a:rPr>
              <a:t>không</a:t>
            </a:r>
            <a:r>
              <a:rPr sz="2000" dirty="0">
                <a:solidFill>
                  <a:srgbClr val="334155"/>
                </a:solidFill>
                <a:latin typeface="Arimo"/>
              </a:rPr>
              <a:t> </a:t>
            </a:r>
            <a:r>
              <a:rPr sz="2000" dirty="0" err="1">
                <a:solidFill>
                  <a:srgbClr val="334155"/>
                </a:solidFill>
                <a:latin typeface="Arimo"/>
              </a:rPr>
              <a:t>quá</a:t>
            </a:r>
            <a:r>
              <a:rPr sz="2000" dirty="0">
                <a:solidFill>
                  <a:srgbClr val="334155"/>
                </a:solidFill>
                <a:latin typeface="Arimo"/>
              </a:rPr>
              <a:t> </a:t>
            </a:r>
            <a:r>
              <a:rPr sz="2000" b="1" dirty="0">
                <a:solidFill>
                  <a:srgbClr val="334155"/>
                </a:solidFill>
                <a:latin typeface="Arimo"/>
              </a:rPr>
              <a:t>03 </a:t>
            </a:r>
            <a:r>
              <a:rPr sz="2000" b="1" dirty="0" err="1">
                <a:solidFill>
                  <a:srgbClr val="334155"/>
                </a:solidFill>
                <a:latin typeface="Arimo"/>
              </a:rPr>
              <a:t>người</a:t>
            </a:r>
            <a:r>
              <a:rPr sz="2000" dirty="0">
                <a:solidFill>
                  <a:srgbClr val="334155"/>
                </a:solidFill>
                <a:latin typeface="Arimo"/>
              </a:rPr>
              <a:t>.</a:t>
            </a:r>
          </a:p>
        </p:txBody>
      </p:sp>
      <p:sp>
        <p:nvSpPr>
          <p:cNvPr id="11" name="TextBox 10"/>
          <p:cNvSpPr txBox="1"/>
          <p:nvPr/>
        </p:nvSpPr>
        <p:spPr>
          <a:xfrm>
            <a:off x="1697830" y="3832475"/>
            <a:ext cx="4036217" cy="667234"/>
          </a:xfrm>
          <a:prstGeom prst="rect">
            <a:avLst/>
          </a:prstGeom>
          <a:noFill/>
        </p:spPr>
        <p:txBody>
          <a:bodyPr wrap="square" lIns="0" tIns="0" rIns="0" bIns="0" anchor="t">
            <a:spAutoFit/>
          </a:bodyPr>
          <a:lstStyle/>
          <a:p>
            <a:pPr defTabSz="342900" eaLnBrk="1" fontAlgn="auto" hangingPunct="1">
              <a:lnSpc>
                <a:spcPts val="1688"/>
              </a:lnSpc>
              <a:spcBef>
                <a:spcPts val="0"/>
              </a:spcBef>
              <a:spcAft>
                <a:spcPts val="0"/>
              </a:spcAft>
            </a:pPr>
            <a:r>
              <a:rPr sz="2000" b="1" dirty="0" err="1">
                <a:solidFill>
                  <a:srgbClr val="334155"/>
                </a:solidFill>
                <a:latin typeface="Arimo"/>
              </a:rPr>
              <a:t>Tỉ</a:t>
            </a:r>
            <a:r>
              <a:rPr sz="2000" b="1" dirty="0">
                <a:solidFill>
                  <a:srgbClr val="334155"/>
                </a:solidFill>
                <a:latin typeface="Arimo"/>
              </a:rPr>
              <a:t> </a:t>
            </a:r>
            <a:r>
              <a:rPr sz="2000" b="1" dirty="0" err="1">
                <a:solidFill>
                  <a:srgbClr val="334155"/>
                </a:solidFill>
                <a:latin typeface="Arimo"/>
              </a:rPr>
              <a:t>lệ</a:t>
            </a:r>
            <a:r>
              <a:rPr sz="2000" b="1" dirty="0">
                <a:solidFill>
                  <a:srgbClr val="334155"/>
                </a:solidFill>
                <a:latin typeface="Arimo"/>
              </a:rPr>
              <a:t> </a:t>
            </a:r>
            <a:r>
              <a:rPr sz="2000" b="1" dirty="0" err="1">
                <a:solidFill>
                  <a:srgbClr val="334155"/>
                </a:solidFill>
                <a:latin typeface="Arimo"/>
              </a:rPr>
              <a:t>đóng</a:t>
            </a:r>
            <a:r>
              <a:rPr sz="2000" b="1" dirty="0">
                <a:solidFill>
                  <a:srgbClr val="334155"/>
                </a:solidFill>
                <a:latin typeface="Arimo"/>
              </a:rPr>
              <a:t> </a:t>
            </a:r>
            <a:r>
              <a:rPr sz="2000" b="1" dirty="0" err="1">
                <a:solidFill>
                  <a:srgbClr val="334155"/>
                </a:solidFill>
                <a:latin typeface="Arimo"/>
              </a:rPr>
              <a:t>góp</a:t>
            </a:r>
            <a:r>
              <a:rPr sz="2000" b="1" dirty="0">
                <a:solidFill>
                  <a:srgbClr val="334155"/>
                </a:solidFill>
                <a:latin typeface="Arimo"/>
              </a:rPr>
              <a:t> </a:t>
            </a:r>
            <a:r>
              <a:rPr sz="2000" b="1" dirty="0" err="1">
                <a:solidFill>
                  <a:srgbClr val="334155"/>
                </a:solidFill>
                <a:latin typeface="Arimo"/>
              </a:rPr>
              <a:t>tối</a:t>
            </a:r>
            <a:r>
              <a:rPr sz="2000" b="1" dirty="0">
                <a:solidFill>
                  <a:srgbClr val="334155"/>
                </a:solidFill>
                <a:latin typeface="Arimo"/>
              </a:rPr>
              <a:t> </a:t>
            </a:r>
            <a:r>
              <a:rPr sz="2000" b="1" dirty="0" err="1">
                <a:solidFill>
                  <a:srgbClr val="334155"/>
                </a:solidFill>
                <a:latin typeface="Arimo"/>
              </a:rPr>
              <a:t>thiểu</a:t>
            </a:r>
            <a:r>
              <a:rPr sz="2000" b="1" dirty="0">
                <a:solidFill>
                  <a:srgbClr val="334155"/>
                </a:solidFill>
                <a:latin typeface="Arimo"/>
              </a:rPr>
              <a:t>:</a:t>
            </a:r>
            <a:r>
              <a:rPr sz="2000" dirty="0">
                <a:solidFill>
                  <a:srgbClr val="334155"/>
                </a:solidFill>
                <a:latin typeface="Arimo"/>
              </a:rPr>
              <a:t> </a:t>
            </a:r>
            <a:r>
              <a:rPr sz="2000" dirty="0" err="1">
                <a:solidFill>
                  <a:srgbClr val="334155"/>
                </a:solidFill>
                <a:latin typeface="Arimo"/>
              </a:rPr>
              <a:t>Mỗi</a:t>
            </a:r>
            <a:r>
              <a:rPr sz="2000" dirty="0">
                <a:solidFill>
                  <a:srgbClr val="334155"/>
                </a:solidFill>
                <a:latin typeface="Arimo"/>
              </a:rPr>
              <a:t> </a:t>
            </a:r>
            <a:r>
              <a:rPr sz="2000" dirty="0" err="1">
                <a:solidFill>
                  <a:srgbClr val="334155"/>
                </a:solidFill>
                <a:latin typeface="Arimo"/>
              </a:rPr>
              <a:t>cá</a:t>
            </a:r>
            <a:r>
              <a:rPr sz="2000" dirty="0">
                <a:solidFill>
                  <a:srgbClr val="334155"/>
                </a:solidFill>
                <a:latin typeface="Arimo"/>
              </a:rPr>
              <a:t> </a:t>
            </a:r>
            <a:r>
              <a:rPr sz="2000" dirty="0" err="1">
                <a:solidFill>
                  <a:srgbClr val="334155"/>
                </a:solidFill>
                <a:latin typeface="Arimo"/>
              </a:rPr>
              <a:t>nhân</a:t>
            </a:r>
            <a:r>
              <a:rPr sz="2000" dirty="0">
                <a:solidFill>
                  <a:srgbClr val="334155"/>
                </a:solidFill>
                <a:latin typeface="Arimo"/>
              </a:rPr>
              <a:t> </a:t>
            </a:r>
            <a:r>
              <a:rPr sz="2000" dirty="0" err="1">
                <a:solidFill>
                  <a:srgbClr val="334155"/>
                </a:solidFill>
                <a:latin typeface="Arimo"/>
              </a:rPr>
              <a:t>được</a:t>
            </a:r>
            <a:r>
              <a:rPr sz="2000" dirty="0">
                <a:solidFill>
                  <a:srgbClr val="334155"/>
                </a:solidFill>
                <a:latin typeface="Arimo"/>
              </a:rPr>
              <a:t> </a:t>
            </a:r>
            <a:r>
              <a:rPr sz="2000" dirty="0" err="1">
                <a:solidFill>
                  <a:srgbClr val="334155"/>
                </a:solidFill>
                <a:latin typeface="Arimo"/>
              </a:rPr>
              <a:t>công</a:t>
            </a:r>
            <a:r>
              <a:rPr sz="2000" dirty="0">
                <a:solidFill>
                  <a:srgbClr val="334155"/>
                </a:solidFill>
                <a:latin typeface="Arimo"/>
              </a:rPr>
              <a:t> </a:t>
            </a:r>
            <a:r>
              <a:rPr sz="2000" dirty="0" err="1">
                <a:solidFill>
                  <a:srgbClr val="334155"/>
                </a:solidFill>
                <a:latin typeface="Arimo"/>
              </a:rPr>
              <a:t>nhận</a:t>
            </a:r>
            <a:r>
              <a:rPr sz="2000" dirty="0">
                <a:solidFill>
                  <a:srgbClr val="334155"/>
                </a:solidFill>
                <a:latin typeface="Arimo"/>
              </a:rPr>
              <a:t> </a:t>
            </a:r>
            <a:r>
              <a:rPr sz="2000" dirty="0" err="1">
                <a:solidFill>
                  <a:srgbClr val="334155"/>
                </a:solidFill>
                <a:latin typeface="Arimo"/>
              </a:rPr>
              <a:t>phải</a:t>
            </a:r>
            <a:r>
              <a:rPr sz="2000" dirty="0">
                <a:solidFill>
                  <a:srgbClr val="334155"/>
                </a:solidFill>
                <a:latin typeface="Arimo"/>
              </a:rPr>
              <a:t> </a:t>
            </a:r>
            <a:r>
              <a:rPr sz="2000" dirty="0" err="1">
                <a:solidFill>
                  <a:srgbClr val="334155"/>
                </a:solidFill>
                <a:latin typeface="Arimo"/>
              </a:rPr>
              <a:t>có</a:t>
            </a:r>
            <a:r>
              <a:rPr sz="2000" dirty="0">
                <a:solidFill>
                  <a:srgbClr val="334155"/>
                </a:solidFill>
                <a:latin typeface="Arimo"/>
              </a:rPr>
              <a:t> </a:t>
            </a:r>
            <a:r>
              <a:rPr sz="2000" dirty="0" err="1">
                <a:solidFill>
                  <a:srgbClr val="334155"/>
                </a:solidFill>
                <a:latin typeface="Arimo"/>
              </a:rPr>
              <a:t>tỉ</a:t>
            </a:r>
            <a:r>
              <a:rPr sz="2000" dirty="0">
                <a:solidFill>
                  <a:srgbClr val="334155"/>
                </a:solidFill>
                <a:latin typeface="Arimo"/>
              </a:rPr>
              <a:t> </a:t>
            </a:r>
            <a:r>
              <a:rPr sz="2000" dirty="0" err="1">
                <a:solidFill>
                  <a:srgbClr val="334155"/>
                </a:solidFill>
                <a:latin typeface="Arimo"/>
              </a:rPr>
              <a:t>lệ</a:t>
            </a:r>
            <a:r>
              <a:rPr sz="2000" dirty="0">
                <a:solidFill>
                  <a:srgbClr val="334155"/>
                </a:solidFill>
                <a:latin typeface="Arimo"/>
              </a:rPr>
              <a:t> </a:t>
            </a:r>
            <a:r>
              <a:rPr sz="2000" dirty="0" err="1">
                <a:solidFill>
                  <a:srgbClr val="334155"/>
                </a:solidFill>
                <a:latin typeface="Arimo"/>
              </a:rPr>
              <a:t>đóng</a:t>
            </a:r>
            <a:r>
              <a:rPr sz="2000" dirty="0">
                <a:solidFill>
                  <a:srgbClr val="334155"/>
                </a:solidFill>
                <a:latin typeface="Arimo"/>
              </a:rPr>
              <a:t> </a:t>
            </a:r>
            <a:r>
              <a:rPr sz="2000" dirty="0" err="1">
                <a:solidFill>
                  <a:srgbClr val="334155"/>
                </a:solidFill>
                <a:latin typeface="Arimo"/>
              </a:rPr>
              <a:t>góp</a:t>
            </a:r>
            <a:r>
              <a:rPr sz="2000" dirty="0">
                <a:solidFill>
                  <a:srgbClr val="334155"/>
                </a:solidFill>
                <a:latin typeface="Arimo"/>
              </a:rPr>
              <a:t> </a:t>
            </a:r>
            <a:r>
              <a:rPr sz="2000" dirty="0" err="1">
                <a:solidFill>
                  <a:srgbClr val="334155"/>
                </a:solidFill>
                <a:latin typeface="Arimo"/>
              </a:rPr>
              <a:t>tối</a:t>
            </a:r>
            <a:r>
              <a:rPr sz="2000" dirty="0">
                <a:solidFill>
                  <a:srgbClr val="334155"/>
                </a:solidFill>
                <a:latin typeface="Arimo"/>
              </a:rPr>
              <a:t> </a:t>
            </a:r>
            <a:r>
              <a:rPr sz="2000" dirty="0" err="1">
                <a:solidFill>
                  <a:srgbClr val="334155"/>
                </a:solidFill>
                <a:latin typeface="Arimo"/>
              </a:rPr>
              <a:t>thiểu</a:t>
            </a:r>
            <a:r>
              <a:rPr sz="2000" dirty="0">
                <a:solidFill>
                  <a:srgbClr val="334155"/>
                </a:solidFill>
                <a:latin typeface="Arimo"/>
              </a:rPr>
              <a:t> </a:t>
            </a:r>
            <a:r>
              <a:rPr sz="2000" b="1" dirty="0">
                <a:solidFill>
                  <a:srgbClr val="334155"/>
                </a:solidFill>
                <a:latin typeface="Arimo"/>
              </a:rPr>
              <a:t>30%</a:t>
            </a:r>
            <a:r>
              <a:rPr sz="2000" dirty="0">
                <a:solidFill>
                  <a:srgbClr val="334155"/>
                </a:solidFill>
                <a:latin typeface="Arimo"/>
              </a:rPr>
              <a:t>.</a:t>
            </a:r>
          </a:p>
        </p:txBody>
      </p:sp>
      <p:sp>
        <p:nvSpPr>
          <p:cNvPr id="12" name="TextBox 11"/>
          <p:cNvSpPr txBox="1"/>
          <p:nvPr/>
        </p:nvSpPr>
        <p:spPr>
          <a:xfrm>
            <a:off x="1697829" y="4806932"/>
            <a:ext cx="4140997" cy="667234"/>
          </a:xfrm>
          <a:prstGeom prst="rect">
            <a:avLst/>
          </a:prstGeom>
          <a:noFill/>
        </p:spPr>
        <p:txBody>
          <a:bodyPr wrap="square" lIns="0" tIns="0" rIns="0" bIns="0" anchor="t">
            <a:spAutoFit/>
          </a:bodyPr>
          <a:lstStyle/>
          <a:p>
            <a:pPr defTabSz="342900" eaLnBrk="1" fontAlgn="auto" hangingPunct="1">
              <a:lnSpc>
                <a:spcPts val="1688"/>
              </a:lnSpc>
              <a:spcBef>
                <a:spcPts val="0"/>
              </a:spcBef>
              <a:spcAft>
                <a:spcPts val="0"/>
              </a:spcAft>
            </a:pPr>
            <a:r>
              <a:rPr sz="2000" b="1" dirty="0" err="1">
                <a:solidFill>
                  <a:srgbClr val="334155"/>
                </a:solidFill>
                <a:latin typeface="Arimo"/>
              </a:rPr>
              <a:t>Phân</a:t>
            </a:r>
            <a:r>
              <a:rPr sz="2000" b="1" dirty="0">
                <a:solidFill>
                  <a:srgbClr val="334155"/>
                </a:solidFill>
                <a:latin typeface="Arimo"/>
              </a:rPr>
              <a:t> </a:t>
            </a:r>
            <a:r>
              <a:rPr sz="2000" b="1" dirty="0" err="1">
                <a:solidFill>
                  <a:srgbClr val="334155"/>
                </a:solidFill>
                <a:latin typeface="Arimo"/>
              </a:rPr>
              <a:t>công</a:t>
            </a:r>
            <a:r>
              <a:rPr sz="2000" b="1" dirty="0">
                <a:solidFill>
                  <a:srgbClr val="334155"/>
                </a:solidFill>
                <a:latin typeface="Arimo"/>
              </a:rPr>
              <a:t> </a:t>
            </a:r>
            <a:r>
              <a:rPr sz="2000" b="1" dirty="0" err="1">
                <a:solidFill>
                  <a:srgbClr val="334155"/>
                </a:solidFill>
                <a:latin typeface="Arimo"/>
              </a:rPr>
              <a:t>nhiệm</a:t>
            </a:r>
            <a:r>
              <a:rPr sz="2000" b="1" dirty="0">
                <a:solidFill>
                  <a:srgbClr val="334155"/>
                </a:solidFill>
                <a:latin typeface="Arimo"/>
              </a:rPr>
              <a:t> </a:t>
            </a:r>
            <a:r>
              <a:rPr sz="2000" b="1" dirty="0" err="1">
                <a:solidFill>
                  <a:srgbClr val="334155"/>
                </a:solidFill>
                <a:latin typeface="Arimo"/>
              </a:rPr>
              <a:t>vụ</a:t>
            </a:r>
            <a:r>
              <a:rPr sz="2000" b="1" dirty="0">
                <a:solidFill>
                  <a:srgbClr val="334155"/>
                </a:solidFill>
                <a:latin typeface="Arimo"/>
              </a:rPr>
              <a:t>:</a:t>
            </a:r>
            <a:r>
              <a:rPr sz="2000" dirty="0">
                <a:solidFill>
                  <a:srgbClr val="334155"/>
                </a:solidFill>
                <a:latin typeface="Arimo"/>
              </a:rPr>
              <a:t> </a:t>
            </a:r>
            <a:r>
              <a:rPr sz="2000" dirty="0" err="1">
                <a:solidFill>
                  <a:srgbClr val="334155"/>
                </a:solidFill>
                <a:latin typeface="Arimo"/>
              </a:rPr>
              <a:t>Bắt</a:t>
            </a:r>
            <a:r>
              <a:rPr sz="2000" dirty="0">
                <a:solidFill>
                  <a:srgbClr val="334155"/>
                </a:solidFill>
                <a:latin typeface="Arimo"/>
              </a:rPr>
              <a:t> </a:t>
            </a:r>
            <a:r>
              <a:rPr sz="2000" dirty="0" err="1">
                <a:solidFill>
                  <a:srgbClr val="334155"/>
                </a:solidFill>
                <a:latin typeface="Arimo"/>
              </a:rPr>
              <a:t>buộc</a:t>
            </a:r>
            <a:r>
              <a:rPr sz="2000" dirty="0">
                <a:solidFill>
                  <a:srgbClr val="334155"/>
                </a:solidFill>
                <a:latin typeface="Arimo"/>
              </a:rPr>
              <a:t> </a:t>
            </a:r>
            <a:r>
              <a:rPr sz="2000" dirty="0" err="1">
                <a:solidFill>
                  <a:srgbClr val="334155"/>
                </a:solidFill>
                <a:latin typeface="Arimo"/>
              </a:rPr>
              <a:t>có</a:t>
            </a:r>
            <a:r>
              <a:rPr sz="2000" dirty="0">
                <a:solidFill>
                  <a:srgbClr val="334155"/>
                </a:solidFill>
                <a:latin typeface="Arimo"/>
              </a:rPr>
              <a:t> </a:t>
            </a:r>
            <a:r>
              <a:rPr sz="2000" dirty="0" err="1">
                <a:solidFill>
                  <a:srgbClr val="334155"/>
                </a:solidFill>
                <a:latin typeface="Arimo"/>
              </a:rPr>
              <a:t>văn</a:t>
            </a:r>
            <a:r>
              <a:rPr sz="2000" dirty="0">
                <a:solidFill>
                  <a:srgbClr val="334155"/>
                </a:solidFill>
                <a:latin typeface="Arimo"/>
              </a:rPr>
              <a:t> </a:t>
            </a:r>
            <a:r>
              <a:rPr sz="2000" dirty="0" err="1">
                <a:solidFill>
                  <a:srgbClr val="334155"/>
                </a:solidFill>
                <a:latin typeface="Arimo"/>
              </a:rPr>
              <a:t>bản</a:t>
            </a:r>
            <a:r>
              <a:rPr sz="2000" dirty="0">
                <a:solidFill>
                  <a:srgbClr val="334155"/>
                </a:solidFill>
                <a:latin typeface="Arimo"/>
              </a:rPr>
              <a:t> </a:t>
            </a:r>
            <a:r>
              <a:rPr sz="2000" dirty="0" err="1">
                <a:solidFill>
                  <a:srgbClr val="334155"/>
                </a:solidFill>
                <a:latin typeface="Arimo"/>
              </a:rPr>
              <a:t>phân</a:t>
            </a:r>
            <a:r>
              <a:rPr sz="2000" dirty="0">
                <a:solidFill>
                  <a:srgbClr val="334155"/>
                </a:solidFill>
                <a:latin typeface="Arimo"/>
              </a:rPr>
              <a:t> </a:t>
            </a:r>
            <a:r>
              <a:rPr sz="2000" dirty="0" err="1">
                <a:solidFill>
                  <a:srgbClr val="334155"/>
                </a:solidFill>
                <a:latin typeface="Arimo"/>
              </a:rPr>
              <a:t>công</a:t>
            </a:r>
            <a:r>
              <a:rPr sz="2000" dirty="0">
                <a:solidFill>
                  <a:srgbClr val="334155"/>
                </a:solidFill>
                <a:latin typeface="Arimo"/>
              </a:rPr>
              <a:t> </a:t>
            </a:r>
            <a:r>
              <a:rPr sz="2000" dirty="0" err="1">
                <a:solidFill>
                  <a:srgbClr val="334155"/>
                </a:solidFill>
                <a:latin typeface="Arimo"/>
              </a:rPr>
              <a:t>công</a:t>
            </a:r>
            <a:r>
              <a:rPr sz="2000" dirty="0">
                <a:solidFill>
                  <a:srgbClr val="334155"/>
                </a:solidFill>
                <a:latin typeface="Arimo"/>
              </a:rPr>
              <a:t> </a:t>
            </a:r>
            <a:r>
              <a:rPr sz="2000" dirty="0" err="1">
                <a:solidFill>
                  <a:srgbClr val="334155"/>
                </a:solidFill>
                <a:latin typeface="Arimo"/>
              </a:rPr>
              <a:t>việc</a:t>
            </a:r>
            <a:r>
              <a:rPr sz="2000" dirty="0">
                <a:solidFill>
                  <a:srgbClr val="334155"/>
                </a:solidFill>
                <a:latin typeface="Arimo"/>
              </a:rPr>
              <a:t> </a:t>
            </a:r>
            <a:r>
              <a:rPr sz="2000" dirty="0" err="1">
                <a:solidFill>
                  <a:srgbClr val="334155"/>
                </a:solidFill>
                <a:latin typeface="Arimo"/>
              </a:rPr>
              <a:t>cụ</a:t>
            </a:r>
            <a:r>
              <a:rPr sz="2000" dirty="0">
                <a:solidFill>
                  <a:srgbClr val="334155"/>
                </a:solidFill>
                <a:latin typeface="Arimo"/>
              </a:rPr>
              <a:t> </a:t>
            </a:r>
            <a:r>
              <a:rPr sz="2000" dirty="0" err="1">
                <a:solidFill>
                  <a:srgbClr val="334155"/>
                </a:solidFill>
                <a:latin typeface="Arimo"/>
              </a:rPr>
              <a:t>thể</a:t>
            </a:r>
            <a:r>
              <a:rPr sz="2000" dirty="0">
                <a:solidFill>
                  <a:srgbClr val="334155"/>
                </a:solidFill>
                <a:latin typeface="Arimo"/>
              </a:rPr>
              <a:t> </a:t>
            </a:r>
            <a:r>
              <a:rPr sz="2000" dirty="0" err="1">
                <a:solidFill>
                  <a:srgbClr val="334155"/>
                </a:solidFill>
                <a:latin typeface="Arimo"/>
              </a:rPr>
              <a:t>trong</a:t>
            </a:r>
            <a:r>
              <a:rPr sz="2000" dirty="0">
                <a:solidFill>
                  <a:srgbClr val="334155"/>
                </a:solidFill>
                <a:latin typeface="Arimo"/>
              </a:rPr>
              <a:t> </a:t>
            </a:r>
            <a:r>
              <a:rPr sz="2000" dirty="0" err="1">
                <a:solidFill>
                  <a:srgbClr val="334155"/>
                </a:solidFill>
                <a:latin typeface="Arimo"/>
              </a:rPr>
              <a:t>suốt</a:t>
            </a:r>
            <a:r>
              <a:rPr sz="2000" dirty="0">
                <a:solidFill>
                  <a:srgbClr val="334155"/>
                </a:solidFill>
                <a:latin typeface="Arimo"/>
              </a:rPr>
              <a:t> </a:t>
            </a:r>
            <a:r>
              <a:rPr sz="2000" dirty="0" err="1">
                <a:solidFill>
                  <a:srgbClr val="334155"/>
                </a:solidFill>
                <a:latin typeface="Arimo"/>
              </a:rPr>
              <a:t>quá</a:t>
            </a:r>
            <a:r>
              <a:rPr sz="2000" dirty="0">
                <a:solidFill>
                  <a:srgbClr val="334155"/>
                </a:solidFill>
                <a:latin typeface="Arimo"/>
              </a:rPr>
              <a:t> </a:t>
            </a:r>
            <a:r>
              <a:rPr sz="2000" dirty="0" err="1">
                <a:solidFill>
                  <a:srgbClr val="334155"/>
                </a:solidFill>
                <a:latin typeface="Arimo"/>
              </a:rPr>
              <a:t>trình</a:t>
            </a:r>
            <a:r>
              <a:rPr sz="2000" dirty="0">
                <a:solidFill>
                  <a:srgbClr val="334155"/>
                </a:solidFill>
                <a:latin typeface="Arimo"/>
              </a:rPr>
              <a:t> </a:t>
            </a:r>
            <a:r>
              <a:rPr sz="2000" dirty="0" err="1">
                <a:solidFill>
                  <a:srgbClr val="334155"/>
                </a:solidFill>
                <a:latin typeface="Arimo"/>
              </a:rPr>
              <a:t>triển</a:t>
            </a:r>
            <a:r>
              <a:rPr sz="2000" dirty="0">
                <a:solidFill>
                  <a:srgbClr val="334155"/>
                </a:solidFill>
                <a:latin typeface="Arimo"/>
              </a:rPr>
              <a:t> </a:t>
            </a:r>
            <a:r>
              <a:rPr sz="2000" dirty="0" err="1">
                <a:solidFill>
                  <a:srgbClr val="334155"/>
                </a:solidFill>
                <a:latin typeface="Arimo"/>
              </a:rPr>
              <a:t>khai</a:t>
            </a:r>
            <a:r>
              <a:rPr sz="2000" dirty="0">
                <a:solidFill>
                  <a:srgbClr val="334155"/>
                </a:solidFill>
                <a:latin typeface="Arimo"/>
              </a:rPr>
              <a:t>.</a:t>
            </a:r>
          </a:p>
        </p:txBody>
      </p:sp>
      <p:pic>
        <p:nvPicPr>
          <p:cNvPr id="13" name="Picture 12" descr="image.png"/>
          <p:cNvPicPr>
            <a:picLocks noChangeAspect="1"/>
          </p:cNvPicPr>
          <p:nvPr/>
        </p:nvPicPr>
        <p:blipFill>
          <a:blip r:embed="rId5"/>
          <a:stretch>
            <a:fillRect/>
          </a:stretch>
        </p:blipFill>
        <p:spPr>
          <a:xfrm>
            <a:off x="1447801" y="2164556"/>
            <a:ext cx="176635" cy="164306"/>
          </a:xfrm>
          <a:prstGeom prst="rect">
            <a:avLst/>
          </a:prstGeom>
        </p:spPr>
      </p:pic>
      <p:pic>
        <p:nvPicPr>
          <p:cNvPr id="14" name="Picture 13" descr="image.png"/>
          <p:cNvPicPr>
            <a:picLocks noChangeAspect="1"/>
          </p:cNvPicPr>
          <p:nvPr/>
        </p:nvPicPr>
        <p:blipFill>
          <a:blip r:embed="rId5"/>
          <a:stretch>
            <a:fillRect/>
          </a:stretch>
        </p:blipFill>
        <p:spPr>
          <a:xfrm>
            <a:off x="1447799" y="2921004"/>
            <a:ext cx="167542" cy="164306"/>
          </a:xfrm>
          <a:prstGeom prst="rect">
            <a:avLst/>
          </a:prstGeom>
        </p:spPr>
      </p:pic>
      <p:pic>
        <p:nvPicPr>
          <p:cNvPr id="15" name="Picture 14" descr="image.png"/>
          <p:cNvPicPr>
            <a:picLocks noChangeAspect="1"/>
          </p:cNvPicPr>
          <p:nvPr/>
        </p:nvPicPr>
        <p:blipFill>
          <a:blip r:embed="rId5"/>
          <a:stretch>
            <a:fillRect/>
          </a:stretch>
        </p:blipFill>
        <p:spPr>
          <a:xfrm>
            <a:off x="1447799" y="3846764"/>
            <a:ext cx="167542" cy="164306"/>
          </a:xfrm>
          <a:prstGeom prst="rect">
            <a:avLst/>
          </a:prstGeom>
        </p:spPr>
      </p:pic>
      <p:pic>
        <p:nvPicPr>
          <p:cNvPr id="16" name="Picture 15" descr="image.png"/>
          <p:cNvPicPr>
            <a:picLocks noChangeAspect="1"/>
          </p:cNvPicPr>
          <p:nvPr/>
        </p:nvPicPr>
        <p:blipFill>
          <a:blip r:embed="rId5"/>
          <a:stretch>
            <a:fillRect/>
          </a:stretch>
        </p:blipFill>
        <p:spPr>
          <a:xfrm>
            <a:off x="1447799" y="4821220"/>
            <a:ext cx="171891" cy="164306"/>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a:extLst>
              <a:ext uri="{FF2B5EF4-FFF2-40B4-BE49-F238E27FC236}">
                <a16:creationId xmlns:a16="http://schemas.microsoft.com/office/drawing/2014/main" id="{2484D494-8DDD-2ECC-5496-FD1CFC05F4EA}"/>
              </a:ext>
            </a:extLst>
          </p:cNvPr>
          <p:cNvSpPr>
            <a:spLocks noGrp="1"/>
          </p:cNvSpPr>
          <p:nvPr>
            <p:ph type="title"/>
          </p:nvPr>
        </p:nvSpPr>
        <p:spPr>
          <a:xfrm>
            <a:off x="1901877" y="922734"/>
            <a:ext cx="8382000" cy="756444"/>
          </a:xfrm>
        </p:spPr>
        <p:txBody>
          <a:bodyPr/>
          <a:lstStyle/>
          <a:p>
            <a:pPr eaLnBrk="1" hangingPunct="1"/>
            <a:r>
              <a:rPr lang="en-US" altLang="vi-VN" sz="2400" b="1" dirty="0">
                <a:solidFill>
                  <a:srgbClr val="FFFF00"/>
                </a:solidFill>
                <a:latin typeface="Times New Roman (Headings)"/>
              </a:rPr>
              <a:t>THỰC HÀNH PHÂN TÍCH MỘT SKKN</a:t>
            </a:r>
            <a:endParaRPr lang="en-US" altLang="vi-VN" sz="2400" dirty="0">
              <a:solidFill>
                <a:srgbClr val="FFFF00"/>
              </a:solidFill>
              <a:latin typeface="Times New Roman (Headings)"/>
              <a:cs typeface="Arial" panose="020B0604020202020204" pitchFamily="34" charset="0"/>
            </a:endParaRPr>
          </a:p>
        </p:txBody>
      </p:sp>
      <p:sp>
        <p:nvSpPr>
          <p:cNvPr id="4" name="Slide Number Placeholder 3">
            <a:extLst>
              <a:ext uri="{FF2B5EF4-FFF2-40B4-BE49-F238E27FC236}">
                <a16:creationId xmlns:a16="http://schemas.microsoft.com/office/drawing/2014/main" id="{B02E38BB-3F2C-B003-DC10-46DDD239AC96}"/>
              </a:ext>
            </a:extLst>
          </p:cNvPr>
          <p:cNvSpPr>
            <a:spLocks noGrp="1"/>
          </p:cNvSpPr>
          <p:nvPr>
            <p:ph type="sldNum" sz="quarter" idx="12"/>
          </p:nvPr>
        </p:nvSpPr>
        <p:spPr>
          <a:xfrm>
            <a:off x="9345616" y="755653"/>
            <a:ext cx="1157287" cy="1090613"/>
          </a:xfrm>
        </p:spPr>
        <p:txBody>
          <a:bodyPr rtlCol="0"/>
          <a:lstStyle/>
          <a:p>
            <a:pPr algn="ctr">
              <a:defRPr/>
            </a:pPr>
            <a:r>
              <a:rPr lang="en-US" altLang="en-US">
                <a:solidFill>
                  <a:prstClr val="white">
                    <a:tint val="75000"/>
                  </a:prstClr>
                </a:solidFill>
              </a:rPr>
              <a:t>3</a:t>
            </a:r>
          </a:p>
        </p:txBody>
      </p:sp>
      <p:graphicFrame>
        <p:nvGraphicFramePr>
          <p:cNvPr id="6" name="Diagram 5">
            <a:extLst>
              <a:ext uri="{FF2B5EF4-FFF2-40B4-BE49-F238E27FC236}">
                <a16:creationId xmlns:a16="http://schemas.microsoft.com/office/drawing/2014/main" id="{8F5E3A52-FBB1-EBE2-B3ED-5C97164161A4}"/>
              </a:ext>
            </a:extLst>
          </p:cNvPr>
          <p:cNvGraphicFramePr/>
          <p:nvPr>
            <p:extLst>
              <p:ext uri="{D42A27DB-BD31-4B8C-83A1-F6EECF244321}">
                <p14:modId xmlns:p14="http://schemas.microsoft.com/office/powerpoint/2010/main" val="3740223844"/>
              </p:ext>
            </p:extLst>
          </p:nvPr>
        </p:nvGraphicFramePr>
        <p:xfrm>
          <a:off x="1371600" y="2165697"/>
          <a:ext cx="10210800" cy="46981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35704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graphicEl>
                                              <a:dgm id="{AE8D7D86-4B14-4840-91C6-622831DF37DE}"/>
                                            </p:graphicEl>
                                          </p:spTgt>
                                        </p:tgtEl>
                                        <p:attrNameLst>
                                          <p:attrName>style.visibility</p:attrName>
                                        </p:attrNameLst>
                                      </p:cBhvr>
                                      <p:to>
                                        <p:strVal val="visible"/>
                                      </p:to>
                                    </p:set>
                                    <p:animEffect transition="in" filter="fade">
                                      <p:cBhvr>
                                        <p:cTn id="7" dur="2250"/>
                                        <p:tgtEl>
                                          <p:spTgt spid="6">
                                            <p:graphicEl>
                                              <a:dgm id="{AE8D7D86-4B14-4840-91C6-622831DF37DE}"/>
                                            </p:graphicEl>
                                          </p:spTgt>
                                        </p:tgtEl>
                                      </p:cBhvr>
                                    </p:animEffect>
                                    <p:anim calcmode="lin" valueType="num">
                                      <p:cBhvr>
                                        <p:cTn id="8" dur="2250" fill="hold"/>
                                        <p:tgtEl>
                                          <p:spTgt spid="6">
                                            <p:graphicEl>
                                              <a:dgm id="{AE8D7D86-4B14-4840-91C6-622831DF37DE}"/>
                                            </p:graphicEl>
                                          </p:spTgt>
                                        </p:tgtEl>
                                        <p:attrNameLst>
                                          <p:attrName>ppt_x</p:attrName>
                                        </p:attrNameLst>
                                      </p:cBhvr>
                                      <p:tavLst>
                                        <p:tav tm="0">
                                          <p:val>
                                            <p:strVal val="#ppt_x"/>
                                          </p:val>
                                        </p:tav>
                                        <p:tav tm="100000">
                                          <p:val>
                                            <p:strVal val="#ppt_x"/>
                                          </p:val>
                                        </p:tav>
                                      </p:tavLst>
                                    </p:anim>
                                    <p:anim calcmode="lin" valueType="num">
                                      <p:cBhvr>
                                        <p:cTn id="9" dur="2250" fill="hold"/>
                                        <p:tgtEl>
                                          <p:spTgt spid="6">
                                            <p:graphicEl>
                                              <a:dgm id="{AE8D7D86-4B14-4840-91C6-622831DF37DE}"/>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graphicEl>
                                              <a:dgm id="{4DECF747-11D7-48A4-B135-5693A3F34565}"/>
                                            </p:graphicEl>
                                          </p:spTgt>
                                        </p:tgtEl>
                                        <p:attrNameLst>
                                          <p:attrName>style.visibility</p:attrName>
                                        </p:attrNameLst>
                                      </p:cBhvr>
                                      <p:to>
                                        <p:strVal val="visible"/>
                                      </p:to>
                                    </p:set>
                                    <p:animEffect transition="in" filter="fade">
                                      <p:cBhvr>
                                        <p:cTn id="14" dur="2250"/>
                                        <p:tgtEl>
                                          <p:spTgt spid="6">
                                            <p:graphicEl>
                                              <a:dgm id="{4DECF747-11D7-48A4-B135-5693A3F34565}"/>
                                            </p:graphicEl>
                                          </p:spTgt>
                                        </p:tgtEl>
                                      </p:cBhvr>
                                    </p:animEffect>
                                    <p:anim calcmode="lin" valueType="num">
                                      <p:cBhvr>
                                        <p:cTn id="15" dur="2250" fill="hold"/>
                                        <p:tgtEl>
                                          <p:spTgt spid="6">
                                            <p:graphicEl>
                                              <a:dgm id="{4DECF747-11D7-48A4-B135-5693A3F34565}"/>
                                            </p:graphicEl>
                                          </p:spTgt>
                                        </p:tgtEl>
                                        <p:attrNameLst>
                                          <p:attrName>ppt_x</p:attrName>
                                        </p:attrNameLst>
                                      </p:cBhvr>
                                      <p:tavLst>
                                        <p:tav tm="0">
                                          <p:val>
                                            <p:strVal val="#ppt_x"/>
                                          </p:val>
                                        </p:tav>
                                        <p:tav tm="100000">
                                          <p:val>
                                            <p:strVal val="#ppt_x"/>
                                          </p:val>
                                        </p:tav>
                                      </p:tavLst>
                                    </p:anim>
                                    <p:anim calcmode="lin" valueType="num">
                                      <p:cBhvr>
                                        <p:cTn id="16" dur="2250" fill="hold"/>
                                        <p:tgtEl>
                                          <p:spTgt spid="6">
                                            <p:graphicEl>
                                              <a:dgm id="{4DECF747-11D7-48A4-B135-5693A3F34565}"/>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graphicEl>
                                              <a:dgm id="{BBB077F8-E1F9-4E91-A742-181EE982E13D}"/>
                                            </p:graphicEl>
                                          </p:spTgt>
                                        </p:tgtEl>
                                        <p:attrNameLst>
                                          <p:attrName>style.visibility</p:attrName>
                                        </p:attrNameLst>
                                      </p:cBhvr>
                                      <p:to>
                                        <p:strVal val="visible"/>
                                      </p:to>
                                    </p:set>
                                    <p:animEffect transition="in" filter="fade">
                                      <p:cBhvr>
                                        <p:cTn id="21" dur="2250"/>
                                        <p:tgtEl>
                                          <p:spTgt spid="6">
                                            <p:graphicEl>
                                              <a:dgm id="{BBB077F8-E1F9-4E91-A742-181EE982E13D}"/>
                                            </p:graphicEl>
                                          </p:spTgt>
                                        </p:tgtEl>
                                      </p:cBhvr>
                                    </p:animEffect>
                                    <p:anim calcmode="lin" valueType="num">
                                      <p:cBhvr>
                                        <p:cTn id="22" dur="2250" fill="hold"/>
                                        <p:tgtEl>
                                          <p:spTgt spid="6">
                                            <p:graphicEl>
                                              <a:dgm id="{BBB077F8-E1F9-4E91-A742-181EE982E13D}"/>
                                            </p:graphicEl>
                                          </p:spTgt>
                                        </p:tgtEl>
                                        <p:attrNameLst>
                                          <p:attrName>ppt_x</p:attrName>
                                        </p:attrNameLst>
                                      </p:cBhvr>
                                      <p:tavLst>
                                        <p:tav tm="0">
                                          <p:val>
                                            <p:strVal val="#ppt_x"/>
                                          </p:val>
                                        </p:tav>
                                        <p:tav tm="100000">
                                          <p:val>
                                            <p:strVal val="#ppt_x"/>
                                          </p:val>
                                        </p:tav>
                                      </p:tavLst>
                                    </p:anim>
                                    <p:anim calcmode="lin" valueType="num">
                                      <p:cBhvr>
                                        <p:cTn id="23" dur="2250" fill="hold"/>
                                        <p:tgtEl>
                                          <p:spTgt spid="6">
                                            <p:graphicEl>
                                              <a:dgm id="{BBB077F8-E1F9-4E91-A742-181EE982E13D}"/>
                                            </p:graphic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graphicEl>
                                              <a:dgm id="{111A4649-CFA7-4889-8BBC-3E49E092EA30}"/>
                                            </p:graphicEl>
                                          </p:spTgt>
                                        </p:tgtEl>
                                        <p:attrNameLst>
                                          <p:attrName>style.visibility</p:attrName>
                                        </p:attrNameLst>
                                      </p:cBhvr>
                                      <p:to>
                                        <p:strVal val="visible"/>
                                      </p:to>
                                    </p:set>
                                    <p:animEffect transition="in" filter="fade">
                                      <p:cBhvr>
                                        <p:cTn id="28" dur="2250"/>
                                        <p:tgtEl>
                                          <p:spTgt spid="6">
                                            <p:graphicEl>
                                              <a:dgm id="{111A4649-CFA7-4889-8BBC-3E49E092EA30}"/>
                                            </p:graphicEl>
                                          </p:spTgt>
                                        </p:tgtEl>
                                      </p:cBhvr>
                                    </p:animEffect>
                                    <p:anim calcmode="lin" valueType="num">
                                      <p:cBhvr>
                                        <p:cTn id="29" dur="2250" fill="hold"/>
                                        <p:tgtEl>
                                          <p:spTgt spid="6">
                                            <p:graphicEl>
                                              <a:dgm id="{111A4649-CFA7-4889-8BBC-3E49E092EA30}"/>
                                            </p:graphicEl>
                                          </p:spTgt>
                                        </p:tgtEl>
                                        <p:attrNameLst>
                                          <p:attrName>ppt_x</p:attrName>
                                        </p:attrNameLst>
                                      </p:cBhvr>
                                      <p:tavLst>
                                        <p:tav tm="0">
                                          <p:val>
                                            <p:strVal val="#ppt_x"/>
                                          </p:val>
                                        </p:tav>
                                        <p:tav tm="100000">
                                          <p:val>
                                            <p:strVal val="#ppt_x"/>
                                          </p:val>
                                        </p:tav>
                                      </p:tavLst>
                                    </p:anim>
                                    <p:anim calcmode="lin" valueType="num">
                                      <p:cBhvr>
                                        <p:cTn id="30" dur="2250" fill="hold"/>
                                        <p:tgtEl>
                                          <p:spTgt spid="6">
                                            <p:graphicEl>
                                              <a:dgm id="{111A4649-CFA7-4889-8BBC-3E49E092EA30}"/>
                                            </p:graphic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graphicEl>
                                              <a:dgm id="{366D65FA-F7DA-45CA-A8E7-67EEE7D5D39E}"/>
                                            </p:graphicEl>
                                          </p:spTgt>
                                        </p:tgtEl>
                                        <p:attrNameLst>
                                          <p:attrName>style.visibility</p:attrName>
                                        </p:attrNameLst>
                                      </p:cBhvr>
                                      <p:to>
                                        <p:strVal val="visible"/>
                                      </p:to>
                                    </p:set>
                                    <p:animEffect transition="in" filter="fade">
                                      <p:cBhvr>
                                        <p:cTn id="35" dur="2250"/>
                                        <p:tgtEl>
                                          <p:spTgt spid="6">
                                            <p:graphicEl>
                                              <a:dgm id="{366D65FA-F7DA-45CA-A8E7-67EEE7D5D39E}"/>
                                            </p:graphicEl>
                                          </p:spTgt>
                                        </p:tgtEl>
                                      </p:cBhvr>
                                    </p:animEffect>
                                    <p:anim calcmode="lin" valueType="num">
                                      <p:cBhvr>
                                        <p:cTn id="36" dur="2250" fill="hold"/>
                                        <p:tgtEl>
                                          <p:spTgt spid="6">
                                            <p:graphicEl>
                                              <a:dgm id="{366D65FA-F7DA-45CA-A8E7-67EEE7D5D39E}"/>
                                            </p:graphicEl>
                                          </p:spTgt>
                                        </p:tgtEl>
                                        <p:attrNameLst>
                                          <p:attrName>ppt_x</p:attrName>
                                        </p:attrNameLst>
                                      </p:cBhvr>
                                      <p:tavLst>
                                        <p:tav tm="0">
                                          <p:val>
                                            <p:strVal val="#ppt_x"/>
                                          </p:val>
                                        </p:tav>
                                        <p:tav tm="100000">
                                          <p:val>
                                            <p:strVal val="#ppt_x"/>
                                          </p:val>
                                        </p:tav>
                                      </p:tavLst>
                                    </p:anim>
                                    <p:anim calcmode="lin" valueType="num">
                                      <p:cBhvr>
                                        <p:cTn id="37" dur="2250" fill="hold"/>
                                        <p:tgtEl>
                                          <p:spTgt spid="6">
                                            <p:graphicEl>
                                              <a:dgm id="{366D65FA-F7DA-45CA-A8E7-67EEE7D5D39E}"/>
                                            </p:graphic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6">
                                            <p:graphicEl>
                                              <a:dgm id="{54B95EA5-7320-4EBD-96B4-885F735F6BDC}"/>
                                            </p:graphicEl>
                                          </p:spTgt>
                                        </p:tgtEl>
                                        <p:attrNameLst>
                                          <p:attrName>style.visibility</p:attrName>
                                        </p:attrNameLst>
                                      </p:cBhvr>
                                      <p:to>
                                        <p:strVal val="visible"/>
                                      </p:to>
                                    </p:set>
                                    <p:animEffect transition="in" filter="fade">
                                      <p:cBhvr>
                                        <p:cTn id="42" dur="2250"/>
                                        <p:tgtEl>
                                          <p:spTgt spid="6">
                                            <p:graphicEl>
                                              <a:dgm id="{54B95EA5-7320-4EBD-96B4-885F735F6BDC}"/>
                                            </p:graphicEl>
                                          </p:spTgt>
                                        </p:tgtEl>
                                      </p:cBhvr>
                                    </p:animEffect>
                                    <p:anim calcmode="lin" valueType="num">
                                      <p:cBhvr>
                                        <p:cTn id="43" dur="2250" fill="hold"/>
                                        <p:tgtEl>
                                          <p:spTgt spid="6">
                                            <p:graphicEl>
                                              <a:dgm id="{54B95EA5-7320-4EBD-96B4-885F735F6BDC}"/>
                                            </p:graphicEl>
                                          </p:spTgt>
                                        </p:tgtEl>
                                        <p:attrNameLst>
                                          <p:attrName>ppt_x</p:attrName>
                                        </p:attrNameLst>
                                      </p:cBhvr>
                                      <p:tavLst>
                                        <p:tav tm="0">
                                          <p:val>
                                            <p:strVal val="#ppt_x"/>
                                          </p:val>
                                        </p:tav>
                                        <p:tav tm="100000">
                                          <p:val>
                                            <p:strVal val="#ppt_x"/>
                                          </p:val>
                                        </p:tav>
                                      </p:tavLst>
                                    </p:anim>
                                    <p:anim calcmode="lin" valueType="num">
                                      <p:cBhvr>
                                        <p:cTn id="44" dur="2250" fill="hold"/>
                                        <p:tgtEl>
                                          <p:spTgt spid="6">
                                            <p:graphicEl>
                                              <a:dgm id="{54B95EA5-7320-4EBD-96B4-885F735F6BDC}"/>
                                            </p:graphic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6">
                                            <p:graphicEl>
                                              <a:dgm id="{2ECBC7B5-EF94-4A09-8846-70056DFC55C2}"/>
                                            </p:graphicEl>
                                          </p:spTgt>
                                        </p:tgtEl>
                                        <p:attrNameLst>
                                          <p:attrName>style.visibility</p:attrName>
                                        </p:attrNameLst>
                                      </p:cBhvr>
                                      <p:to>
                                        <p:strVal val="visible"/>
                                      </p:to>
                                    </p:set>
                                    <p:animEffect transition="in" filter="fade">
                                      <p:cBhvr>
                                        <p:cTn id="49" dur="2250"/>
                                        <p:tgtEl>
                                          <p:spTgt spid="6">
                                            <p:graphicEl>
                                              <a:dgm id="{2ECBC7B5-EF94-4A09-8846-70056DFC55C2}"/>
                                            </p:graphicEl>
                                          </p:spTgt>
                                        </p:tgtEl>
                                      </p:cBhvr>
                                    </p:animEffect>
                                    <p:anim calcmode="lin" valueType="num">
                                      <p:cBhvr>
                                        <p:cTn id="50" dur="2250" fill="hold"/>
                                        <p:tgtEl>
                                          <p:spTgt spid="6">
                                            <p:graphicEl>
                                              <a:dgm id="{2ECBC7B5-EF94-4A09-8846-70056DFC55C2}"/>
                                            </p:graphicEl>
                                          </p:spTgt>
                                        </p:tgtEl>
                                        <p:attrNameLst>
                                          <p:attrName>ppt_x</p:attrName>
                                        </p:attrNameLst>
                                      </p:cBhvr>
                                      <p:tavLst>
                                        <p:tav tm="0">
                                          <p:val>
                                            <p:strVal val="#ppt_x"/>
                                          </p:val>
                                        </p:tav>
                                        <p:tav tm="100000">
                                          <p:val>
                                            <p:strVal val="#ppt_x"/>
                                          </p:val>
                                        </p:tav>
                                      </p:tavLst>
                                    </p:anim>
                                    <p:anim calcmode="lin" valueType="num">
                                      <p:cBhvr>
                                        <p:cTn id="51" dur="2250" fill="hold"/>
                                        <p:tgtEl>
                                          <p:spTgt spid="6">
                                            <p:graphicEl>
                                              <a:dgm id="{2ECBC7B5-EF94-4A09-8846-70056DFC55C2}"/>
                                            </p:graphic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6">
                                            <p:graphicEl>
                                              <a:dgm id="{DAE0F446-8022-4B5D-AC3F-8E75254A2C01}"/>
                                            </p:graphicEl>
                                          </p:spTgt>
                                        </p:tgtEl>
                                        <p:attrNameLst>
                                          <p:attrName>style.visibility</p:attrName>
                                        </p:attrNameLst>
                                      </p:cBhvr>
                                      <p:to>
                                        <p:strVal val="visible"/>
                                      </p:to>
                                    </p:set>
                                    <p:animEffect transition="in" filter="fade">
                                      <p:cBhvr>
                                        <p:cTn id="56" dur="2250"/>
                                        <p:tgtEl>
                                          <p:spTgt spid="6">
                                            <p:graphicEl>
                                              <a:dgm id="{DAE0F446-8022-4B5D-AC3F-8E75254A2C01}"/>
                                            </p:graphicEl>
                                          </p:spTgt>
                                        </p:tgtEl>
                                      </p:cBhvr>
                                    </p:animEffect>
                                    <p:anim calcmode="lin" valueType="num">
                                      <p:cBhvr>
                                        <p:cTn id="57" dur="2250" fill="hold"/>
                                        <p:tgtEl>
                                          <p:spTgt spid="6">
                                            <p:graphicEl>
                                              <a:dgm id="{DAE0F446-8022-4B5D-AC3F-8E75254A2C01}"/>
                                            </p:graphicEl>
                                          </p:spTgt>
                                        </p:tgtEl>
                                        <p:attrNameLst>
                                          <p:attrName>ppt_x</p:attrName>
                                        </p:attrNameLst>
                                      </p:cBhvr>
                                      <p:tavLst>
                                        <p:tav tm="0">
                                          <p:val>
                                            <p:strVal val="#ppt_x"/>
                                          </p:val>
                                        </p:tav>
                                        <p:tav tm="100000">
                                          <p:val>
                                            <p:strVal val="#ppt_x"/>
                                          </p:val>
                                        </p:tav>
                                      </p:tavLst>
                                    </p:anim>
                                    <p:anim calcmode="lin" valueType="num">
                                      <p:cBhvr>
                                        <p:cTn id="58" dur="2250" fill="hold"/>
                                        <p:tgtEl>
                                          <p:spTgt spid="6">
                                            <p:graphicEl>
                                              <a:dgm id="{DAE0F446-8022-4B5D-AC3F-8E75254A2C01}"/>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lvlOne"/>
        </p:bldSub>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4">
            <a:extLst>
              <a:ext uri="{FF2B5EF4-FFF2-40B4-BE49-F238E27FC236}">
                <a16:creationId xmlns:a16="http://schemas.microsoft.com/office/drawing/2014/main" id="{1A2FAA9D-E890-1F22-A197-A782079E7F3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716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6" name="Rectangle 4">
            <a:extLst>
              <a:ext uri="{FF2B5EF4-FFF2-40B4-BE49-F238E27FC236}">
                <a16:creationId xmlns:a16="http://schemas.microsoft.com/office/drawing/2014/main" id="{730EA3A0-EA10-D5D1-D858-9C74AFCF7094}"/>
              </a:ext>
            </a:extLst>
          </p:cNvPr>
          <p:cNvSpPr>
            <a:spLocks noGrp="1" noChangeArrowheads="1"/>
          </p:cNvSpPr>
          <p:nvPr>
            <p:ph type="title"/>
          </p:nvPr>
        </p:nvSpPr>
        <p:spPr>
          <a:xfrm>
            <a:off x="1066800" y="1371602"/>
            <a:ext cx="10287000" cy="3838575"/>
          </a:xfrm>
        </p:spPr>
        <p:txBody>
          <a:bodyPr>
            <a:noAutofit/>
          </a:bodyPr>
          <a:lstStyle/>
          <a:p>
            <a:pPr algn="l">
              <a:lnSpc>
                <a:spcPct val="150000"/>
              </a:lnSpc>
              <a:spcAft>
                <a:spcPts val="800"/>
              </a:spcAft>
              <a:defRPr/>
            </a:pPr>
            <a:br>
              <a:rPr lang="vi-VN" sz="2800" b="1" i="1" dirty="0"/>
            </a:br>
            <a:br>
              <a:rPr lang="vi-VN" sz="2800" b="1" i="1" dirty="0"/>
            </a:br>
            <a:r>
              <a:rPr lang="vi-VN" sz="2800" b="1" dirty="0">
                <a:cs typeface="Times New Roman" pitchFamily="18" charset="0"/>
              </a:rPr>
              <a:t>Sau đợt tập huấn,quý Thầy Cô đạt được:</a:t>
            </a:r>
            <a:br>
              <a:rPr lang="en-US" sz="2800" b="1" dirty="0">
                <a:cs typeface="Times New Roman" pitchFamily="18" charset="0"/>
              </a:rPr>
            </a:b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Hiểu</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khái</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niệm</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quy</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trình</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khung</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của</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một</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đề</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tài</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SKKN</a:t>
            </a:r>
            <a:br>
              <a:rPr lang="vi-VN" sz="2800" kern="100" dirty="0">
                <a:ea typeface="Aptos" panose="020B0004020202020204" pitchFamily="34" charset="0"/>
                <a:cs typeface="Times New Roman" panose="02020603050405020304" pitchFamily="18" charset="0"/>
              </a:rPr>
            </a:b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Thực</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hiện</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được</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các</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bước</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để</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viết</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SKKN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đảm</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bảo</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đúng</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quy</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định</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tại</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Quyết</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định</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559</a:t>
            </a:r>
            <a:br>
              <a:rPr lang="en-US" sz="2800" kern="100" dirty="0">
                <a:latin typeface="Times New Roman" panose="02020603050405020304" pitchFamily="18" charset="0"/>
                <a:ea typeface="Aptos" panose="020B0004020202020204" pitchFamily="34" charset="0"/>
                <a:cs typeface="Times New Roman" panose="02020603050405020304" pitchFamily="18" charset="0"/>
              </a:rPr>
            </a:b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Giám</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sát</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đánh</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giá</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được</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đề</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tài</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SKKN</a:t>
            </a:r>
            <a:br>
              <a:rPr lang="en-US" sz="2800" kern="100" dirty="0">
                <a:latin typeface="Times New Roman" panose="02020603050405020304" pitchFamily="18" charset="0"/>
                <a:ea typeface="Aptos" panose="020B0004020202020204" pitchFamily="34" charset="0"/>
                <a:cs typeface="Times New Roman" panose="02020603050405020304" pitchFamily="18" charset="0"/>
              </a:rPr>
            </a:b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Tập</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huấn</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được</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cho</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đồng</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nghiệp</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tại</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đơn</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vị</a:t>
            </a:r>
            <a:br>
              <a:rPr lang="en-US" sz="2800" kern="100" dirty="0">
                <a:latin typeface="Times New Roman" panose="02020603050405020304" pitchFamily="18" charset="0"/>
                <a:ea typeface="Aptos" panose="020B0004020202020204" pitchFamily="34" charset="0"/>
                <a:cs typeface="Times New Roman" panose="02020603050405020304" pitchFamily="18" charset="0"/>
              </a:rPr>
            </a:b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Tích</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cực</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áp</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dụng</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và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khuyến</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khích</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GV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áp</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dụng</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SKKN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vào</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công</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tác</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dạy</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học</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và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quản</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lý</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giáo</a:t>
            </a:r>
            <a:r>
              <a:rPr lang="en-US" sz="2800" kern="100" dirty="0">
                <a:latin typeface="Times New Roman" panose="02020603050405020304" pitchFamily="18" charset="0"/>
                <a:ea typeface="Aptos" panose="020B0004020202020204" pitchFamily="34" charset="0"/>
                <a:cs typeface="Times New Roman" panose="02020603050405020304" pitchFamily="18" charset="0"/>
              </a:rPr>
              <a:t> </a:t>
            </a:r>
            <a:r>
              <a:rPr lang="en-US" sz="2800" kern="100" dirty="0" err="1">
                <a:latin typeface="Times New Roman" panose="02020603050405020304" pitchFamily="18" charset="0"/>
                <a:ea typeface="Aptos" panose="020B0004020202020204" pitchFamily="34" charset="0"/>
                <a:cs typeface="Times New Roman" panose="02020603050405020304" pitchFamily="18" charset="0"/>
              </a:rPr>
              <a:t>dục</a:t>
            </a:r>
            <a:r>
              <a:rPr lang="en-US" sz="2800" kern="100" dirty="0">
                <a:latin typeface="Times New Roman" panose="02020603050405020304" pitchFamily="18" charset="0"/>
                <a:ea typeface="Aptos" panose="020B0004020202020204" pitchFamily="34" charset="0"/>
                <a:cs typeface="Times New Roman" panose="02020603050405020304" pitchFamily="18" charset="0"/>
              </a:rPr>
              <a:t>.</a:t>
            </a:r>
            <a:br>
              <a:rPr lang="vi-VN" sz="2800" dirty="0"/>
            </a:br>
            <a:endParaRPr lang="en-US" sz="2800" dirty="0">
              <a:latin typeface="Arial" charset="0"/>
              <a:cs typeface="Arial" charset="0"/>
            </a:endParaRPr>
          </a:p>
        </p:txBody>
      </p:sp>
      <p:sp>
        <p:nvSpPr>
          <p:cNvPr id="39940" name="Text Box 8">
            <a:extLst>
              <a:ext uri="{FF2B5EF4-FFF2-40B4-BE49-F238E27FC236}">
                <a16:creationId xmlns:a16="http://schemas.microsoft.com/office/drawing/2014/main" id="{FA7E27C3-9C0B-A444-86BF-0CC59F7E565C}"/>
              </a:ext>
            </a:extLst>
          </p:cNvPr>
          <p:cNvSpPr txBox="1">
            <a:spLocks noChangeArrowheads="1"/>
          </p:cNvSpPr>
          <p:nvPr/>
        </p:nvSpPr>
        <p:spPr bwMode="auto">
          <a:xfrm>
            <a:off x="2514600" y="714378"/>
            <a:ext cx="68913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vi-VN" sz="2800" b="1">
                <a:solidFill>
                  <a:srgbClr val="FF0000"/>
                </a:solidFill>
                <a:latin typeface="Arial" panose="020B0604020202020204" pitchFamily="34" charset="0"/>
                <a:cs typeface="Arial" panose="020B0604020202020204" pitchFamily="34" charset="0"/>
              </a:rPr>
              <a:t>      </a:t>
            </a:r>
            <a:r>
              <a:rPr lang="en-US" altLang="vi-VN" sz="2800" b="1">
                <a:solidFill>
                  <a:srgbClr val="FF0000"/>
                </a:solidFill>
                <a:latin typeface="Times New Roman" panose="02020603050405020304" pitchFamily="18" charset="0"/>
                <a:cs typeface="Times New Roman" panose="02020603050405020304" pitchFamily="18" charset="0"/>
              </a:rPr>
              <a:t>MỤC TIÊU CỤ THỂ</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p:stCondLst>
                                    <p:cond delay="0"/>
                                  </p:stCondLst>
                                  <p:iterate type="wd">
                                    <p:tmPct val="5000"/>
                                  </p:iterate>
                                  <p:childTnLst>
                                    <p:set>
                                      <p:cBhvr>
                                        <p:cTn id="6" dur="1" fill="hold">
                                          <p:stCondLst>
                                            <p:cond delay="0"/>
                                          </p:stCondLst>
                                        </p:cTn>
                                        <p:tgtEl>
                                          <p:spTgt spid="18436"/>
                                        </p:tgtEl>
                                        <p:attrNameLst>
                                          <p:attrName>style.visibility</p:attrName>
                                        </p:attrNameLst>
                                      </p:cBhvr>
                                      <p:to>
                                        <p:strVal val="visible"/>
                                      </p:to>
                                    </p:set>
                                    <p:anim calcmode="lin" valueType="num">
                                      <p:cBhvr>
                                        <p:cTn id="7" dur="1000" fill="hold"/>
                                        <p:tgtEl>
                                          <p:spTgt spid="18436"/>
                                        </p:tgtEl>
                                        <p:attrNameLst>
                                          <p:attrName>ppt_w</p:attrName>
                                        </p:attrNameLst>
                                      </p:cBhvr>
                                      <p:tavLst>
                                        <p:tav tm="0">
                                          <p:val>
                                            <p:fltVal val="0"/>
                                          </p:val>
                                        </p:tav>
                                        <p:tav tm="100000">
                                          <p:val>
                                            <p:strVal val="#ppt_w"/>
                                          </p:val>
                                        </p:tav>
                                      </p:tavLst>
                                    </p:anim>
                                    <p:anim calcmode="lin" valueType="num">
                                      <p:cBhvr>
                                        <p:cTn id="8" dur="1000" fill="hold"/>
                                        <p:tgtEl>
                                          <p:spTgt spid="18436"/>
                                        </p:tgtEl>
                                        <p:attrNameLst>
                                          <p:attrName>ppt_h</p:attrName>
                                        </p:attrNameLst>
                                      </p:cBhvr>
                                      <p:tavLst>
                                        <p:tav tm="0">
                                          <p:val>
                                            <p:fltVal val="0"/>
                                          </p:val>
                                        </p:tav>
                                        <p:tav tm="100000">
                                          <p:val>
                                            <p:strVal val="#ppt_h"/>
                                          </p:val>
                                        </p:tav>
                                      </p:tavLst>
                                    </p:anim>
                                    <p:anim calcmode="lin" valueType="num">
                                      <p:cBhvr>
                                        <p:cTn id="9" dur="1000" fill="hold"/>
                                        <p:tgtEl>
                                          <p:spTgt spid="18436"/>
                                        </p:tgtEl>
                                        <p:attrNameLst>
                                          <p:attrName>style.rotation</p:attrName>
                                        </p:attrNameLst>
                                      </p:cBhvr>
                                      <p:tavLst>
                                        <p:tav tm="0">
                                          <p:val>
                                            <p:fltVal val="90"/>
                                          </p:val>
                                        </p:tav>
                                        <p:tav tm="100000">
                                          <p:val>
                                            <p:fltVal val="0"/>
                                          </p:val>
                                        </p:tav>
                                      </p:tavLst>
                                    </p:anim>
                                    <p:animEffect transition="in" filter="fade">
                                      <p:cBhvr>
                                        <p:cTn id="10" dur="1000"/>
                                        <p:tgtEl>
                                          <p:spTgt spid="18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0F3F51-1692-60EA-E080-944B7DFF77CB}"/>
              </a:ext>
            </a:extLst>
          </p:cNvPr>
          <p:cNvSpPr>
            <a:spLocks noGrp="1"/>
          </p:cNvSpPr>
          <p:nvPr>
            <p:ph type="title"/>
          </p:nvPr>
        </p:nvSpPr>
        <p:spPr/>
        <p:txBody>
          <a:bodyPr/>
          <a:lstStyle/>
          <a:p>
            <a:endParaRPr lang="vi-VN"/>
          </a:p>
        </p:txBody>
      </p:sp>
      <p:pic>
        <p:nvPicPr>
          <p:cNvPr id="5" name="Content Placeholder 4">
            <a:extLst>
              <a:ext uri="{FF2B5EF4-FFF2-40B4-BE49-F238E27FC236}">
                <a16:creationId xmlns:a16="http://schemas.microsoft.com/office/drawing/2014/main" id="{FB9790A9-E97C-B8BA-27C4-A319BFE40ACA}"/>
              </a:ext>
            </a:extLst>
          </p:cNvPr>
          <p:cNvPicPr>
            <a:picLocks noGrp="1" noChangeAspect="1"/>
          </p:cNvPicPr>
          <p:nvPr>
            <p:ph idx="1"/>
          </p:nvPr>
        </p:nvPicPr>
        <p:blipFill>
          <a:blip r:embed="rId2"/>
          <a:stretch>
            <a:fillRect/>
          </a:stretch>
        </p:blipFill>
        <p:spPr>
          <a:xfrm>
            <a:off x="3429000" y="304800"/>
            <a:ext cx="5670767" cy="5566716"/>
          </a:xfrm>
          <a:prstGeom prst="rect">
            <a:avLst/>
          </a:prstGeom>
        </p:spPr>
      </p:pic>
      <p:sp>
        <p:nvSpPr>
          <p:cNvPr id="4" name="Slide Number Placeholder 3">
            <a:extLst>
              <a:ext uri="{FF2B5EF4-FFF2-40B4-BE49-F238E27FC236}">
                <a16:creationId xmlns:a16="http://schemas.microsoft.com/office/drawing/2014/main" id="{1886CD3E-BCFD-44C0-55C0-C067E65AA340}"/>
              </a:ext>
            </a:extLst>
          </p:cNvPr>
          <p:cNvSpPr>
            <a:spLocks noGrp="1"/>
          </p:cNvSpPr>
          <p:nvPr>
            <p:ph type="sldNum" sz="quarter" idx="12"/>
          </p:nvPr>
        </p:nvSpPr>
        <p:spPr/>
        <p:txBody>
          <a:bodyPr/>
          <a:lstStyle/>
          <a:p>
            <a:pPr>
              <a:defRPr/>
            </a:pPr>
            <a:fld id="{B4B7B5DE-F753-42E2-83ED-A1DC67550663}" type="slidenum">
              <a:rPr lang="en-US" altLang="en-US" smtClean="0"/>
              <a:pPr>
                <a:defRPr/>
              </a:pPr>
              <a:t>50</a:t>
            </a:fld>
            <a:endParaRPr lang="en-US" altLang="en-US"/>
          </a:p>
        </p:txBody>
      </p:sp>
    </p:spTree>
    <p:extLst>
      <p:ext uri="{BB962C8B-B14F-4D97-AF65-F5344CB8AC3E}">
        <p14:creationId xmlns:p14="http://schemas.microsoft.com/office/powerpoint/2010/main" val="174660141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a:extLst>
              <a:ext uri="{FF2B5EF4-FFF2-40B4-BE49-F238E27FC236}">
                <a16:creationId xmlns:a16="http://schemas.microsoft.com/office/drawing/2014/main" id="{2484D494-8DDD-2ECC-5496-FD1CFC05F4EA}"/>
              </a:ext>
            </a:extLst>
          </p:cNvPr>
          <p:cNvSpPr>
            <a:spLocks noGrp="1"/>
          </p:cNvSpPr>
          <p:nvPr>
            <p:ph type="title"/>
          </p:nvPr>
        </p:nvSpPr>
        <p:spPr>
          <a:xfrm>
            <a:off x="1543050" y="658813"/>
            <a:ext cx="8382000" cy="1219200"/>
          </a:xfrm>
        </p:spPr>
        <p:txBody>
          <a:bodyPr/>
          <a:lstStyle/>
          <a:p>
            <a:pPr eaLnBrk="1" hangingPunct="1"/>
            <a:r>
              <a:rPr lang="vi-VN" altLang="vi-VN" sz="2400" b="1" dirty="0">
                <a:solidFill>
                  <a:srgbClr val="FFFF00"/>
                </a:solidFill>
                <a:latin typeface="Times New Roman (Headings)"/>
              </a:rPr>
              <a:t> </a:t>
            </a:r>
            <a:r>
              <a:rPr lang="en-US" altLang="vi-VN" sz="2400" b="1" dirty="0">
                <a:solidFill>
                  <a:srgbClr val="FFFF00"/>
                </a:solidFill>
                <a:latin typeface="Times New Roman (Headings)"/>
              </a:rPr>
              <a:t>                  MỘT SỐ LƯU Ý QUAN TRỌNG</a:t>
            </a:r>
            <a:endParaRPr lang="en-US" altLang="vi-VN" sz="2400" dirty="0">
              <a:solidFill>
                <a:srgbClr val="FFFF00"/>
              </a:solidFill>
              <a:latin typeface="Times New Roman (Headings)"/>
              <a:cs typeface="Arial" panose="020B0604020202020204" pitchFamily="34" charset="0"/>
            </a:endParaRPr>
          </a:p>
        </p:txBody>
      </p:sp>
      <p:sp>
        <p:nvSpPr>
          <p:cNvPr id="4" name="Slide Number Placeholder 3">
            <a:extLst>
              <a:ext uri="{FF2B5EF4-FFF2-40B4-BE49-F238E27FC236}">
                <a16:creationId xmlns:a16="http://schemas.microsoft.com/office/drawing/2014/main" id="{B02E38BB-3F2C-B003-DC10-46DDD239AC96}"/>
              </a:ext>
            </a:extLst>
          </p:cNvPr>
          <p:cNvSpPr>
            <a:spLocks noGrp="1"/>
          </p:cNvSpPr>
          <p:nvPr>
            <p:ph type="sldNum" sz="quarter" idx="12"/>
          </p:nvPr>
        </p:nvSpPr>
        <p:spPr>
          <a:xfrm>
            <a:off x="9345616" y="755653"/>
            <a:ext cx="1157287" cy="1090613"/>
          </a:xfrm>
        </p:spPr>
        <p:txBody>
          <a:bodyPr rtlCol="0"/>
          <a:lstStyle/>
          <a:p>
            <a:pPr algn="ctr">
              <a:defRPr/>
            </a:pPr>
            <a:r>
              <a:rPr lang="en-US" altLang="en-US">
                <a:solidFill>
                  <a:schemeClr val="tx1">
                    <a:tint val="75000"/>
                  </a:schemeClr>
                </a:solidFill>
              </a:rPr>
              <a:t>3</a:t>
            </a:r>
          </a:p>
        </p:txBody>
      </p:sp>
      <p:graphicFrame>
        <p:nvGraphicFramePr>
          <p:cNvPr id="6" name="Diagram 5">
            <a:extLst>
              <a:ext uri="{FF2B5EF4-FFF2-40B4-BE49-F238E27FC236}">
                <a16:creationId xmlns:a16="http://schemas.microsoft.com/office/drawing/2014/main" id="{8F5E3A52-FBB1-EBE2-B3ED-5C97164161A4}"/>
              </a:ext>
            </a:extLst>
          </p:cNvPr>
          <p:cNvGraphicFramePr/>
          <p:nvPr>
            <p:extLst>
              <p:ext uri="{D42A27DB-BD31-4B8C-83A1-F6EECF244321}">
                <p14:modId xmlns:p14="http://schemas.microsoft.com/office/powerpoint/2010/main" val="2366187922"/>
              </p:ext>
            </p:extLst>
          </p:nvPr>
        </p:nvGraphicFramePr>
        <p:xfrm>
          <a:off x="1295400" y="2091128"/>
          <a:ext cx="10210800" cy="47668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18351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graphicEl>
                                              <a:dgm id="{AE8D7D86-4B14-4840-91C6-622831DF37DE}"/>
                                            </p:graphicEl>
                                          </p:spTgt>
                                        </p:tgtEl>
                                        <p:attrNameLst>
                                          <p:attrName>style.visibility</p:attrName>
                                        </p:attrNameLst>
                                      </p:cBhvr>
                                      <p:to>
                                        <p:strVal val="visible"/>
                                      </p:to>
                                    </p:set>
                                    <p:animEffect transition="in" filter="fade">
                                      <p:cBhvr>
                                        <p:cTn id="7" dur="2250"/>
                                        <p:tgtEl>
                                          <p:spTgt spid="6">
                                            <p:graphicEl>
                                              <a:dgm id="{AE8D7D86-4B14-4840-91C6-622831DF37DE}"/>
                                            </p:graphicEl>
                                          </p:spTgt>
                                        </p:tgtEl>
                                      </p:cBhvr>
                                    </p:animEffect>
                                    <p:anim calcmode="lin" valueType="num">
                                      <p:cBhvr>
                                        <p:cTn id="8" dur="2250" fill="hold"/>
                                        <p:tgtEl>
                                          <p:spTgt spid="6">
                                            <p:graphicEl>
                                              <a:dgm id="{AE8D7D86-4B14-4840-91C6-622831DF37DE}"/>
                                            </p:graphicEl>
                                          </p:spTgt>
                                        </p:tgtEl>
                                        <p:attrNameLst>
                                          <p:attrName>ppt_x</p:attrName>
                                        </p:attrNameLst>
                                      </p:cBhvr>
                                      <p:tavLst>
                                        <p:tav tm="0">
                                          <p:val>
                                            <p:strVal val="#ppt_x"/>
                                          </p:val>
                                        </p:tav>
                                        <p:tav tm="100000">
                                          <p:val>
                                            <p:strVal val="#ppt_x"/>
                                          </p:val>
                                        </p:tav>
                                      </p:tavLst>
                                    </p:anim>
                                    <p:anim calcmode="lin" valueType="num">
                                      <p:cBhvr>
                                        <p:cTn id="9" dur="2250" fill="hold"/>
                                        <p:tgtEl>
                                          <p:spTgt spid="6">
                                            <p:graphicEl>
                                              <a:dgm id="{AE8D7D86-4B14-4840-91C6-622831DF37DE}"/>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graphicEl>
                                              <a:dgm id="{4DECF747-11D7-48A4-B135-5693A3F34565}"/>
                                            </p:graphicEl>
                                          </p:spTgt>
                                        </p:tgtEl>
                                        <p:attrNameLst>
                                          <p:attrName>style.visibility</p:attrName>
                                        </p:attrNameLst>
                                      </p:cBhvr>
                                      <p:to>
                                        <p:strVal val="visible"/>
                                      </p:to>
                                    </p:set>
                                    <p:animEffect transition="in" filter="fade">
                                      <p:cBhvr>
                                        <p:cTn id="14" dur="2250"/>
                                        <p:tgtEl>
                                          <p:spTgt spid="6">
                                            <p:graphicEl>
                                              <a:dgm id="{4DECF747-11D7-48A4-B135-5693A3F34565}"/>
                                            </p:graphicEl>
                                          </p:spTgt>
                                        </p:tgtEl>
                                      </p:cBhvr>
                                    </p:animEffect>
                                    <p:anim calcmode="lin" valueType="num">
                                      <p:cBhvr>
                                        <p:cTn id="15" dur="2250" fill="hold"/>
                                        <p:tgtEl>
                                          <p:spTgt spid="6">
                                            <p:graphicEl>
                                              <a:dgm id="{4DECF747-11D7-48A4-B135-5693A3F34565}"/>
                                            </p:graphicEl>
                                          </p:spTgt>
                                        </p:tgtEl>
                                        <p:attrNameLst>
                                          <p:attrName>ppt_x</p:attrName>
                                        </p:attrNameLst>
                                      </p:cBhvr>
                                      <p:tavLst>
                                        <p:tav tm="0">
                                          <p:val>
                                            <p:strVal val="#ppt_x"/>
                                          </p:val>
                                        </p:tav>
                                        <p:tav tm="100000">
                                          <p:val>
                                            <p:strVal val="#ppt_x"/>
                                          </p:val>
                                        </p:tav>
                                      </p:tavLst>
                                    </p:anim>
                                    <p:anim calcmode="lin" valueType="num">
                                      <p:cBhvr>
                                        <p:cTn id="16" dur="2250" fill="hold"/>
                                        <p:tgtEl>
                                          <p:spTgt spid="6">
                                            <p:graphicEl>
                                              <a:dgm id="{4DECF747-11D7-48A4-B135-5693A3F34565}"/>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graphicEl>
                                              <a:dgm id="{BBB077F8-E1F9-4E91-A742-181EE982E13D}"/>
                                            </p:graphicEl>
                                          </p:spTgt>
                                        </p:tgtEl>
                                        <p:attrNameLst>
                                          <p:attrName>style.visibility</p:attrName>
                                        </p:attrNameLst>
                                      </p:cBhvr>
                                      <p:to>
                                        <p:strVal val="visible"/>
                                      </p:to>
                                    </p:set>
                                    <p:animEffect transition="in" filter="fade">
                                      <p:cBhvr>
                                        <p:cTn id="21" dur="2250"/>
                                        <p:tgtEl>
                                          <p:spTgt spid="6">
                                            <p:graphicEl>
                                              <a:dgm id="{BBB077F8-E1F9-4E91-A742-181EE982E13D}"/>
                                            </p:graphicEl>
                                          </p:spTgt>
                                        </p:tgtEl>
                                      </p:cBhvr>
                                    </p:animEffect>
                                    <p:anim calcmode="lin" valueType="num">
                                      <p:cBhvr>
                                        <p:cTn id="22" dur="2250" fill="hold"/>
                                        <p:tgtEl>
                                          <p:spTgt spid="6">
                                            <p:graphicEl>
                                              <a:dgm id="{BBB077F8-E1F9-4E91-A742-181EE982E13D}"/>
                                            </p:graphicEl>
                                          </p:spTgt>
                                        </p:tgtEl>
                                        <p:attrNameLst>
                                          <p:attrName>ppt_x</p:attrName>
                                        </p:attrNameLst>
                                      </p:cBhvr>
                                      <p:tavLst>
                                        <p:tav tm="0">
                                          <p:val>
                                            <p:strVal val="#ppt_x"/>
                                          </p:val>
                                        </p:tav>
                                        <p:tav tm="100000">
                                          <p:val>
                                            <p:strVal val="#ppt_x"/>
                                          </p:val>
                                        </p:tav>
                                      </p:tavLst>
                                    </p:anim>
                                    <p:anim calcmode="lin" valueType="num">
                                      <p:cBhvr>
                                        <p:cTn id="23" dur="2250" fill="hold"/>
                                        <p:tgtEl>
                                          <p:spTgt spid="6">
                                            <p:graphicEl>
                                              <a:dgm id="{BBB077F8-E1F9-4E91-A742-181EE982E13D}"/>
                                            </p:graphic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graphicEl>
                                              <a:dgm id="{111A4649-CFA7-4889-8BBC-3E49E092EA30}"/>
                                            </p:graphicEl>
                                          </p:spTgt>
                                        </p:tgtEl>
                                        <p:attrNameLst>
                                          <p:attrName>style.visibility</p:attrName>
                                        </p:attrNameLst>
                                      </p:cBhvr>
                                      <p:to>
                                        <p:strVal val="visible"/>
                                      </p:to>
                                    </p:set>
                                    <p:animEffect transition="in" filter="fade">
                                      <p:cBhvr>
                                        <p:cTn id="28" dur="2250"/>
                                        <p:tgtEl>
                                          <p:spTgt spid="6">
                                            <p:graphicEl>
                                              <a:dgm id="{111A4649-CFA7-4889-8BBC-3E49E092EA30}"/>
                                            </p:graphicEl>
                                          </p:spTgt>
                                        </p:tgtEl>
                                      </p:cBhvr>
                                    </p:animEffect>
                                    <p:anim calcmode="lin" valueType="num">
                                      <p:cBhvr>
                                        <p:cTn id="29" dur="2250" fill="hold"/>
                                        <p:tgtEl>
                                          <p:spTgt spid="6">
                                            <p:graphicEl>
                                              <a:dgm id="{111A4649-CFA7-4889-8BBC-3E49E092EA30}"/>
                                            </p:graphicEl>
                                          </p:spTgt>
                                        </p:tgtEl>
                                        <p:attrNameLst>
                                          <p:attrName>ppt_x</p:attrName>
                                        </p:attrNameLst>
                                      </p:cBhvr>
                                      <p:tavLst>
                                        <p:tav tm="0">
                                          <p:val>
                                            <p:strVal val="#ppt_x"/>
                                          </p:val>
                                        </p:tav>
                                        <p:tav tm="100000">
                                          <p:val>
                                            <p:strVal val="#ppt_x"/>
                                          </p:val>
                                        </p:tav>
                                      </p:tavLst>
                                    </p:anim>
                                    <p:anim calcmode="lin" valueType="num">
                                      <p:cBhvr>
                                        <p:cTn id="30" dur="2250" fill="hold"/>
                                        <p:tgtEl>
                                          <p:spTgt spid="6">
                                            <p:graphicEl>
                                              <a:dgm id="{111A4649-CFA7-4889-8BBC-3E49E092EA30}"/>
                                            </p:graphic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graphicEl>
                                              <a:dgm id="{37A76D4E-82EC-432E-B970-09BF1EF2332B}"/>
                                            </p:graphicEl>
                                          </p:spTgt>
                                        </p:tgtEl>
                                        <p:attrNameLst>
                                          <p:attrName>style.visibility</p:attrName>
                                        </p:attrNameLst>
                                      </p:cBhvr>
                                      <p:to>
                                        <p:strVal val="visible"/>
                                      </p:to>
                                    </p:set>
                                    <p:animEffect transition="in" filter="fade">
                                      <p:cBhvr>
                                        <p:cTn id="35" dur="2250"/>
                                        <p:tgtEl>
                                          <p:spTgt spid="6">
                                            <p:graphicEl>
                                              <a:dgm id="{37A76D4E-82EC-432E-B970-09BF1EF2332B}"/>
                                            </p:graphicEl>
                                          </p:spTgt>
                                        </p:tgtEl>
                                      </p:cBhvr>
                                    </p:animEffect>
                                    <p:anim calcmode="lin" valueType="num">
                                      <p:cBhvr>
                                        <p:cTn id="36" dur="2250" fill="hold"/>
                                        <p:tgtEl>
                                          <p:spTgt spid="6">
                                            <p:graphicEl>
                                              <a:dgm id="{37A76D4E-82EC-432E-B970-09BF1EF2332B}"/>
                                            </p:graphicEl>
                                          </p:spTgt>
                                        </p:tgtEl>
                                        <p:attrNameLst>
                                          <p:attrName>ppt_x</p:attrName>
                                        </p:attrNameLst>
                                      </p:cBhvr>
                                      <p:tavLst>
                                        <p:tav tm="0">
                                          <p:val>
                                            <p:strVal val="#ppt_x"/>
                                          </p:val>
                                        </p:tav>
                                        <p:tav tm="100000">
                                          <p:val>
                                            <p:strVal val="#ppt_x"/>
                                          </p:val>
                                        </p:tav>
                                      </p:tavLst>
                                    </p:anim>
                                    <p:anim calcmode="lin" valueType="num">
                                      <p:cBhvr>
                                        <p:cTn id="37" dur="2250" fill="hold"/>
                                        <p:tgtEl>
                                          <p:spTgt spid="6">
                                            <p:graphicEl>
                                              <a:dgm id="{37A76D4E-82EC-432E-B970-09BF1EF2332B}"/>
                                            </p:graphic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6">
                                            <p:graphicEl>
                                              <a:dgm id="{81D55193-1FA7-4245-B5CF-78054A9ED19B}"/>
                                            </p:graphicEl>
                                          </p:spTgt>
                                        </p:tgtEl>
                                        <p:attrNameLst>
                                          <p:attrName>style.visibility</p:attrName>
                                        </p:attrNameLst>
                                      </p:cBhvr>
                                      <p:to>
                                        <p:strVal val="visible"/>
                                      </p:to>
                                    </p:set>
                                    <p:animEffect transition="in" filter="fade">
                                      <p:cBhvr>
                                        <p:cTn id="42" dur="2250"/>
                                        <p:tgtEl>
                                          <p:spTgt spid="6">
                                            <p:graphicEl>
                                              <a:dgm id="{81D55193-1FA7-4245-B5CF-78054A9ED19B}"/>
                                            </p:graphicEl>
                                          </p:spTgt>
                                        </p:tgtEl>
                                      </p:cBhvr>
                                    </p:animEffect>
                                    <p:anim calcmode="lin" valueType="num">
                                      <p:cBhvr>
                                        <p:cTn id="43" dur="2250" fill="hold"/>
                                        <p:tgtEl>
                                          <p:spTgt spid="6">
                                            <p:graphicEl>
                                              <a:dgm id="{81D55193-1FA7-4245-B5CF-78054A9ED19B}"/>
                                            </p:graphicEl>
                                          </p:spTgt>
                                        </p:tgtEl>
                                        <p:attrNameLst>
                                          <p:attrName>ppt_x</p:attrName>
                                        </p:attrNameLst>
                                      </p:cBhvr>
                                      <p:tavLst>
                                        <p:tav tm="0">
                                          <p:val>
                                            <p:strVal val="#ppt_x"/>
                                          </p:val>
                                        </p:tav>
                                        <p:tav tm="100000">
                                          <p:val>
                                            <p:strVal val="#ppt_x"/>
                                          </p:val>
                                        </p:tav>
                                      </p:tavLst>
                                    </p:anim>
                                    <p:anim calcmode="lin" valueType="num">
                                      <p:cBhvr>
                                        <p:cTn id="44" dur="2250" fill="hold"/>
                                        <p:tgtEl>
                                          <p:spTgt spid="6">
                                            <p:graphicEl>
                                              <a:dgm id="{81D55193-1FA7-4245-B5CF-78054A9ED19B}"/>
                                            </p:graphic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6">
                                            <p:graphicEl>
                                              <a:dgm id="{366D65FA-F7DA-45CA-A8E7-67EEE7D5D39E}"/>
                                            </p:graphicEl>
                                          </p:spTgt>
                                        </p:tgtEl>
                                        <p:attrNameLst>
                                          <p:attrName>style.visibility</p:attrName>
                                        </p:attrNameLst>
                                      </p:cBhvr>
                                      <p:to>
                                        <p:strVal val="visible"/>
                                      </p:to>
                                    </p:set>
                                    <p:animEffect transition="in" filter="fade">
                                      <p:cBhvr>
                                        <p:cTn id="49" dur="2250"/>
                                        <p:tgtEl>
                                          <p:spTgt spid="6">
                                            <p:graphicEl>
                                              <a:dgm id="{366D65FA-F7DA-45CA-A8E7-67EEE7D5D39E}"/>
                                            </p:graphicEl>
                                          </p:spTgt>
                                        </p:tgtEl>
                                      </p:cBhvr>
                                    </p:animEffect>
                                    <p:anim calcmode="lin" valueType="num">
                                      <p:cBhvr>
                                        <p:cTn id="50" dur="2250" fill="hold"/>
                                        <p:tgtEl>
                                          <p:spTgt spid="6">
                                            <p:graphicEl>
                                              <a:dgm id="{366D65FA-F7DA-45CA-A8E7-67EEE7D5D39E}"/>
                                            </p:graphicEl>
                                          </p:spTgt>
                                        </p:tgtEl>
                                        <p:attrNameLst>
                                          <p:attrName>ppt_x</p:attrName>
                                        </p:attrNameLst>
                                      </p:cBhvr>
                                      <p:tavLst>
                                        <p:tav tm="0">
                                          <p:val>
                                            <p:strVal val="#ppt_x"/>
                                          </p:val>
                                        </p:tav>
                                        <p:tav tm="100000">
                                          <p:val>
                                            <p:strVal val="#ppt_x"/>
                                          </p:val>
                                        </p:tav>
                                      </p:tavLst>
                                    </p:anim>
                                    <p:anim calcmode="lin" valueType="num">
                                      <p:cBhvr>
                                        <p:cTn id="51" dur="2250" fill="hold"/>
                                        <p:tgtEl>
                                          <p:spTgt spid="6">
                                            <p:graphicEl>
                                              <a:dgm id="{366D65FA-F7DA-45CA-A8E7-67EEE7D5D39E}"/>
                                            </p:graphic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6">
                                            <p:graphicEl>
                                              <a:dgm id="{54B95EA5-7320-4EBD-96B4-885F735F6BDC}"/>
                                            </p:graphicEl>
                                          </p:spTgt>
                                        </p:tgtEl>
                                        <p:attrNameLst>
                                          <p:attrName>style.visibility</p:attrName>
                                        </p:attrNameLst>
                                      </p:cBhvr>
                                      <p:to>
                                        <p:strVal val="visible"/>
                                      </p:to>
                                    </p:set>
                                    <p:animEffect transition="in" filter="fade">
                                      <p:cBhvr>
                                        <p:cTn id="56" dur="2250"/>
                                        <p:tgtEl>
                                          <p:spTgt spid="6">
                                            <p:graphicEl>
                                              <a:dgm id="{54B95EA5-7320-4EBD-96B4-885F735F6BDC}"/>
                                            </p:graphicEl>
                                          </p:spTgt>
                                        </p:tgtEl>
                                      </p:cBhvr>
                                    </p:animEffect>
                                    <p:anim calcmode="lin" valueType="num">
                                      <p:cBhvr>
                                        <p:cTn id="57" dur="2250" fill="hold"/>
                                        <p:tgtEl>
                                          <p:spTgt spid="6">
                                            <p:graphicEl>
                                              <a:dgm id="{54B95EA5-7320-4EBD-96B4-885F735F6BDC}"/>
                                            </p:graphicEl>
                                          </p:spTgt>
                                        </p:tgtEl>
                                        <p:attrNameLst>
                                          <p:attrName>ppt_x</p:attrName>
                                        </p:attrNameLst>
                                      </p:cBhvr>
                                      <p:tavLst>
                                        <p:tav tm="0">
                                          <p:val>
                                            <p:strVal val="#ppt_x"/>
                                          </p:val>
                                        </p:tav>
                                        <p:tav tm="100000">
                                          <p:val>
                                            <p:strVal val="#ppt_x"/>
                                          </p:val>
                                        </p:tav>
                                      </p:tavLst>
                                    </p:anim>
                                    <p:anim calcmode="lin" valueType="num">
                                      <p:cBhvr>
                                        <p:cTn id="58" dur="2250" fill="hold"/>
                                        <p:tgtEl>
                                          <p:spTgt spid="6">
                                            <p:graphicEl>
                                              <a:dgm id="{54B95EA5-7320-4EBD-96B4-885F735F6BDC}"/>
                                            </p:graphic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6">
                                            <p:graphicEl>
                                              <a:dgm id="{2ECBC7B5-EF94-4A09-8846-70056DFC55C2}"/>
                                            </p:graphicEl>
                                          </p:spTgt>
                                        </p:tgtEl>
                                        <p:attrNameLst>
                                          <p:attrName>style.visibility</p:attrName>
                                        </p:attrNameLst>
                                      </p:cBhvr>
                                      <p:to>
                                        <p:strVal val="visible"/>
                                      </p:to>
                                    </p:set>
                                    <p:animEffect transition="in" filter="fade">
                                      <p:cBhvr>
                                        <p:cTn id="63" dur="2250"/>
                                        <p:tgtEl>
                                          <p:spTgt spid="6">
                                            <p:graphicEl>
                                              <a:dgm id="{2ECBC7B5-EF94-4A09-8846-70056DFC55C2}"/>
                                            </p:graphicEl>
                                          </p:spTgt>
                                        </p:tgtEl>
                                      </p:cBhvr>
                                    </p:animEffect>
                                    <p:anim calcmode="lin" valueType="num">
                                      <p:cBhvr>
                                        <p:cTn id="64" dur="2250" fill="hold"/>
                                        <p:tgtEl>
                                          <p:spTgt spid="6">
                                            <p:graphicEl>
                                              <a:dgm id="{2ECBC7B5-EF94-4A09-8846-70056DFC55C2}"/>
                                            </p:graphicEl>
                                          </p:spTgt>
                                        </p:tgtEl>
                                        <p:attrNameLst>
                                          <p:attrName>ppt_x</p:attrName>
                                        </p:attrNameLst>
                                      </p:cBhvr>
                                      <p:tavLst>
                                        <p:tav tm="0">
                                          <p:val>
                                            <p:strVal val="#ppt_x"/>
                                          </p:val>
                                        </p:tav>
                                        <p:tav tm="100000">
                                          <p:val>
                                            <p:strVal val="#ppt_x"/>
                                          </p:val>
                                        </p:tav>
                                      </p:tavLst>
                                    </p:anim>
                                    <p:anim calcmode="lin" valueType="num">
                                      <p:cBhvr>
                                        <p:cTn id="65" dur="2250" fill="hold"/>
                                        <p:tgtEl>
                                          <p:spTgt spid="6">
                                            <p:graphicEl>
                                              <a:dgm id="{2ECBC7B5-EF94-4A09-8846-70056DFC55C2}"/>
                                            </p:graphic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6">
                                            <p:graphicEl>
                                              <a:dgm id="{DAE0F446-8022-4B5D-AC3F-8E75254A2C01}"/>
                                            </p:graphicEl>
                                          </p:spTgt>
                                        </p:tgtEl>
                                        <p:attrNameLst>
                                          <p:attrName>style.visibility</p:attrName>
                                        </p:attrNameLst>
                                      </p:cBhvr>
                                      <p:to>
                                        <p:strVal val="visible"/>
                                      </p:to>
                                    </p:set>
                                    <p:animEffect transition="in" filter="fade">
                                      <p:cBhvr>
                                        <p:cTn id="70" dur="2250"/>
                                        <p:tgtEl>
                                          <p:spTgt spid="6">
                                            <p:graphicEl>
                                              <a:dgm id="{DAE0F446-8022-4B5D-AC3F-8E75254A2C01}"/>
                                            </p:graphicEl>
                                          </p:spTgt>
                                        </p:tgtEl>
                                      </p:cBhvr>
                                    </p:animEffect>
                                    <p:anim calcmode="lin" valueType="num">
                                      <p:cBhvr>
                                        <p:cTn id="71" dur="2250" fill="hold"/>
                                        <p:tgtEl>
                                          <p:spTgt spid="6">
                                            <p:graphicEl>
                                              <a:dgm id="{DAE0F446-8022-4B5D-AC3F-8E75254A2C01}"/>
                                            </p:graphicEl>
                                          </p:spTgt>
                                        </p:tgtEl>
                                        <p:attrNameLst>
                                          <p:attrName>ppt_x</p:attrName>
                                        </p:attrNameLst>
                                      </p:cBhvr>
                                      <p:tavLst>
                                        <p:tav tm="0">
                                          <p:val>
                                            <p:strVal val="#ppt_x"/>
                                          </p:val>
                                        </p:tav>
                                        <p:tav tm="100000">
                                          <p:val>
                                            <p:strVal val="#ppt_x"/>
                                          </p:val>
                                        </p:tav>
                                      </p:tavLst>
                                    </p:anim>
                                    <p:anim calcmode="lin" valueType="num">
                                      <p:cBhvr>
                                        <p:cTn id="72" dur="2250" fill="hold"/>
                                        <p:tgtEl>
                                          <p:spTgt spid="6">
                                            <p:graphicEl>
                                              <a:dgm id="{DAE0F446-8022-4B5D-AC3F-8E75254A2C01}"/>
                                            </p:graphic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6">
                                            <p:graphicEl>
                                              <a:dgm id="{EEDB4C96-2F02-4785-8561-259B0D9F2C4C}"/>
                                            </p:graphicEl>
                                          </p:spTgt>
                                        </p:tgtEl>
                                        <p:attrNameLst>
                                          <p:attrName>style.visibility</p:attrName>
                                        </p:attrNameLst>
                                      </p:cBhvr>
                                      <p:to>
                                        <p:strVal val="visible"/>
                                      </p:to>
                                    </p:set>
                                    <p:animEffect transition="in" filter="fade">
                                      <p:cBhvr>
                                        <p:cTn id="77" dur="2250"/>
                                        <p:tgtEl>
                                          <p:spTgt spid="6">
                                            <p:graphicEl>
                                              <a:dgm id="{EEDB4C96-2F02-4785-8561-259B0D9F2C4C}"/>
                                            </p:graphicEl>
                                          </p:spTgt>
                                        </p:tgtEl>
                                      </p:cBhvr>
                                    </p:animEffect>
                                    <p:anim calcmode="lin" valueType="num">
                                      <p:cBhvr>
                                        <p:cTn id="78" dur="2250" fill="hold"/>
                                        <p:tgtEl>
                                          <p:spTgt spid="6">
                                            <p:graphicEl>
                                              <a:dgm id="{EEDB4C96-2F02-4785-8561-259B0D9F2C4C}"/>
                                            </p:graphicEl>
                                          </p:spTgt>
                                        </p:tgtEl>
                                        <p:attrNameLst>
                                          <p:attrName>ppt_x</p:attrName>
                                        </p:attrNameLst>
                                      </p:cBhvr>
                                      <p:tavLst>
                                        <p:tav tm="0">
                                          <p:val>
                                            <p:strVal val="#ppt_x"/>
                                          </p:val>
                                        </p:tav>
                                        <p:tav tm="100000">
                                          <p:val>
                                            <p:strVal val="#ppt_x"/>
                                          </p:val>
                                        </p:tav>
                                      </p:tavLst>
                                    </p:anim>
                                    <p:anim calcmode="lin" valueType="num">
                                      <p:cBhvr>
                                        <p:cTn id="79" dur="2250" fill="hold"/>
                                        <p:tgtEl>
                                          <p:spTgt spid="6">
                                            <p:graphicEl>
                                              <a:dgm id="{EEDB4C96-2F02-4785-8561-259B0D9F2C4C}"/>
                                            </p:graphicEl>
                                          </p:spTgt>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6">
                                            <p:graphicEl>
                                              <a:dgm id="{2867424D-3807-4302-98AC-97819B528F56}"/>
                                            </p:graphicEl>
                                          </p:spTgt>
                                        </p:tgtEl>
                                        <p:attrNameLst>
                                          <p:attrName>style.visibility</p:attrName>
                                        </p:attrNameLst>
                                      </p:cBhvr>
                                      <p:to>
                                        <p:strVal val="visible"/>
                                      </p:to>
                                    </p:set>
                                    <p:animEffect transition="in" filter="fade">
                                      <p:cBhvr>
                                        <p:cTn id="84" dur="2250"/>
                                        <p:tgtEl>
                                          <p:spTgt spid="6">
                                            <p:graphicEl>
                                              <a:dgm id="{2867424D-3807-4302-98AC-97819B528F56}"/>
                                            </p:graphicEl>
                                          </p:spTgt>
                                        </p:tgtEl>
                                      </p:cBhvr>
                                    </p:animEffect>
                                    <p:anim calcmode="lin" valueType="num">
                                      <p:cBhvr>
                                        <p:cTn id="85" dur="2250" fill="hold"/>
                                        <p:tgtEl>
                                          <p:spTgt spid="6">
                                            <p:graphicEl>
                                              <a:dgm id="{2867424D-3807-4302-98AC-97819B528F56}"/>
                                            </p:graphicEl>
                                          </p:spTgt>
                                        </p:tgtEl>
                                        <p:attrNameLst>
                                          <p:attrName>ppt_x</p:attrName>
                                        </p:attrNameLst>
                                      </p:cBhvr>
                                      <p:tavLst>
                                        <p:tav tm="0">
                                          <p:val>
                                            <p:strVal val="#ppt_x"/>
                                          </p:val>
                                        </p:tav>
                                        <p:tav tm="100000">
                                          <p:val>
                                            <p:strVal val="#ppt_x"/>
                                          </p:val>
                                        </p:tav>
                                      </p:tavLst>
                                    </p:anim>
                                    <p:anim calcmode="lin" valueType="num">
                                      <p:cBhvr>
                                        <p:cTn id="86" dur="2250" fill="hold"/>
                                        <p:tgtEl>
                                          <p:spTgt spid="6">
                                            <p:graphicEl>
                                              <a:dgm id="{2867424D-3807-4302-98AC-97819B528F56}"/>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lvlOne"/>
        </p:bldSub>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3">
            <a:extLst>
              <a:ext uri="{FF2B5EF4-FFF2-40B4-BE49-F238E27FC236}">
                <a16:creationId xmlns:a16="http://schemas.microsoft.com/office/drawing/2014/main" id="{F7CE289A-4041-9538-61B9-424F538EE90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22412"/>
            <a:ext cx="12344400" cy="716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3" name="Rectangle 2">
            <a:extLst>
              <a:ext uri="{FF2B5EF4-FFF2-40B4-BE49-F238E27FC236}">
                <a16:creationId xmlns:a16="http://schemas.microsoft.com/office/drawing/2014/main" id="{00EA1963-AD0F-2FF4-1DB5-B1D224388186}"/>
              </a:ext>
            </a:extLst>
          </p:cNvPr>
          <p:cNvSpPr>
            <a:spLocks noGrp="1"/>
          </p:cNvSpPr>
          <p:nvPr>
            <p:ph type="title"/>
          </p:nvPr>
        </p:nvSpPr>
        <p:spPr>
          <a:xfrm>
            <a:off x="1828800" y="609600"/>
            <a:ext cx="8229600" cy="1143000"/>
          </a:xfrm>
        </p:spPr>
        <p:txBody>
          <a:bodyPr/>
          <a:lstStyle/>
          <a:p>
            <a:pPr eaLnBrk="1" hangingPunct="1"/>
            <a:r>
              <a:rPr lang="en-US" altLang="vi-VN" sz="3200" b="1" dirty="0" err="1">
                <a:solidFill>
                  <a:srgbClr val="FF0000"/>
                </a:solidFill>
                <a:latin typeface="Times New Roman" panose="02020603050405020304" pitchFamily="18" charset="0"/>
                <a:cs typeface="Times New Roman" panose="02020603050405020304" pitchFamily="18" charset="0"/>
              </a:rPr>
              <a:t>NỘI</a:t>
            </a:r>
            <a:r>
              <a:rPr lang="en-US" altLang="vi-VN" sz="3200" b="1" dirty="0">
                <a:solidFill>
                  <a:srgbClr val="FF0000"/>
                </a:solidFill>
                <a:latin typeface="Times New Roman" panose="02020603050405020304" pitchFamily="18" charset="0"/>
                <a:cs typeface="Times New Roman" panose="02020603050405020304" pitchFamily="18" charset="0"/>
              </a:rPr>
              <a:t> DUNG</a:t>
            </a:r>
          </a:p>
        </p:txBody>
      </p:sp>
      <p:sp>
        <p:nvSpPr>
          <p:cNvPr id="15363" name="Rectangle 3">
            <a:extLst>
              <a:ext uri="{FF2B5EF4-FFF2-40B4-BE49-F238E27FC236}">
                <a16:creationId xmlns:a16="http://schemas.microsoft.com/office/drawing/2014/main" id="{1EE98298-274F-7306-C703-7285D0A53278}"/>
              </a:ext>
            </a:extLst>
          </p:cNvPr>
          <p:cNvSpPr>
            <a:spLocks noGrp="1" noChangeArrowheads="1"/>
          </p:cNvSpPr>
          <p:nvPr>
            <p:ph idx="1"/>
          </p:nvPr>
        </p:nvSpPr>
        <p:spPr>
          <a:xfrm>
            <a:off x="876300" y="1447800"/>
            <a:ext cx="10591800" cy="4572000"/>
          </a:xfrm>
        </p:spPr>
        <p:txBody>
          <a:bodyPr/>
          <a:lstStyle/>
          <a:p>
            <a:pPr>
              <a:buFont typeface="Wingdings 2" panose="05020102010507070707" pitchFamily="18" charset="2"/>
              <a:buNone/>
              <a:defRPr/>
            </a:pPr>
            <a:r>
              <a:rPr lang="vi-VN" dirty="0">
                <a:latin typeface="Times New Roman" pitchFamily="18" charset="0"/>
                <a:cs typeface="Times New Roman" pitchFamily="18" charset="0"/>
              </a:rPr>
              <a:t> </a:t>
            </a:r>
            <a:r>
              <a:rPr lang="en-US" dirty="0">
                <a:latin typeface="Times New Roman" pitchFamily="18" charset="0"/>
                <a:cs typeface="Times New Roman" pitchFamily="18" charset="0"/>
              </a:rPr>
              <a:t>  </a:t>
            </a:r>
            <a:r>
              <a:rPr lang="en-US" sz="2600" b="1" dirty="0">
                <a:latin typeface="Times New Roman" pitchFamily="18" charset="0"/>
                <a:cs typeface="Times New Roman" pitchFamily="18" charset="0"/>
              </a:rPr>
              <a:t>1. </a:t>
            </a:r>
            <a:r>
              <a:rPr lang="pt-BR" sz="2600" b="1" dirty="0">
                <a:latin typeface="Times New Roman" pitchFamily="18" charset="0"/>
                <a:cs typeface="Times New Roman" pitchFamily="18" charset="0"/>
              </a:rPr>
              <a:t>Phần lí luận, gồm các nội dung cơ bản sau:</a:t>
            </a:r>
          </a:p>
          <a:p>
            <a:pPr algn="just">
              <a:buFont typeface="Wingdings" panose="05000000000000000000" pitchFamily="2" charset="2"/>
              <a:buChar char="Ø"/>
              <a:defRPr/>
            </a:pPr>
            <a:r>
              <a:rPr lang="en-US" sz="2400" b="1" kern="100" dirty="0">
                <a:latin typeface="Times New Roman" panose="02020603050405020304" pitchFamily="18" charset="0"/>
                <a:ea typeface="Aptos" panose="020B0004020202020204" pitchFamily="34" charset="0"/>
                <a:cs typeface="Times New Roman" panose="02020603050405020304" pitchFamily="18" charset="0"/>
              </a:rPr>
              <a:t>Chuyên </a:t>
            </a:r>
            <a:r>
              <a:rPr lang="en-US" sz="2400" b="1" kern="100" dirty="0" err="1">
                <a:latin typeface="Times New Roman" panose="02020603050405020304" pitchFamily="18" charset="0"/>
                <a:ea typeface="Aptos" panose="020B0004020202020204" pitchFamily="34" charset="0"/>
                <a:cs typeface="Times New Roman" panose="02020603050405020304" pitchFamily="18" charset="0"/>
              </a:rPr>
              <a:t>đề</a:t>
            </a:r>
            <a:r>
              <a:rPr lang="en-US" sz="2400" b="1" kern="100" dirty="0">
                <a:latin typeface="Times New Roman" panose="02020603050405020304" pitchFamily="18" charset="0"/>
                <a:ea typeface="Aptos" panose="020B0004020202020204" pitchFamily="34" charset="0"/>
                <a:cs typeface="Times New Roman" panose="02020603050405020304" pitchFamily="18" charset="0"/>
              </a:rPr>
              <a:t> 1: </a:t>
            </a:r>
            <a:r>
              <a:rPr lang="en-US" sz="2400" b="1" kern="100" dirty="0" err="1">
                <a:solidFill>
                  <a:srgbClr val="0321B9"/>
                </a:solidFill>
                <a:latin typeface="Times New Roman" panose="02020603050405020304" pitchFamily="18" charset="0"/>
                <a:ea typeface="Aptos" panose="020B0004020202020204" pitchFamily="34" charset="0"/>
                <a:cs typeface="Times New Roman" panose="02020603050405020304" pitchFamily="18" charset="0"/>
              </a:rPr>
              <a:t>Phân</a:t>
            </a:r>
            <a:r>
              <a:rPr lang="en-US" sz="2400" b="1" kern="100" dirty="0">
                <a:solidFill>
                  <a:srgbClr val="0321B9"/>
                </a:solidFill>
                <a:latin typeface="Times New Roman" panose="02020603050405020304" pitchFamily="18" charset="0"/>
                <a:ea typeface="Aptos" panose="020B0004020202020204" pitchFamily="34" charset="0"/>
                <a:cs typeface="Times New Roman" panose="02020603050405020304" pitchFamily="18" charset="0"/>
              </a:rPr>
              <a:t> </a:t>
            </a:r>
            <a:r>
              <a:rPr lang="en-US" sz="2400" b="1" kern="100" dirty="0" err="1">
                <a:solidFill>
                  <a:srgbClr val="0321B9"/>
                </a:solidFill>
                <a:latin typeface="Times New Roman" panose="02020603050405020304" pitchFamily="18" charset="0"/>
                <a:ea typeface="Aptos" panose="020B0004020202020204" pitchFamily="34" charset="0"/>
                <a:cs typeface="Times New Roman" panose="02020603050405020304" pitchFamily="18" charset="0"/>
              </a:rPr>
              <a:t>tích</a:t>
            </a:r>
            <a:r>
              <a:rPr lang="en-US" sz="2400" b="1" kern="100" dirty="0">
                <a:solidFill>
                  <a:srgbClr val="0321B9"/>
                </a:solidFill>
                <a:latin typeface="Times New Roman" panose="02020603050405020304" pitchFamily="18" charset="0"/>
                <a:ea typeface="Aptos" panose="020B0004020202020204" pitchFamily="34" charset="0"/>
                <a:cs typeface="Times New Roman" panose="02020603050405020304" pitchFamily="18" charset="0"/>
              </a:rPr>
              <a:t> </a:t>
            </a:r>
            <a:r>
              <a:rPr lang="en-US" sz="2400" b="1" kern="100" dirty="0" err="1">
                <a:solidFill>
                  <a:srgbClr val="0321B9"/>
                </a:solidFill>
                <a:latin typeface="Times New Roman" panose="02020603050405020304" pitchFamily="18" charset="0"/>
                <a:ea typeface="Aptos" panose="020B0004020202020204" pitchFamily="34" charset="0"/>
                <a:cs typeface="Times New Roman" panose="02020603050405020304" pitchFamily="18" charset="0"/>
              </a:rPr>
              <a:t>Quyết</a:t>
            </a:r>
            <a:r>
              <a:rPr lang="en-US" sz="2400" b="1" kern="100" dirty="0">
                <a:solidFill>
                  <a:srgbClr val="0321B9"/>
                </a:solidFill>
                <a:latin typeface="Times New Roman" panose="02020603050405020304" pitchFamily="18" charset="0"/>
                <a:ea typeface="Aptos" panose="020B0004020202020204" pitchFamily="34" charset="0"/>
                <a:cs typeface="Times New Roman" panose="02020603050405020304" pitchFamily="18" charset="0"/>
              </a:rPr>
              <a:t> </a:t>
            </a:r>
            <a:r>
              <a:rPr lang="en-US" sz="2400" b="1" kern="100" dirty="0" err="1">
                <a:solidFill>
                  <a:srgbClr val="0321B9"/>
                </a:solidFill>
                <a:latin typeface="Times New Roman" panose="02020603050405020304" pitchFamily="18" charset="0"/>
                <a:ea typeface="Aptos" panose="020B0004020202020204" pitchFamily="34" charset="0"/>
                <a:cs typeface="Times New Roman" panose="02020603050405020304" pitchFamily="18" charset="0"/>
              </a:rPr>
              <a:t>định</a:t>
            </a:r>
            <a:r>
              <a:rPr lang="en-US" sz="2400" b="1" kern="100" dirty="0">
                <a:solidFill>
                  <a:srgbClr val="0321B9"/>
                </a:solidFill>
                <a:latin typeface="Times New Roman" panose="02020603050405020304" pitchFamily="18" charset="0"/>
                <a:ea typeface="Aptos" panose="020B0004020202020204" pitchFamily="34" charset="0"/>
                <a:cs typeface="Times New Roman" panose="02020603050405020304" pitchFamily="18" charset="0"/>
              </a:rPr>
              <a:t> 559/</a:t>
            </a:r>
            <a:r>
              <a:rPr lang="en-US" sz="2400" b="1" kern="100" dirty="0" err="1">
                <a:solidFill>
                  <a:srgbClr val="0321B9"/>
                </a:solidFill>
                <a:latin typeface="Times New Roman" panose="02020603050405020304" pitchFamily="18" charset="0"/>
                <a:ea typeface="Aptos" panose="020B0004020202020204" pitchFamily="34" charset="0"/>
                <a:cs typeface="Times New Roman" panose="02020603050405020304" pitchFamily="18" charset="0"/>
              </a:rPr>
              <a:t>QĐ-HĐSK</a:t>
            </a:r>
            <a:r>
              <a:rPr lang="en-US" sz="2400" b="1" kern="100" dirty="0">
                <a:solidFill>
                  <a:srgbClr val="0321B9"/>
                </a:solidFill>
                <a:latin typeface="Times New Roman" panose="02020603050405020304" pitchFamily="18" charset="0"/>
                <a:ea typeface="Aptos" panose="020B0004020202020204" pitchFamily="34" charset="0"/>
                <a:cs typeface="Times New Roman" panose="02020603050405020304" pitchFamily="18" charset="0"/>
              </a:rPr>
              <a:t> </a:t>
            </a:r>
            <a:r>
              <a:rPr lang="en-US" sz="2400" b="1" kern="100" dirty="0" err="1">
                <a:solidFill>
                  <a:srgbClr val="0321B9"/>
                </a:solidFill>
                <a:latin typeface="Times New Roman" panose="02020603050405020304" pitchFamily="18" charset="0"/>
                <a:ea typeface="Aptos" panose="020B0004020202020204" pitchFamily="34" charset="0"/>
                <a:cs typeface="Times New Roman" panose="02020603050405020304" pitchFamily="18" charset="0"/>
              </a:rPr>
              <a:t>gắn</a:t>
            </a:r>
            <a:r>
              <a:rPr lang="en-US" sz="2400" b="1" kern="100" dirty="0">
                <a:solidFill>
                  <a:srgbClr val="0321B9"/>
                </a:solidFill>
                <a:latin typeface="Times New Roman" panose="02020603050405020304" pitchFamily="18" charset="0"/>
                <a:ea typeface="Aptos" panose="020B0004020202020204" pitchFamily="34" charset="0"/>
                <a:cs typeface="Times New Roman" panose="02020603050405020304" pitchFamily="18" charset="0"/>
              </a:rPr>
              <a:t> </a:t>
            </a:r>
            <a:r>
              <a:rPr lang="en-US" sz="2400" b="1" kern="100" dirty="0" err="1">
                <a:solidFill>
                  <a:srgbClr val="0321B9"/>
                </a:solidFill>
                <a:latin typeface="Times New Roman" panose="02020603050405020304" pitchFamily="18" charset="0"/>
                <a:ea typeface="Aptos" panose="020B0004020202020204" pitchFamily="34" charset="0"/>
                <a:cs typeface="Times New Roman" panose="02020603050405020304" pitchFamily="18" charset="0"/>
              </a:rPr>
              <a:t>với</a:t>
            </a:r>
            <a:r>
              <a:rPr lang="en-US" sz="2400" b="1" kern="100" dirty="0">
                <a:solidFill>
                  <a:srgbClr val="0321B9"/>
                </a:solidFill>
                <a:latin typeface="Times New Roman" panose="02020603050405020304" pitchFamily="18" charset="0"/>
                <a:ea typeface="Aptos" panose="020B0004020202020204" pitchFamily="34" charset="0"/>
                <a:cs typeface="Times New Roman" panose="02020603050405020304" pitchFamily="18" charset="0"/>
              </a:rPr>
              <a:t> NCKHSPƯD</a:t>
            </a:r>
            <a:endParaRPr lang="en-US" sz="2400" kern="100" dirty="0">
              <a:solidFill>
                <a:srgbClr val="0321B9"/>
              </a:solidFill>
              <a:latin typeface="Times New Roman" panose="02020603050405020304" pitchFamily="18" charset="0"/>
              <a:ea typeface="Aptos" panose="020B0004020202020204" pitchFamily="34" charset="0"/>
              <a:cs typeface="Times New Roman" panose="02020603050405020304" pitchFamily="18" charset="0"/>
            </a:endParaRPr>
          </a:p>
          <a:p>
            <a:pPr algn="just">
              <a:buFont typeface="Wingdings" panose="05000000000000000000" pitchFamily="2" charset="2"/>
              <a:buChar char="Ø"/>
              <a:defRPr/>
            </a:pPr>
            <a:r>
              <a:rPr lang="en-US" sz="2400" b="1" kern="100" dirty="0" err="1">
                <a:latin typeface="Times New Roman" panose="02020603050405020304" pitchFamily="18" charset="0"/>
                <a:ea typeface="Aptos" panose="020B0004020202020204" pitchFamily="34" charset="0"/>
                <a:cs typeface="Times New Roman" panose="02020603050405020304" pitchFamily="18" charset="0"/>
              </a:rPr>
              <a:t>Chuyên</a:t>
            </a:r>
            <a:r>
              <a:rPr lang="en-US" sz="2400" b="1" kern="100" dirty="0">
                <a:latin typeface="Times New Roman" panose="02020603050405020304" pitchFamily="18" charset="0"/>
                <a:ea typeface="Aptos" panose="020B0004020202020204" pitchFamily="34" charset="0"/>
                <a:cs typeface="Times New Roman" panose="02020603050405020304" pitchFamily="18" charset="0"/>
              </a:rPr>
              <a:t> </a:t>
            </a:r>
            <a:r>
              <a:rPr lang="en-US" sz="2400" b="1" kern="100" dirty="0" err="1">
                <a:latin typeface="Times New Roman" panose="02020603050405020304" pitchFamily="18" charset="0"/>
                <a:ea typeface="Aptos" panose="020B0004020202020204" pitchFamily="34" charset="0"/>
                <a:cs typeface="Times New Roman" panose="02020603050405020304" pitchFamily="18" charset="0"/>
              </a:rPr>
              <a:t>đề</a:t>
            </a:r>
            <a:r>
              <a:rPr lang="en-US" sz="2400" b="1" kern="100" dirty="0">
                <a:latin typeface="Times New Roman" panose="02020603050405020304" pitchFamily="18" charset="0"/>
                <a:ea typeface="Aptos" panose="020B0004020202020204" pitchFamily="34" charset="0"/>
                <a:cs typeface="Times New Roman" panose="02020603050405020304" pitchFamily="18" charset="0"/>
              </a:rPr>
              <a:t> 2: </a:t>
            </a:r>
            <a:r>
              <a:rPr lang="en-US" sz="2400" b="1" kern="100" dirty="0" err="1">
                <a:solidFill>
                  <a:srgbClr val="0321B9"/>
                </a:solidFill>
                <a:latin typeface="Times New Roman" panose="02020603050405020304" pitchFamily="18" charset="0"/>
                <a:ea typeface="Aptos" panose="020B0004020202020204" pitchFamily="34" charset="0"/>
                <a:cs typeface="Times New Roman" panose="02020603050405020304" pitchFamily="18" charset="0"/>
              </a:rPr>
              <a:t>Kỹ</a:t>
            </a:r>
            <a:r>
              <a:rPr lang="en-US" sz="2400" b="1" kern="100" dirty="0">
                <a:solidFill>
                  <a:srgbClr val="0321B9"/>
                </a:solidFill>
                <a:latin typeface="Times New Roman" panose="02020603050405020304" pitchFamily="18" charset="0"/>
                <a:ea typeface="Aptos" panose="020B0004020202020204" pitchFamily="34" charset="0"/>
                <a:cs typeface="Times New Roman" panose="02020603050405020304" pitchFamily="18" charset="0"/>
              </a:rPr>
              <a:t> </a:t>
            </a:r>
            <a:r>
              <a:rPr lang="en-US" sz="2400" b="1" kern="100" dirty="0" err="1">
                <a:solidFill>
                  <a:srgbClr val="0321B9"/>
                </a:solidFill>
                <a:latin typeface="Times New Roman" panose="02020603050405020304" pitchFamily="18" charset="0"/>
                <a:ea typeface="Aptos" panose="020B0004020202020204" pitchFamily="34" charset="0"/>
                <a:cs typeface="Times New Roman" panose="02020603050405020304" pitchFamily="18" charset="0"/>
              </a:rPr>
              <a:t>thuật</a:t>
            </a:r>
            <a:r>
              <a:rPr lang="en-US" sz="2400" b="1" kern="100" dirty="0">
                <a:solidFill>
                  <a:srgbClr val="0321B9"/>
                </a:solidFill>
                <a:latin typeface="Times New Roman" panose="02020603050405020304" pitchFamily="18" charset="0"/>
                <a:ea typeface="Aptos" panose="020B0004020202020204" pitchFamily="34" charset="0"/>
                <a:cs typeface="Times New Roman" panose="02020603050405020304" pitchFamily="18" charset="0"/>
              </a:rPr>
              <a:t> </a:t>
            </a:r>
            <a:r>
              <a:rPr lang="en-US" sz="2400" b="1" kern="100" dirty="0" err="1">
                <a:solidFill>
                  <a:srgbClr val="0321B9"/>
                </a:solidFill>
                <a:latin typeface="Times New Roman" panose="02020603050405020304" pitchFamily="18" charset="0"/>
                <a:ea typeface="Aptos" panose="020B0004020202020204" pitchFamily="34" charset="0"/>
                <a:cs typeface="Times New Roman" panose="02020603050405020304" pitchFamily="18" charset="0"/>
              </a:rPr>
              <a:t>xây</a:t>
            </a:r>
            <a:r>
              <a:rPr lang="en-US" sz="2400" b="1" kern="100" dirty="0">
                <a:solidFill>
                  <a:srgbClr val="0321B9"/>
                </a:solidFill>
                <a:latin typeface="Times New Roman" panose="02020603050405020304" pitchFamily="18" charset="0"/>
                <a:ea typeface="Aptos" panose="020B0004020202020204" pitchFamily="34" charset="0"/>
                <a:cs typeface="Times New Roman" panose="02020603050405020304" pitchFamily="18" charset="0"/>
              </a:rPr>
              <a:t> </a:t>
            </a:r>
            <a:r>
              <a:rPr lang="en-US" sz="2400" b="1" kern="100" dirty="0" err="1">
                <a:solidFill>
                  <a:srgbClr val="0321B9"/>
                </a:solidFill>
                <a:latin typeface="Times New Roman" panose="02020603050405020304" pitchFamily="18" charset="0"/>
                <a:ea typeface="Aptos" panose="020B0004020202020204" pitchFamily="34" charset="0"/>
                <a:cs typeface="Times New Roman" panose="02020603050405020304" pitchFamily="18" charset="0"/>
              </a:rPr>
              <a:t>dựng</a:t>
            </a:r>
            <a:r>
              <a:rPr lang="en-US" sz="2400" b="1" kern="100" dirty="0">
                <a:solidFill>
                  <a:srgbClr val="0321B9"/>
                </a:solidFill>
                <a:latin typeface="Times New Roman" panose="02020603050405020304" pitchFamily="18" charset="0"/>
                <a:ea typeface="Aptos" panose="020B0004020202020204" pitchFamily="34" charset="0"/>
                <a:cs typeface="Times New Roman" panose="02020603050405020304" pitchFamily="18" charset="0"/>
              </a:rPr>
              <a:t> </a:t>
            </a:r>
            <a:r>
              <a:rPr lang="en-US" sz="2400" b="1" kern="100" dirty="0" err="1">
                <a:solidFill>
                  <a:srgbClr val="0321B9"/>
                </a:solidFill>
                <a:latin typeface="Times New Roman" panose="02020603050405020304" pitchFamily="18" charset="0"/>
                <a:ea typeface="Aptos" panose="020B0004020202020204" pitchFamily="34" charset="0"/>
                <a:cs typeface="Times New Roman" panose="02020603050405020304" pitchFamily="18" charset="0"/>
              </a:rPr>
              <a:t>Đề</a:t>
            </a:r>
            <a:r>
              <a:rPr lang="en-US" sz="2400" b="1" kern="100" dirty="0">
                <a:solidFill>
                  <a:srgbClr val="0321B9"/>
                </a:solidFill>
                <a:latin typeface="Times New Roman" panose="02020603050405020304" pitchFamily="18" charset="0"/>
                <a:ea typeface="Aptos" panose="020B0004020202020204" pitchFamily="34" charset="0"/>
                <a:cs typeface="Times New Roman" panose="02020603050405020304" pitchFamily="18" charset="0"/>
              </a:rPr>
              <a:t> </a:t>
            </a:r>
            <a:r>
              <a:rPr lang="en-US" sz="2400" b="1" kern="100" dirty="0" err="1">
                <a:solidFill>
                  <a:srgbClr val="0321B9"/>
                </a:solidFill>
                <a:latin typeface="Times New Roman" panose="02020603050405020304" pitchFamily="18" charset="0"/>
                <a:ea typeface="Aptos" panose="020B0004020202020204" pitchFamily="34" charset="0"/>
                <a:cs typeface="Times New Roman" panose="02020603050405020304" pitchFamily="18" charset="0"/>
              </a:rPr>
              <a:t>tài</a:t>
            </a:r>
            <a:r>
              <a:rPr lang="en-US" sz="2400" b="1" kern="100" dirty="0">
                <a:solidFill>
                  <a:srgbClr val="0321B9"/>
                </a:solidFill>
                <a:latin typeface="Times New Roman" panose="02020603050405020304" pitchFamily="18" charset="0"/>
                <a:ea typeface="Aptos" panose="020B0004020202020204" pitchFamily="34" charset="0"/>
                <a:cs typeface="Times New Roman" panose="02020603050405020304" pitchFamily="18" charset="0"/>
              </a:rPr>
              <a:t>/</a:t>
            </a:r>
            <a:r>
              <a:rPr lang="en-US" sz="2400" b="1" kern="100" dirty="0" err="1">
                <a:solidFill>
                  <a:srgbClr val="0321B9"/>
                </a:solidFill>
                <a:latin typeface="Times New Roman" panose="02020603050405020304" pitchFamily="18" charset="0"/>
                <a:ea typeface="Aptos" panose="020B0004020202020204" pitchFamily="34" charset="0"/>
                <a:cs typeface="Times New Roman" panose="02020603050405020304" pitchFamily="18" charset="0"/>
              </a:rPr>
              <a:t>Sáng</a:t>
            </a:r>
            <a:r>
              <a:rPr lang="en-US" sz="2400" b="1" kern="100" dirty="0">
                <a:solidFill>
                  <a:srgbClr val="0321B9"/>
                </a:solidFill>
                <a:latin typeface="Times New Roman" panose="02020603050405020304" pitchFamily="18" charset="0"/>
                <a:ea typeface="Aptos" panose="020B0004020202020204" pitchFamily="34" charset="0"/>
                <a:cs typeface="Times New Roman" panose="02020603050405020304" pitchFamily="18" charset="0"/>
              </a:rPr>
              <a:t> </a:t>
            </a:r>
            <a:r>
              <a:rPr lang="en-US" sz="2400" b="1" kern="100" dirty="0" err="1">
                <a:solidFill>
                  <a:srgbClr val="0321B9"/>
                </a:solidFill>
                <a:latin typeface="Times New Roman" panose="02020603050405020304" pitchFamily="18" charset="0"/>
                <a:ea typeface="Aptos" panose="020B0004020202020204" pitchFamily="34" charset="0"/>
                <a:cs typeface="Times New Roman" panose="02020603050405020304" pitchFamily="18" charset="0"/>
              </a:rPr>
              <a:t>kiến</a:t>
            </a:r>
            <a:r>
              <a:rPr lang="en-US" sz="2400" b="1" kern="100" dirty="0">
                <a:solidFill>
                  <a:srgbClr val="0321B9"/>
                </a:solidFill>
                <a:latin typeface="Times New Roman" panose="02020603050405020304" pitchFamily="18" charset="0"/>
                <a:ea typeface="Aptos" panose="020B0004020202020204" pitchFamily="34" charset="0"/>
                <a:cs typeface="Times New Roman" panose="02020603050405020304" pitchFamily="18" charset="0"/>
              </a:rPr>
              <a:t> NCKHSPƯD </a:t>
            </a:r>
            <a:r>
              <a:rPr lang="en-US" sz="2400" b="1" kern="100" dirty="0" err="1">
                <a:solidFill>
                  <a:srgbClr val="0321B9"/>
                </a:solidFill>
                <a:latin typeface="Times New Roman" panose="02020603050405020304" pitchFamily="18" charset="0"/>
                <a:ea typeface="Aptos" panose="020B0004020202020204" pitchFamily="34" charset="0"/>
                <a:cs typeface="Times New Roman" panose="02020603050405020304" pitchFamily="18" charset="0"/>
              </a:rPr>
              <a:t>chuẩn</a:t>
            </a:r>
            <a:r>
              <a:rPr lang="en-US" sz="2400" b="1" kern="100" dirty="0">
                <a:solidFill>
                  <a:srgbClr val="0321B9"/>
                </a:solidFill>
                <a:latin typeface="Times New Roman" panose="02020603050405020304" pitchFamily="18" charset="0"/>
                <a:ea typeface="Aptos" panose="020B0004020202020204" pitchFamily="34" charset="0"/>
                <a:cs typeface="Times New Roman" panose="02020603050405020304" pitchFamily="18" charset="0"/>
              </a:rPr>
              <a:t> </a:t>
            </a:r>
            <a:r>
              <a:rPr lang="en-US" sz="2400" b="1" kern="100" dirty="0" err="1">
                <a:solidFill>
                  <a:srgbClr val="0321B9"/>
                </a:solidFill>
                <a:latin typeface="Times New Roman" panose="02020603050405020304" pitchFamily="18" charset="0"/>
                <a:ea typeface="Aptos" panose="020B0004020202020204" pitchFamily="34" charset="0"/>
                <a:cs typeface="Times New Roman" panose="02020603050405020304" pitchFamily="18" charset="0"/>
              </a:rPr>
              <a:t>tiêu</a:t>
            </a:r>
            <a:r>
              <a:rPr lang="en-US" sz="2400" b="1" kern="100" dirty="0">
                <a:solidFill>
                  <a:srgbClr val="0321B9"/>
                </a:solidFill>
                <a:latin typeface="Times New Roman" panose="02020603050405020304" pitchFamily="18" charset="0"/>
                <a:ea typeface="Aptos" panose="020B0004020202020204" pitchFamily="34" charset="0"/>
                <a:cs typeface="Times New Roman" panose="02020603050405020304" pitchFamily="18" charset="0"/>
              </a:rPr>
              <a:t> </a:t>
            </a:r>
            <a:r>
              <a:rPr lang="en-US" sz="2400" b="1" kern="100" dirty="0" err="1">
                <a:solidFill>
                  <a:srgbClr val="0321B9"/>
                </a:solidFill>
                <a:latin typeface="Times New Roman" panose="02020603050405020304" pitchFamily="18" charset="0"/>
                <a:ea typeface="Aptos" panose="020B0004020202020204" pitchFamily="34" charset="0"/>
                <a:cs typeface="Times New Roman" panose="02020603050405020304" pitchFamily="18" charset="0"/>
              </a:rPr>
              <a:t>chí</a:t>
            </a:r>
            <a:r>
              <a:rPr lang="en-US" sz="2400" b="1" kern="100" dirty="0">
                <a:solidFill>
                  <a:srgbClr val="0321B9"/>
                </a:solidFill>
                <a:latin typeface="Times New Roman" panose="02020603050405020304" pitchFamily="18" charset="0"/>
                <a:ea typeface="Aptos" panose="020B0004020202020204" pitchFamily="34" charset="0"/>
                <a:cs typeface="Times New Roman" panose="02020603050405020304" pitchFamily="18" charset="0"/>
              </a:rPr>
              <a:t> </a:t>
            </a:r>
            <a:r>
              <a:rPr lang="en-US" sz="2400" b="1" kern="100" dirty="0" err="1">
                <a:solidFill>
                  <a:srgbClr val="0321B9"/>
                </a:solidFill>
                <a:latin typeface="Times New Roman" panose="02020603050405020304" pitchFamily="18" charset="0"/>
                <a:ea typeface="Aptos" panose="020B0004020202020204" pitchFamily="34" charset="0"/>
                <a:cs typeface="Times New Roman" panose="02020603050405020304" pitchFamily="18" charset="0"/>
              </a:rPr>
              <a:t>theo</a:t>
            </a:r>
            <a:r>
              <a:rPr lang="en-US" sz="2400" b="1" kern="100" dirty="0">
                <a:solidFill>
                  <a:srgbClr val="0321B9"/>
                </a:solidFill>
                <a:latin typeface="Times New Roman" panose="02020603050405020304" pitchFamily="18" charset="0"/>
                <a:ea typeface="Aptos" panose="020B0004020202020204" pitchFamily="34" charset="0"/>
                <a:cs typeface="Times New Roman" panose="02020603050405020304" pitchFamily="18" charset="0"/>
              </a:rPr>
              <a:t> QĐ 559</a:t>
            </a:r>
            <a:endParaRPr lang="en-US" sz="2400" kern="100" dirty="0">
              <a:solidFill>
                <a:srgbClr val="0321B9"/>
              </a:solidFill>
              <a:latin typeface="Times New Roman" panose="02020603050405020304" pitchFamily="18" charset="0"/>
              <a:ea typeface="Aptos" panose="020B0004020202020204" pitchFamily="34" charset="0"/>
              <a:cs typeface="Times New Roman" panose="02020603050405020304" pitchFamily="18" charset="0"/>
            </a:endParaRPr>
          </a:p>
          <a:p>
            <a:pPr algn="just">
              <a:buFont typeface="Wingdings" panose="05000000000000000000" pitchFamily="2" charset="2"/>
              <a:buChar char="Ø"/>
              <a:defRPr/>
            </a:pPr>
            <a:r>
              <a:rPr lang="en-US" sz="2400" b="1" kern="100" dirty="0" err="1">
                <a:latin typeface="Times New Roman" panose="02020603050405020304" pitchFamily="18" charset="0"/>
                <a:ea typeface="Aptos" panose="020B0004020202020204" pitchFamily="34" charset="0"/>
                <a:cs typeface="Times New Roman" panose="02020603050405020304" pitchFamily="18" charset="0"/>
              </a:rPr>
              <a:t>Chuyên</a:t>
            </a:r>
            <a:r>
              <a:rPr lang="en-US" sz="2400" b="1" kern="100" dirty="0">
                <a:latin typeface="Times New Roman" panose="02020603050405020304" pitchFamily="18" charset="0"/>
                <a:ea typeface="Aptos" panose="020B0004020202020204" pitchFamily="34" charset="0"/>
                <a:cs typeface="Times New Roman" panose="02020603050405020304" pitchFamily="18" charset="0"/>
              </a:rPr>
              <a:t> </a:t>
            </a:r>
            <a:r>
              <a:rPr lang="en-US" sz="2400" b="1" kern="100" dirty="0" err="1">
                <a:latin typeface="Times New Roman" panose="02020603050405020304" pitchFamily="18" charset="0"/>
                <a:ea typeface="Aptos" panose="020B0004020202020204" pitchFamily="34" charset="0"/>
                <a:cs typeface="Times New Roman" panose="02020603050405020304" pitchFamily="18" charset="0"/>
              </a:rPr>
              <a:t>đề</a:t>
            </a:r>
            <a:r>
              <a:rPr lang="en-US" sz="2400" b="1" kern="100" dirty="0">
                <a:latin typeface="Times New Roman" panose="02020603050405020304" pitchFamily="18" charset="0"/>
                <a:ea typeface="Aptos" panose="020B0004020202020204" pitchFamily="34" charset="0"/>
                <a:cs typeface="Times New Roman" panose="02020603050405020304" pitchFamily="18" charset="0"/>
              </a:rPr>
              <a:t> 3: </a:t>
            </a:r>
            <a:r>
              <a:rPr lang="en-US" sz="2400" b="1" kern="100" dirty="0" err="1">
                <a:solidFill>
                  <a:srgbClr val="0321B9"/>
                </a:solidFill>
                <a:latin typeface="Times New Roman" panose="02020603050405020304" pitchFamily="18" charset="0"/>
                <a:ea typeface="Aptos" panose="020B0004020202020204" pitchFamily="34" charset="0"/>
                <a:cs typeface="Times New Roman" panose="02020603050405020304" pitchFamily="18" charset="0"/>
              </a:rPr>
              <a:t>Hướng</a:t>
            </a:r>
            <a:r>
              <a:rPr lang="en-US" sz="2400" b="1" kern="100" dirty="0">
                <a:solidFill>
                  <a:srgbClr val="0321B9"/>
                </a:solidFill>
                <a:latin typeface="Times New Roman" panose="02020603050405020304" pitchFamily="18" charset="0"/>
                <a:ea typeface="Aptos" panose="020B0004020202020204" pitchFamily="34" charset="0"/>
                <a:cs typeface="Times New Roman" panose="02020603050405020304" pitchFamily="18" charset="0"/>
              </a:rPr>
              <a:t> </a:t>
            </a:r>
            <a:r>
              <a:rPr lang="en-US" sz="2400" b="1" kern="100" dirty="0" err="1">
                <a:solidFill>
                  <a:srgbClr val="0321B9"/>
                </a:solidFill>
                <a:latin typeface="Times New Roman" panose="02020603050405020304" pitchFamily="18" charset="0"/>
                <a:ea typeface="Aptos" panose="020B0004020202020204" pitchFamily="34" charset="0"/>
                <a:cs typeface="Times New Roman" panose="02020603050405020304" pitchFamily="18" charset="0"/>
              </a:rPr>
              <a:t>dẫn</a:t>
            </a:r>
            <a:r>
              <a:rPr lang="en-US" sz="2400" b="1" kern="100" dirty="0">
                <a:solidFill>
                  <a:srgbClr val="0321B9"/>
                </a:solidFill>
                <a:latin typeface="Times New Roman" panose="02020603050405020304" pitchFamily="18" charset="0"/>
                <a:ea typeface="Aptos" panose="020B0004020202020204" pitchFamily="34" charset="0"/>
                <a:cs typeface="Times New Roman" panose="02020603050405020304" pitchFamily="18" charset="0"/>
              </a:rPr>
              <a:t> </a:t>
            </a:r>
            <a:r>
              <a:rPr lang="en-US" sz="2400" b="1" kern="100" dirty="0" err="1">
                <a:solidFill>
                  <a:srgbClr val="0321B9"/>
                </a:solidFill>
                <a:latin typeface="Times New Roman" panose="02020603050405020304" pitchFamily="18" charset="0"/>
                <a:ea typeface="Aptos" panose="020B0004020202020204" pitchFamily="34" charset="0"/>
                <a:cs typeface="Times New Roman" panose="02020603050405020304" pitchFamily="18" charset="0"/>
              </a:rPr>
              <a:t>thu</a:t>
            </a:r>
            <a:r>
              <a:rPr lang="en-US" sz="2400" b="1" kern="100" dirty="0">
                <a:solidFill>
                  <a:srgbClr val="0321B9"/>
                </a:solidFill>
                <a:latin typeface="Times New Roman" panose="02020603050405020304" pitchFamily="18" charset="0"/>
                <a:ea typeface="Aptos" panose="020B0004020202020204" pitchFamily="34" charset="0"/>
                <a:cs typeface="Times New Roman" panose="02020603050405020304" pitchFamily="18" charset="0"/>
              </a:rPr>
              <a:t> </a:t>
            </a:r>
            <a:r>
              <a:rPr lang="en-US" sz="2400" b="1" kern="100" dirty="0" err="1">
                <a:solidFill>
                  <a:srgbClr val="0321B9"/>
                </a:solidFill>
                <a:latin typeface="Times New Roman" panose="02020603050405020304" pitchFamily="18" charset="0"/>
                <a:ea typeface="Aptos" panose="020B0004020202020204" pitchFamily="34" charset="0"/>
                <a:cs typeface="Times New Roman" panose="02020603050405020304" pitchFamily="18" charset="0"/>
              </a:rPr>
              <a:t>thập</a:t>
            </a:r>
            <a:r>
              <a:rPr lang="en-US" sz="2400" b="1" kern="100" dirty="0">
                <a:solidFill>
                  <a:srgbClr val="0321B9"/>
                </a:solidFill>
                <a:latin typeface="Times New Roman" panose="02020603050405020304" pitchFamily="18" charset="0"/>
                <a:ea typeface="Aptos" panose="020B0004020202020204" pitchFamily="34" charset="0"/>
                <a:cs typeface="Times New Roman" panose="02020603050405020304" pitchFamily="18" charset="0"/>
              </a:rPr>
              <a:t> </a:t>
            </a:r>
            <a:r>
              <a:rPr lang="en-US" sz="2400" b="1" kern="100" dirty="0" err="1">
                <a:solidFill>
                  <a:srgbClr val="0321B9"/>
                </a:solidFill>
                <a:latin typeface="Times New Roman" panose="02020603050405020304" pitchFamily="18" charset="0"/>
                <a:ea typeface="Aptos" panose="020B0004020202020204" pitchFamily="34" charset="0"/>
                <a:cs typeface="Times New Roman" panose="02020603050405020304" pitchFamily="18" charset="0"/>
              </a:rPr>
              <a:t>minh</a:t>
            </a:r>
            <a:r>
              <a:rPr lang="en-US" sz="2400" b="1" kern="100" dirty="0">
                <a:solidFill>
                  <a:srgbClr val="0321B9"/>
                </a:solidFill>
                <a:latin typeface="Times New Roman" panose="02020603050405020304" pitchFamily="18" charset="0"/>
                <a:ea typeface="Aptos" panose="020B0004020202020204" pitchFamily="34" charset="0"/>
                <a:cs typeface="Times New Roman" panose="02020603050405020304" pitchFamily="18" charset="0"/>
              </a:rPr>
              <a:t> </a:t>
            </a:r>
            <a:r>
              <a:rPr lang="en-US" sz="2400" b="1" kern="100" dirty="0" err="1">
                <a:solidFill>
                  <a:srgbClr val="0321B9"/>
                </a:solidFill>
                <a:latin typeface="Times New Roman" panose="02020603050405020304" pitchFamily="18" charset="0"/>
                <a:ea typeface="Aptos" panose="020B0004020202020204" pitchFamily="34" charset="0"/>
                <a:cs typeface="Times New Roman" panose="02020603050405020304" pitchFamily="18" charset="0"/>
              </a:rPr>
              <a:t>chứng</a:t>
            </a:r>
            <a:r>
              <a:rPr lang="en-US" sz="2400" b="1" kern="100" dirty="0">
                <a:solidFill>
                  <a:srgbClr val="0321B9"/>
                </a:solidFill>
                <a:latin typeface="Times New Roman" panose="02020603050405020304" pitchFamily="18" charset="0"/>
                <a:ea typeface="Aptos" panose="020B0004020202020204" pitchFamily="34" charset="0"/>
                <a:cs typeface="Times New Roman" panose="02020603050405020304" pitchFamily="18" charset="0"/>
              </a:rPr>
              <a:t> và </a:t>
            </a:r>
            <a:r>
              <a:rPr lang="en-US" sz="2400" b="1" kern="100" dirty="0" err="1">
                <a:solidFill>
                  <a:srgbClr val="0321B9"/>
                </a:solidFill>
                <a:latin typeface="Times New Roman" panose="02020603050405020304" pitchFamily="18" charset="0"/>
                <a:ea typeface="Aptos" panose="020B0004020202020204" pitchFamily="34" charset="0"/>
                <a:cs typeface="Times New Roman" panose="02020603050405020304" pitchFamily="18" charset="0"/>
              </a:rPr>
              <a:t>thiết</a:t>
            </a:r>
            <a:r>
              <a:rPr lang="en-US" sz="2400" b="1" kern="100" dirty="0">
                <a:solidFill>
                  <a:srgbClr val="0321B9"/>
                </a:solidFill>
                <a:latin typeface="Times New Roman" panose="02020603050405020304" pitchFamily="18" charset="0"/>
                <a:ea typeface="Aptos" panose="020B0004020202020204" pitchFamily="34" charset="0"/>
                <a:cs typeface="Times New Roman" panose="02020603050405020304" pitchFamily="18" charset="0"/>
              </a:rPr>
              <a:t> </a:t>
            </a:r>
            <a:r>
              <a:rPr lang="en-US" sz="2400" b="1" kern="100" dirty="0" err="1">
                <a:solidFill>
                  <a:srgbClr val="0321B9"/>
                </a:solidFill>
                <a:latin typeface="Times New Roman" panose="02020603050405020304" pitchFamily="18" charset="0"/>
                <a:ea typeface="Aptos" panose="020B0004020202020204" pitchFamily="34" charset="0"/>
                <a:cs typeface="Times New Roman" panose="02020603050405020304" pitchFamily="18" charset="0"/>
              </a:rPr>
              <a:t>lập</a:t>
            </a:r>
            <a:r>
              <a:rPr lang="en-US" sz="2400" b="1" kern="100" dirty="0">
                <a:solidFill>
                  <a:srgbClr val="0321B9"/>
                </a:solidFill>
                <a:latin typeface="Times New Roman" panose="02020603050405020304" pitchFamily="18" charset="0"/>
                <a:ea typeface="Aptos" panose="020B0004020202020204" pitchFamily="34" charset="0"/>
                <a:cs typeface="Times New Roman" panose="02020603050405020304" pitchFamily="18" charset="0"/>
              </a:rPr>
              <a:t> </a:t>
            </a:r>
            <a:r>
              <a:rPr lang="en-US" sz="2400" b="1" kern="100" dirty="0" err="1">
                <a:solidFill>
                  <a:srgbClr val="0321B9"/>
                </a:solidFill>
                <a:latin typeface="Times New Roman" panose="02020603050405020304" pitchFamily="18" charset="0"/>
                <a:ea typeface="Aptos" panose="020B0004020202020204" pitchFamily="34" charset="0"/>
                <a:cs typeface="Times New Roman" panose="02020603050405020304" pitchFamily="18" charset="0"/>
              </a:rPr>
              <a:t>hồ</a:t>
            </a:r>
            <a:r>
              <a:rPr lang="en-US" sz="2400" b="1" kern="100" dirty="0">
                <a:solidFill>
                  <a:srgbClr val="0321B9"/>
                </a:solidFill>
                <a:latin typeface="Times New Roman" panose="02020603050405020304" pitchFamily="18" charset="0"/>
                <a:ea typeface="Aptos" panose="020B0004020202020204" pitchFamily="34" charset="0"/>
                <a:cs typeface="Times New Roman" panose="02020603050405020304" pitchFamily="18" charset="0"/>
              </a:rPr>
              <a:t> </a:t>
            </a:r>
            <a:r>
              <a:rPr lang="en-US" sz="2400" b="1" kern="100" dirty="0" err="1">
                <a:solidFill>
                  <a:srgbClr val="0321B9"/>
                </a:solidFill>
                <a:latin typeface="Times New Roman" panose="02020603050405020304" pitchFamily="18" charset="0"/>
                <a:ea typeface="Aptos" panose="020B0004020202020204" pitchFamily="34" charset="0"/>
                <a:cs typeface="Times New Roman" panose="02020603050405020304" pitchFamily="18" charset="0"/>
              </a:rPr>
              <a:t>sơ</a:t>
            </a:r>
            <a:endParaRPr lang="en-US" sz="2400" kern="100" dirty="0">
              <a:solidFill>
                <a:srgbClr val="0321B9"/>
              </a:solidFill>
              <a:latin typeface="Times New Roman" panose="02020603050405020304" pitchFamily="18" charset="0"/>
              <a:ea typeface="Aptos" panose="020B0004020202020204" pitchFamily="34" charset="0"/>
              <a:cs typeface="Times New Roman" panose="02020603050405020304" pitchFamily="18" charset="0"/>
            </a:endParaRPr>
          </a:p>
          <a:p>
            <a:pPr>
              <a:buFont typeface="Wingdings 2" panose="05020102010507070707" pitchFamily="18" charset="2"/>
              <a:buNone/>
              <a:defRPr/>
            </a:pPr>
            <a:r>
              <a:rPr lang="en-US" sz="2600" b="1" dirty="0">
                <a:latin typeface="Times New Roman" pitchFamily="18" charset="0"/>
                <a:cs typeface="Times New Roman" pitchFamily="18" charset="0"/>
              </a:rPr>
              <a:t>	2. </a:t>
            </a:r>
            <a:r>
              <a:rPr lang="en-US" sz="2600" b="1" dirty="0" err="1">
                <a:latin typeface="Times New Roman" pitchFamily="18" charset="0"/>
                <a:cs typeface="Times New Roman" pitchFamily="18" charset="0"/>
              </a:rPr>
              <a:t>Phần</a:t>
            </a:r>
            <a:r>
              <a:rPr lang="en-US" sz="2600" b="1" dirty="0">
                <a:latin typeface="Times New Roman" pitchFamily="18" charset="0"/>
                <a:cs typeface="Times New Roman" pitchFamily="18" charset="0"/>
              </a:rPr>
              <a:t> </a:t>
            </a:r>
            <a:r>
              <a:rPr lang="en-US" sz="2600" b="1" dirty="0" err="1">
                <a:latin typeface="Times New Roman" pitchFamily="18" charset="0"/>
                <a:cs typeface="Times New Roman" pitchFamily="18" charset="0"/>
              </a:rPr>
              <a:t>thực</a:t>
            </a:r>
            <a:r>
              <a:rPr lang="en-US" sz="2600" b="1" dirty="0">
                <a:latin typeface="Times New Roman" pitchFamily="18" charset="0"/>
                <a:cs typeface="Times New Roman" pitchFamily="18" charset="0"/>
              </a:rPr>
              <a:t> </a:t>
            </a:r>
            <a:r>
              <a:rPr lang="en-US" sz="2600" b="1" dirty="0" err="1">
                <a:latin typeface="Times New Roman" pitchFamily="18" charset="0"/>
                <a:cs typeface="Times New Roman" pitchFamily="18" charset="0"/>
              </a:rPr>
              <a:t>hành</a:t>
            </a:r>
            <a:endParaRPr lang="vi-VN" sz="2600" b="1" dirty="0">
              <a:latin typeface="Times New Roman" pitchFamily="18" charset="0"/>
              <a:cs typeface="Times New Roman" pitchFamily="18" charset="0"/>
            </a:endParaRPr>
          </a:p>
          <a:p>
            <a:pPr marL="633413" indent="-279400" algn="just">
              <a:buNone/>
              <a:defRPr/>
            </a:pPr>
            <a:r>
              <a:rPr lang="pt-BR" sz="2600" b="1" dirty="0">
                <a:solidFill>
                  <a:srgbClr val="0321B9"/>
                </a:solidFill>
                <a:latin typeface="Times New Roman" pitchFamily="18" charset="0"/>
                <a:cs typeface="Times New Roman" pitchFamily="18" charset="0"/>
              </a:rPr>
              <a:t>Xác định tên đề tài </a:t>
            </a:r>
            <a:r>
              <a:rPr lang="vi-VN" sz="2600" b="1" dirty="0">
                <a:solidFill>
                  <a:srgbClr val="0321B9"/>
                </a:solidFill>
                <a:latin typeface="Times New Roman" pitchFamily="18" charset="0"/>
                <a:cs typeface="Times New Roman" pitchFamily="18" charset="0"/>
              </a:rPr>
              <a:t>sáng kiến</a:t>
            </a:r>
            <a:r>
              <a:rPr lang="pt-BR" sz="2600" b="1" dirty="0">
                <a:solidFill>
                  <a:srgbClr val="0321B9"/>
                </a:solidFill>
                <a:latin typeface="Times New Roman" pitchFamily="18" charset="0"/>
                <a:cs typeface="Times New Roman" pitchFamily="18" charset="0"/>
              </a:rPr>
              <a:t> và </a:t>
            </a:r>
            <a:r>
              <a:rPr lang="vi-VN" sz="2600" b="1" dirty="0">
                <a:solidFill>
                  <a:srgbClr val="0321B9"/>
                </a:solidFill>
                <a:latin typeface="Times New Roman" pitchFamily="18" charset="0"/>
                <a:cs typeface="Times New Roman" pitchFamily="18" charset="0"/>
              </a:rPr>
              <a:t>thực hành</a:t>
            </a:r>
            <a:r>
              <a:rPr lang="en-US" sz="2600" b="1" dirty="0">
                <a:solidFill>
                  <a:srgbClr val="0321B9"/>
                </a:solidFill>
                <a:latin typeface="Times New Roman" pitchFamily="18" charset="0"/>
                <a:cs typeface="Times New Roman" pitchFamily="18" charset="0"/>
              </a:rPr>
              <a:t> </a:t>
            </a:r>
            <a:r>
              <a:rPr lang="en-US" sz="2600" b="1" dirty="0" err="1">
                <a:solidFill>
                  <a:srgbClr val="0321B9"/>
                </a:solidFill>
                <a:latin typeface="Times New Roman" pitchFamily="18" charset="0"/>
                <a:cs typeface="Times New Roman" pitchFamily="18" charset="0"/>
              </a:rPr>
              <a:t>phân</a:t>
            </a:r>
            <a:r>
              <a:rPr lang="en-US" sz="2600" b="1" dirty="0">
                <a:solidFill>
                  <a:srgbClr val="0321B9"/>
                </a:solidFill>
                <a:latin typeface="Times New Roman" pitchFamily="18" charset="0"/>
                <a:cs typeface="Times New Roman" pitchFamily="18" charset="0"/>
              </a:rPr>
              <a:t> </a:t>
            </a:r>
            <a:r>
              <a:rPr lang="en-US" sz="2600" b="1" dirty="0" err="1">
                <a:solidFill>
                  <a:srgbClr val="0321B9"/>
                </a:solidFill>
                <a:latin typeface="Times New Roman" pitchFamily="18" charset="0"/>
                <a:cs typeface="Times New Roman" pitchFamily="18" charset="0"/>
              </a:rPr>
              <a:t>tích</a:t>
            </a:r>
            <a:r>
              <a:rPr lang="en-US" sz="2600" b="1" dirty="0">
                <a:solidFill>
                  <a:srgbClr val="0321B9"/>
                </a:solidFill>
                <a:latin typeface="Times New Roman" pitchFamily="18" charset="0"/>
                <a:cs typeface="Times New Roman" pitchFamily="18" charset="0"/>
              </a:rPr>
              <a:t>, </a:t>
            </a:r>
            <a:r>
              <a:rPr lang="en-US" sz="2600" b="1" dirty="0" err="1">
                <a:solidFill>
                  <a:srgbClr val="0321B9"/>
                </a:solidFill>
                <a:latin typeface="Times New Roman" pitchFamily="18" charset="0"/>
                <a:cs typeface="Times New Roman" pitchFamily="18" charset="0"/>
              </a:rPr>
              <a:t>đánh</a:t>
            </a:r>
            <a:r>
              <a:rPr lang="en-US" sz="2600" b="1" dirty="0">
                <a:solidFill>
                  <a:srgbClr val="0321B9"/>
                </a:solidFill>
                <a:latin typeface="Times New Roman" pitchFamily="18" charset="0"/>
                <a:cs typeface="Times New Roman" pitchFamily="18" charset="0"/>
              </a:rPr>
              <a:t> </a:t>
            </a:r>
            <a:r>
              <a:rPr lang="en-US" sz="2600" b="1" dirty="0" err="1">
                <a:solidFill>
                  <a:srgbClr val="0321B9"/>
                </a:solidFill>
                <a:latin typeface="Times New Roman" pitchFamily="18" charset="0"/>
                <a:cs typeface="Times New Roman" pitchFamily="18" charset="0"/>
              </a:rPr>
              <a:t>giá</a:t>
            </a:r>
            <a:r>
              <a:rPr lang="en-US" sz="2600" b="1" dirty="0">
                <a:solidFill>
                  <a:srgbClr val="0321B9"/>
                </a:solidFill>
                <a:latin typeface="Times New Roman" pitchFamily="18" charset="0"/>
                <a:cs typeface="Times New Roman" pitchFamily="18" charset="0"/>
              </a:rPr>
              <a:t> </a:t>
            </a:r>
            <a:r>
              <a:rPr lang="en-US" sz="2600" b="1" dirty="0" err="1">
                <a:solidFill>
                  <a:srgbClr val="0321B9"/>
                </a:solidFill>
                <a:latin typeface="Times New Roman" pitchFamily="18" charset="0"/>
                <a:cs typeface="Times New Roman" pitchFamily="18" charset="0"/>
              </a:rPr>
              <a:t>một</a:t>
            </a:r>
            <a:r>
              <a:rPr lang="en-US" sz="2600" b="1" dirty="0">
                <a:solidFill>
                  <a:srgbClr val="0321B9"/>
                </a:solidFill>
                <a:latin typeface="Times New Roman" pitchFamily="18" charset="0"/>
                <a:cs typeface="Times New Roman" pitchFamily="18" charset="0"/>
              </a:rPr>
              <a:t> </a:t>
            </a:r>
            <a:r>
              <a:rPr lang="en-US" sz="2600" b="1" dirty="0" err="1">
                <a:solidFill>
                  <a:srgbClr val="0321B9"/>
                </a:solidFill>
                <a:latin typeface="Times New Roman" pitchFamily="18" charset="0"/>
                <a:cs typeface="Times New Roman" pitchFamily="18" charset="0"/>
              </a:rPr>
              <a:t>đề</a:t>
            </a:r>
            <a:r>
              <a:rPr lang="en-US" sz="2600" b="1" dirty="0">
                <a:solidFill>
                  <a:srgbClr val="0321B9"/>
                </a:solidFill>
                <a:latin typeface="Times New Roman" pitchFamily="18" charset="0"/>
                <a:cs typeface="Times New Roman" pitchFamily="18" charset="0"/>
              </a:rPr>
              <a:t> </a:t>
            </a:r>
            <a:r>
              <a:rPr lang="en-US" sz="2600" b="1" dirty="0" err="1">
                <a:solidFill>
                  <a:srgbClr val="0321B9"/>
                </a:solidFill>
                <a:latin typeface="Times New Roman" pitchFamily="18" charset="0"/>
                <a:cs typeface="Times New Roman" pitchFamily="18" charset="0"/>
              </a:rPr>
              <a:t>tài</a:t>
            </a:r>
            <a:r>
              <a:rPr lang="pt-BR" sz="2600" b="1" dirty="0">
                <a:solidFill>
                  <a:srgbClr val="0321B9"/>
                </a:solidFill>
                <a:latin typeface="Times New Roman" pitchFamily="18" charset="0"/>
                <a:cs typeface="Times New Roman" pitchFamily="18" charset="0"/>
              </a:rPr>
              <a:t>.</a:t>
            </a:r>
            <a:endParaRPr lang="vi-VN" sz="2600" b="1" dirty="0">
              <a:solidFill>
                <a:srgbClr val="0321B9"/>
              </a:solidFill>
              <a:latin typeface="Times New Roman" pitchFamily="18" charset="0"/>
              <a:cs typeface="Times New Roman" pitchFamily="18" charset="0"/>
            </a:endParaRPr>
          </a:p>
          <a:p>
            <a:pPr eaLnBrk="1" hangingPunct="1">
              <a:defRPr/>
            </a:pPr>
            <a:endParaRPr lang="vi-VN" sz="2800" dirty="0">
              <a:cs typeface="Arial" charset="0"/>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a:extLst>
              <a:ext uri="{FF2B5EF4-FFF2-40B4-BE49-F238E27FC236}">
                <a16:creationId xmlns:a16="http://schemas.microsoft.com/office/drawing/2014/main" id="{E5051E98-D7E9-5EF8-82C1-E6BE532D1FD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304800"/>
            <a:ext cx="12344400" cy="716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8" name="Rectangle 4">
            <a:extLst>
              <a:ext uri="{FF2B5EF4-FFF2-40B4-BE49-F238E27FC236}">
                <a16:creationId xmlns:a16="http://schemas.microsoft.com/office/drawing/2014/main" id="{0B01D12E-3245-DAD1-0121-3FBDDE0D40A6}"/>
              </a:ext>
            </a:extLst>
          </p:cNvPr>
          <p:cNvSpPr>
            <a:spLocks noGrp="1" noChangeArrowheads="1"/>
          </p:cNvSpPr>
          <p:nvPr>
            <p:ph type="title"/>
          </p:nvPr>
        </p:nvSpPr>
        <p:spPr>
          <a:xfrm>
            <a:off x="1524000" y="685800"/>
            <a:ext cx="9144000" cy="3352800"/>
          </a:xfrm>
        </p:spPr>
        <p:txBody>
          <a:bodyPr>
            <a:normAutofit/>
          </a:bodyPr>
          <a:lstStyle/>
          <a:p>
            <a:pPr eaLnBrk="1" fontAlgn="auto" hangingPunct="1">
              <a:spcAft>
                <a:spcPts val="0"/>
              </a:spcAft>
              <a:defRPr/>
            </a:pPr>
            <a:br>
              <a:rPr lang="en-US" sz="4000" b="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br>
            <a:r>
              <a:rPr lang="vi-VN" sz="3600" b="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PHƯƠNG PHÁP LÀM VIỆC</a:t>
            </a:r>
            <a:br>
              <a:rPr lang="vi-VN" sz="3600" b="1" dirty="0">
                <a:solidFill>
                  <a:schemeClr val="tx2">
                    <a:satMod val="130000"/>
                  </a:schemeClr>
                </a:solidFill>
                <a:latin typeface="Times New Roman" panose="02020603050405020304" pitchFamily="18" charset="0"/>
                <a:ea typeface="Tahoma" panose="020B0604030504040204" pitchFamily="34" charset="0"/>
                <a:cs typeface="Times New Roman" panose="02020603050405020304" pitchFamily="18" charset="0"/>
              </a:rPr>
            </a:br>
            <a:r>
              <a:rPr lang="vi-VN" sz="3600" b="1" dirty="0">
                <a:solidFill>
                  <a:schemeClr val="tx2">
                    <a:satMod val="130000"/>
                  </a:schemeClr>
                </a:solidFill>
                <a:latin typeface="Times New Roman" panose="02020603050405020304" pitchFamily="18" charset="0"/>
                <a:ea typeface="Tahoma" panose="020B0604030504040204" pitchFamily="34" charset="0"/>
                <a:cs typeface="Times New Roman" panose="02020603050405020304" pitchFamily="18" charset="0"/>
              </a:rPr>
              <a:t> </a:t>
            </a:r>
            <a:br>
              <a:rPr lang="vi-VN" sz="3600" b="1" dirty="0">
                <a:solidFill>
                  <a:schemeClr val="tx2">
                    <a:satMod val="130000"/>
                  </a:schemeClr>
                </a:solidFill>
                <a:latin typeface="Times New Roman" panose="02020603050405020304" pitchFamily="18" charset="0"/>
                <a:ea typeface="Tahoma" panose="020B0604030504040204" pitchFamily="34" charset="0"/>
                <a:cs typeface="Times New Roman" panose="02020603050405020304" pitchFamily="18" charset="0"/>
              </a:rPr>
            </a:br>
            <a:r>
              <a:rPr lang="vi-VN" sz="3600" dirty="0">
                <a:latin typeface="Times New Roman" panose="02020603050405020304" pitchFamily="18" charset="0"/>
                <a:ea typeface="Tahoma" panose="020B0604030504040204" pitchFamily="34" charset="0"/>
                <a:cs typeface="Times New Roman" panose="02020603050405020304" pitchFamily="18" charset="0"/>
              </a:rPr>
              <a:t>Phương pháp cùng tham gia, chia sẻ kinh nghiệm, thống nhất nội dung</a:t>
            </a:r>
            <a:r>
              <a:rPr lang="en-US" sz="3600" dirty="0">
                <a:latin typeface="Times New Roman" panose="02020603050405020304" pitchFamily="18" charset="0"/>
                <a:ea typeface="Tahoma" panose="020B0604030504040204" pitchFamily="34" charset="0"/>
                <a:cs typeface="Times New Roman" panose="02020603050405020304" pitchFamily="18" charset="0"/>
              </a:rPr>
              <a:t> </a:t>
            </a:r>
            <a:r>
              <a:rPr lang="en-US" sz="3600" dirty="0" err="1">
                <a:latin typeface="Times New Roman" panose="02020603050405020304" pitchFamily="18" charset="0"/>
                <a:ea typeface="Tahoma" panose="020B0604030504040204" pitchFamily="34" charset="0"/>
                <a:cs typeface="Times New Roman" panose="02020603050405020304" pitchFamily="18" charset="0"/>
              </a:rPr>
              <a:t>để</a:t>
            </a:r>
            <a:r>
              <a:rPr lang="en-US" sz="3600" dirty="0">
                <a:latin typeface="Times New Roman" panose="02020603050405020304" pitchFamily="18" charset="0"/>
                <a:ea typeface="Tahoma" panose="020B0604030504040204" pitchFamily="34" charset="0"/>
                <a:cs typeface="Times New Roman" panose="02020603050405020304" pitchFamily="18" charset="0"/>
              </a:rPr>
              <a:t> </a:t>
            </a:r>
            <a:r>
              <a:rPr lang="en-US" sz="3600" dirty="0" err="1">
                <a:latin typeface="Times New Roman" panose="02020603050405020304" pitchFamily="18" charset="0"/>
                <a:ea typeface="Tahoma" panose="020B0604030504040204" pitchFamily="34" charset="0"/>
                <a:cs typeface="Times New Roman" panose="02020603050405020304" pitchFamily="18" charset="0"/>
              </a:rPr>
              <a:t>đạt</a:t>
            </a:r>
            <a:r>
              <a:rPr lang="en-US" sz="3600" dirty="0">
                <a:latin typeface="Times New Roman" panose="02020603050405020304" pitchFamily="18" charset="0"/>
                <a:ea typeface="Tahoma" panose="020B0604030504040204" pitchFamily="34" charset="0"/>
                <a:cs typeface="Times New Roman" panose="02020603050405020304" pitchFamily="18" charset="0"/>
              </a:rPr>
              <a:t> </a:t>
            </a:r>
            <a:r>
              <a:rPr lang="en-US" sz="3600" dirty="0" err="1">
                <a:latin typeface="Times New Roman" panose="02020603050405020304" pitchFamily="18" charset="0"/>
                <a:ea typeface="Tahoma" panose="020B0604030504040204" pitchFamily="34" charset="0"/>
                <a:cs typeface="Times New Roman" panose="02020603050405020304" pitchFamily="18" charset="0"/>
              </a:rPr>
              <a:t>hiệu</a:t>
            </a:r>
            <a:r>
              <a:rPr lang="en-US" sz="3600" dirty="0">
                <a:latin typeface="Times New Roman" panose="02020603050405020304" pitchFamily="18" charset="0"/>
                <a:ea typeface="Tahoma" panose="020B0604030504040204" pitchFamily="34" charset="0"/>
                <a:cs typeface="Times New Roman" panose="02020603050405020304" pitchFamily="18" charset="0"/>
              </a:rPr>
              <a:t> </a:t>
            </a:r>
            <a:r>
              <a:rPr lang="en-US" sz="3600" dirty="0" err="1">
                <a:latin typeface="Times New Roman" panose="02020603050405020304" pitchFamily="18" charset="0"/>
                <a:ea typeface="Tahoma" panose="020B0604030504040204" pitchFamily="34" charset="0"/>
                <a:cs typeface="Times New Roman" panose="02020603050405020304" pitchFamily="18" charset="0"/>
              </a:rPr>
              <a:t>quả</a:t>
            </a:r>
            <a:br>
              <a:rPr lang="en-US" sz="4000" b="1" u="sng" dirty="0">
                <a:latin typeface="Times New Roman" panose="02020603050405020304" pitchFamily="18" charset="0"/>
                <a:ea typeface="Tahoma" panose="020B0604030504040204" pitchFamily="34" charset="0"/>
                <a:cs typeface="Times New Roman" panose="02020603050405020304" pitchFamily="18" charset="0"/>
              </a:rPr>
            </a:br>
            <a:endParaRPr lang="en-US" sz="2800" dirty="0">
              <a:latin typeface="Times New Roman" panose="02020603050405020304" pitchFamily="18" charset="0"/>
              <a:ea typeface="Tahoma" panose="020B0604030504040204" pitchFamily="34" charset="0"/>
              <a:cs typeface="Times New Roman" panose="02020603050405020304" pitchFamily="18" charset="0"/>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2">
            <a:extLst>
              <a:ext uri="{FF2B5EF4-FFF2-40B4-BE49-F238E27FC236}">
                <a16:creationId xmlns:a16="http://schemas.microsoft.com/office/drawing/2014/main" id="{663B13E3-F799-A123-1109-6436D3F1CC24}"/>
              </a:ext>
            </a:extLst>
          </p:cNvPr>
          <p:cNvSpPr>
            <a:spLocks noGrp="1"/>
          </p:cNvSpPr>
          <p:nvPr>
            <p:ph type="title"/>
          </p:nvPr>
        </p:nvSpPr>
        <p:spPr>
          <a:xfrm>
            <a:off x="1543050" y="658813"/>
            <a:ext cx="8382000" cy="1219200"/>
          </a:xfrm>
        </p:spPr>
        <p:txBody>
          <a:bodyPr/>
          <a:lstStyle/>
          <a:p>
            <a:pPr eaLnBrk="1" hangingPunct="1"/>
            <a:r>
              <a:rPr lang="en-US" altLang="vi-VN" sz="2400" b="1" dirty="0" err="1">
                <a:solidFill>
                  <a:srgbClr val="FFC000"/>
                </a:solidFill>
              </a:rPr>
              <a:t>Chuyên</a:t>
            </a:r>
            <a:r>
              <a:rPr lang="en-US" altLang="vi-VN" sz="2400" b="1" dirty="0">
                <a:solidFill>
                  <a:srgbClr val="FFC000"/>
                </a:solidFill>
              </a:rPr>
              <a:t> </a:t>
            </a:r>
            <a:r>
              <a:rPr lang="en-US" altLang="vi-VN" sz="2400" b="1" dirty="0" err="1">
                <a:solidFill>
                  <a:srgbClr val="FFC000"/>
                </a:solidFill>
              </a:rPr>
              <a:t>đề</a:t>
            </a:r>
            <a:r>
              <a:rPr lang="en-US" altLang="vi-VN" sz="2400" b="1" dirty="0">
                <a:solidFill>
                  <a:srgbClr val="FFC000"/>
                </a:solidFill>
              </a:rPr>
              <a:t> 1</a:t>
            </a:r>
            <a:br>
              <a:rPr lang="en-US" altLang="vi-VN" sz="2400" b="1" dirty="0">
                <a:solidFill>
                  <a:srgbClr val="FFC000"/>
                </a:solidFill>
              </a:rPr>
            </a:br>
            <a:r>
              <a:rPr lang="vi-VN" altLang="vi-VN" sz="2400" b="1" dirty="0">
                <a:solidFill>
                  <a:srgbClr val="FFC000"/>
                </a:solidFill>
              </a:rPr>
              <a:t> </a:t>
            </a:r>
            <a:r>
              <a:rPr lang="en-US" sz="2800" b="1" kern="100" dirty="0" err="1">
                <a:solidFill>
                  <a:srgbClr val="FFC000"/>
                </a:solidFill>
                <a:latin typeface="Times New Roman" panose="02020603050405020304" pitchFamily="18" charset="0"/>
                <a:ea typeface="Aptos" panose="020B0004020202020204" pitchFamily="34" charset="0"/>
                <a:cs typeface="Times New Roman" panose="02020603050405020304" pitchFamily="18" charset="0"/>
              </a:rPr>
              <a:t>Phân</a:t>
            </a:r>
            <a:r>
              <a:rPr lang="en-US" sz="2800" b="1" kern="100" dirty="0">
                <a:solidFill>
                  <a:srgbClr val="FFC000"/>
                </a:solidFill>
                <a:latin typeface="Times New Roman" panose="02020603050405020304" pitchFamily="18" charset="0"/>
                <a:ea typeface="Aptos" panose="020B0004020202020204" pitchFamily="34" charset="0"/>
                <a:cs typeface="Times New Roman" panose="02020603050405020304" pitchFamily="18" charset="0"/>
              </a:rPr>
              <a:t> </a:t>
            </a:r>
            <a:r>
              <a:rPr lang="en-US" sz="2800" b="1" kern="100" dirty="0" err="1">
                <a:solidFill>
                  <a:srgbClr val="FFC000"/>
                </a:solidFill>
                <a:latin typeface="Times New Roman" panose="02020603050405020304" pitchFamily="18" charset="0"/>
                <a:ea typeface="Aptos" panose="020B0004020202020204" pitchFamily="34" charset="0"/>
                <a:cs typeface="Times New Roman" panose="02020603050405020304" pitchFamily="18" charset="0"/>
              </a:rPr>
              <a:t>tích</a:t>
            </a:r>
            <a:r>
              <a:rPr lang="en-US" sz="2800" b="1" kern="100" dirty="0">
                <a:solidFill>
                  <a:srgbClr val="FFC000"/>
                </a:solidFill>
                <a:latin typeface="Times New Roman" panose="02020603050405020304" pitchFamily="18" charset="0"/>
                <a:ea typeface="Aptos" panose="020B0004020202020204" pitchFamily="34" charset="0"/>
                <a:cs typeface="Times New Roman" panose="02020603050405020304" pitchFamily="18" charset="0"/>
              </a:rPr>
              <a:t> </a:t>
            </a:r>
            <a:r>
              <a:rPr lang="en-US" sz="2800" b="1" kern="100" dirty="0" err="1">
                <a:solidFill>
                  <a:srgbClr val="FFC000"/>
                </a:solidFill>
                <a:latin typeface="Times New Roman" panose="02020603050405020304" pitchFamily="18" charset="0"/>
                <a:ea typeface="Aptos" panose="020B0004020202020204" pitchFamily="34" charset="0"/>
                <a:cs typeface="Times New Roman" panose="02020603050405020304" pitchFamily="18" charset="0"/>
              </a:rPr>
              <a:t>Quyết</a:t>
            </a:r>
            <a:r>
              <a:rPr lang="en-US" sz="2800" b="1" kern="100" dirty="0">
                <a:solidFill>
                  <a:srgbClr val="FFC000"/>
                </a:solidFill>
                <a:latin typeface="Times New Roman" panose="02020603050405020304" pitchFamily="18" charset="0"/>
                <a:ea typeface="Aptos" panose="020B0004020202020204" pitchFamily="34" charset="0"/>
                <a:cs typeface="Times New Roman" panose="02020603050405020304" pitchFamily="18" charset="0"/>
              </a:rPr>
              <a:t> </a:t>
            </a:r>
            <a:r>
              <a:rPr lang="en-US" sz="2800" b="1" kern="100" dirty="0" err="1">
                <a:solidFill>
                  <a:srgbClr val="FFC000"/>
                </a:solidFill>
                <a:latin typeface="Times New Roman" panose="02020603050405020304" pitchFamily="18" charset="0"/>
                <a:ea typeface="Aptos" panose="020B0004020202020204" pitchFamily="34" charset="0"/>
                <a:cs typeface="Times New Roman" panose="02020603050405020304" pitchFamily="18" charset="0"/>
              </a:rPr>
              <a:t>định</a:t>
            </a:r>
            <a:r>
              <a:rPr lang="en-US" sz="2800" b="1" kern="100" dirty="0">
                <a:solidFill>
                  <a:srgbClr val="FFC000"/>
                </a:solidFill>
                <a:latin typeface="Times New Roman" panose="02020603050405020304" pitchFamily="18" charset="0"/>
                <a:ea typeface="Aptos" panose="020B0004020202020204" pitchFamily="34" charset="0"/>
                <a:cs typeface="Times New Roman" panose="02020603050405020304" pitchFamily="18" charset="0"/>
              </a:rPr>
              <a:t> 559 </a:t>
            </a:r>
            <a:r>
              <a:rPr lang="en-US" sz="2800" b="1" kern="100" dirty="0" err="1">
                <a:solidFill>
                  <a:srgbClr val="FFC000"/>
                </a:solidFill>
                <a:latin typeface="Times New Roman" panose="02020603050405020304" pitchFamily="18" charset="0"/>
                <a:ea typeface="Aptos" panose="020B0004020202020204" pitchFamily="34" charset="0"/>
                <a:cs typeface="Times New Roman" panose="02020603050405020304" pitchFamily="18" charset="0"/>
              </a:rPr>
              <a:t>gắn</a:t>
            </a:r>
            <a:r>
              <a:rPr lang="en-US" sz="2800" b="1" kern="100" dirty="0">
                <a:solidFill>
                  <a:srgbClr val="FFC000"/>
                </a:solidFill>
                <a:latin typeface="Times New Roman" panose="02020603050405020304" pitchFamily="18" charset="0"/>
                <a:ea typeface="Aptos" panose="020B0004020202020204" pitchFamily="34" charset="0"/>
                <a:cs typeface="Times New Roman" panose="02020603050405020304" pitchFamily="18" charset="0"/>
              </a:rPr>
              <a:t> </a:t>
            </a:r>
            <a:r>
              <a:rPr lang="en-US" sz="2800" b="1" kern="100" dirty="0" err="1">
                <a:solidFill>
                  <a:srgbClr val="FFC000"/>
                </a:solidFill>
                <a:latin typeface="Times New Roman" panose="02020603050405020304" pitchFamily="18" charset="0"/>
                <a:ea typeface="Aptos" panose="020B0004020202020204" pitchFamily="34" charset="0"/>
                <a:cs typeface="Times New Roman" panose="02020603050405020304" pitchFamily="18" charset="0"/>
              </a:rPr>
              <a:t>với</a:t>
            </a:r>
            <a:r>
              <a:rPr lang="en-US" sz="2800" b="1" kern="100" dirty="0">
                <a:solidFill>
                  <a:srgbClr val="FFC000"/>
                </a:solidFill>
                <a:latin typeface="Times New Roman" panose="02020603050405020304" pitchFamily="18" charset="0"/>
                <a:ea typeface="Aptos" panose="020B0004020202020204" pitchFamily="34" charset="0"/>
                <a:cs typeface="Times New Roman" panose="02020603050405020304" pitchFamily="18" charset="0"/>
              </a:rPr>
              <a:t> NCKHSPƯD</a:t>
            </a:r>
            <a:endParaRPr lang="en-US" altLang="vi-VN" sz="2400" dirty="0">
              <a:solidFill>
                <a:srgbClr val="FFC000"/>
              </a:solidFill>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68720333-819C-04F1-70DE-00972041B1CC}"/>
              </a:ext>
            </a:extLst>
          </p:cNvPr>
          <p:cNvSpPr>
            <a:spLocks noGrp="1"/>
          </p:cNvSpPr>
          <p:nvPr>
            <p:ph type="sldNum" sz="quarter" idx="12"/>
          </p:nvPr>
        </p:nvSpPr>
        <p:spPr>
          <a:xfrm>
            <a:off x="9345616" y="755653"/>
            <a:ext cx="1157287" cy="1090613"/>
          </a:xfrm>
        </p:spPr>
        <p:txBody>
          <a:bodyPr rtlCol="0"/>
          <a:lstStyle/>
          <a:p>
            <a:pPr algn="ctr">
              <a:defRPr/>
            </a:pPr>
            <a:r>
              <a:rPr lang="vi-VN" altLang="en-US">
                <a:solidFill>
                  <a:schemeClr val="tx1">
                    <a:tint val="75000"/>
                  </a:schemeClr>
                </a:solidFill>
              </a:rPr>
              <a:t>1</a:t>
            </a:r>
            <a:endParaRPr lang="en-US" altLang="en-US">
              <a:solidFill>
                <a:schemeClr val="tx1">
                  <a:tint val="75000"/>
                </a:schemeClr>
              </a:solidFill>
            </a:endParaRPr>
          </a:p>
        </p:txBody>
      </p:sp>
      <p:graphicFrame>
        <p:nvGraphicFramePr>
          <p:cNvPr id="6" name="Diagram 5">
            <a:extLst>
              <a:ext uri="{FF2B5EF4-FFF2-40B4-BE49-F238E27FC236}">
                <a16:creationId xmlns:a16="http://schemas.microsoft.com/office/drawing/2014/main" id="{A79783FF-4592-8B78-07C8-23EE05AF4BDF}"/>
              </a:ext>
            </a:extLst>
          </p:cNvPr>
          <p:cNvGraphicFramePr/>
          <p:nvPr>
            <p:extLst>
              <p:ext uri="{D42A27DB-BD31-4B8C-83A1-F6EECF244321}">
                <p14:modId xmlns:p14="http://schemas.microsoft.com/office/powerpoint/2010/main" val="1746248908"/>
              </p:ext>
            </p:extLst>
          </p:nvPr>
        </p:nvGraphicFramePr>
        <p:xfrm>
          <a:off x="1158927" y="2108713"/>
          <a:ext cx="9966273" cy="47668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graphicEl>
                                              <a:dgm id="{AE8D7D86-4B14-4840-91C6-622831DF37DE}"/>
                                            </p:graphicEl>
                                          </p:spTgt>
                                        </p:tgtEl>
                                        <p:attrNameLst>
                                          <p:attrName>style.visibility</p:attrName>
                                        </p:attrNameLst>
                                      </p:cBhvr>
                                      <p:to>
                                        <p:strVal val="visible"/>
                                      </p:to>
                                    </p:set>
                                    <p:animEffect transition="in" filter="fade">
                                      <p:cBhvr>
                                        <p:cTn id="7" dur="2250"/>
                                        <p:tgtEl>
                                          <p:spTgt spid="6">
                                            <p:graphicEl>
                                              <a:dgm id="{AE8D7D86-4B14-4840-91C6-622831DF37DE}"/>
                                            </p:graphicEl>
                                          </p:spTgt>
                                        </p:tgtEl>
                                      </p:cBhvr>
                                    </p:animEffect>
                                    <p:anim calcmode="lin" valueType="num">
                                      <p:cBhvr>
                                        <p:cTn id="8" dur="2250" fill="hold"/>
                                        <p:tgtEl>
                                          <p:spTgt spid="6">
                                            <p:graphicEl>
                                              <a:dgm id="{AE8D7D86-4B14-4840-91C6-622831DF37DE}"/>
                                            </p:graphicEl>
                                          </p:spTgt>
                                        </p:tgtEl>
                                        <p:attrNameLst>
                                          <p:attrName>ppt_x</p:attrName>
                                        </p:attrNameLst>
                                      </p:cBhvr>
                                      <p:tavLst>
                                        <p:tav tm="0">
                                          <p:val>
                                            <p:strVal val="#ppt_x"/>
                                          </p:val>
                                        </p:tav>
                                        <p:tav tm="100000">
                                          <p:val>
                                            <p:strVal val="#ppt_x"/>
                                          </p:val>
                                        </p:tav>
                                      </p:tavLst>
                                    </p:anim>
                                    <p:anim calcmode="lin" valueType="num">
                                      <p:cBhvr>
                                        <p:cTn id="9" dur="2250" fill="hold"/>
                                        <p:tgtEl>
                                          <p:spTgt spid="6">
                                            <p:graphicEl>
                                              <a:dgm id="{AE8D7D86-4B14-4840-91C6-622831DF37DE}"/>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graphicEl>
                                              <a:dgm id="{4DECF747-11D7-48A4-B135-5693A3F34565}"/>
                                            </p:graphicEl>
                                          </p:spTgt>
                                        </p:tgtEl>
                                        <p:attrNameLst>
                                          <p:attrName>style.visibility</p:attrName>
                                        </p:attrNameLst>
                                      </p:cBhvr>
                                      <p:to>
                                        <p:strVal val="visible"/>
                                      </p:to>
                                    </p:set>
                                    <p:animEffect transition="in" filter="fade">
                                      <p:cBhvr>
                                        <p:cTn id="14" dur="2250"/>
                                        <p:tgtEl>
                                          <p:spTgt spid="6">
                                            <p:graphicEl>
                                              <a:dgm id="{4DECF747-11D7-48A4-B135-5693A3F34565}"/>
                                            </p:graphicEl>
                                          </p:spTgt>
                                        </p:tgtEl>
                                      </p:cBhvr>
                                    </p:animEffect>
                                    <p:anim calcmode="lin" valueType="num">
                                      <p:cBhvr>
                                        <p:cTn id="15" dur="2250" fill="hold"/>
                                        <p:tgtEl>
                                          <p:spTgt spid="6">
                                            <p:graphicEl>
                                              <a:dgm id="{4DECF747-11D7-48A4-B135-5693A3F34565}"/>
                                            </p:graphicEl>
                                          </p:spTgt>
                                        </p:tgtEl>
                                        <p:attrNameLst>
                                          <p:attrName>ppt_x</p:attrName>
                                        </p:attrNameLst>
                                      </p:cBhvr>
                                      <p:tavLst>
                                        <p:tav tm="0">
                                          <p:val>
                                            <p:strVal val="#ppt_x"/>
                                          </p:val>
                                        </p:tav>
                                        <p:tav tm="100000">
                                          <p:val>
                                            <p:strVal val="#ppt_x"/>
                                          </p:val>
                                        </p:tav>
                                      </p:tavLst>
                                    </p:anim>
                                    <p:anim calcmode="lin" valueType="num">
                                      <p:cBhvr>
                                        <p:cTn id="16" dur="2250" fill="hold"/>
                                        <p:tgtEl>
                                          <p:spTgt spid="6">
                                            <p:graphicEl>
                                              <a:dgm id="{4DECF747-11D7-48A4-B135-5693A3F34565}"/>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graphicEl>
                                              <a:dgm id="{BBB077F8-E1F9-4E91-A742-181EE982E13D}"/>
                                            </p:graphicEl>
                                          </p:spTgt>
                                        </p:tgtEl>
                                        <p:attrNameLst>
                                          <p:attrName>style.visibility</p:attrName>
                                        </p:attrNameLst>
                                      </p:cBhvr>
                                      <p:to>
                                        <p:strVal val="visible"/>
                                      </p:to>
                                    </p:set>
                                    <p:animEffect transition="in" filter="fade">
                                      <p:cBhvr>
                                        <p:cTn id="21" dur="2250"/>
                                        <p:tgtEl>
                                          <p:spTgt spid="6">
                                            <p:graphicEl>
                                              <a:dgm id="{BBB077F8-E1F9-4E91-A742-181EE982E13D}"/>
                                            </p:graphicEl>
                                          </p:spTgt>
                                        </p:tgtEl>
                                      </p:cBhvr>
                                    </p:animEffect>
                                    <p:anim calcmode="lin" valueType="num">
                                      <p:cBhvr>
                                        <p:cTn id="22" dur="2250" fill="hold"/>
                                        <p:tgtEl>
                                          <p:spTgt spid="6">
                                            <p:graphicEl>
                                              <a:dgm id="{BBB077F8-E1F9-4E91-A742-181EE982E13D}"/>
                                            </p:graphicEl>
                                          </p:spTgt>
                                        </p:tgtEl>
                                        <p:attrNameLst>
                                          <p:attrName>ppt_x</p:attrName>
                                        </p:attrNameLst>
                                      </p:cBhvr>
                                      <p:tavLst>
                                        <p:tav tm="0">
                                          <p:val>
                                            <p:strVal val="#ppt_x"/>
                                          </p:val>
                                        </p:tav>
                                        <p:tav tm="100000">
                                          <p:val>
                                            <p:strVal val="#ppt_x"/>
                                          </p:val>
                                        </p:tav>
                                      </p:tavLst>
                                    </p:anim>
                                    <p:anim calcmode="lin" valueType="num">
                                      <p:cBhvr>
                                        <p:cTn id="23" dur="2250" fill="hold"/>
                                        <p:tgtEl>
                                          <p:spTgt spid="6">
                                            <p:graphicEl>
                                              <a:dgm id="{BBB077F8-E1F9-4E91-A742-181EE982E13D}"/>
                                            </p:graphic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graphicEl>
                                              <a:dgm id="{DB5F7709-AEF2-4014-AC7B-2FCFD4A77444}"/>
                                            </p:graphicEl>
                                          </p:spTgt>
                                        </p:tgtEl>
                                        <p:attrNameLst>
                                          <p:attrName>style.visibility</p:attrName>
                                        </p:attrNameLst>
                                      </p:cBhvr>
                                      <p:to>
                                        <p:strVal val="visible"/>
                                      </p:to>
                                    </p:set>
                                    <p:animEffect transition="in" filter="fade">
                                      <p:cBhvr>
                                        <p:cTn id="28" dur="2250"/>
                                        <p:tgtEl>
                                          <p:spTgt spid="6">
                                            <p:graphicEl>
                                              <a:dgm id="{DB5F7709-AEF2-4014-AC7B-2FCFD4A77444}"/>
                                            </p:graphicEl>
                                          </p:spTgt>
                                        </p:tgtEl>
                                      </p:cBhvr>
                                    </p:animEffect>
                                    <p:anim calcmode="lin" valueType="num">
                                      <p:cBhvr>
                                        <p:cTn id="29" dur="2250" fill="hold"/>
                                        <p:tgtEl>
                                          <p:spTgt spid="6">
                                            <p:graphicEl>
                                              <a:dgm id="{DB5F7709-AEF2-4014-AC7B-2FCFD4A77444}"/>
                                            </p:graphicEl>
                                          </p:spTgt>
                                        </p:tgtEl>
                                        <p:attrNameLst>
                                          <p:attrName>ppt_x</p:attrName>
                                        </p:attrNameLst>
                                      </p:cBhvr>
                                      <p:tavLst>
                                        <p:tav tm="0">
                                          <p:val>
                                            <p:strVal val="#ppt_x"/>
                                          </p:val>
                                        </p:tav>
                                        <p:tav tm="100000">
                                          <p:val>
                                            <p:strVal val="#ppt_x"/>
                                          </p:val>
                                        </p:tav>
                                      </p:tavLst>
                                    </p:anim>
                                    <p:anim calcmode="lin" valueType="num">
                                      <p:cBhvr>
                                        <p:cTn id="30" dur="2250" fill="hold"/>
                                        <p:tgtEl>
                                          <p:spTgt spid="6">
                                            <p:graphicEl>
                                              <a:dgm id="{DB5F7709-AEF2-4014-AC7B-2FCFD4A77444}"/>
                                            </p:graphic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graphicEl>
                                              <a:dgm id="{366D65FA-F7DA-45CA-A8E7-67EEE7D5D39E}"/>
                                            </p:graphicEl>
                                          </p:spTgt>
                                        </p:tgtEl>
                                        <p:attrNameLst>
                                          <p:attrName>style.visibility</p:attrName>
                                        </p:attrNameLst>
                                      </p:cBhvr>
                                      <p:to>
                                        <p:strVal val="visible"/>
                                      </p:to>
                                    </p:set>
                                    <p:animEffect transition="in" filter="fade">
                                      <p:cBhvr>
                                        <p:cTn id="35" dur="2250"/>
                                        <p:tgtEl>
                                          <p:spTgt spid="6">
                                            <p:graphicEl>
                                              <a:dgm id="{366D65FA-F7DA-45CA-A8E7-67EEE7D5D39E}"/>
                                            </p:graphicEl>
                                          </p:spTgt>
                                        </p:tgtEl>
                                      </p:cBhvr>
                                    </p:animEffect>
                                    <p:anim calcmode="lin" valueType="num">
                                      <p:cBhvr>
                                        <p:cTn id="36" dur="2250" fill="hold"/>
                                        <p:tgtEl>
                                          <p:spTgt spid="6">
                                            <p:graphicEl>
                                              <a:dgm id="{366D65FA-F7DA-45CA-A8E7-67EEE7D5D39E}"/>
                                            </p:graphicEl>
                                          </p:spTgt>
                                        </p:tgtEl>
                                        <p:attrNameLst>
                                          <p:attrName>ppt_x</p:attrName>
                                        </p:attrNameLst>
                                      </p:cBhvr>
                                      <p:tavLst>
                                        <p:tav tm="0">
                                          <p:val>
                                            <p:strVal val="#ppt_x"/>
                                          </p:val>
                                        </p:tav>
                                        <p:tav tm="100000">
                                          <p:val>
                                            <p:strVal val="#ppt_x"/>
                                          </p:val>
                                        </p:tav>
                                      </p:tavLst>
                                    </p:anim>
                                    <p:anim calcmode="lin" valueType="num">
                                      <p:cBhvr>
                                        <p:cTn id="37" dur="2250" fill="hold"/>
                                        <p:tgtEl>
                                          <p:spTgt spid="6">
                                            <p:graphicEl>
                                              <a:dgm id="{366D65FA-F7DA-45CA-A8E7-67EEE7D5D39E}"/>
                                            </p:graphic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6">
                                            <p:graphicEl>
                                              <a:dgm id="{54B95EA5-7320-4EBD-96B4-885F735F6BDC}"/>
                                            </p:graphicEl>
                                          </p:spTgt>
                                        </p:tgtEl>
                                        <p:attrNameLst>
                                          <p:attrName>style.visibility</p:attrName>
                                        </p:attrNameLst>
                                      </p:cBhvr>
                                      <p:to>
                                        <p:strVal val="visible"/>
                                      </p:to>
                                    </p:set>
                                    <p:animEffect transition="in" filter="fade">
                                      <p:cBhvr>
                                        <p:cTn id="42" dur="2250"/>
                                        <p:tgtEl>
                                          <p:spTgt spid="6">
                                            <p:graphicEl>
                                              <a:dgm id="{54B95EA5-7320-4EBD-96B4-885F735F6BDC}"/>
                                            </p:graphicEl>
                                          </p:spTgt>
                                        </p:tgtEl>
                                      </p:cBhvr>
                                    </p:animEffect>
                                    <p:anim calcmode="lin" valueType="num">
                                      <p:cBhvr>
                                        <p:cTn id="43" dur="2250" fill="hold"/>
                                        <p:tgtEl>
                                          <p:spTgt spid="6">
                                            <p:graphicEl>
                                              <a:dgm id="{54B95EA5-7320-4EBD-96B4-885F735F6BDC}"/>
                                            </p:graphicEl>
                                          </p:spTgt>
                                        </p:tgtEl>
                                        <p:attrNameLst>
                                          <p:attrName>ppt_x</p:attrName>
                                        </p:attrNameLst>
                                      </p:cBhvr>
                                      <p:tavLst>
                                        <p:tav tm="0">
                                          <p:val>
                                            <p:strVal val="#ppt_x"/>
                                          </p:val>
                                        </p:tav>
                                        <p:tav tm="100000">
                                          <p:val>
                                            <p:strVal val="#ppt_x"/>
                                          </p:val>
                                        </p:tav>
                                      </p:tavLst>
                                    </p:anim>
                                    <p:anim calcmode="lin" valueType="num">
                                      <p:cBhvr>
                                        <p:cTn id="44" dur="2250" fill="hold"/>
                                        <p:tgtEl>
                                          <p:spTgt spid="6">
                                            <p:graphicEl>
                                              <a:dgm id="{54B95EA5-7320-4EBD-96B4-885F735F6BDC}"/>
                                            </p:graphic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6">
                                            <p:graphicEl>
                                              <a:dgm id="{2ECBC7B5-EF94-4A09-8846-70056DFC55C2}"/>
                                            </p:graphicEl>
                                          </p:spTgt>
                                        </p:tgtEl>
                                        <p:attrNameLst>
                                          <p:attrName>style.visibility</p:attrName>
                                        </p:attrNameLst>
                                      </p:cBhvr>
                                      <p:to>
                                        <p:strVal val="visible"/>
                                      </p:to>
                                    </p:set>
                                    <p:animEffect transition="in" filter="fade">
                                      <p:cBhvr>
                                        <p:cTn id="49" dur="2250"/>
                                        <p:tgtEl>
                                          <p:spTgt spid="6">
                                            <p:graphicEl>
                                              <a:dgm id="{2ECBC7B5-EF94-4A09-8846-70056DFC55C2}"/>
                                            </p:graphicEl>
                                          </p:spTgt>
                                        </p:tgtEl>
                                      </p:cBhvr>
                                    </p:animEffect>
                                    <p:anim calcmode="lin" valueType="num">
                                      <p:cBhvr>
                                        <p:cTn id="50" dur="2250" fill="hold"/>
                                        <p:tgtEl>
                                          <p:spTgt spid="6">
                                            <p:graphicEl>
                                              <a:dgm id="{2ECBC7B5-EF94-4A09-8846-70056DFC55C2}"/>
                                            </p:graphicEl>
                                          </p:spTgt>
                                        </p:tgtEl>
                                        <p:attrNameLst>
                                          <p:attrName>ppt_x</p:attrName>
                                        </p:attrNameLst>
                                      </p:cBhvr>
                                      <p:tavLst>
                                        <p:tav tm="0">
                                          <p:val>
                                            <p:strVal val="#ppt_x"/>
                                          </p:val>
                                        </p:tav>
                                        <p:tav tm="100000">
                                          <p:val>
                                            <p:strVal val="#ppt_x"/>
                                          </p:val>
                                        </p:tav>
                                      </p:tavLst>
                                    </p:anim>
                                    <p:anim calcmode="lin" valueType="num">
                                      <p:cBhvr>
                                        <p:cTn id="51" dur="2250" fill="hold"/>
                                        <p:tgtEl>
                                          <p:spTgt spid="6">
                                            <p:graphicEl>
                                              <a:dgm id="{2ECBC7B5-EF94-4A09-8846-70056DFC55C2}"/>
                                            </p:graphic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6">
                                            <p:graphicEl>
                                              <a:dgm id="{BB4F9BD4-00C1-4808-8768-A5B57F1F9DB8}"/>
                                            </p:graphicEl>
                                          </p:spTgt>
                                        </p:tgtEl>
                                        <p:attrNameLst>
                                          <p:attrName>style.visibility</p:attrName>
                                        </p:attrNameLst>
                                      </p:cBhvr>
                                      <p:to>
                                        <p:strVal val="visible"/>
                                      </p:to>
                                    </p:set>
                                    <p:animEffect transition="in" filter="fade">
                                      <p:cBhvr>
                                        <p:cTn id="56" dur="2250"/>
                                        <p:tgtEl>
                                          <p:spTgt spid="6">
                                            <p:graphicEl>
                                              <a:dgm id="{BB4F9BD4-00C1-4808-8768-A5B57F1F9DB8}"/>
                                            </p:graphicEl>
                                          </p:spTgt>
                                        </p:tgtEl>
                                      </p:cBhvr>
                                    </p:animEffect>
                                    <p:anim calcmode="lin" valueType="num">
                                      <p:cBhvr>
                                        <p:cTn id="57" dur="2250" fill="hold"/>
                                        <p:tgtEl>
                                          <p:spTgt spid="6">
                                            <p:graphicEl>
                                              <a:dgm id="{BB4F9BD4-00C1-4808-8768-A5B57F1F9DB8}"/>
                                            </p:graphicEl>
                                          </p:spTgt>
                                        </p:tgtEl>
                                        <p:attrNameLst>
                                          <p:attrName>ppt_x</p:attrName>
                                        </p:attrNameLst>
                                      </p:cBhvr>
                                      <p:tavLst>
                                        <p:tav tm="0">
                                          <p:val>
                                            <p:strVal val="#ppt_x"/>
                                          </p:val>
                                        </p:tav>
                                        <p:tav tm="100000">
                                          <p:val>
                                            <p:strVal val="#ppt_x"/>
                                          </p:val>
                                        </p:tav>
                                      </p:tavLst>
                                    </p:anim>
                                    <p:anim calcmode="lin" valueType="num">
                                      <p:cBhvr>
                                        <p:cTn id="58" dur="2250" fill="hold"/>
                                        <p:tgtEl>
                                          <p:spTgt spid="6">
                                            <p:graphicEl>
                                              <a:dgm id="{BB4F9BD4-00C1-4808-8768-A5B57F1F9DB8}"/>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lvlOne"/>
        </p:bldSub>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1">
            <a:extLst>
              <a:ext uri="{FF2B5EF4-FFF2-40B4-BE49-F238E27FC236}">
                <a16:creationId xmlns:a16="http://schemas.microsoft.com/office/drawing/2014/main" id="{067969A2-A51D-54B1-16BC-69198EBCA46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2682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5" name="Rectangle 2">
            <a:extLst>
              <a:ext uri="{FF2B5EF4-FFF2-40B4-BE49-F238E27FC236}">
                <a16:creationId xmlns:a16="http://schemas.microsoft.com/office/drawing/2014/main" id="{984B98FC-1C0C-65FD-EA38-46736F7192E3}"/>
              </a:ext>
            </a:extLst>
          </p:cNvPr>
          <p:cNvSpPr>
            <a:spLocks noGrp="1"/>
          </p:cNvSpPr>
          <p:nvPr>
            <p:ph type="title"/>
          </p:nvPr>
        </p:nvSpPr>
        <p:spPr>
          <a:xfrm>
            <a:off x="1524000" y="609603"/>
            <a:ext cx="8686800" cy="792163"/>
          </a:xfrm>
        </p:spPr>
        <p:txBody>
          <a:bodyPr/>
          <a:lstStyle/>
          <a:p>
            <a:pPr eaLnBrk="1" hangingPunct="1"/>
            <a:r>
              <a:rPr lang="en-US" altLang="vi-VN" sz="2100" b="1"/>
              <a:t> </a:t>
            </a:r>
            <a:r>
              <a:rPr lang="en-US" altLang="vi-VN" b="1">
                <a:solidFill>
                  <a:srgbClr val="0000FF"/>
                </a:solidFill>
              </a:rPr>
              <a:t> </a:t>
            </a:r>
          </a:p>
        </p:txBody>
      </p:sp>
      <p:sp>
        <p:nvSpPr>
          <p:cNvPr id="44036" name="Slide Number Placeholder 5">
            <a:extLst>
              <a:ext uri="{FF2B5EF4-FFF2-40B4-BE49-F238E27FC236}">
                <a16:creationId xmlns:a16="http://schemas.microsoft.com/office/drawing/2014/main" id="{AD5CFC22-29F5-007C-F0EC-5E7E3AB29E62}"/>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C768DEBD-F6B8-456D-B21D-5375C1878630}" type="slidenum">
              <a:rPr lang="en-US" altLang="vi-VN" sz="1200">
                <a:solidFill>
                  <a:srgbClr val="898989"/>
                </a:solidFill>
                <a:latin typeface="Times New Roman" panose="02020603050405020304" pitchFamily="18" charset="0"/>
              </a:rPr>
              <a:pPr>
                <a:spcBef>
                  <a:spcPct val="0"/>
                </a:spcBef>
                <a:buFontTx/>
                <a:buNone/>
              </a:pPr>
              <a:t>9</a:t>
            </a:fld>
            <a:endParaRPr lang="en-US" altLang="vi-VN" sz="1200">
              <a:solidFill>
                <a:srgbClr val="898989"/>
              </a:solidFill>
              <a:latin typeface="Times New Roman" panose="02020603050405020304" pitchFamily="18" charset="0"/>
            </a:endParaRPr>
          </a:p>
        </p:txBody>
      </p:sp>
      <p:sp>
        <p:nvSpPr>
          <p:cNvPr id="44037" name="Text Box 10">
            <a:extLst>
              <a:ext uri="{FF2B5EF4-FFF2-40B4-BE49-F238E27FC236}">
                <a16:creationId xmlns:a16="http://schemas.microsoft.com/office/drawing/2014/main" id="{D1441B35-5C76-E3A3-F3FD-3F0CBC55B237}"/>
              </a:ext>
            </a:extLst>
          </p:cNvPr>
          <p:cNvSpPr txBox="1">
            <a:spLocks noChangeArrowheads="1"/>
          </p:cNvSpPr>
          <p:nvPr/>
        </p:nvSpPr>
        <p:spPr bwMode="auto">
          <a:xfrm>
            <a:off x="3810000" y="228600"/>
            <a:ext cx="5257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vi-VN" altLang="vi-VN" sz="2400">
              <a:latin typeface="Times New Roman" panose="02020603050405020304" pitchFamily="18" charset="0"/>
            </a:endParaRPr>
          </a:p>
        </p:txBody>
      </p:sp>
      <p:sp>
        <p:nvSpPr>
          <p:cNvPr id="44038" name="Rectangle 11">
            <a:extLst>
              <a:ext uri="{FF2B5EF4-FFF2-40B4-BE49-F238E27FC236}">
                <a16:creationId xmlns:a16="http://schemas.microsoft.com/office/drawing/2014/main" id="{BF10D250-14AD-9657-3A64-8EBAE9CD00DE}"/>
              </a:ext>
            </a:extLst>
          </p:cNvPr>
          <p:cNvSpPr>
            <a:spLocks noChangeArrowheads="1"/>
          </p:cNvSpPr>
          <p:nvPr/>
        </p:nvSpPr>
        <p:spPr bwMode="auto">
          <a:xfrm>
            <a:off x="1143001" y="820739"/>
            <a:ext cx="10134599" cy="4097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vi-VN" altLang="vi-VN" sz="2800" dirty="0">
                <a:latin typeface="Times New Roman" panose="02020603050405020304" pitchFamily="18" charset="0"/>
                <a:ea typeface="新細明體" panose="02020500000000000000" pitchFamily="18" charset="-120"/>
                <a:cs typeface="Times New Roman" panose="02020603050405020304" pitchFamily="18" charset="0"/>
              </a:rPr>
              <a:t> Theo quý Thầy, Cô:</a:t>
            </a:r>
          </a:p>
          <a:p>
            <a:pPr eaLnBrk="1" hangingPunct="1">
              <a:lnSpc>
                <a:spcPct val="120000"/>
              </a:lnSpc>
              <a:spcBef>
                <a:spcPct val="0"/>
              </a:spcBef>
              <a:buFont typeface="Wingdings" panose="05000000000000000000" pitchFamily="2" charset="2"/>
              <a:buChar char="Ø"/>
            </a:pPr>
            <a:r>
              <a:rPr lang="vi-VN" altLang="vi-VN" sz="2800" i="1" dirty="0">
                <a:latin typeface="Times New Roman" panose="02020603050405020304" pitchFamily="18" charset="0"/>
                <a:ea typeface="新細明體" panose="02020500000000000000" pitchFamily="18" charset="-120"/>
                <a:cs typeface="Times New Roman" panose="02020603050405020304" pitchFamily="18" charset="0"/>
              </a:rPr>
              <a:t>  </a:t>
            </a:r>
            <a:r>
              <a:rPr lang="en-US" altLang="vi-VN" sz="2800" dirty="0" err="1">
                <a:latin typeface="Times New Roman" panose="02020603050405020304" pitchFamily="18" charset="0"/>
                <a:ea typeface="新細明體" panose="02020500000000000000" pitchFamily="18" charset="-120"/>
                <a:cs typeface="Times New Roman" panose="02020603050405020304" pitchFamily="18" charset="0"/>
              </a:rPr>
              <a:t>Nghiên</a:t>
            </a:r>
            <a:r>
              <a:rPr lang="en-US" altLang="vi-VN" sz="2800" dirty="0">
                <a:latin typeface="Times New Roman" panose="02020603050405020304" pitchFamily="18" charset="0"/>
                <a:ea typeface="新細明體" panose="02020500000000000000" pitchFamily="18" charset="-120"/>
                <a:cs typeface="Times New Roman" panose="02020603050405020304" pitchFamily="18" charset="0"/>
              </a:rPr>
              <a:t> </a:t>
            </a:r>
            <a:r>
              <a:rPr lang="en-US" altLang="vi-VN" sz="2800" dirty="0" err="1">
                <a:latin typeface="Times New Roman" panose="02020603050405020304" pitchFamily="18" charset="0"/>
                <a:ea typeface="新細明體" panose="02020500000000000000" pitchFamily="18" charset="-120"/>
                <a:cs typeface="Times New Roman" panose="02020603050405020304" pitchFamily="18" charset="0"/>
              </a:rPr>
              <a:t>cứu</a:t>
            </a:r>
            <a:r>
              <a:rPr lang="en-US" altLang="vi-VN" sz="2800" dirty="0">
                <a:latin typeface="Times New Roman" panose="02020603050405020304" pitchFamily="18" charset="0"/>
                <a:ea typeface="新細明體" panose="02020500000000000000" pitchFamily="18" charset="-120"/>
                <a:cs typeface="Times New Roman" panose="02020603050405020304" pitchFamily="18" charset="0"/>
              </a:rPr>
              <a:t> KHSPƯD </a:t>
            </a:r>
            <a:r>
              <a:rPr lang="en-US" altLang="vi-VN" sz="2800" dirty="0" err="1">
                <a:latin typeface="Times New Roman" panose="02020603050405020304" pitchFamily="18" charset="0"/>
                <a:ea typeface="新細明體" panose="02020500000000000000" pitchFamily="18" charset="-120"/>
                <a:cs typeface="Times New Roman" panose="02020603050405020304" pitchFamily="18" charset="0"/>
              </a:rPr>
              <a:t>là</a:t>
            </a:r>
            <a:r>
              <a:rPr lang="en-US" altLang="vi-VN" sz="2800" dirty="0">
                <a:latin typeface="Times New Roman" panose="02020603050405020304" pitchFamily="18" charset="0"/>
                <a:ea typeface="新細明體" panose="02020500000000000000" pitchFamily="18" charset="-120"/>
                <a:cs typeface="Times New Roman" panose="02020603050405020304" pitchFamily="18" charset="0"/>
              </a:rPr>
              <a:t> </a:t>
            </a:r>
            <a:r>
              <a:rPr lang="en-US" altLang="vi-VN" sz="2800" dirty="0" err="1">
                <a:latin typeface="Times New Roman" panose="02020603050405020304" pitchFamily="18" charset="0"/>
                <a:ea typeface="新細明體" panose="02020500000000000000" pitchFamily="18" charset="-120"/>
                <a:cs typeface="Times New Roman" panose="02020603050405020304" pitchFamily="18" charset="0"/>
              </a:rPr>
              <a:t>gì</a:t>
            </a:r>
            <a:r>
              <a:rPr lang="en-US" altLang="vi-VN" sz="2800" dirty="0">
                <a:latin typeface="Times New Roman" panose="02020603050405020304" pitchFamily="18" charset="0"/>
                <a:ea typeface="新細明體" panose="02020500000000000000" pitchFamily="18" charset="-120"/>
                <a:cs typeface="Times New Roman" panose="02020603050405020304" pitchFamily="18" charset="0"/>
              </a:rPr>
              <a:t>? </a:t>
            </a:r>
            <a:r>
              <a:rPr lang="vi-VN" altLang="vi-VN" sz="2800" dirty="0">
                <a:latin typeface="Times New Roman" panose="02020603050405020304" pitchFamily="18" charset="0"/>
                <a:ea typeface="新細明體" panose="02020500000000000000" pitchFamily="18" charset="-120"/>
                <a:cs typeface="Times New Roman" panose="02020603050405020304" pitchFamily="18" charset="0"/>
              </a:rPr>
              <a:t>Sáng kiến là gì? SKKN là gì? </a:t>
            </a:r>
            <a:endParaRPr lang="en-US" altLang="vi-VN" sz="2800" dirty="0">
              <a:latin typeface="Times New Roman" panose="02020603050405020304" pitchFamily="18" charset="0"/>
              <a:ea typeface="新細明體" panose="02020500000000000000" pitchFamily="18" charset="-120"/>
              <a:cs typeface="Times New Roman" panose="02020603050405020304" pitchFamily="18" charset="0"/>
            </a:endParaRPr>
          </a:p>
          <a:p>
            <a:pPr eaLnBrk="1" hangingPunct="1">
              <a:lnSpc>
                <a:spcPct val="120000"/>
              </a:lnSpc>
              <a:spcBef>
                <a:spcPct val="0"/>
              </a:spcBef>
              <a:buFont typeface="Wingdings" panose="05000000000000000000" pitchFamily="2" charset="2"/>
              <a:buChar char="Ø"/>
            </a:pPr>
            <a:r>
              <a:rPr lang="vi-VN" altLang="vi-VN" sz="2800" dirty="0">
                <a:latin typeface="Times New Roman" panose="02020603050405020304" pitchFamily="18" charset="0"/>
                <a:ea typeface="新細明體" panose="02020500000000000000" pitchFamily="18" charset="-120"/>
                <a:cs typeface="Times New Roman" panose="02020603050405020304" pitchFamily="18" charset="0"/>
              </a:rPr>
              <a:t>Lợi ích của </a:t>
            </a:r>
            <a:r>
              <a:rPr lang="en-US" altLang="vi-VN" sz="2800" dirty="0">
                <a:latin typeface="Times New Roman" panose="02020603050405020304" pitchFamily="18" charset="0"/>
                <a:ea typeface="新細明體" panose="02020500000000000000" pitchFamily="18" charset="-120"/>
                <a:cs typeface="Times New Roman" panose="02020603050405020304" pitchFamily="18" charset="0"/>
              </a:rPr>
              <a:t>NCKHSPUD, </a:t>
            </a:r>
            <a:r>
              <a:rPr lang="vi-VN" altLang="vi-VN" sz="2800" dirty="0">
                <a:latin typeface="Times New Roman" panose="02020603050405020304" pitchFamily="18" charset="0"/>
                <a:ea typeface="新細明體" panose="02020500000000000000" pitchFamily="18" charset="-120"/>
                <a:cs typeface="Times New Roman" panose="02020603050405020304" pitchFamily="18" charset="0"/>
              </a:rPr>
              <a:t>sáng kiến/SKKN đối với</a:t>
            </a:r>
            <a:r>
              <a:rPr lang="en-US" altLang="vi-VN" sz="2800" dirty="0">
                <a:latin typeface="Times New Roman" panose="02020603050405020304" pitchFamily="18" charset="0"/>
                <a:ea typeface="新細明體" panose="02020500000000000000" pitchFamily="18" charset="-120"/>
                <a:cs typeface="Times New Roman" panose="02020603050405020304" pitchFamily="18" charset="0"/>
              </a:rPr>
              <a:t>  </a:t>
            </a:r>
            <a:r>
              <a:rPr lang="vi-VN" altLang="vi-VN" sz="2800" dirty="0">
                <a:latin typeface="Times New Roman" panose="02020603050405020304" pitchFamily="18" charset="0"/>
                <a:ea typeface="新細明體" panose="02020500000000000000" pitchFamily="18" charset="-120"/>
                <a:cs typeface="Times New Roman" panose="02020603050405020304" pitchFamily="18" charset="0"/>
              </a:rPr>
              <a:t>GV và CBQLGD?</a:t>
            </a:r>
          </a:p>
          <a:p>
            <a:pPr eaLnBrk="1" hangingPunct="1">
              <a:lnSpc>
                <a:spcPct val="120000"/>
              </a:lnSpc>
              <a:spcBef>
                <a:spcPct val="0"/>
              </a:spcBef>
              <a:buFont typeface="Wingdings" panose="05000000000000000000" pitchFamily="2" charset="2"/>
              <a:buChar char="Ø"/>
            </a:pPr>
            <a:r>
              <a:rPr lang="vi-VN" altLang="vi-VN" sz="2800" dirty="0">
                <a:latin typeface="Times New Roman" panose="02020603050405020304" pitchFamily="18" charset="0"/>
                <a:ea typeface="新細明體" panose="02020500000000000000" pitchFamily="18" charset="-120"/>
                <a:cs typeface="Times New Roman" panose="02020603050405020304" pitchFamily="18" charset="0"/>
              </a:rPr>
              <a:t>Những khó khăn, hạn chế? Những giải pháp tháo gỡ khó khăn?</a:t>
            </a:r>
          </a:p>
          <a:p>
            <a:pPr eaLnBrk="1" hangingPunct="1">
              <a:lnSpc>
                <a:spcPct val="120000"/>
              </a:lnSpc>
              <a:spcBef>
                <a:spcPct val="0"/>
              </a:spcBef>
              <a:buFont typeface="Wingdings" panose="05000000000000000000" pitchFamily="2" charset="2"/>
              <a:buChar char="Ø"/>
            </a:pPr>
            <a:r>
              <a:rPr lang="vi-VN" altLang="vi-VN" sz="2800" dirty="0">
                <a:latin typeface="Times New Roman" panose="02020603050405020304" pitchFamily="18" charset="0"/>
                <a:ea typeface="新細明體" panose="02020500000000000000" pitchFamily="18" charset="-120"/>
                <a:cs typeface="Times New Roman" panose="02020603050405020304" pitchFamily="18" charset="0"/>
              </a:rPr>
              <a:t> Có ý kiến cho rằng </a:t>
            </a:r>
            <a:r>
              <a:rPr lang="vi-VN" altLang="vi-VN" sz="2800" b="1" dirty="0">
                <a:latin typeface="Times New Roman" panose="02020603050405020304" pitchFamily="18" charset="0"/>
                <a:ea typeface="新細明體" panose="02020500000000000000" pitchFamily="18" charset="-120"/>
                <a:cs typeface="Times New Roman" panose="02020603050405020304" pitchFamily="18" charset="0"/>
              </a:rPr>
              <a:t>“</a:t>
            </a:r>
            <a:r>
              <a:rPr lang="vi-VN" altLang="vi-VN" sz="2800" b="1" i="1" dirty="0">
                <a:latin typeface="Times New Roman" panose="02020603050405020304" pitchFamily="18" charset="0"/>
                <a:ea typeface="新細明體" panose="02020500000000000000" pitchFamily="18" charset="-120"/>
                <a:cs typeface="Times New Roman" panose="02020603050405020304" pitchFamily="18" charset="0"/>
              </a:rPr>
              <a:t>SKKN chỉ phục vụ cho thi đua khen thưởng, chưa thiết thực và hiệu quả”. </a:t>
            </a:r>
            <a:r>
              <a:rPr lang="vi-VN" altLang="vi-VN" sz="2800" dirty="0">
                <a:latin typeface="Times New Roman" panose="02020603050405020304" pitchFamily="18" charset="0"/>
                <a:ea typeface="新細明體" panose="02020500000000000000" pitchFamily="18" charset="-120"/>
                <a:cs typeface="Times New Roman" panose="02020603050405020304" pitchFamily="18" charset="0"/>
              </a:rPr>
              <a:t>Ý kiến của quý Thầy Cô thế nào về vấn đề này?</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2012&amp;#x0D;&amp;#x0A;&amp;quot;&quot;/&gt;&lt;property id=&quot;20307&quot; value=&quot;256&quot;/&gt;&lt;/object&gt;&lt;object type=&quot;3&quot; unique_id=&quot;10005&quot;&gt;&lt;property id=&quot;20148&quot; value=&quot;5&quot;/&gt;&lt;property id=&quot;20300&quot; value=&quot;Slide 7 - &amp;quot;A. GIỚI THIỆU VỀ NCKHSPƯD &amp;#x0D;&amp;#x0A;&amp;quot;&quot;/&gt;&lt;property id=&quot;20307&quot; value=&quot;282&quot;/&gt;&lt;/object&gt;&lt;object type=&quot;3&quot; unique_id=&quot;10006&quot;&gt;&lt;property id=&quot;20148&quot; value=&quot;5&quot;/&gt;&lt;property id=&quot;20300&quot; value=&quot;Slide 8 - &amp;quot;  &amp;quot;&quot;/&gt;&lt;property id=&quot;20307&quot; value=&quot;283&quot;/&gt;&lt;/object&gt;&lt;object type=&quot;3&quot; unique_id=&quot;10007&quot;&gt;&lt;property id=&quot;20148&quot; value=&quot;5&quot;/&gt;&lt;property id=&quot;20300&quot; value=&quot;Slide 11 - &amp;quot;                               Là gì ?&amp;#x0D;&amp;#x0A;2 yếu tố quan trọng:&amp;quot;&quot;/&gt;&lt;property id=&quot;20307&quot; value=&quot;260&quot;/&gt;&lt;/object&gt;&lt;object type=&quot;3&quot; unique_id=&quot;10008&quot;&gt;&lt;property id=&quot;20148&quot; value=&quot;5&quot;/&gt;&lt;property id=&quot;20300&quot; value=&quot;Slide 12 - &amp;quot; Vì sao? &amp;quot;&quot;/&gt;&lt;property id=&quot;20307&quot; value=&quot;279&quot;/&gt;&lt;/object&gt;&lt;object type=&quot;3&quot; unique_id=&quot;10009&quot;&gt;&lt;property id=&quot;20148&quot; value=&quot;5&quot;/&gt;&lt;property id=&quot;20300&quot; value=&quot;Slide 13 - &amp;quot;Vì sao? (tiếp theo)&amp;quot;&quot;/&gt;&lt;property id=&quot;20307&quot; value=&quot;296&quot;/&gt;&lt;/object&gt;&lt;object type=&quot;3&quot; unique_id=&quot;10010&quot;&gt;&lt;property id=&quot;20148&quot; value=&quot;5&quot;/&gt;&lt;property id=&quot;20300&quot; value=&quot;Slide 14 - &amp;quot;Chu trình NCKHSPUD &amp;quot;&quot;/&gt;&lt;property id=&quot;20307&quot; value=&quot;264&quot;/&gt;&lt;/object&gt;&lt;object type=&quot;3&quot; unique_id=&quot;10011&quot;&gt;&lt;property id=&quot;20148&quot; value=&quot;5&quot;/&gt;&lt;property id=&quot;20300&quot; value=&quot;Slide 15 - &amp;quot;Chu trình NCKHSPƯD&amp;quot;&quot;/&gt;&lt;property id=&quot;20307&quot; value=&quot;266&quot;/&gt;&lt;/object&gt;&lt;object type=&quot;3&quot; unique_id=&quot;10012&quot;&gt;&lt;property id=&quot;20148&quot; value=&quot;5&quot;/&gt;&lt;property id=&quot;20300&quot; value=&quot;Slide 16 - &amp;quot;* Khung NCKHSPƯD&amp;quot;&quot;/&gt;&lt;property id=&quot;20307&quot; value=&quot;286&quot;/&gt;&lt;/object&gt;&lt;object type=&quot;3&quot; unique_id=&quot;10013&quot;&gt;&lt;property id=&quot;20148&quot; value=&quot;5&quot;/&gt;&lt;property id=&quot;20300&quot; value=&quot;Slide 17 - &amp;quot;  Khung NCKHSPƯD&amp;quot;&quot;/&gt;&lt;property id=&quot;20307&quot; value=&quot;287&quot;/&gt;&lt;/object&gt;&lt;object type=&quot;3&quot; unique_id=&quot;10014&quot;&gt;&lt;property id=&quot;20148&quot; value=&quot;5&quot;/&gt;&lt;property id=&quot;20300&quot; value=&quot;Slide 18 - &amp;quot;Khung NCKHSPƯD&amp;quot;&quot;/&gt;&lt;property id=&quot;20307&quot; value=&quot;288&quot;/&gt;&lt;/object&gt;&lt;object type=&quot;3&quot; unique_id=&quot;10015&quot;&gt;&lt;property id=&quot;20148&quot; value=&quot;5&quot;/&gt;&lt;property id=&quot;20300&quot; value=&quot;Slide 19 - &amp;quot;Khung NCKHSPƯD&amp;quot;&quot;/&gt;&lt;property id=&quot;20307&quot; value=&quot;289&quot;/&gt;&lt;/object&gt;&lt;object type=&quot;3&quot; unique_id=&quot;10017&quot;&gt;&lt;property id=&quot;20148&quot; value=&quot;5&quot;/&gt;&lt;property id=&quot;20300&quot; value=&quot;Slide 20 - &amp;quot;A2. Phương pháp NCKHSPƯD&amp;quot;&quot;/&gt;&lt;property id=&quot;20307&quot; value=&quot;293&quot;/&gt;&lt;/object&gt;&lt;object type=&quot;3&quot; unique_id=&quot;10018&quot;&gt;&lt;property id=&quot;20148&quot; value=&quot;5&quot;/&gt;&lt;property id=&quot;20300&quot; value=&quot;Slide 21 - &amp;quot;Phương pháp NCKHSPƯD&amp;quot;&quot;/&gt;&lt;property id=&quot;20307&quot; value=&quot;294&quot;/&gt;&lt;/object&gt;&lt;object type=&quot;3&quot; unique_id=&quot;10020&quot;&gt;&lt;property id=&quot;20148&quot; value=&quot;5&quot;/&gt;&lt;property id=&quot;20300&quot; value=&quot;Slide 2 - &amp;quot;Mục tiêu&amp;quot;&quot;/&gt;&lt;property id=&quot;20307&quot; value=&quot;298&quot;/&gt;&lt;/object&gt;&lt;object type=&quot;3&quot; unique_id=&quot;10021&quot;&gt;&lt;property id=&quot;20148&quot; value=&quot;5&quot;/&gt;&lt;property id=&quot;20300&quot; value=&quot;Slide 3 - &amp;quot;Mục tiêu&amp;quot;&quot;/&gt;&lt;property id=&quot;20307&quot; value=&quot;299&quot;/&gt;&lt;/object&gt;&lt;object type=&quot;3&quot; unique_id=&quot;10022&quot;&gt;&lt;property id=&quot;20148&quot; value=&quot;5&quot;/&gt;&lt;property id=&quot;20300&quot; value=&quot;Slide 4 - &amp;quot;Mục tiêu&amp;quot;&quot;/&gt;&lt;property id=&quot;20307&quot; value=&quot;300&quot;/&gt;&lt;/object&gt;&lt;object type=&quot;3&quot; unique_id=&quot;10024&quot;&gt;&lt;property id=&quot;20148&quot; value=&quot;5&quot;/&gt;&lt;property id=&quot;20300&quot; value=&quot;Slide 22&quot;/&gt;&lt;property id=&quot;20307&quot; value=&quot;297&quot;/&gt;&lt;/object&gt;&lt;object type=&quot;3&quot; unique_id=&quot;10117&quot;&gt;&lt;property id=&quot;20148&quot; value=&quot;5&quot;/&gt;&lt;property id=&quot;20300&quot; value=&quot;Slide 5 - &amp;quot;NỘI DUNG&amp;quot;&quot;/&gt;&lt;property id=&quot;20307&quot; value=&quot;302&quot;/&gt;&lt;/object&gt;&lt;object type=&quot;3&quot; unique_id=&quot;10142&quot;&gt;&lt;property id=&quot;20148&quot; value=&quot;5&quot;/&gt;&lt;property id=&quot;20300&quot; value=&quot;Slide 9 - &amp;quot;Là gì?&amp;quot;&quot;/&gt;&lt;property id=&quot;20307&quot; value=&quot;303&quot;/&gt;&lt;/object&gt;&lt;object type=&quot;3&quot; unique_id=&quot;10268&quot;&gt;&lt;property id=&quot;20148&quot; value=&quot;5&quot;/&gt;&lt;property id=&quot;20300&quot; value=&quot;Slide 10 - &amp;quot;Là gì?&amp;quot;&quot;/&gt;&lt;property id=&quot;20307&quot; value=&quot;304&quot;/&gt;&lt;/object&gt;&lt;object type=&quot;3&quot; unique_id=&quot;10293&quot;&gt;&lt;property id=&quot;20148&quot; value=&quot;5&quot;/&gt;&lt;property id=&quot;20300&quot; value=&quot;Slide 6 - &amp;quot;Phương pháp&amp;quot;&quot;/&gt;&lt;property id=&quot;20307&quot; value=&quot;305&quot;/&gt;&lt;/object&gt;&lt;/object&gt;&lt;/object&gt;&lt;/database&gt;"/>
  <p:tag name="SECTOMILLISECCONVERTED" val="1"/>
</p:tagLst>
</file>

<file path=ppt/theme/theme1.xml><?xml version="1.0" encoding="utf-8"?>
<a:theme xmlns:a="http://schemas.openxmlformats.org/drawingml/2006/main" name="Network">
  <a:themeElements>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Networ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Network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Network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Network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Network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Network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Network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Network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Network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Network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5.xml><?xml version="1.0" encoding="utf-8"?>
<a:theme xmlns:a="http://schemas.openxmlformats.org/drawingml/2006/main" name="Berlin">
  <a:themeElements>
    <a:clrScheme name="Berlin">
      <a:dk1>
        <a:sysClr val="windowText" lastClr="000000"/>
      </a:dk1>
      <a:lt1>
        <a:sysClr val="window" lastClr="FFFFFF"/>
      </a:lt1>
      <a:dk2>
        <a:srgbClr val="9D360E"/>
      </a:dk2>
      <a:lt2>
        <a:srgbClr val="E7E6E6"/>
      </a:lt2>
      <a:accent1>
        <a:srgbClr val="F09415"/>
      </a:accent1>
      <a:accent2>
        <a:srgbClr val="C1B56B"/>
      </a:accent2>
      <a:accent3>
        <a:srgbClr val="4BAF73"/>
      </a:accent3>
      <a:accent4>
        <a:srgbClr val="5AA6C0"/>
      </a:accent4>
      <a:accent5>
        <a:srgbClr val="D17DF9"/>
      </a:accent5>
      <a:accent6>
        <a:srgbClr val="FA7E5C"/>
      </a:accent6>
      <a:hlink>
        <a:srgbClr val="FFAE3E"/>
      </a:hlink>
      <a:folHlink>
        <a:srgbClr val="FCC77E"/>
      </a:folHlink>
    </a:clrScheme>
    <a:fontScheme name="Berlin">
      <a:majorFont>
        <a:latin typeface="Trebuchet MS" panose="020B0603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panose="020B0603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erlin">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270000"/>
                <a:satMod val="200000"/>
                <a:lumMod val="128000"/>
              </a:schemeClr>
            </a:gs>
            <a:gs pos="50000">
              <a:schemeClr val="phClr">
                <a:shade val="100000"/>
                <a:hueMod val="100000"/>
                <a:satMod val="110000"/>
                <a:lumMod val="130000"/>
              </a:schemeClr>
            </a:gs>
            <a:gs pos="100000">
              <a:schemeClr val="phClr">
                <a:shade val="78000"/>
                <a:hueMod val="44000"/>
                <a:satMod val="200000"/>
                <a:lumMod val="69000"/>
              </a:schemeClr>
            </a:gs>
          </a:gsLst>
          <a:lin ang="2520000" scaled="0"/>
        </a:gradFill>
      </a:bgFillStyleLst>
    </a:fmtScheme>
  </a:themeElements>
  <a:objectDefaults/>
  <a:extraClrSchemeLst/>
  <a:extLst>
    <a:ext uri="{05A4C25C-085E-4340-85A3-A5531E510DB2}">
      <thm15:themeFamily xmlns:thm15="http://schemas.microsoft.com/office/thememl/2012/main" name="Berlin" id="{7B5DBA9E-B069-418E-9360-A61BDD0615A4}" vid="{C0CBE056-4EF4-4D92-969E-947779DA7AAA}"/>
    </a:ext>
  </a:extLst>
</a:theme>
</file>

<file path=ppt/theme/theme6.xml><?xml version="1.0" encoding="utf-8"?>
<a:theme xmlns:a="http://schemas.openxmlformats.org/drawingml/2006/main" name="Vapor Trail">
  <a:themeElements>
    <a:clrScheme name="Vapor Trail">
      <a:dk1>
        <a:sysClr val="windowText" lastClr="000000"/>
      </a:dk1>
      <a:lt1>
        <a:sysClr val="window" lastClr="FFFFFF"/>
      </a:lt1>
      <a:dk2>
        <a:srgbClr val="454545"/>
      </a:dk2>
      <a:lt2>
        <a:srgbClr val="DADADA"/>
      </a:lt2>
      <a:accent1>
        <a:srgbClr val="C4220D"/>
      </a:accent1>
      <a:accent2>
        <a:srgbClr val="EB7712"/>
      </a:accent2>
      <a:accent3>
        <a:srgbClr val="ECBD31"/>
      </a:accent3>
      <a:accent4>
        <a:srgbClr val="92CE4A"/>
      </a:accent4>
      <a:accent5>
        <a:srgbClr val="50CFB4"/>
      </a:accent5>
      <a:accent6>
        <a:srgbClr val="0D8EC5"/>
      </a:accent6>
      <a:hlink>
        <a:srgbClr val="EA5A0C"/>
      </a:hlink>
      <a:folHlink>
        <a:srgbClr val="F09D3A"/>
      </a:folHlink>
    </a:clrScheme>
    <a:fontScheme name="Vapor Trail">
      <a:majorFont>
        <a:latin typeface="Century Gothic" panose="020B0502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Vapor Trail">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por Trail" id="{4FDF2955-7D9C-493C-B9F9-C205151B46CD}" vid="{FE1EB5C7-81A8-4CBA-AE6E-B3BF73DC3895}"/>
    </a:ext>
  </a:ext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4678</TotalTime>
  <Words>5069</Words>
  <Application>Microsoft Office PowerPoint</Application>
  <PresentationFormat>Widescreen</PresentationFormat>
  <Paragraphs>391</Paragraphs>
  <Slides>51</Slides>
  <Notes>24</Notes>
  <HiddenSlides>0</HiddenSlides>
  <MMClips>0</MMClips>
  <ScaleCrop>false</ScaleCrop>
  <HeadingPairs>
    <vt:vector size="8" baseType="variant">
      <vt:variant>
        <vt:lpstr>Fonts Used</vt:lpstr>
      </vt:variant>
      <vt:variant>
        <vt:i4>19</vt:i4>
      </vt:variant>
      <vt:variant>
        <vt:lpstr>Theme</vt:lpstr>
      </vt:variant>
      <vt:variant>
        <vt:i4>6</vt:i4>
      </vt:variant>
      <vt:variant>
        <vt:lpstr>Embedded OLE Servers</vt:lpstr>
      </vt:variant>
      <vt:variant>
        <vt:i4>1</vt:i4>
      </vt:variant>
      <vt:variant>
        <vt:lpstr>Slide Titles</vt:lpstr>
      </vt:variant>
      <vt:variant>
        <vt:i4>51</vt:i4>
      </vt:variant>
    </vt:vector>
  </HeadingPairs>
  <TitlesOfParts>
    <vt:vector size="77" baseType="lpstr">
      <vt:lpstr>新細明體</vt:lpstr>
      <vt:lpstr>SimSun</vt:lpstr>
      <vt:lpstr>Amasis MT Pro Medium</vt:lpstr>
      <vt:lpstr>Aptos</vt:lpstr>
      <vt:lpstr>Aptos Black</vt:lpstr>
      <vt:lpstr>Aptos Slab Black</vt:lpstr>
      <vt:lpstr>Arial</vt:lpstr>
      <vt:lpstr>Arial Unicode MS</vt:lpstr>
      <vt:lpstr>Arimo</vt:lpstr>
      <vt:lpstr>Calibri</vt:lpstr>
      <vt:lpstr>Calibri Light</vt:lpstr>
      <vt:lpstr>Century Gothic</vt:lpstr>
      <vt:lpstr>Montserrat</vt:lpstr>
      <vt:lpstr>Roboto</vt:lpstr>
      <vt:lpstr>Times New Roman</vt:lpstr>
      <vt:lpstr>Times New Roman (Headings)</vt:lpstr>
      <vt:lpstr>Trebuchet MS</vt:lpstr>
      <vt:lpstr>Wingdings</vt:lpstr>
      <vt:lpstr>Wingdings 2</vt:lpstr>
      <vt:lpstr>Network</vt:lpstr>
      <vt:lpstr>Office Theme</vt:lpstr>
      <vt:lpstr>1_Office Theme</vt:lpstr>
      <vt:lpstr>Retrospect</vt:lpstr>
      <vt:lpstr>Berlin</vt:lpstr>
      <vt:lpstr>Vapor Trail</vt:lpstr>
      <vt:lpstr>ClipArt</vt:lpstr>
      <vt:lpstr>PowerPoint Presentation</vt:lpstr>
      <vt:lpstr>PowerPoint Presentation</vt:lpstr>
      <vt:lpstr>  Chuyên đề  NÂNG CAO NĂNG LỰC NGHIÊN CỨU KHOA HỌC SƯ PHẠM ỨNG DỤNG</vt:lpstr>
      <vt:lpstr>PowerPoint Presentation</vt:lpstr>
      <vt:lpstr>  Sau đợt tập huấn,quý Thầy Cô đạt được: - Hiểu khái niệm, quy trình, khung của một đề tài SKKN - Thực hiện được các bước để viết SKKN đảm bảo đúng quy định tại Quyết định 559 - Giám sát, đánh giá được đề tài SKKN - Tập huấn được cho đồng nghiệp tại đơn vị - Tích cực áp dụng và khuyến khích GV áp dụng SKKN vào công tác dạy học và quản lý giáo dục. </vt:lpstr>
      <vt:lpstr>NỘI DUNG</vt:lpstr>
      <vt:lpstr>       PHƯƠNG PHÁP LÀM VIỆC   Phương pháp cùng tham gia, chia sẻ kinh nghiệm, thống nhất nội dung để đạt hiệu quả </vt:lpstr>
      <vt:lpstr>Chuyên đề 1  Phân tích Quyết định 559 gắn với NCKHSPƯD</vt:lpstr>
      <vt:lpstr>  </vt:lpstr>
      <vt:lpstr>Văn bản hướng dẫn chỉ đạo</vt:lpstr>
      <vt:lpstr>Một số khái niệm</vt:lpstr>
      <vt:lpstr>NGHIÊN CỨU KHOA HỌC SƯ PHẠM ỨNG DỤNG</vt:lpstr>
      <vt:lpstr>SÁNG KIẾN LÀ GÌ?</vt:lpstr>
      <vt:lpstr>Sáng kiến kinh nghiệm là gì?</vt:lpstr>
      <vt:lpstr>PowerPoint Presentation</vt:lpstr>
      <vt:lpstr>PowerPoint Presentation</vt:lpstr>
      <vt:lpstr>Chu trình sáng kiến</vt:lpstr>
      <vt:lpstr>Khung sáng kiến</vt:lpstr>
      <vt:lpstr>                   CÁC BƯỚC VIẾT SÁNG KIẾN</vt:lpstr>
      <vt:lpstr>Hướng dẫn các bước viết sáng kiến</vt:lpstr>
      <vt:lpstr> 1. Xác định tên sáng kiến</vt:lpstr>
      <vt:lpstr>PowerPoint Presentation</vt:lpstr>
      <vt:lpstr>PowerPoint Presentation</vt:lpstr>
      <vt:lpstr>PowerPoint Presentation</vt:lpstr>
      <vt:lpstr>PowerPoint Presentation</vt:lpstr>
      <vt:lpstr>PowerPoint Presentation</vt:lpstr>
      <vt:lpstr>  </vt:lpstr>
      <vt:lpstr>MỘT SỐ TÊN ĐỀ TÀI</vt:lpstr>
      <vt:lpstr>MỘT SỐ TÊN ĐỀ TÀI</vt:lpstr>
      <vt:lpstr>Một số tên đề tài</vt:lpstr>
      <vt:lpstr> 2. Phần mở đầu</vt:lpstr>
      <vt:lpstr>3. Phần nội dung a) Cơ sở lý luận của vấn đề</vt:lpstr>
      <vt:lpstr>3. Phần nội dung b) Cơ sở thực tiễn</vt:lpstr>
      <vt:lpstr>3. Phần nội dung c) Thực trạng</vt:lpstr>
      <vt:lpstr>3. Phần nội dung d) Giải pháp, biện pháp</vt:lpstr>
      <vt:lpstr>4. Phần kết luận</vt:lpstr>
      <vt:lpstr>5. Tài liệu tham khảo</vt:lpstr>
      <vt:lpstr>VÍ DỤ:</vt:lpstr>
      <vt:lpstr>Thảo luận </vt:lpstr>
      <vt:lpstr>XÂY DỰNG SKKN THEO TIÊU CHÍ CỦA QĐ 559</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THỰC HÀNH PHÂN TÍCH MỘT SKKN</vt:lpstr>
      <vt:lpstr>PowerPoint Presentation</vt:lpstr>
      <vt:lpstr>                   MỘT SỐ LƯU Ý QUAN TRỌNG</vt:lpstr>
    </vt:vector>
  </TitlesOfParts>
  <Company>vhs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TẬP HUẤN NGHIÊN CỨU KHOA HỌC ỨNG DỤNG</dc:title>
  <dc:creator>vhs11</dc:creator>
  <cp:lastModifiedBy>Nguyễn Văn Thanh</cp:lastModifiedBy>
  <cp:revision>330</cp:revision>
  <dcterms:created xsi:type="dcterms:W3CDTF">2009-06-25T01:46:50Z</dcterms:created>
  <dcterms:modified xsi:type="dcterms:W3CDTF">2026-08-26T08:19:06Z</dcterms:modified>
</cp:coreProperties>
</file>